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3.svg" ContentType="image/svg+xml"/>
  <Override PartName="/ppt/media/image55.svg" ContentType="image/svg+xml"/>
  <Override PartName="/ppt/media/image61.svg" ContentType="image/svg+xml"/>
  <Override PartName="/ppt/media/image64.svg" ContentType="image/svg+xml"/>
  <Override PartName="/ppt/media/image6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92" r:id="rId9"/>
    <p:sldId id="293" r:id="rId10"/>
    <p:sldId id="294" r:id="rId11"/>
    <p:sldId id="295" r:id="rId12"/>
    <p:sldId id="298" r:id="rId13"/>
    <p:sldId id="299" r:id="rId14"/>
    <p:sldId id="300" r:id="rId15"/>
    <p:sldId id="301" r:id="rId16"/>
    <p:sldId id="296" r:id="rId17"/>
    <p:sldId id="302" r:id="rId18"/>
    <p:sldId id="303" r:id="rId19"/>
    <p:sldId id="305" r:id="rId20"/>
    <p:sldId id="304" r:id="rId21"/>
    <p:sldId id="297" r:id="rId22"/>
    <p:sldId id="306" r:id="rId23"/>
    <p:sldId id="307" r:id="rId24"/>
    <p:sldId id="308" r:id="rId25"/>
    <p:sldId id="309" r:id="rId26"/>
    <p:sldId id="311" r:id="rId27"/>
    <p:sldId id="310" r:id="rId28"/>
    <p:sldId id="313" r:id="rId29"/>
    <p:sldId id="316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072"/>
    <a:srgbClr val="FFA800"/>
    <a:srgbClr val="BC7D00"/>
    <a:srgbClr val="295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FCC9-4C80-4AA8-A84C-BEFB4163BC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svg"/><Relationship Id="rId8" Type="http://schemas.openxmlformats.org/officeDocument/2006/relationships/image" Target="../media/image35.png"/><Relationship Id="rId7" Type="http://schemas.openxmlformats.org/officeDocument/2006/relationships/image" Target="../media/image34.svg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2.svg"/><Relationship Id="rId14" Type="http://schemas.openxmlformats.org/officeDocument/2006/relationships/image" Target="../media/image41.png"/><Relationship Id="rId13" Type="http://schemas.openxmlformats.org/officeDocument/2006/relationships/image" Target="../media/image40.svg"/><Relationship Id="rId12" Type="http://schemas.openxmlformats.org/officeDocument/2006/relationships/image" Target="../media/image39.png"/><Relationship Id="rId11" Type="http://schemas.openxmlformats.org/officeDocument/2006/relationships/image" Target="../media/image38.svg"/><Relationship Id="rId10" Type="http://schemas.openxmlformats.org/officeDocument/2006/relationships/image" Target="../media/image37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svg"/><Relationship Id="rId8" Type="http://schemas.openxmlformats.org/officeDocument/2006/relationships/image" Target="../media/image45.png"/><Relationship Id="rId7" Type="http://schemas.openxmlformats.org/officeDocument/2006/relationships/image" Target="../media/image44.svg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0.svg"/><Relationship Id="rId12" Type="http://schemas.openxmlformats.org/officeDocument/2006/relationships/image" Target="../media/image49.png"/><Relationship Id="rId11" Type="http://schemas.openxmlformats.org/officeDocument/2006/relationships/image" Target="../media/image48.svg"/><Relationship Id="rId10" Type="http://schemas.openxmlformats.org/officeDocument/2006/relationships/image" Target="../media/image47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sv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5.sv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12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61.svg"/><Relationship Id="rId6" Type="http://schemas.openxmlformats.org/officeDocument/2006/relationships/image" Target="../media/image6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66.svg"/><Relationship Id="rId11" Type="http://schemas.openxmlformats.org/officeDocument/2006/relationships/image" Target="../media/image65.png"/><Relationship Id="rId10" Type="http://schemas.openxmlformats.org/officeDocument/2006/relationships/image" Target="../media/image64.sv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71.png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sv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2.sv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svg"/><Relationship Id="rId8" Type="http://schemas.openxmlformats.org/officeDocument/2006/relationships/image" Target="../media/image25.png"/><Relationship Id="rId7" Type="http://schemas.openxmlformats.org/officeDocument/2006/relationships/image" Target="../media/image24.svg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0.svg"/><Relationship Id="rId12" Type="http://schemas.openxmlformats.org/officeDocument/2006/relationships/image" Target="../media/image29.png"/><Relationship Id="rId11" Type="http://schemas.openxmlformats.org/officeDocument/2006/relationships/image" Target="../media/image28.svg"/><Relationship Id="rId10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514709" y="349366"/>
            <a:ext cx="11206121" cy="6159268"/>
            <a:chOff x="514709" y="349366"/>
            <a:chExt cx="11206121" cy="615926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3170845" y="-2041352"/>
              <a:ext cx="5985098" cy="1111487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>
              <a:off x="3086314" y="-2177767"/>
              <a:ext cx="5816167" cy="1095937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668089" y="547685"/>
              <a:ext cx="2343603" cy="233363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6200000">
              <a:off x="3117407" y="-2138506"/>
              <a:ext cx="5802953" cy="10778697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970" y="5324554"/>
            <a:ext cx="2188906" cy="40842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5301" y="-126539"/>
            <a:ext cx="541488" cy="77453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4386" y="1870070"/>
            <a:ext cx="6053704" cy="326883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619" y="1526901"/>
            <a:ext cx="2406244" cy="356250"/>
          </a:xfrm>
          <a:prstGeom prst="rect">
            <a:avLst/>
          </a:prstGeom>
        </p:spPr>
      </p:pic>
      <p:sp>
        <p:nvSpPr>
          <p:cNvPr id="38" name="标题 1"/>
          <p:cNvSpPr txBox="1"/>
          <p:nvPr/>
        </p:nvSpPr>
        <p:spPr>
          <a:xfrm>
            <a:off x="3098442" y="2570438"/>
            <a:ext cx="1739051" cy="5070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JION US</a:t>
            </a:r>
            <a:endParaRPr lang="zh-CN" altLang="en-US" sz="3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/>
          <p:cNvSpPr txBox="1"/>
          <p:nvPr/>
        </p:nvSpPr>
        <p:spPr>
          <a:xfrm>
            <a:off x="6776320" y="1807525"/>
            <a:ext cx="2808162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招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聘季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5682759" y="2684645"/>
            <a:ext cx="5010627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4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标题 1"/>
          <p:cNvSpPr txBox="1"/>
          <p:nvPr/>
        </p:nvSpPr>
        <p:spPr>
          <a:xfrm>
            <a:off x="5875903" y="4105254"/>
            <a:ext cx="4614771" cy="408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spc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不忘初心 为自己加油</a:t>
            </a:r>
            <a:endParaRPr lang="zh-CN" altLang="en-US" sz="2000" spc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6079956" y="3130215"/>
            <a:ext cx="4443770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4683" y="2349742"/>
            <a:ext cx="1124697" cy="68731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48" y="935665"/>
            <a:ext cx="492152" cy="30155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4" grpId="0"/>
      <p:bldP spid="46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4743" y="2033658"/>
            <a:ext cx="10479980" cy="3577112"/>
            <a:chOff x="1107583" y="2454596"/>
            <a:chExt cx="9336232" cy="3160594"/>
          </a:xfrm>
        </p:grpSpPr>
        <p:sp>
          <p:nvSpPr>
            <p:cNvPr id="10" name="Freeform 6"/>
            <p:cNvSpPr/>
            <p:nvPr/>
          </p:nvSpPr>
          <p:spPr>
            <a:xfrm>
              <a:off x="1107583" y="2601532"/>
              <a:ext cx="9182637" cy="3013658"/>
            </a:xfrm>
            <a:custGeom>
              <a:avLst/>
              <a:gdLst>
                <a:gd name="connsiteX0" fmla="*/ 0 w 9182637"/>
                <a:gd name="connsiteY0" fmla="*/ 3013657 h 3013657"/>
                <a:gd name="connsiteX1" fmla="*/ 2047741 w 9182637"/>
                <a:gd name="connsiteY1" fmla="*/ 1674254 h 3013657"/>
                <a:gd name="connsiteX2" fmla="*/ 6761409 w 9182637"/>
                <a:gd name="connsiteY2" fmla="*/ 1159099 h 3013657"/>
                <a:gd name="connsiteX3" fmla="*/ 9182637 w 9182637"/>
                <a:gd name="connsiteY3" fmla="*/ 0 h 30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2637" h="3013657">
                  <a:moveTo>
                    <a:pt x="0" y="3013657"/>
                  </a:moveTo>
                  <a:cubicBezTo>
                    <a:pt x="460420" y="2498502"/>
                    <a:pt x="920840" y="1983347"/>
                    <a:pt x="2047741" y="1674254"/>
                  </a:cubicBezTo>
                  <a:cubicBezTo>
                    <a:pt x="3174642" y="1365161"/>
                    <a:pt x="5572260" y="1438141"/>
                    <a:pt x="6761409" y="1159099"/>
                  </a:cubicBezTo>
                  <a:cubicBezTo>
                    <a:pt x="7950558" y="880057"/>
                    <a:pt x="8789832" y="178158"/>
                    <a:pt x="9182637" y="0"/>
                  </a:cubicBezTo>
                </a:path>
              </a:pathLst>
            </a:custGeom>
            <a:noFill/>
            <a:ln w="28575" cap="flat" cmpd="sng" algn="ctr">
              <a:solidFill>
                <a:srgbClr val="51596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sosceles Triangle 7"/>
            <p:cNvSpPr/>
            <p:nvPr/>
          </p:nvSpPr>
          <p:spPr>
            <a:xfrm rot="3804542">
              <a:off x="10235496" y="2470027"/>
              <a:ext cx="223750" cy="192888"/>
            </a:xfrm>
            <a:prstGeom prst="triangle">
              <a:avLst/>
            </a:prstGeom>
            <a:solidFill>
              <a:srgbClr val="515961"/>
            </a:solidFill>
            <a:ln w="28575" cap="flat" cmpd="sng" algn="ctr">
              <a:solidFill>
                <a:srgbClr val="5159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6555" y="2534802"/>
            <a:ext cx="2055810" cy="2195520"/>
            <a:chOff x="896555" y="2534802"/>
            <a:chExt cx="2055810" cy="2195520"/>
          </a:xfrm>
        </p:grpSpPr>
        <p:sp>
          <p:nvSpPr>
            <p:cNvPr id="14" name="Rounded Rectangle 12"/>
            <p:cNvSpPr/>
            <p:nvPr/>
          </p:nvSpPr>
          <p:spPr>
            <a:xfrm>
              <a:off x="1393511" y="4328961"/>
              <a:ext cx="1008466" cy="401361"/>
            </a:xfrm>
            <a:prstGeom prst="round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49"/>
            <p:cNvSpPr txBox="1"/>
            <p:nvPr/>
          </p:nvSpPr>
          <p:spPr>
            <a:xfrm>
              <a:off x="1200281" y="253480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id-ID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50"/>
            <p:cNvSpPr/>
            <p:nvPr/>
          </p:nvSpPr>
          <p:spPr>
            <a:xfrm>
              <a:off x="896555" y="3233287"/>
              <a:ext cx="2055810" cy="59362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Straight Connector 3"/>
            <p:cNvCxnSpPr>
              <a:stCxn id="14" idx="0"/>
            </p:cNvCxnSpPr>
            <p:nvPr/>
          </p:nvCxnSpPr>
          <p:spPr>
            <a:xfrm flipV="1">
              <a:off x="1897744" y="3935305"/>
              <a:ext cx="0" cy="393656"/>
            </a:xfrm>
            <a:prstGeom prst="line">
              <a:avLst/>
            </a:prstGeom>
            <a:noFill/>
            <a:ln w="28575" cap="flat" cmpd="sng" algn="ctr">
              <a:solidFill>
                <a:srgbClr val="003072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9" name="组合 18"/>
          <p:cNvGrpSpPr/>
          <p:nvPr/>
        </p:nvGrpSpPr>
        <p:grpSpPr>
          <a:xfrm>
            <a:off x="4054663" y="3626231"/>
            <a:ext cx="1008466" cy="667859"/>
            <a:chOff x="4054663" y="3626231"/>
            <a:chExt cx="1008466" cy="667859"/>
          </a:xfrm>
        </p:grpSpPr>
        <p:sp>
          <p:nvSpPr>
            <p:cNvPr id="20" name="Rounded Rectangle 12"/>
            <p:cNvSpPr/>
            <p:nvPr/>
          </p:nvSpPr>
          <p:spPr>
            <a:xfrm>
              <a:off x="4054663" y="3626231"/>
              <a:ext cx="1008466" cy="401361"/>
            </a:xfrm>
            <a:prstGeom prst="round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1" name="Straight Connector 65"/>
            <p:cNvCxnSpPr/>
            <p:nvPr/>
          </p:nvCxnSpPr>
          <p:spPr>
            <a:xfrm>
              <a:off x="4562457" y="4027592"/>
              <a:ext cx="0" cy="266498"/>
            </a:xfrm>
            <a:prstGeom prst="line">
              <a:avLst/>
            </a:prstGeom>
            <a:noFill/>
            <a:ln w="28575" cap="flat" cmpd="sng" algn="ctr">
              <a:solidFill>
                <a:srgbClr val="FFA800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442229" y="4480735"/>
            <a:ext cx="2435859" cy="1267196"/>
            <a:chOff x="5156200" y="4441509"/>
            <a:chExt cx="2435859" cy="1267196"/>
          </a:xfrm>
        </p:grpSpPr>
        <p:sp>
          <p:nvSpPr>
            <p:cNvPr id="23" name="TextBox 45"/>
            <p:cNvSpPr txBox="1"/>
            <p:nvPr/>
          </p:nvSpPr>
          <p:spPr>
            <a:xfrm>
              <a:off x="5565035" y="44415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id-ID" dirty="0"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id-ID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66"/>
            <p:cNvSpPr/>
            <p:nvPr/>
          </p:nvSpPr>
          <p:spPr>
            <a:xfrm>
              <a:off x="5156200" y="4849495"/>
              <a:ext cx="2435859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84739" y="2048998"/>
            <a:ext cx="2470028" cy="1816172"/>
            <a:chOff x="5984739" y="2048998"/>
            <a:chExt cx="2470028" cy="1816172"/>
          </a:xfrm>
        </p:grpSpPr>
        <p:sp>
          <p:nvSpPr>
            <p:cNvPr id="26" name="TextBox 53"/>
            <p:cNvSpPr txBox="1"/>
            <p:nvPr/>
          </p:nvSpPr>
          <p:spPr>
            <a:xfrm>
              <a:off x="6460679" y="204899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kumimoji="0" lang="zh-CN" altLang="id-ID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67"/>
            <p:cNvSpPr/>
            <p:nvPr/>
          </p:nvSpPr>
          <p:spPr>
            <a:xfrm>
              <a:off x="5984739" y="2426233"/>
              <a:ext cx="2470028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ounded Rectangle 12"/>
            <p:cNvSpPr/>
            <p:nvPr/>
          </p:nvSpPr>
          <p:spPr>
            <a:xfrm>
              <a:off x="6656540" y="3463809"/>
              <a:ext cx="1008466" cy="401361"/>
            </a:xfrm>
            <a:prstGeom prst="round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" name="Straight Connector 69"/>
            <p:cNvCxnSpPr>
              <a:stCxn id="28" idx="0"/>
            </p:cNvCxnSpPr>
            <p:nvPr/>
          </p:nvCxnSpPr>
          <p:spPr>
            <a:xfrm flipV="1">
              <a:off x="7160773" y="3314700"/>
              <a:ext cx="0" cy="149109"/>
            </a:xfrm>
            <a:prstGeom prst="line">
              <a:avLst/>
            </a:prstGeom>
            <a:noFill/>
            <a:ln w="28575" cap="flat" cmpd="sng" algn="ctr">
              <a:solidFill>
                <a:srgbClr val="003072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0" name="组合 29"/>
          <p:cNvGrpSpPr/>
          <p:nvPr/>
        </p:nvGrpSpPr>
        <p:grpSpPr>
          <a:xfrm>
            <a:off x="9247102" y="2596443"/>
            <a:ext cx="1008466" cy="718257"/>
            <a:chOff x="9247102" y="2596443"/>
            <a:chExt cx="1008466" cy="718257"/>
          </a:xfrm>
        </p:grpSpPr>
        <p:sp>
          <p:nvSpPr>
            <p:cNvPr id="31" name="Rounded Rectangle 12"/>
            <p:cNvSpPr/>
            <p:nvPr/>
          </p:nvSpPr>
          <p:spPr>
            <a:xfrm>
              <a:off x="9247102" y="2596443"/>
              <a:ext cx="1008466" cy="401361"/>
            </a:xfrm>
            <a:prstGeom prst="round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2" name="Straight Connector 72"/>
            <p:cNvCxnSpPr/>
            <p:nvPr/>
          </p:nvCxnSpPr>
          <p:spPr>
            <a:xfrm>
              <a:off x="9763249" y="2997804"/>
              <a:ext cx="0" cy="316896"/>
            </a:xfrm>
            <a:prstGeom prst="line">
              <a:avLst/>
            </a:prstGeom>
            <a:noFill/>
            <a:ln w="28575" cap="flat" cmpd="sng" algn="ctr">
              <a:solidFill>
                <a:srgbClr val="FFA800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3" name="组合 32"/>
          <p:cNvGrpSpPr/>
          <p:nvPr/>
        </p:nvGrpSpPr>
        <p:grpSpPr>
          <a:xfrm>
            <a:off x="8602505" y="3482869"/>
            <a:ext cx="2548531" cy="1265388"/>
            <a:chOff x="8622600" y="4267201"/>
            <a:chExt cx="2548531" cy="1265388"/>
          </a:xfrm>
        </p:grpSpPr>
        <p:sp>
          <p:nvSpPr>
            <p:cNvPr id="34" name="TextBox 40"/>
            <p:cNvSpPr txBox="1"/>
            <p:nvPr/>
          </p:nvSpPr>
          <p:spPr>
            <a:xfrm>
              <a:off x="9054599" y="426720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id-ID" dirty="0"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id-ID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88"/>
            <p:cNvSpPr/>
            <p:nvPr/>
          </p:nvSpPr>
          <p:spPr>
            <a:xfrm>
              <a:off x="8622600" y="4673379"/>
              <a:ext cx="2548531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802582" y="2840731"/>
            <a:ext cx="8383630" cy="27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I‘m just a sunflower, waiting for b  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01006" y="1772816"/>
            <a:ext cx="10135554" cy="1571963"/>
            <a:chOff x="1001006" y="1772816"/>
            <a:chExt cx="10135554" cy="1872208"/>
          </a:xfrm>
        </p:grpSpPr>
        <p:sp>
          <p:nvSpPr>
            <p:cNvPr id="10" name="矩形 9"/>
            <p:cNvSpPr/>
            <p:nvPr/>
          </p:nvSpPr>
          <p:spPr>
            <a:xfrm>
              <a:off x="1074030" y="1772816"/>
              <a:ext cx="9998712" cy="1872208"/>
            </a:xfrm>
            <a:prstGeom prst="rect">
              <a:avLst/>
            </a:prstGeom>
            <a:noFill/>
            <a:ln w="12700" cap="flat" cmpd="sng" algn="ctr">
              <a:solidFill>
                <a:srgbClr val="5159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01006" y="2003625"/>
              <a:ext cx="140654" cy="1437554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995906" y="2003625"/>
              <a:ext cx="140654" cy="1437554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4337296" y="2174375"/>
            <a:ext cx="3652195" cy="27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037546" y="3706146"/>
            <a:ext cx="7913701" cy="1864985"/>
            <a:chOff x="2248968" y="-299847"/>
            <a:chExt cx="7913701" cy="1864985"/>
          </a:xfrm>
          <a:blipFill>
            <a:blip r:embed="rId6"/>
            <a:stretch>
              <a:fillRect/>
            </a:stretch>
          </a:blipFill>
        </p:grpSpPr>
        <p:sp>
          <p:nvSpPr>
            <p:cNvPr id="4" name="椭圆 3"/>
            <p:cNvSpPr/>
            <p:nvPr/>
          </p:nvSpPr>
          <p:spPr>
            <a:xfrm>
              <a:off x="2248968" y="-277212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61711" y="-269151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306816" y="-289180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328380" y="-299847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63675" y="149796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8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63675" y="2019935"/>
            <a:ext cx="8606757" cy="670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I‘m just a sunflower, waiting for b  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42647" y="4763146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84248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57262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61695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293160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38724" y="3371850"/>
            <a:ext cx="1142147" cy="1142147"/>
            <a:chOff x="5638724" y="3371850"/>
            <a:chExt cx="1142147" cy="1142147"/>
          </a:xfrm>
        </p:grpSpPr>
        <p:sp>
          <p:nvSpPr>
            <p:cNvPr id="18" name="矩形 17"/>
            <p:cNvSpPr/>
            <p:nvPr/>
          </p:nvSpPr>
          <p:spPr>
            <a:xfrm>
              <a:off x="5638724" y="3371850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图形 2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94397" y="3724678"/>
              <a:ext cx="390525" cy="40005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496604" y="3371850"/>
            <a:ext cx="1142147" cy="1142147"/>
            <a:chOff x="7496604" y="3371850"/>
            <a:chExt cx="1142147" cy="1142147"/>
          </a:xfrm>
        </p:grpSpPr>
        <p:sp>
          <p:nvSpPr>
            <p:cNvPr id="21" name="矩形 20"/>
            <p:cNvSpPr/>
            <p:nvPr/>
          </p:nvSpPr>
          <p:spPr>
            <a:xfrm>
              <a:off x="7496604" y="3371850"/>
              <a:ext cx="1142147" cy="1142147"/>
            </a:xfrm>
            <a:prstGeom prst="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形 3"/>
            <p:cNvPicPr>
              <a:picLocks noChangeAspect="1"/>
            </p:cNvPicPr>
            <p:nvPr/>
          </p:nvPicPr>
          <p:blipFill>
            <a:blip r:embed="rId8" cstate="screen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00168" y="3694599"/>
              <a:ext cx="438150" cy="43815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771398" y="3354865"/>
            <a:ext cx="1142147" cy="1142147"/>
            <a:chOff x="3771398" y="3354865"/>
            <a:chExt cx="1142147" cy="1142147"/>
          </a:xfrm>
        </p:grpSpPr>
        <p:sp>
          <p:nvSpPr>
            <p:cNvPr id="14" name="矩形 13"/>
            <p:cNvSpPr/>
            <p:nvPr/>
          </p:nvSpPr>
          <p:spPr>
            <a:xfrm>
              <a:off x="3771398" y="3354865"/>
              <a:ext cx="1142147" cy="1142147"/>
            </a:xfrm>
            <a:prstGeom prst="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0" cstate="screen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7958" y="3694599"/>
              <a:ext cx="447675" cy="43815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898932" y="3354864"/>
            <a:ext cx="1142147" cy="1142147"/>
            <a:chOff x="1898932" y="3354864"/>
            <a:chExt cx="1142147" cy="1142147"/>
          </a:xfrm>
        </p:grpSpPr>
        <p:sp>
          <p:nvSpPr>
            <p:cNvPr id="10" name="矩形 9"/>
            <p:cNvSpPr/>
            <p:nvPr/>
          </p:nvSpPr>
          <p:spPr>
            <a:xfrm>
              <a:off x="1898932" y="3354864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12" cstate="screen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02985" y="3658003"/>
              <a:ext cx="523875" cy="46672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9427924" y="3371850"/>
            <a:ext cx="1142147" cy="1142147"/>
            <a:chOff x="9427924" y="3371850"/>
            <a:chExt cx="1142147" cy="1142147"/>
          </a:xfrm>
        </p:grpSpPr>
        <p:sp>
          <p:nvSpPr>
            <p:cNvPr id="24" name="矩形 23"/>
            <p:cNvSpPr/>
            <p:nvPr/>
          </p:nvSpPr>
          <p:spPr>
            <a:xfrm>
              <a:off x="9427924" y="3371850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845920" y="3724678"/>
              <a:ext cx="409575" cy="4381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/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薪资福利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3" name="1"/>
          <p:cNvCxnSpPr/>
          <p:nvPr/>
        </p:nvCxnSpPr>
        <p:spPr>
          <a:xfrm>
            <a:off x="3542743" y="1884767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64" name="TextBox 30"/>
          <p:cNvSpPr txBox="1">
            <a:spLocks noChangeArrowheads="1"/>
          </p:cNvSpPr>
          <p:nvPr/>
        </p:nvSpPr>
        <p:spPr bwMode="auto">
          <a:xfrm>
            <a:off x="1512646" y="3442217"/>
            <a:ext cx="1782445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31"/>
          <p:cNvSpPr txBox="1">
            <a:spLocks noChangeArrowheads="1"/>
          </p:cNvSpPr>
          <p:nvPr/>
        </p:nvSpPr>
        <p:spPr bwMode="auto">
          <a:xfrm>
            <a:off x="1457403" y="2660737"/>
            <a:ext cx="1856740" cy="4140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Rounded Rectangle 87"/>
          <p:cNvSpPr/>
          <p:nvPr/>
        </p:nvSpPr>
        <p:spPr>
          <a:xfrm>
            <a:off x="1584403" y="3178262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7" name="2"/>
          <p:cNvCxnSpPr/>
          <p:nvPr/>
        </p:nvCxnSpPr>
        <p:spPr>
          <a:xfrm>
            <a:off x="5908004" y="1884767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68" name="TextBox 30"/>
          <p:cNvSpPr txBox="1">
            <a:spLocks noChangeArrowheads="1"/>
          </p:cNvSpPr>
          <p:nvPr/>
        </p:nvSpPr>
        <p:spPr bwMode="auto">
          <a:xfrm>
            <a:off x="3884578" y="3446741"/>
            <a:ext cx="1781810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31"/>
          <p:cNvSpPr txBox="1">
            <a:spLocks noChangeArrowheads="1"/>
          </p:cNvSpPr>
          <p:nvPr/>
        </p:nvSpPr>
        <p:spPr bwMode="auto">
          <a:xfrm>
            <a:off x="3637358" y="2673437"/>
            <a:ext cx="210883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Rounded Rectangle 89"/>
          <p:cNvSpPr/>
          <p:nvPr/>
        </p:nvSpPr>
        <p:spPr>
          <a:xfrm>
            <a:off x="3913583" y="3191597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30"/>
          <p:cNvSpPr txBox="1">
            <a:spLocks noChangeArrowheads="1"/>
          </p:cNvSpPr>
          <p:nvPr/>
        </p:nvSpPr>
        <p:spPr bwMode="auto">
          <a:xfrm>
            <a:off x="6262598" y="3752738"/>
            <a:ext cx="1795070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Box 31"/>
          <p:cNvSpPr txBox="1">
            <a:spLocks noChangeArrowheads="1"/>
          </p:cNvSpPr>
          <p:nvPr/>
        </p:nvSpPr>
        <p:spPr bwMode="auto">
          <a:xfrm>
            <a:off x="5849698" y="2673437"/>
            <a:ext cx="24860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Rounded Rectangle 91"/>
          <p:cNvSpPr/>
          <p:nvPr/>
        </p:nvSpPr>
        <p:spPr>
          <a:xfrm>
            <a:off x="6282133" y="3191597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4" name="直接箭头连接符 73"/>
          <p:cNvCxnSpPr/>
          <p:nvPr/>
        </p:nvCxnSpPr>
        <p:spPr>
          <a:xfrm>
            <a:off x="1387929" y="5602692"/>
            <a:ext cx="940439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tailEnd type="arrow"/>
          </a:ln>
          <a:effectLst/>
        </p:spPr>
      </p:cxnSp>
      <p:cxnSp>
        <p:nvCxnSpPr>
          <p:cNvPr id="79" name="2"/>
          <p:cNvCxnSpPr/>
          <p:nvPr/>
        </p:nvCxnSpPr>
        <p:spPr>
          <a:xfrm>
            <a:off x="8468997" y="1882113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80" name="TextBox 30"/>
          <p:cNvSpPr txBox="1">
            <a:spLocks noChangeArrowheads="1"/>
          </p:cNvSpPr>
          <p:nvPr/>
        </p:nvSpPr>
        <p:spPr bwMode="auto">
          <a:xfrm>
            <a:off x="8838307" y="3709837"/>
            <a:ext cx="1689100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TextBox 31"/>
          <p:cNvSpPr txBox="1">
            <a:spLocks noChangeArrowheads="1"/>
          </p:cNvSpPr>
          <p:nvPr/>
        </p:nvSpPr>
        <p:spPr bwMode="auto">
          <a:xfrm>
            <a:off x="8410691" y="2670783"/>
            <a:ext cx="24860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Rounded Rectangle 91"/>
          <p:cNvSpPr/>
          <p:nvPr/>
        </p:nvSpPr>
        <p:spPr>
          <a:xfrm>
            <a:off x="8843126" y="3188943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形 15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2700" y="2129242"/>
            <a:ext cx="438150" cy="428625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03028" y="2157619"/>
            <a:ext cx="447675" cy="438150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0611" y="2184086"/>
            <a:ext cx="419100" cy="390525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12" cstate="screen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9082" y="2111835"/>
            <a:ext cx="409575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64" grpId="0"/>
      <p:bldP spid="65" grpId="0"/>
      <p:bldP spid="66" grpId="0" animBg="1"/>
      <p:bldP spid="68" grpId="0"/>
      <p:bldP spid="69" grpId="0"/>
      <p:bldP spid="70" grpId="0" animBg="1"/>
      <p:bldP spid="71" grpId="0"/>
      <p:bldP spid="72" grpId="0"/>
      <p:bldP spid="73" grpId="0" animBg="1"/>
      <p:bldP spid="80" grpId="0"/>
      <p:bldP spid="81" grpId="0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AreaShape"/>
          <p:cNvSpPr/>
          <p:nvPr/>
        </p:nvSpPr>
        <p:spPr>
          <a:xfrm>
            <a:off x="1783444" y="1879262"/>
            <a:ext cx="8305801" cy="347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lativeShape1"/>
          <p:cNvSpPr/>
          <p:nvPr/>
        </p:nvSpPr>
        <p:spPr bwMode="auto">
          <a:xfrm>
            <a:off x="1505861" y="2501380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lativeShape2"/>
          <p:cNvSpPr/>
          <p:nvPr/>
        </p:nvSpPr>
        <p:spPr bwMode="auto">
          <a:xfrm>
            <a:off x="1505859" y="3316892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lativeShape3"/>
          <p:cNvSpPr/>
          <p:nvPr/>
        </p:nvSpPr>
        <p:spPr bwMode="auto">
          <a:xfrm>
            <a:off x="1505859" y="4133424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lativeShape4"/>
          <p:cNvSpPr/>
          <p:nvPr/>
        </p:nvSpPr>
        <p:spPr bwMode="auto">
          <a:xfrm>
            <a:off x="1505859" y="4937226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05859" y="2330805"/>
            <a:ext cx="3457336" cy="3364336"/>
            <a:chOff x="1505859" y="2330805"/>
            <a:chExt cx="3457336" cy="3364336"/>
          </a:xfrm>
        </p:grpSpPr>
        <p:sp>
          <p:nvSpPr>
            <p:cNvPr id="17" name="ExtraShape"/>
            <p:cNvSpPr/>
            <p:nvPr/>
          </p:nvSpPr>
          <p:spPr bwMode="auto">
            <a:xfrm>
              <a:off x="1816500" y="2330805"/>
              <a:ext cx="610185" cy="336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101600" dir="8100000" algn="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ValueShape1"/>
            <p:cNvSpPr/>
            <p:nvPr/>
          </p:nvSpPr>
          <p:spPr bwMode="auto">
            <a:xfrm>
              <a:off x="1505861" y="2501380"/>
              <a:ext cx="2483439" cy="403554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1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rgbClr val="295A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ValueShape2"/>
            <p:cNvSpPr/>
            <p:nvPr/>
          </p:nvSpPr>
          <p:spPr bwMode="auto">
            <a:xfrm>
              <a:off x="1505859" y="3316892"/>
              <a:ext cx="2872997" cy="403554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0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0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ValueShape3"/>
            <p:cNvSpPr/>
            <p:nvPr/>
          </p:nvSpPr>
          <p:spPr bwMode="auto">
            <a:xfrm>
              <a:off x="1505859" y="4133424"/>
              <a:ext cx="2483439" cy="403554"/>
            </a:xfrm>
            <a:custGeom>
              <a:avLst/>
              <a:gdLst>
                <a:gd name="connsiteX0" fmla="*/ 0 w 2817813"/>
                <a:gd name="connsiteY0" fmla="*/ 0 h 461891"/>
                <a:gd name="connsiteX1" fmla="*/ 2817813 w 2817813"/>
                <a:gd name="connsiteY1" fmla="*/ 0 h 461891"/>
                <a:gd name="connsiteX2" fmla="*/ 2817813 w 2817813"/>
                <a:gd name="connsiteY2" fmla="*/ 461891 h 461891"/>
                <a:gd name="connsiteX3" fmla="*/ 0 w 2817813"/>
                <a:gd name="connsiteY3" fmla="*/ 461891 h 4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1891">
                  <a:moveTo>
                    <a:pt x="0" y="0"/>
                  </a:moveTo>
                  <a:lnTo>
                    <a:pt x="2817813" y="0"/>
                  </a:lnTo>
                  <a:lnTo>
                    <a:pt x="2817813" y="461891"/>
                  </a:lnTo>
                  <a:lnTo>
                    <a:pt x="0" y="461891"/>
                  </a:lnTo>
                  <a:close/>
                </a:path>
              </a:pathLst>
            </a:custGeom>
            <a:solidFill>
              <a:srgbClr val="295A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ValueShape4"/>
            <p:cNvSpPr/>
            <p:nvPr/>
          </p:nvSpPr>
          <p:spPr bwMode="auto">
            <a:xfrm>
              <a:off x="1505859" y="4937226"/>
              <a:ext cx="3457336" cy="403554"/>
            </a:xfrm>
            <a:custGeom>
              <a:avLst/>
              <a:gdLst>
                <a:gd name="connsiteX0" fmla="*/ 0 w 2817813"/>
                <a:gd name="connsiteY0" fmla="*/ 0 h 462640"/>
                <a:gd name="connsiteX1" fmla="*/ 2817813 w 2817813"/>
                <a:gd name="connsiteY1" fmla="*/ 0 h 462640"/>
                <a:gd name="connsiteX2" fmla="*/ 2817813 w 2817813"/>
                <a:gd name="connsiteY2" fmla="*/ 462640 h 462640"/>
                <a:gd name="connsiteX3" fmla="*/ 0 w 2817813"/>
                <a:gd name="connsiteY3" fmla="*/ 462640 h 4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2640">
                  <a:moveTo>
                    <a:pt x="0" y="0"/>
                  </a:moveTo>
                  <a:lnTo>
                    <a:pt x="2817813" y="0"/>
                  </a:lnTo>
                  <a:lnTo>
                    <a:pt x="2817813" y="462640"/>
                  </a:lnTo>
                  <a:lnTo>
                    <a:pt x="0" y="462640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ValueBack1"/>
            <p:cNvSpPr/>
            <p:nvPr/>
          </p:nvSpPr>
          <p:spPr bwMode="auto">
            <a:xfrm>
              <a:off x="1505860" y="2906321"/>
              <a:ext cx="310640" cy="259329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ValueBack2"/>
            <p:cNvSpPr/>
            <p:nvPr/>
          </p:nvSpPr>
          <p:spPr bwMode="auto">
            <a:xfrm>
              <a:off x="1505860" y="3718975"/>
              <a:ext cx="310640" cy="26071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D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ValueBack3"/>
            <p:cNvSpPr/>
            <p:nvPr/>
          </p:nvSpPr>
          <p:spPr bwMode="auto">
            <a:xfrm>
              <a:off x="1505860" y="4533017"/>
              <a:ext cx="310640" cy="26071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ValueBack4"/>
            <p:cNvSpPr/>
            <p:nvPr/>
          </p:nvSpPr>
          <p:spPr bwMode="auto">
            <a:xfrm>
              <a:off x="1505860" y="5341512"/>
              <a:ext cx="310640" cy="259329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D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CustomText"/>
            <p:cNvSpPr/>
            <p:nvPr/>
          </p:nvSpPr>
          <p:spPr bwMode="auto">
            <a:xfrm>
              <a:off x="2033369" y="2483993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CustomText"/>
            <p:cNvSpPr/>
            <p:nvPr/>
          </p:nvSpPr>
          <p:spPr bwMode="auto">
            <a:xfrm>
              <a:off x="2033369" y="3303583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CustomText"/>
            <p:cNvSpPr/>
            <p:nvPr/>
          </p:nvSpPr>
          <p:spPr bwMode="auto">
            <a:xfrm>
              <a:off x="2033369" y="4116237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CustomText"/>
            <p:cNvSpPr/>
            <p:nvPr/>
          </p:nvSpPr>
          <p:spPr bwMode="auto">
            <a:xfrm>
              <a:off x="2033369" y="4935825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5299770" y="2225559"/>
            <a:ext cx="5304184" cy="662361"/>
            <a:chOff x="5081076" y="5105337"/>
            <a:chExt cx="5304184" cy="662361"/>
          </a:xfrm>
        </p:grpSpPr>
        <p:sp>
          <p:nvSpPr>
            <p:cNvPr id="35" name="文本框 34"/>
            <p:cNvSpPr txBox="1"/>
            <p:nvPr/>
          </p:nvSpPr>
          <p:spPr>
            <a:xfrm>
              <a:off x="5081076" y="5105337"/>
              <a:ext cx="3825570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5299770" y="3119438"/>
            <a:ext cx="5705690" cy="662361"/>
            <a:chOff x="4679570" y="5159510"/>
            <a:chExt cx="5705690" cy="662361"/>
          </a:xfrm>
        </p:grpSpPr>
        <p:sp>
          <p:nvSpPr>
            <p:cNvPr id="38" name="文本框 37"/>
            <p:cNvSpPr txBox="1"/>
            <p:nvPr/>
          </p:nvSpPr>
          <p:spPr>
            <a:xfrm>
              <a:off x="4679570" y="5159510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5299770" y="3907158"/>
            <a:ext cx="5688807" cy="662361"/>
            <a:chOff x="4696453" y="5107524"/>
            <a:chExt cx="5688807" cy="662361"/>
          </a:xfrm>
        </p:grpSpPr>
        <p:sp>
          <p:nvSpPr>
            <p:cNvPr id="41" name="文本框 40"/>
            <p:cNvSpPr txBox="1"/>
            <p:nvPr/>
          </p:nvSpPr>
          <p:spPr>
            <a:xfrm>
              <a:off x="4696453" y="5107524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5299770" y="4755861"/>
            <a:ext cx="5688807" cy="662361"/>
            <a:chOff x="4696453" y="5116520"/>
            <a:chExt cx="5688807" cy="662361"/>
          </a:xfrm>
        </p:grpSpPr>
        <p:sp>
          <p:nvSpPr>
            <p:cNvPr id="44" name="文本框 43"/>
            <p:cNvSpPr txBox="1"/>
            <p:nvPr/>
          </p:nvSpPr>
          <p:spPr>
            <a:xfrm>
              <a:off x="4696453" y="5116520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766836" y="2183756"/>
            <a:ext cx="4065538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766837" y="2630484"/>
            <a:ext cx="4407468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0"/>
          <p:cNvSpPr txBox="1">
            <a:spLocks noChangeArrowheads="1"/>
          </p:cNvSpPr>
          <p:nvPr/>
        </p:nvSpPr>
        <p:spPr bwMode="auto">
          <a:xfrm>
            <a:off x="1043069" y="2766822"/>
            <a:ext cx="3394552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1032982" y="4387948"/>
            <a:ext cx="3393343" cy="983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021905" y="1201969"/>
            <a:ext cx="5950895" cy="4223340"/>
            <a:chOff x="5021905" y="1201969"/>
            <a:chExt cx="5950895" cy="4223340"/>
          </a:xfrm>
        </p:grpSpPr>
        <p:grpSp>
          <p:nvGrpSpPr>
            <p:cNvPr id="3" name="组合 2"/>
            <p:cNvGrpSpPr/>
            <p:nvPr/>
          </p:nvGrpSpPr>
          <p:grpSpPr>
            <a:xfrm>
              <a:off x="5080024" y="1201969"/>
              <a:ext cx="5740361" cy="4223340"/>
              <a:chOff x="5372100" y="1110190"/>
              <a:chExt cx="6543675" cy="481435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9791700" y="2066924"/>
                <a:ext cx="2124075" cy="3857625"/>
              </a:xfrm>
              <a:prstGeom prst="rect">
                <a:avLst/>
              </a:prstGeom>
              <a:solidFill>
                <a:srgbClr val="0030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81900" y="1110190"/>
                <a:ext cx="2124075" cy="3857625"/>
              </a:xfrm>
              <a:prstGeom prst="rect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372100" y="2066924"/>
                <a:ext cx="2124075" cy="3857625"/>
              </a:xfrm>
              <a:prstGeom prst="rect">
                <a:avLst/>
              </a:prstGeom>
              <a:solidFill>
                <a:srgbClr val="FF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 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5021905" y="4227152"/>
              <a:ext cx="1988495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We are all too young, a lot of things don't yet know.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7" cstate="screen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8497" y="2369135"/>
              <a:ext cx="321324" cy="370759"/>
            </a:xfrm>
            <a:prstGeom prst="rect">
              <a:avLst/>
            </a:prstGeom>
          </p:spPr>
        </p:pic>
        <p:pic>
          <p:nvPicPr>
            <p:cNvPr id="64" name="图形 63"/>
            <p:cNvPicPr>
              <a:picLocks noChangeAspect="1"/>
            </p:cNvPicPr>
            <p:nvPr/>
          </p:nvPicPr>
          <p:blipFill>
            <a:blip r:embed="rId9" cstate="screen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16769" y="2341269"/>
              <a:ext cx="343912" cy="398625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8935372" y="4278022"/>
              <a:ext cx="2037428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We are all too young, a lot of things don't yet know.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6" grpId="0"/>
      <p:bldP spid="2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îSľïďê"/>
          <p:cNvSpPr/>
          <p:nvPr/>
        </p:nvSpPr>
        <p:spPr bwMode="auto">
          <a:xfrm>
            <a:off x="570055" y="2437765"/>
            <a:ext cx="9385935" cy="2566670"/>
          </a:xfrm>
          <a:custGeom>
            <a:avLst/>
            <a:gdLst>
              <a:gd name="T0" fmla="*/ 0 w 10768"/>
              <a:gd name="T1" fmla="*/ 2802 h 2802"/>
              <a:gd name="T2" fmla="*/ 2630 w 10768"/>
              <a:gd name="T3" fmla="*/ 2802 h 2802"/>
              <a:gd name="T4" fmla="*/ 5091 w 10768"/>
              <a:gd name="T5" fmla="*/ 1359 h 2802"/>
              <a:gd name="T6" fmla="*/ 7891 w 10768"/>
              <a:gd name="T7" fmla="*/ 1593 h 2802"/>
              <a:gd name="T8" fmla="*/ 8777 w 10768"/>
              <a:gd name="T9" fmla="*/ 424 h 2802"/>
              <a:gd name="T10" fmla="*/ 10768 w 10768"/>
              <a:gd name="T11" fmla="*/ 0 h 2802"/>
              <a:gd name="connsiteX0" fmla="*/ 0 w 10000"/>
              <a:gd name="connsiteY0" fmla="*/ 10000 h 10000"/>
              <a:gd name="connsiteX1" fmla="*/ 2442 w 10000"/>
              <a:gd name="connsiteY1" fmla="*/ 10000 h 10000"/>
              <a:gd name="connsiteX2" fmla="*/ 4728 w 10000"/>
              <a:gd name="connsiteY2" fmla="*/ 4850 h 10000"/>
              <a:gd name="connsiteX3" fmla="*/ 7297 w 10000"/>
              <a:gd name="connsiteY3" fmla="*/ 6798 h 10000"/>
              <a:gd name="connsiteX4" fmla="*/ 8151 w 10000"/>
              <a:gd name="connsiteY4" fmla="*/ 1513 h 10000"/>
              <a:gd name="connsiteX5" fmla="*/ 10000 w 10000"/>
              <a:gd name="connsiteY5" fmla="*/ 0 h 10000"/>
              <a:gd name="connsiteX0-1" fmla="*/ 0 w 10552"/>
              <a:gd name="connsiteY0-2" fmla="*/ 9969 h 9969"/>
              <a:gd name="connsiteX1-3" fmla="*/ 2442 w 10552"/>
              <a:gd name="connsiteY1-4" fmla="*/ 9969 h 9969"/>
              <a:gd name="connsiteX2-5" fmla="*/ 4728 w 10552"/>
              <a:gd name="connsiteY2-6" fmla="*/ 4819 h 9969"/>
              <a:gd name="connsiteX3-7" fmla="*/ 7297 w 10552"/>
              <a:gd name="connsiteY3-8" fmla="*/ 6767 h 9969"/>
              <a:gd name="connsiteX4-9" fmla="*/ 8151 w 10552"/>
              <a:gd name="connsiteY4-10" fmla="*/ 1482 h 9969"/>
              <a:gd name="connsiteX5-11" fmla="*/ 10552 w 10552"/>
              <a:gd name="connsiteY5-12" fmla="*/ 0 h 9969"/>
              <a:gd name="connsiteX0-13" fmla="*/ 0 w 10000"/>
              <a:gd name="connsiteY0-14" fmla="*/ 10000 h 10000"/>
              <a:gd name="connsiteX1-15" fmla="*/ 2314 w 10000"/>
              <a:gd name="connsiteY1-16" fmla="*/ 10000 h 10000"/>
              <a:gd name="connsiteX2-17" fmla="*/ 4941 w 10000"/>
              <a:gd name="connsiteY2-18" fmla="*/ 5403 h 10000"/>
              <a:gd name="connsiteX3-19" fmla="*/ 6915 w 10000"/>
              <a:gd name="connsiteY3-20" fmla="*/ 6788 h 10000"/>
              <a:gd name="connsiteX4-21" fmla="*/ 7725 w 10000"/>
              <a:gd name="connsiteY4-22" fmla="*/ 1487 h 10000"/>
              <a:gd name="connsiteX5-23" fmla="*/ 10000 w 10000"/>
              <a:gd name="connsiteY5-24" fmla="*/ 0 h 10000"/>
              <a:gd name="connsiteX0-25" fmla="*/ 0 w 10000"/>
              <a:gd name="connsiteY0-26" fmla="*/ 10000 h 10000"/>
              <a:gd name="connsiteX1-27" fmla="*/ 3118 w 10000"/>
              <a:gd name="connsiteY1-28" fmla="*/ 10000 h 10000"/>
              <a:gd name="connsiteX2-29" fmla="*/ 4941 w 10000"/>
              <a:gd name="connsiteY2-30" fmla="*/ 5403 h 10000"/>
              <a:gd name="connsiteX3-31" fmla="*/ 6915 w 10000"/>
              <a:gd name="connsiteY3-32" fmla="*/ 6788 h 10000"/>
              <a:gd name="connsiteX4-33" fmla="*/ 7725 w 10000"/>
              <a:gd name="connsiteY4-34" fmla="*/ 1487 h 10000"/>
              <a:gd name="connsiteX5-35" fmla="*/ 10000 w 10000"/>
              <a:gd name="connsiteY5-36" fmla="*/ 0 h 10000"/>
              <a:gd name="connsiteX0-37" fmla="*/ 0 w 10000"/>
              <a:gd name="connsiteY0-38" fmla="*/ 10000 h 10000"/>
              <a:gd name="connsiteX1-39" fmla="*/ 3118 w 10000"/>
              <a:gd name="connsiteY1-40" fmla="*/ 10000 h 10000"/>
              <a:gd name="connsiteX2-41" fmla="*/ 5230 w 10000"/>
              <a:gd name="connsiteY2-42" fmla="*/ 5845 h 10000"/>
              <a:gd name="connsiteX3-43" fmla="*/ 6915 w 10000"/>
              <a:gd name="connsiteY3-44" fmla="*/ 6788 h 10000"/>
              <a:gd name="connsiteX4-45" fmla="*/ 7725 w 10000"/>
              <a:gd name="connsiteY4-46" fmla="*/ 1487 h 10000"/>
              <a:gd name="connsiteX5-47" fmla="*/ 10000 w 10000"/>
              <a:gd name="connsiteY5-48" fmla="*/ 0 h 10000"/>
              <a:gd name="connsiteX0-49" fmla="*/ 0 w 10000"/>
              <a:gd name="connsiteY0-50" fmla="*/ 10000 h 10000"/>
              <a:gd name="connsiteX1-51" fmla="*/ 3118 w 10000"/>
              <a:gd name="connsiteY1-52" fmla="*/ 10000 h 10000"/>
              <a:gd name="connsiteX2-53" fmla="*/ 5230 w 10000"/>
              <a:gd name="connsiteY2-54" fmla="*/ 5845 h 10000"/>
              <a:gd name="connsiteX3-55" fmla="*/ 6915 w 10000"/>
              <a:gd name="connsiteY3-56" fmla="*/ 6788 h 10000"/>
              <a:gd name="connsiteX4-57" fmla="*/ 7725 w 10000"/>
              <a:gd name="connsiteY4-58" fmla="*/ 1487 h 10000"/>
              <a:gd name="connsiteX5-59" fmla="*/ 10000 w 10000"/>
              <a:gd name="connsiteY5-60" fmla="*/ 0 h 10000"/>
              <a:gd name="connsiteX0-61" fmla="*/ 0 w 7725"/>
              <a:gd name="connsiteY0-62" fmla="*/ 8513 h 8513"/>
              <a:gd name="connsiteX1-63" fmla="*/ 3118 w 7725"/>
              <a:gd name="connsiteY1-64" fmla="*/ 8513 h 8513"/>
              <a:gd name="connsiteX2-65" fmla="*/ 5230 w 7725"/>
              <a:gd name="connsiteY2-66" fmla="*/ 4358 h 8513"/>
              <a:gd name="connsiteX3-67" fmla="*/ 6915 w 7725"/>
              <a:gd name="connsiteY3-68" fmla="*/ 5301 h 8513"/>
              <a:gd name="connsiteX4-69" fmla="*/ 7725 w 7725"/>
              <a:gd name="connsiteY4-70" fmla="*/ 0 h 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5" h="8513">
                <a:moveTo>
                  <a:pt x="0" y="8513"/>
                </a:moveTo>
                <a:lnTo>
                  <a:pt x="3118" y="8513"/>
                </a:lnTo>
                <a:lnTo>
                  <a:pt x="5230" y="4358"/>
                </a:lnTo>
                <a:lnTo>
                  <a:pt x="6915" y="5301"/>
                </a:lnTo>
                <a:lnTo>
                  <a:pt x="7725" y="0"/>
                </a:lnTo>
              </a:path>
            </a:pathLst>
          </a:custGeom>
          <a:noFill/>
          <a:ln w="76200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íṩ1ïḋê"/>
          <p:cNvSpPr/>
          <p:nvPr/>
        </p:nvSpPr>
        <p:spPr>
          <a:xfrm>
            <a:off x="3848735" y="4711065"/>
            <a:ext cx="720090" cy="720090"/>
          </a:xfrm>
          <a:prstGeom prst="ellipse">
            <a:avLst/>
          </a:prstGeom>
          <a:solidFill>
            <a:srgbClr val="FFA8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$ļïḑe"/>
          <p:cNvSpPr/>
          <p:nvPr/>
        </p:nvSpPr>
        <p:spPr>
          <a:xfrm flipH="1">
            <a:off x="9464040" y="2172335"/>
            <a:ext cx="720090" cy="720090"/>
          </a:xfrm>
          <a:prstGeom prst="ellipse">
            <a:avLst/>
          </a:prstGeom>
          <a:solidFill>
            <a:srgbClr val="00307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îśļîḋé"/>
          <p:cNvSpPr/>
          <p:nvPr/>
        </p:nvSpPr>
        <p:spPr>
          <a:xfrm flipH="1">
            <a:off x="6423025" y="3543935"/>
            <a:ext cx="720090" cy="720090"/>
          </a:xfrm>
          <a:prstGeom prst="ellipse">
            <a:avLst/>
          </a:prstGeom>
          <a:solidFill>
            <a:srgbClr val="00307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isḷîďe"/>
          <p:cNvSpPr/>
          <p:nvPr/>
        </p:nvSpPr>
        <p:spPr>
          <a:xfrm flipH="1">
            <a:off x="8432800" y="3670935"/>
            <a:ext cx="720090" cy="720090"/>
          </a:xfrm>
          <a:prstGeom prst="ellipse">
            <a:avLst/>
          </a:prstGeom>
          <a:solidFill>
            <a:srgbClr val="FFA8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7865" y="3073034"/>
            <a:ext cx="1773569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33954" y="2700684"/>
            <a:ext cx="2351405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31730" y="825990"/>
            <a:ext cx="2351405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55342" y="4318604"/>
            <a:ext cx="2351405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3862" y="3215592"/>
            <a:ext cx="2650073" cy="1855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  <p:bldP spid="4" grpId="0" animBg="1"/>
      <p:bldP spid="5" grpId="0" animBg="1"/>
      <p:bldP spid="6" grpId="0" animBg="1"/>
      <p:bldP spid="10" grpId="0" animBg="1"/>
      <p:bldP spid="12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/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招聘流程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15737" y="1993108"/>
            <a:ext cx="2032697" cy="14221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6745" y="4123626"/>
            <a:ext cx="2038507" cy="14369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38222" y="1970990"/>
            <a:ext cx="2043852" cy="144429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41036" y="3713908"/>
            <a:ext cx="9785943" cy="4571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7934" y="2317207"/>
            <a:ext cx="2858792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16454" y="4068324"/>
            <a:ext cx="3446501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5296" y="4049275"/>
            <a:ext cx="3392638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08355" y="3570921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75177" y="3570921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41998" y="3561313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1" grpId="0" animBg="1"/>
      <p:bldP spid="22" grpId="0"/>
      <p:bldP spid="23" grpId="0"/>
      <p:bldP spid="29" grpId="0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497400" y="2750441"/>
            <a:ext cx="258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spc="600" dirty="0">
                <a:solidFill>
                  <a:srgbClr val="FFA800"/>
                </a:solidFill>
                <a:cs typeface="+mn-ea"/>
                <a:sym typeface="+mn-lt"/>
              </a:rPr>
              <a:t>CONTENTS</a:t>
            </a:r>
            <a:endParaRPr lang="en-US" altLang="zh-CN" sz="2400" b="1" spc="600" dirty="0">
              <a:solidFill>
                <a:srgbClr val="FFA800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2177" y="3450829"/>
            <a:ext cx="3825302" cy="2869988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5482188" y="1080224"/>
            <a:ext cx="5067301" cy="990572"/>
            <a:chOff x="5482188" y="1080224"/>
            <a:chExt cx="5067301" cy="990572"/>
          </a:xfrm>
        </p:grpSpPr>
        <p:sp>
          <p:nvSpPr>
            <p:cNvPr id="25" name="矩形: 圆角 24"/>
            <p:cNvSpPr/>
            <p:nvPr/>
          </p:nvSpPr>
          <p:spPr>
            <a:xfrm>
              <a:off x="5482189" y="1080224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5482188" y="1080224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标题 1"/>
            <p:cNvSpPr txBox="1"/>
            <p:nvPr/>
          </p:nvSpPr>
          <p:spPr>
            <a:xfrm>
              <a:off x="6957852" y="1233214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  <a:endPara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057515" y="1768923"/>
              <a:ext cx="3491516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912522" y="1403448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906674" y="1748510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496151" y="2278677"/>
            <a:ext cx="5228999" cy="990572"/>
            <a:chOff x="5496151" y="2278677"/>
            <a:chExt cx="5228999" cy="990572"/>
          </a:xfrm>
        </p:grpSpPr>
        <p:sp>
          <p:nvSpPr>
            <p:cNvPr id="36" name="矩形: 圆角 35"/>
            <p:cNvSpPr/>
            <p:nvPr/>
          </p:nvSpPr>
          <p:spPr>
            <a:xfrm>
              <a:off x="5496152" y="2278677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496151" y="2278677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标题 1"/>
            <p:cNvSpPr txBox="1"/>
            <p:nvPr/>
          </p:nvSpPr>
          <p:spPr>
            <a:xfrm>
              <a:off x="6957852" y="2394020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招聘计划</a:t>
              </a:r>
              <a:endPara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095615" y="2891629"/>
              <a:ext cx="362953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6912522" y="2564254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906674" y="2909316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505867" y="3506440"/>
            <a:ext cx="5352633" cy="990572"/>
            <a:chOff x="5505867" y="3506440"/>
            <a:chExt cx="5352633" cy="990572"/>
          </a:xfrm>
        </p:grpSpPr>
        <p:sp>
          <p:nvSpPr>
            <p:cNvPr id="40" name="矩形: 圆角 39"/>
            <p:cNvSpPr/>
            <p:nvPr/>
          </p:nvSpPr>
          <p:spPr>
            <a:xfrm>
              <a:off x="5505868" y="3506440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505867" y="3506440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标题 1"/>
            <p:cNvSpPr txBox="1"/>
            <p:nvPr/>
          </p:nvSpPr>
          <p:spPr>
            <a:xfrm>
              <a:off x="6957852" y="3652691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薪资福利</a:t>
              </a:r>
              <a:endPara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095615" y="4150300"/>
              <a:ext cx="376288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6912522" y="3822925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6906674" y="4167987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519830" y="4704893"/>
            <a:ext cx="5205320" cy="990572"/>
            <a:chOff x="5519830" y="4704893"/>
            <a:chExt cx="5205320" cy="990572"/>
          </a:xfrm>
        </p:grpSpPr>
        <p:sp>
          <p:nvSpPr>
            <p:cNvPr id="44" name="矩形: 圆角 43"/>
            <p:cNvSpPr/>
            <p:nvPr/>
          </p:nvSpPr>
          <p:spPr>
            <a:xfrm>
              <a:off x="5519831" y="4704893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: 圆角 45"/>
            <p:cNvSpPr/>
            <p:nvPr/>
          </p:nvSpPr>
          <p:spPr>
            <a:xfrm>
              <a:off x="5519830" y="4704893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3" name="标题 1"/>
            <p:cNvSpPr txBox="1"/>
            <p:nvPr/>
          </p:nvSpPr>
          <p:spPr>
            <a:xfrm>
              <a:off x="6957852" y="4832547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招聘流程</a:t>
              </a:r>
              <a:endPara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095615" y="5330156"/>
              <a:ext cx="362953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6912522" y="5002781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6906674" y="5347843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111" y="6514787"/>
            <a:ext cx="1556125" cy="290356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1538187" y="2278167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zh-CN" altLang="en-US" b="1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8598" y="781235"/>
            <a:ext cx="1855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26028" y="2284455"/>
            <a:ext cx="2023550" cy="3271519"/>
            <a:chOff x="1326028" y="2284455"/>
            <a:chExt cx="2023550" cy="3271519"/>
          </a:xfrm>
        </p:grpSpPr>
        <p:grpSp>
          <p:nvGrpSpPr>
            <p:cNvPr id="16" name="组合 15"/>
            <p:cNvGrpSpPr/>
            <p:nvPr/>
          </p:nvGrpSpPr>
          <p:grpSpPr>
            <a:xfrm>
              <a:off x="1326028" y="2284455"/>
              <a:ext cx="2023550" cy="3235678"/>
              <a:chOff x="1365956" y="1862666"/>
              <a:chExt cx="2280355" cy="3646312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0030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0030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直接连接符 36"/>
            <p:cNvCxnSpPr/>
            <p:nvPr/>
          </p:nvCxnSpPr>
          <p:spPr>
            <a:xfrm>
              <a:off x="1559306" y="3998840"/>
              <a:ext cx="1468202" cy="1"/>
            </a:xfrm>
            <a:prstGeom prst="line">
              <a:avLst/>
            </a:prstGeom>
            <a:ln w="19050">
              <a:solidFill>
                <a:srgbClr val="003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1723290" y="4109533"/>
              <a:ext cx="1204250" cy="36740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423854" y="4598661"/>
              <a:ext cx="1868574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3" name="图形 52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4758" y="3556765"/>
              <a:ext cx="249151" cy="32528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8644042" y="2284455"/>
            <a:ext cx="2023550" cy="3235678"/>
            <a:chOff x="8644042" y="2284455"/>
            <a:chExt cx="2023550" cy="3235678"/>
          </a:xfrm>
        </p:grpSpPr>
        <p:grpSp>
          <p:nvGrpSpPr>
            <p:cNvPr id="31" name="组合 30"/>
            <p:cNvGrpSpPr/>
            <p:nvPr/>
          </p:nvGrpSpPr>
          <p:grpSpPr>
            <a:xfrm>
              <a:off x="8644042" y="2284455"/>
              <a:ext cx="2023550" cy="3235678"/>
              <a:chOff x="1365956" y="1862666"/>
              <a:chExt cx="2280355" cy="3646312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FFA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直接连接符 42"/>
            <p:cNvCxnSpPr/>
            <p:nvPr/>
          </p:nvCxnSpPr>
          <p:spPr>
            <a:xfrm>
              <a:off x="8937554" y="4009429"/>
              <a:ext cx="1468202" cy="1"/>
            </a:xfrm>
            <a:prstGeom prst="line">
              <a:avLst/>
            </a:prstGeom>
            <a:ln w="19050">
              <a:solidFill>
                <a:srgbClr val="FFA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9055417" y="4090854"/>
              <a:ext cx="1232476" cy="4109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702092" y="4447267"/>
              <a:ext cx="1908350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7" name="图形 5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472988" y="3506003"/>
              <a:ext cx="351590" cy="40752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787004" y="1603260"/>
            <a:ext cx="2023550" cy="3916873"/>
            <a:chOff x="3787004" y="1603260"/>
            <a:chExt cx="2023550" cy="3916873"/>
          </a:xfrm>
        </p:grpSpPr>
        <p:grpSp>
          <p:nvGrpSpPr>
            <p:cNvPr id="21" name="组合 20"/>
            <p:cNvGrpSpPr/>
            <p:nvPr/>
          </p:nvGrpSpPr>
          <p:grpSpPr>
            <a:xfrm>
              <a:off x="3787004" y="1603260"/>
              <a:ext cx="2023550" cy="3916873"/>
              <a:chOff x="1365956" y="1862666"/>
              <a:chExt cx="2280355" cy="364631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FFA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9" name="直接连接符 38"/>
            <p:cNvCxnSpPr/>
            <p:nvPr/>
          </p:nvCxnSpPr>
          <p:spPr>
            <a:xfrm>
              <a:off x="4058983" y="3930381"/>
              <a:ext cx="1468202" cy="1"/>
            </a:xfrm>
            <a:prstGeom prst="line">
              <a:avLst/>
            </a:prstGeom>
            <a:ln w="19050">
              <a:solidFill>
                <a:srgbClr val="FFA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4226477" y="4009429"/>
              <a:ext cx="1200418" cy="4187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882468" y="4379287"/>
              <a:ext cx="1909035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8" name="图形 57"/>
            <p:cNvPicPr>
              <a:picLocks noChangeAspect="1"/>
            </p:cNvPicPr>
            <p:nvPr/>
          </p:nvPicPr>
          <p:blipFill>
            <a:blip r:embed="rId9" cstate="screen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7486" y="3304034"/>
              <a:ext cx="295655" cy="359581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6234573" y="1513101"/>
            <a:ext cx="2023550" cy="4007032"/>
            <a:chOff x="6234573" y="1513101"/>
            <a:chExt cx="2023550" cy="4007032"/>
          </a:xfrm>
        </p:grpSpPr>
        <p:grpSp>
          <p:nvGrpSpPr>
            <p:cNvPr id="26" name="组合 25"/>
            <p:cNvGrpSpPr/>
            <p:nvPr/>
          </p:nvGrpSpPr>
          <p:grpSpPr>
            <a:xfrm>
              <a:off x="6234573" y="1513101"/>
              <a:ext cx="2023550" cy="4007032"/>
              <a:chOff x="1365956" y="2326736"/>
              <a:chExt cx="2280355" cy="318224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2325511" y="2326736"/>
                <a:ext cx="349956" cy="727189"/>
                <a:chOff x="2325511" y="2326736"/>
                <a:chExt cx="349956" cy="727189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0030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2500489" y="2326736"/>
                  <a:ext cx="0" cy="602448"/>
                </a:xfrm>
                <a:prstGeom prst="line">
                  <a:avLst/>
                </a:prstGeom>
                <a:ln w="12700">
                  <a:solidFill>
                    <a:srgbClr val="0030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" name="直接连接符 40"/>
            <p:cNvCxnSpPr/>
            <p:nvPr/>
          </p:nvCxnSpPr>
          <p:spPr>
            <a:xfrm>
              <a:off x="6457426" y="3359829"/>
              <a:ext cx="1468202" cy="1"/>
            </a:xfrm>
            <a:prstGeom prst="line">
              <a:avLst/>
            </a:prstGeom>
            <a:ln w="19050">
              <a:solidFill>
                <a:srgbClr val="003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6562719" y="3527893"/>
              <a:ext cx="1257617" cy="3508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234573" y="4405948"/>
              <a:ext cx="2023550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0" name="图形 59"/>
            <p:cNvPicPr>
              <a:picLocks noChangeAspect="1"/>
            </p:cNvPicPr>
            <p:nvPr/>
          </p:nvPicPr>
          <p:blipFill>
            <a:blip r:embed="rId11" cstate="screen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67569" y="2776407"/>
              <a:ext cx="367571" cy="375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74594" y="1218941"/>
            <a:ext cx="6461432" cy="4153143"/>
            <a:chOff x="440604" y="187802"/>
            <a:chExt cx="8964712" cy="5762148"/>
          </a:xfrm>
        </p:grpSpPr>
        <p:sp>
          <p:nvSpPr>
            <p:cNvPr id="22" name="平行四边形 21"/>
            <p:cNvSpPr/>
            <p:nvPr/>
          </p:nvSpPr>
          <p:spPr>
            <a:xfrm flipH="1">
              <a:off x="6352788" y="1780097"/>
              <a:ext cx="1384300" cy="14732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平行四边形 22"/>
            <p:cNvSpPr/>
            <p:nvPr/>
          </p:nvSpPr>
          <p:spPr>
            <a:xfrm flipH="1">
              <a:off x="4566708" y="2400128"/>
              <a:ext cx="1384300" cy="14732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 flipH="1">
              <a:off x="2695298" y="2908128"/>
              <a:ext cx="1403350" cy="16129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0604" y="2901950"/>
              <a:ext cx="3032174" cy="3048000"/>
            </a:xfrm>
            <a:prstGeom prst="parallelogram">
              <a:avLst>
                <a:gd name="adj" fmla="val 64011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48C8E"/>
                </a:solidFill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3286696" y="2400128"/>
              <a:ext cx="2072914" cy="2120900"/>
            </a:xfrm>
            <a:prstGeom prst="parallelogram">
              <a:avLst>
                <a:gd name="adj" fmla="val 54309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5147550" y="1757426"/>
              <a:ext cx="1954055" cy="2120900"/>
            </a:xfrm>
            <a:prstGeom prst="parallelogram">
              <a:avLst>
                <a:gd name="adj" fmla="val 54309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944186" y="187802"/>
              <a:ext cx="2461130" cy="3088491"/>
            </a:xfrm>
            <a:custGeom>
              <a:avLst/>
              <a:gdLst>
                <a:gd name="connsiteX0" fmla="*/ 1689112 w 2120900"/>
                <a:gd name="connsiteY0" fmla="*/ 0 h 2933700"/>
                <a:gd name="connsiteX1" fmla="*/ 2120900 w 2120900"/>
                <a:gd name="connsiteY1" fmla="*/ 1012278 h 2933700"/>
                <a:gd name="connsiteX2" fmla="*/ 1614873 w 2120900"/>
                <a:gd name="connsiteY2" fmla="*/ 1012278 h 2933700"/>
                <a:gd name="connsiteX3" fmla="*/ 777569 w 2120900"/>
                <a:gd name="connsiteY3" fmla="*/ 2933700 h 2933700"/>
                <a:gd name="connsiteX4" fmla="*/ 0 w 2120900"/>
                <a:gd name="connsiteY4" fmla="*/ 2933700 h 2933700"/>
                <a:gd name="connsiteX5" fmla="*/ 837304 w 2120900"/>
                <a:gd name="connsiteY5" fmla="*/ 1012278 h 2933700"/>
                <a:gd name="connsiteX6" fmla="*/ 317500 w 2120900"/>
                <a:gd name="connsiteY6" fmla="*/ 1012278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0900" h="2933700">
                  <a:moveTo>
                    <a:pt x="1689112" y="0"/>
                  </a:moveTo>
                  <a:lnTo>
                    <a:pt x="2120900" y="1012278"/>
                  </a:lnTo>
                  <a:lnTo>
                    <a:pt x="1614873" y="1012278"/>
                  </a:lnTo>
                  <a:lnTo>
                    <a:pt x="777569" y="2933700"/>
                  </a:lnTo>
                  <a:lnTo>
                    <a:pt x="0" y="2933700"/>
                  </a:lnTo>
                  <a:lnTo>
                    <a:pt x="837304" y="1012278"/>
                  </a:lnTo>
                  <a:lnTo>
                    <a:pt x="317500" y="1012278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03291" y="4461768"/>
            <a:ext cx="2300811" cy="1205070"/>
            <a:chOff x="3113051" y="1332112"/>
            <a:chExt cx="4659553" cy="1534574"/>
          </a:xfrm>
        </p:grpSpPr>
        <p:sp>
          <p:nvSpPr>
            <p:cNvPr id="20" name="矩形 19"/>
            <p:cNvSpPr/>
            <p:nvPr/>
          </p:nvSpPr>
          <p:spPr>
            <a:xfrm>
              <a:off x="3113051" y="1332112"/>
              <a:ext cx="2867190" cy="5879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208848" y="1898917"/>
              <a:ext cx="4563756" cy="9677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302177" y="452661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在此输入你的内容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31800" y="3931567"/>
            <a:ext cx="2255250" cy="1205072"/>
            <a:chOff x="8431800" y="3931567"/>
            <a:chExt cx="2255250" cy="1205072"/>
          </a:xfrm>
        </p:grpSpPr>
        <p:sp>
          <p:nvSpPr>
            <p:cNvPr id="5" name="矩形 4"/>
            <p:cNvSpPr/>
            <p:nvPr/>
          </p:nvSpPr>
          <p:spPr>
            <a:xfrm>
              <a:off x="8431800" y="3931567"/>
              <a:ext cx="14157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479103" y="4376668"/>
              <a:ext cx="2207947" cy="759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1023677" y="5031902"/>
            <a:ext cx="3130992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46229" y="1683915"/>
            <a:ext cx="2739181" cy="27778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773622" y="1511168"/>
            <a:ext cx="2461131" cy="1186022"/>
            <a:chOff x="6773622" y="1511168"/>
            <a:chExt cx="2461131" cy="1186022"/>
          </a:xfrm>
        </p:grpSpPr>
        <p:sp>
          <p:nvSpPr>
            <p:cNvPr id="40" name="矩形 39"/>
            <p:cNvSpPr/>
            <p:nvPr/>
          </p:nvSpPr>
          <p:spPr>
            <a:xfrm>
              <a:off x="6773622" y="1511168"/>
              <a:ext cx="14157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820925" y="1937219"/>
              <a:ext cx="2413828" cy="759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9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1"/>
          <p:cNvSpPr/>
          <p:nvPr/>
        </p:nvSpPr>
        <p:spPr bwMode="auto">
          <a:xfrm>
            <a:off x="6485767" y="4328460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1"/>
          <p:cNvSpPr/>
          <p:nvPr/>
        </p:nvSpPr>
        <p:spPr>
          <a:xfrm>
            <a:off x="6497995" y="4616170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1"/>
          <p:cNvSpPr/>
          <p:nvPr/>
        </p:nvSpPr>
        <p:spPr bwMode="auto">
          <a:xfrm>
            <a:off x="6497197" y="4851996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/>
        </p:nvSpPr>
        <p:spPr>
          <a:xfrm>
            <a:off x="6497197" y="5111594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1"/>
          <p:cNvSpPr/>
          <p:nvPr/>
        </p:nvSpPr>
        <p:spPr bwMode="auto">
          <a:xfrm>
            <a:off x="6485767" y="3802674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1"/>
          <p:cNvSpPr/>
          <p:nvPr/>
        </p:nvSpPr>
        <p:spPr>
          <a:xfrm>
            <a:off x="6485767" y="4122704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1 45"/>
          <p:cNvSpPr/>
          <p:nvPr/>
        </p:nvSpPr>
        <p:spPr>
          <a:xfrm>
            <a:off x="6497198" y="4124147"/>
            <a:ext cx="2329213" cy="72626"/>
          </a:xfrm>
          <a:prstGeom prst="rect">
            <a:avLst/>
          </a:prstGeom>
          <a:solidFill>
            <a:srgbClr val="0030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1"/>
          <p:cNvSpPr/>
          <p:nvPr/>
        </p:nvSpPr>
        <p:spPr>
          <a:xfrm>
            <a:off x="6497198" y="4610357"/>
            <a:ext cx="2069221" cy="74531"/>
          </a:xfrm>
          <a:prstGeom prst="rect">
            <a:avLst/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1"/>
          <p:cNvSpPr/>
          <p:nvPr/>
        </p:nvSpPr>
        <p:spPr>
          <a:xfrm>
            <a:off x="6497198" y="5113036"/>
            <a:ext cx="2069222" cy="72626"/>
          </a:xfrm>
          <a:prstGeom prst="rect">
            <a:avLst/>
          </a:prstGeom>
          <a:solidFill>
            <a:srgbClr val="0030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65235" y="1486748"/>
            <a:ext cx="4866513" cy="4459335"/>
          </a:xfrm>
          <a:prstGeom prst="rect">
            <a:avLst/>
          </a:prstGeom>
        </p:spPr>
      </p:pic>
      <p:sp>
        <p:nvSpPr>
          <p:cNvPr id="29" name="标题 1"/>
          <p:cNvSpPr txBox="1"/>
          <p:nvPr/>
        </p:nvSpPr>
        <p:spPr>
          <a:xfrm>
            <a:off x="6282974" y="1720789"/>
            <a:ext cx="4023076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/>
          <p:cNvSpPr txBox="1"/>
          <p:nvPr/>
        </p:nvSpPr>
        <p:spPr>
          <a:xfrm>
            <a:off x="6315160" y="2167517"/>
            <a:ext cx="4976396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74848" y="2856341"/>
            <a:ext cx="4502701" cy="710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 animBg="1"/>
      <p:bldP spid="14" grpId="0"/>
      <p:bldP spid="17" grpId="0" animBg="1"/>
      <p:bldP spid="18" grpId="0"/>
      <p:bldP spid="20" grpId="0" animBg="1"/>
      <p:bldP spid="21" grpId="0" animBg="1"/>
      <p:bldP spid="24" grpId="0" animBg="1"/>
      <p:bldP spid="26" grpId="0" animBg="1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943100" y="2294746"/>
            <a:ext cx="8369300" cy="1106258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3"/>
          <p:cNvSpPr>
            <a:spLocks noChangeAspect="1" noChangeArrowheads="1"/>
          </p:cNvSpPr>
          <p:nvPr/>
        </p:nvSpPr>
        <p:spPr bwMode="auto">
          <a:xfrm>
            <a:off x="1095990" y="3954259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00307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圆角矩形 4"/>
          <p:cNvSpPr>
            <a:spLocks noChangeAspect="1" noChangeArrowheads="1"/>
          </p:cNvSpPr>
          <p:nvPr/>
        </p:nvSpPr>
        <p:spPr bwMode="auto">
          <a:xfrm>
            <a:off x="1095990" y="5004489"/>
            <a:ext cx="539750" cy="541338"/>
          </a:xfrm>
          <a:prstGeom prst="roundRect">
            <a:avLst>
              <a:gd name="adj" fmla="val 16667"/>
            </a:avLst>
          </a:prstGeom>
          <a:solidFill>
            <a:srgbClr val="FFA8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1672899" y="3880663"/>
            <a:ext cx="1600301" cy="36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8"/>
          <p:cNvSpPr txBox="1">
            <a:spLocks noChangeArrowheads="1"/>
          </p:cNvSpPr>
          <p:nvPr/>
        </p:nvSpPr>
        <p:spPr bwMode="auto">
          <a:xfrm>
            <a:off x="1697138" y="4087798"/>
            <a:ext cx="458727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1672899" y="4932481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0"/>
          <p:cNvSpPr txBox="1">
            <a:spLocks noChangeArrowheads="1"/>
          </p:cNvSpPr>
          <p:nvPr/>
        </p:nvSpPr>
        <p:spPr bwMode="auto">
          <a:xfrm>
            <a:off x="1694164" y="5249204"/>
            <a:ext cx="4590251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圆角矩形 13"/>
          <p:cNvSpPr>
            <a:spLocks noChangeAspect="1" noChangeArrowheads="1"/>
          </p:cNvSpPr>
          <p:nvPr/>
        </p:nvSpPr>
        <p:spPr bwMode="auto">
          <a:xfrm>
            <a:off x="6284415" y="3962469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FFA8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5"/>
          <p:cNvSpPr txBox="1">
            <a:spLocks noChangeArrowheads="1"/>
          </p:cNvSpPr>
          <p:nvPr/>
        </p:nvSpPr>
        <p:spPr bwMode="auto">
          <a:xfrm>
            <a:off x="6861324" y="3856974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6"/>
          <p:cNvSpPr txBox="1">
            <a:spLocks noChangeArrowheads="1"/>
          </p:cNvSpPr>
          <p:nvPr/>
        </p:nvSpPr>
        <p:spPr bwMode="auto">
          <a:xfrm>
            <a:off x="6890586" y="4165722"/>
            <a:ext cx="4583501" cy="59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7"/>
          <p:cNvSpPr txBox="1">
            <a:spLocks noChangeArrowheads="1"/>
          </p:cNvSpPr>
          <p:nvPr/>
        </p:nvSpPr>
        <p:spPr bwMode="auto">
          <a:xfrm>
            <a:off x="6861324" y="4951324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6861323" y="5321212"/>
            <a:ext cx="4612764" cy="59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圆角矩形 21"/>
          <p:cNvSpPr>
            <a:spLocks noChangeAspect="1" noChangeArrowheads="1"/>
          </p:cNvSpPr>
          <p:nvPr/>
        </p:nvSpPr>
        <p:spPr bwMode="auto">
          <a:xfrm>
            <a:off x="6284415" y="5023332"/>
            <a:ext cx="539750" cy="541338"/>
          </a:xfrm>
          <a:prstGeom prst="roundRect">
            <a:avLst>
              <a:gd name="adj" fmla="val 16667"/>
            </a:avLst>
          </a:prstGeom>
          <a:solidFill>
            <a:srgbClr val="00307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12441" y="1109649"/>
            <a:ext cx="4073522" cy="2291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 animBg="1"/>
      <p:bldP spid="11" grpId="0" animBg="1"/>
      <p:bldP spid="12" grpId="0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22"/>
          <p:cNvSpPr/>
          <p:nvPr/>
        </p:nvSpPr>
        <p:spPr>
          <a:xfrm>
            <a:off x="7460679" y="431889"/>
            <a:ext cx="3980914" cy="5763376"/>
          </a:xfrm>
          <a:custGeom>
            <a:avLst/>
            <a:gdLst>
              <a:gd name="connsiteX0" fmla="*/ 1792406 w 4736999"/>
              <a:gd name="connsiteY0" fmla="*/ 0 h 6858000"/>
              <a:gd name="connsiteX1" fmla="*/ 4736999 w 4736999"/>
              <a:gd name="connsiteY1" fmla="*/ 0 h 6858000"/>
              <a:gd name="connsiteX2" fmla="*/ 4736999 w 4736999"/>
              <a:gd name="connsiteY2" fmla="*/ 6858000 h 6858000"/>
              <a:gd name="connsiteX3" fmla="*/ 0 w 4736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999" h="6858000">
                <a:moveTo>
                  <a:pt x="1792406" y="0"/>
                </a:moveTo>
                <a:lnTo>
                  <a:pt x="4736999" y="0"/>
                </a:lnTo>
                <a:lnTo>
                  <a:pt x="4736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15878" y="3517924"/>
            <a:ext cx="8730934" cy="663678"/>
            <a:chOff x="1445492" y="2842755"/>
            <a:chExt cx="8730934" cy="663678"/>
          </a:xfrm>
        </p:grpSpPr>
        <p:sp>
          <p:nvSpPr>
            <p:cNvPr id="11" name="任意多边形 10"/>
            <p:cNvSpPr/>
            <p:nvPr/>
          </p:nvSpPr>
          <p:spPr>
            <a:xfrm>
              <a:off x="7194702" y="2842755"/>
              <a:ext cx="2981724" cy="663678"/>
            </a:xfrm>
            <a:custGeom>
              <a:avLst/>
              <a:gdLst>
                <a:gd name="connsiteX0" fmla="*/ 171940 w 2981724"/>
                <a:gd name="connsiteY0" fmla="*/ 0 h 663678"/>
                <a:gd name="connsiteX1" fmla="*/ 2981724 w 2981724"/>
                <a:gd name="connsiteY1" fmla="*/ 0 h 663678"/>
                <a:gd name="connsiteX2" fmla="*/ 2815805 w 2981724"/>
                <a:gd name="connsiteY2" fmla="*/ 663678 h 663678"/>
                <a:gd name="connsiteX3" fmla="*/ 0 w 2981724"/>
                <a:gd name="connsiteY3" fmla="*/ 663678 h 663678"/>
                <a:gd name="connsiteX4" fmla="*/ 171940 w 2981724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1724" h="663678">
                  <a:moveTo>
                    <a:pt x="171940" y="0"/>
                  </a:moveTo>
                  <a:lnTo>
                    <a:pt x="2981724" y="0"/>
                  </a:lnTo>
                  <a:lnTo>
                    <a:pt x="2815805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1445492" y="2869895"/>
              <a:ext cx="5749206" cy="6093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7273867" y="2989928"/>
              <a:ext cx="2823394" cy="3693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78045" y="2111911"/>
            <a:ext cx="8820499" cy="690095"/>
            <a:chOff x="1607659" y="1436742"/>
            <a:chExt cx="8820499" cy="690095"/>
          </a:xfrm>
        </p:grpSpPr>
        <p:sp>
          <p:nvSpPr>
            <p:cNvPr id="17" name="任意多边形 9"/>
            <p:cNvSpPr/>
            <p:nvPr/>
          </p:nvSpPr>
          <p:spPr>
            <a:xfrm>
              <a:off x="7558960" y="1436742"/>
              <a:ext cx="2869198" cy="663678"/>
            </a:xfrm>
            <a:custGeom>
              <a:avLst/>
              <a:gdLst>
                <a:gd name="connsiteX0" fmla="*/ 171940 w 2869198"/>
                <a:gd name="connsiteY0" fmla="*/ 0 h 663678"/>
                <a:gd name="connsiteX1" fmla="*/ 2869198 w 2869198"/>
                <a:gd name="connsiteY1" fmla="*/ 0 h 663678"/>
                <a:gd name="connsiteX2" fmla="*/ 2703279 w 2869198"/>
                <a:gd name="connsiteY2" fmla="*/ 663678 h 663678"/>
                <a:gd name="connsiteX3" fmla="*/ 0 w 2869198"/>
                <a:gd name="connsiteY3" fmla="*/ 663678 h 663678"/>
                <a:gd name="connsiteX4" fmla="*/ 171940 w 2869198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198" h="663678">
                  <a:moveTo>
                    <a:pt x="171940" y="0"/>
                  </a:moveTo>
                  <a:lnTo>
                    <a:pt x="2869198" y="0"/>
                  </a:lnTo>
                  <a:lnTo>
                    <a:pt x="2703279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607659" y="1464476"/>
              <a:ext cx="574920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7581862" y="1605181"/>
              <a:ext cx="2823394" cy="3750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15878" y="4923937"/>
            <a:ext cx="8473759" cy="689501"/>
            <a:chOff x="1445492" y="4248768"/>
            <a:chExt cx="8473759" cy="689501"/>
          </a:xfrm>
        </p:grpSpPr>
        <p:sp>
          <p:nvSpPr>
            <p:cNvPr id="21" name="任意多边形 11"/>
            <p:cNvSpPr/>
            <p:nvPr/>
          </p:nvSpPr>
          <p:spPr>
            <a:xfrm>
              <a:off x="6830444" y="4248768"/>
              <a:ext cx="3088807" cy="663678"/>
            </a:xfrm>
            <a:custGeom>
              <a:avLst/>
              <a:gdLst>
                <a:gd name="connsiteX0" fmla="*/ 171940 w 3088807"/>
                <a:gd name="connsiteY0" fmla="*/ 0 h 663678"/>
                <a:gd name="connsiteX1" fmla="*/ 3088807 w 3088807"/>
                <a:gd name="connsiteY1" fmla="*/ 0 h 663678"/>
                <a:gd name="connsiteX2" fmla="*/ 2922888 w 3088807"/>
                <a:gd name="connsiteY2" fmla="*/ 663678 h 663678"/>
                <a:gd name="connsiteX3" fmla="*/ 0 w 3088807"/>
                <a:gd name="connsiteY3" fmla="*/ 663678 h 663678"/>
                <a:gd name="connsiteX4" fmla="*/ 171940 w 3088807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807" h="663678">
                  <a:moveTo>
                    <a:pt x="171940" y="0"/>
                  </a:moveTo>
                  <a:lnTo>
                    <a:pt x="3088807" y="0"/>
                  </a:lnTo>
                  <a:lnTo>
                    <a:pt x="2922888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445492" y="4275908"/>
              <a:ext cx="5384948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6963150" y="4395941"/>
              <a:ext cx="2823394" cy="3693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17913" y="981480"/>
            <a:ext cx="2446369" cy="824020"/>
            <a:chOff x="977251" y="1206245"/>
            <a:chExt cx="2960512" cy="824020"/>
          </a:xfrm>
        </p:grpSpPr>
        <p:sp>
          <p:nvSpPr>
            <p:cNvPr id="6" name="矩形 5"/>
            <p:cNvSpPr/>
            <p:nvPr/>
          </p:nvSpPr>
          <p:spPr>
            <a:xfrm>
              <a:off x="1171600" y="1206245"/>
              <a:ext cx="2571816" cy="122905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71600" y="1778313"/>
              <a:ext cx="2571816" cy="122905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5" name="标题 1"/>
            <p:cNvSpPr txBox="1"/>
            <p:nvPr/>
          </p:nvSpPr>
          <p:spPr>
            <a:xfrm>
              <a:off x="977251" y="1288746"/>
              <a:ext cx="2960512" cy="74151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4500"/>
                </a:lnSpc>
              </a:pPr>
              <a:r>
                <a:rPr lang="zh-CN" altLang="en-US" sz="4000" spc="300" dirty="0">
                  <a:solidFill>
                    <a:srgbClr val="003072"/>
                  </a:solidFill>
                  <a:latin typeface="+mn-lt"/>
                  <a:ea typeface="+mn-ea"/>
                  <a:cs typeface="+mn-ea"/>
                  <a:sym typeface="+mn-lt"/>
                </a:rPr>
                <a:t>加入我们</a:t>
              </a:r>
              <a:endParaRPr lang="en-US" altLang="zh-CN" sz="4000" spc="300" dirty="0">
                <a:solidFill>
                  <a:srgbClr val="00307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4500"/>
                </a:lnSpc>
              </a:pPr>
              <a:r>
                <a:rPr lang="zh-CN" altLang="en-US" sz="4000" spc="300" dirty="0">
                  <a:solidFill>
                    <a:srgbClr val="003072"/>
                  </a:solidFill>
                  <a:latin typeface="+mn-lt"/>
                  <a:ea typeface="+mn-ea"/>
                  <a:cs typeface="+mn-ea"/>
                  <a:sym typeface="+mn-lt"/>
                </a:rPr>
                <a:t>追逐梦想</a:t>
              </a:r>
              <a:endParaRPr lang="zh-CN" altLang="en-US" sz="4000" spc="300" dirty="0">
                <a:solidFill>
                  <a:srgbClr val="00307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标题 1"/>
          <p:cNvSpPr txBox="1"/>
          <p:nvPr/>
        </p:nvSpPr>
        <p:spPr>
          <a:xfrm>
            <a:off x="2293466" y="2842379"/>
            <a:ext cx="7605066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b="1" spc="1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3072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欢迎你的到来</a:t>
            </a:r>
            <a:endParaRPr lang="zh-CN" altLang="en-US" sz="8000" b="1" spc="15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3072">
                    <a:alpha val="43000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13" y="5566513"/>
            <a:ext cx="2188906" cy="4084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768411" y="1669981"/>
            <a:ext cx="1644830" cy="1637831"/>
          </a:xfrm>
          <a:prstGeom prst="rect">
            <a:avLst/>
          </a:prstGeom>
        </p:spPr>
      </p:pic>
      <p:sp>
        <p:nvSpPr>
          <p:cNvPr id="35" name="标题 1"/>
          <p:cNvSpPr txBox="1"/>
          <p:nvPr/>
        </p:nvSpPr>
        <p:spPr>
          <a:xfrm>
            <a:off x="3854033" y="3849775"/>
            <a:ext cx="4483934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333454" y="3621998"/>
            <a:ext cx="7292452" cy="338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00307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08" y="682201"/>
            <a:ext cx="689035" cy="422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/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6095999" y="3410139"/>
              <a:ext cx="1424308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35519" y="2592263"/>
            <a:ext cx="5547941" cy="6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103614" y="2037010"/>
            <a:ext cx="229977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3152" y="4274194"/>
            <a:ext cx="10043639" cy="1485900"/>
          </a:xfrm>
          <a:prstGeom prst="rect">
            <a:avLst/>
          </a:prstGeom>
          <a:solidFill>
            <a:srgbClr val="295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34241" y="4484847"/>
            <a:ext cx="5443259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We are all too young, a lot of things don't yet know, don't put the wrong loves when gardeners.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35519" y="3328839"/>
            <a:ext cx="532957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3152" y="2037010"/>
            <a:ext cx="3915941" cy="2732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6" grpId="0"/>
      <p:bldP spid="17" grpId="0"/>
      <p:bldP spid="18" grpId="0" animBg="1"/>
      <p:bldP spid="1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11254" y="4184355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1211253" y="3380136"/>
            <a:ext cx="9682291" cy="482600"/>
            <a:chOff x="1211254" y="3532536"/>
            <a:chExt cx="8732844" cy="482600"/>
          </a:xfrm>
        </p:grpSpPr>
        <p:grpSp>
          <p:nvGrpSpPr>
            <p:cNvPr id="10" name="组合 9"/>
            <p:cNvGrpSpPr/>
            <p:nvPr/>
          </p:nvGrpSpPr>
          <p:grpSpPr>
            <a:xfrm>
              <a:off x="1211254" y="3532536"/>
              <a:ext cx="2089814" cy="482600"/>
              <a:chOff x="760404" y="3742038"/>
              <a:chExt cx="2429933" cy="482600"/>
            </a:xfrm>
            <a:solidFill>
              <a:srgbClr val="FFA800"/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760404" y="3742038"/>
                <a:ext cx="2429933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764750" y="3795497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351869" y="3532536"/>
              <a:ext cx="2089814" cy="482600"/>
              <a:chOff x="3190337" y="3742038"/>
              <a:chExt cx="3369734" cy="482600"/>
            </a:xfrm>
            <a:solidFill>
              <a:srgbClr val="FFA800"/>
            </a:solidFill>
          </p:grpSpPr>
          <p:sp>
            <p:nvSpPr>
              <p:cNvPr id="16" name="矩形 15"/>
              <p:cNvSpPr/>
              <p:nvPr/>
            </p:nvSpPr>
            <p:spPr>
              <a:xfrm>
                <a:off x="3190337" y="3742038"/>
                <a:ext cx="3369734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587859" y="3815951"/>
                <a:ext cx="89753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487940" y="3532536"/>
              <a:ext cx="2089814" cy="482600"/>
              <a:chOff x="6560071" y="3742038"/>
              <a:chExt cx="2429933" cy="482600"/>
            </a:xfrm>
            <a:solidFill>
              <a:srgbClr val="FFA800"/>
            </a:solidFill>
          </p:grpSpPr>
          <p:sp>
            <p:nvSpPr>
              <p:cNvPr id="19" name="矩形 18"/>
              <p:cNvSpPr/>
              <p:nvPr/>
            </p:nvSpPr>
            <p:spPr>
              <a:xfrm>
                <a:off x="6560071" y="3742038"/>
                <a:ext cx="2429933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660202" y="3815951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628554" y="3532536"/>
              <a:ext cx="2315544" cy="482600"/>
              <a:chOff x="8990004" y="3742038"/>
              <a:chExt cx="2692400" cy="482600"/>
            </a:xfrm>
            <a:solidFill>
              <a:srgbClr val="FFA800"/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8990004" y="3742038"/>
                <a:ext cx="2692400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0100184" y="3795497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Box 119"/>
          <p:cNvSpPr txBox="1"/>
          <p:nvPr/>
        </p:nvSpPr>
        <p:spPr>
          <a:xfrm>
            <a:off x="1390194" y="436813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25" name="Rectangle 120"/>
          <p:cNvSpPr/>
          <p:nvPr/>
        </p:nvSpPr>
        <p:spPr>
          <a:xfrm>
            <a:off x="1334771" y="4858824"/>
            <a:ext cx="4566849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559527" y="1787954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27" name="TextBox 119"/>
          <p:cNvSpPr txBox="1"/>
          <p:nvPr/>
        </p:nvSpPr>
        <p:spPr>
          <a:xfrm>
            <a:off x="3722705" y="197977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Rectangle 120"/>
          <p:cNvSpPr/>
          <p:nvPr/>
        </p:nvSpPr>
        <p:spPr>
          <a:xfrm>
            <a:off x="3710003" y="2402626"/>
            <a:ext cx="440529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919463" y="4172607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30" name="TextBox 119"/>
          <p:cNvSpPr txBox="1"/>
          <p:nvPr/>
        </p:nvSpPr>
        <p:spPr>
          <a:xfrm>
            <a:off x="6042982" y="436072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31" name="Rectangle 120"/>
          <p:cNvSpPr/>
          <p:nvPr/>
        </p:nvSpPr>
        <p:spPr>
          <a:xfrm>
            <a:off x="6042980" y="4821676"/>
            <a:ext cx="4644070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272235" y="1815270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33" name="TextBox 119"/>
          <p:cNvSpPr txBox="1"/>
          <p:nvPr/>
        </p:nvSpPr>
        <p:spPr>
          <a:xfrm>
            <a:off x="8399237" y="1983752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34" name="Rectangle 120"/>
          <p:cNvSpPr/>
          <p:nvPr/>
        </p:nvSpPr>
        <p:spPr>
          <a:xfrm>
            <a:off x="8399236" y="2393903"/>
            <a:ext cx="2773502" cy="67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069" y="2469457"/>
            <a:ext cx="10869930" cy="2819197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05083" y="1616663"/>
            <a:ext cx="2394857" cy="4397829"/>
            <a:chOff x="1105083" y="1616663"/>
            <a:chExt cx="2394857" cy="439782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1319081" y="1754608"/>
              <a:ext cx="1879409" cy="4027306"/>
            </a:xfrm>
            <a:prstGeom prst="roundRect">
              <a:avLst>
                <a:gd name="adj" fmla="val 15756"/>
              </a:avLst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105083" y="1616663"/>
              <a:ext cx="2394857" cy="4397829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4082784" y="2789123"/>
            <a:ext cx="20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6635" y="2789123"/>
            <a:ext cx="20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45565" y="3605037"/>
            <a:ext cx="3274898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0430" y="2767189"/>
            <a:ext cx="419100" cy="485775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1341" y="2803113"/>
            <a:ext cx="371475" cy="4476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545565" y="4560340"/>
            <a:ext cx="327489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55802" y="3606900"/>
            <a:ext cx="327489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55802" y="4265987"/>
            <a:ext cx="3274898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6" grpId="0"/>
      <p:bldP spid="17" grpId="0"/>
      <p:bldP spid="19" grpId="0"/>
      <p:bldP spid="24" grpId="0"/>
      <p:bldP spid="2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标题 1"/>
          <p:cNvSpPr txBox="1"/>
          <p:nvPr/>
        </p:nvSpPr>
        <p:spPr>
          <a:xfrm>
            <a:off x="262756" y="1635531"/>
            <a:ext cx="4304671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36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16438" y="2604790"/>
            <a:ext cx="3369845" cy="6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04937" y="2685687"/>
            <a:ext cx="2307043" cy="3472574"/>
            <a:chOff x="6104937" y="2685687"/>
            <a:chExt cx="2307043" cy="3472574"/>
          </a:xfrm>
        </p:grpSpPr>
        <p:grpSp>
          <p:nvGrpSpPr>
            <p:cNvPr id="29" name="组合 28"/>
            <p:cNvGrpSpPr/>
            <p:nvPr/>
          </p:nvGrpSpPr>
          <p:grpSpPr>
            <a:xfrm>
              <a:off x="6104937" y="3405738"/>
              <a:ext cx="2307043" cy="2752523"/>
              <a:chOff x="6489955" y="3405738"/>
              <a:chExt cx="2307043" cy="275252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489955" y="3563157"/>
                <a:ext cx="2294811" cy="2595104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6502187" y="3405738"/>
                <a:ext cx="2294811" cy="508574"/>
                <a:chOff x="6502187" y="4726653"/>
                <a:chExt cx="2294811" cy="508574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6502187" y="4726653"/>
                  <a:ext cx="2294811" cy="489216"/>
                </a:xfrm>
                <a:prstGeom prst="rect">
                  <a:avLst/>
                </a:prstGeom>
                <a:solidFill>
                  <a:srgbClr val="00307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6694367" y="4792497"/>
                  <a:ext cx="1985892" cy="442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776398" y="4468782"/>
                <a:ext cx="1892488" cy="129129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 algn="ctr"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We are all too young, a lot of things don't yet know, don't put the wrong loves when gardeners.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6" name="íṧ1îḋê"/>
            <p:cNvSpPr/>
            <p:nvPr/>
          </p:nvSpPr>
          <p:spPr>
            <a:xfrm>
              <a:off x="7036915" y="2685687"/>
              <a:ext cx="530765" cy="530765"/>
            </a:xfrm>
            <a:prstGeom prst="ellipse">
              <a:avLst/>
            </a:prstGeom>
            <a:solidFill>
              <a:srgbClr val="00307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73308" y="2817057"/>
              <a:ext cx="267936" cy="26793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582043" y="3230033"/>
            <a:ext cx="2295106" cy="2941209"/>
            <a:chOff x="3582043" y="3230033"/>
            <a:chExt cx="2295106" cy="2941209"/>
          </a:xfrm>
        </p:grpSpPr>
        <p:grpSp>
          <p:nvGrpSpPr>
            <p:cNvPr id="38" name="组合 37"/>
            <p:cNvGrpSpPr/>
            <p:nvPr/>
          </p:nvGrpSpPr>
          <p:grpSpPr>
            <a:xfrm>
              <a:off x="3582043" y="3941606"/>
              <a:ext cx="2295106" cy="2229636"/>
              <a:chOff x="3690331" y="3914312"/>
              <a:chExt cx="2295106" cy="2229636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690331" y="4067138"/>
                <a:ext cx="2294811" cy="2076810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3690626" y="3914312"/>
                <a:ext cx="2294811" cy="489215"/>
                <a:chOff x="824136" y="4957010"/>
                <a:chExt cx="2392959" cy="510139"/>
              </a:xfrm>
              <a:solidFill>
                <a:srgbClr val="424242"/>
              </a:solidFill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FFA800"/>
                </a:solidFill>
                <a:ln>
                  <a:solidFill>
                    <a:srgbClr val="F095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972347" y="5000698"/>
                  <a:ext cx="2068076" cy="461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文本框 40"/>
              <p:cNvSpPr txBox="1"/>
              <p:nvPr/>
            </p:nvSpPr>
            <p:spPr>
              <a:xfrm>
                <a:off x="3911978" y="4524274"/>
                <a:ext cx="1952697" cy="124355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I‘m just a sunflower, waiting for b  elong to me only sunshine.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5" name="íṧ1îḋê"/>
            <p:cNvSpPr/>
            <p:nvPr/>
          </p:nvSpPr>
          <p:spPr>
            <a:xfrm>
              <a:off x="4514657" y="3230033"/>
              <a:ext cx="530765" cy="530765"/>
            </a:xfrm>
            <a:prstGeom prst="ellipse">
              <a:avLst/>
            </a:prstGeom>
            <a:solidFill>
              <a:srgbClr val="FFA800"/>
            </a:solidFill>
            <a:ln>
              <a:solidFill>
                <a:srgbClr val="F095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8" cstate="screen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40744" y="3375326"/>
              <a:ext cx="280398" cy="28039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021116" y="3780033"/>
            <a:ext cx="2294812" cy="2391875"/>
            <a:chOff x="1021116" y="3780033"/>
            <a:chExt cx="2294812" cy="2391875"/>
          </a:xfrm>
        </p:grpSpPr>
        <p:sp>
          <p:nvSpPr>
            <p:cNvPr id="21" name="íṧ1îḋê"/>
            <p:cNvSpPr/>
            <p:nvPr/>
          </p:nvSpPr>
          <p:spPr>
            <a:xfrm>
              <a:off x="1940863" y="3780033"/>
              <a:ext cx="530765" cy="530765"/>
            </a:xfrm>
            <a:prstGeom prst="ellipse">
              <a:avLst/>
            </a:prstGeom>
            <a:solidFill>
              <a:srgbClr val="00307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021116" y="4371211"/>
              <a:ext cx="2294812" cy="1800697"/>
              <a:chOff x="1069244" y="4299438"/>
              <a:chExt cx="2294812" cy="255856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069244" y="4560944"/>
                <a:ext cx="2294811" cy="2297055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1069245" y="4299438"/>
                <a:ext cx="2294811" cy="593304"/>
                <a:chOff x="824136" y="4848469"/>
                <a:chExt cx="2392959" cy="618680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00307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lnSpcReduction="10000"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064148" y="4848469"/>
                  <a:ext cx="2017370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1307180" y="4892742"/>
                <a:ext cx="1914506" cy="172779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I‘m just a sunflower, waiting for b  elong to me only sunshine.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53" name="图形 52"/>
            <p:cNvPicPr>
              <a:picLocks noChangeAspect="1"/>
            </p:cNvPicPr>
            <p:nvPr/>
          </p:nvPicPr>
          <p:blipFill>
            <a:blip r:embed="rId10" cstate="screen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56699" y="3905811"/>
              <a:ext cx="299091" cy="299091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652235" y="2169623"/>
            <a:ext cx="2315980" cy="4001619"/>
            <a:chOff x="8652235" y="2169623"/>
            <a:chExt cx="2315980" cy="4001619"/>
          </a:xfrm>
        </p:grpSpPr>
        <p:grpSp>
          <p:nvGrpSpPr>
            <p:cNvPr id="9" name="组合 8"/>
            <p:cNvGrpSpPr/>
            <p:nvPr/>
          </p:nvGrpSpPr>
          <p:grpSpPr>
            <a:xfrm>
              <a:off x="8652235" y="2916523"/>
              <a:ext cx="2315980" cy="3254719"/>
              <a:chOff x="9277887" y="2916523"/>
              <a:chExt cx="2315980" cy="325471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9299056" y="3062003"/>
                <a:ext cx="2294811" cy="3109239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9277887" y="2916523"/>
                <a:ext cx="2294811" cy="489215"/>
                <a:chOff x="824136" y="4957010"/>
                <a:chExt cx="2392959" cy="510139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FFA800"/>
                </a:solidFill>
                <a:ln>
                  <a:solidFill>
                    <a:srgbClr val="F095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1048664" y="4993035"/>
                  <a:ext cx="2001464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9458381" y="3621874"/>
                <a:ext cx="1989022" cy="193671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We are all too young, a lot of things don't yet know, don't put the wrong loves when gardeners.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íṧ1îḋê"/>
            <p:cNvSpPr/>
            <p:nvPr/>
          </p:nvSpPr>
          <p:spPr>
            <a:xfrm>
              <a:off x="9571981" y="2169623"/>
              <a:ext cx="530765" cy="530765"/>
            </a:xfrm>
            <a:prstGeom prst="ellipse">
              <a:avLst/>
            </a:prstGeom>
            <a:solidFill>
              <a:srgbClr val="FFA800"/>
            </a:solidFill>
            <a:ln>
              <a:solidFill>
                <a:srgbClr val="F095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54" name="图形 53"/>
            <p:cNvPicPr>
              <a:picLocks noChangeAspect="1"/>
            </p:cNvPicPr>
            <p:nvPr/>
          </p:nvPicPr>
          <p:blipFill>
            <a:blip r:embed="rId12" cstate="screen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98928" y="2274297"/>
              <a:ext cx="286629" cy="2928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/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招聘计划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25296" y="651020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32732" y="1946799"/>
            <a:ext cx="4130518" cy="881696"/>
            <a:chOff x="6632732" y="1946799"/>
            <a:chExt cx="4130518" cy="881696"/>
          </a:xfrm>
        </p:grpSpPr>
        <p:sp>
          <p:nvSpPr>
            <p:cNvPr id="46" name="AutoShape 15"/>
            <p:cNvSpPr/>
            <p:nvPr/>
          </p:nvSpPr>
          <p:spPr bwMode="auto">
            <a:xfrm>
              <a:off x="6632732" y="1946799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3426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AutoShape 16"/>
            <p:cNvSpPr/>
            <p:nvPr/>
          </p:nvSpPr>
          <p:spPr bwMode="auto">
            <a:xfrm>
              <a:off x="6777186" y="1986616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AutoShape 17"/>
            <p:cNvSpPr/>
            <p:nvPr/>
          </p:nvSpPr>
          <p:spPr bwMode="auto">
            <a:xfrm>
              <a:off x="7318467" y="1983378"/>
              <a:ext cx="1777902" cy="275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AutoShape 19"/>
            <p:cNvSpPr/>
            <p:nvPr/>
          </p:nvSpPr>
          <p:spPr bwMode="auto">
            <a:xfrm>
              <a:off x="7340865" y="2234802"/>
              <a:ext cx="3422385" cy="593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32732" y="4515872"/>
            <a:ext cx="4130517" cy="876652"/>
            <a:chOff x="6632732" y="4515872"/>
            <a:chExt cx="4130517" cy="876652"/>
          </a:xfrm>
        </p:grpSpPr>
        <p:sp>
          <p:nvSpPr>
            <p:cNvPr id="55" name="AutoShape 19"/>
            <p:cNvSpPr/>
            <p:nvPr/>
          </p:nvSpPr>
          <p:spPr bwMode="auto">
            <a:xfrm>
              <a:off x="7397636" y="4889822"/>
              <a:ext cx="3365613" cy="5027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AutoShape 15"/>
            <p:cNvSpPr/>
            <p:nvPr/>
          </p:nvSpPr>
          <p:spPr bwMode="auto">
            <a:xfrm>
              <a:off x="6632732" y="4569439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E3B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AutoShape 16"/>
            <p:cNvSpPr/>
            <p:nvPr/>
          </p:nvSpPr>
          <p:spPr bwMode="auto">
            <a:xfrm>
              <a:off x="6777186" y="4609256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AutoShape 17"/>
            <p:cNvSpPr/>
            <p:nvPr/>
          </p:nvSpPr>
          <p:spPr bwMode="auto">
            <a:xfrm>
              <a:off x="7373057" y="4515872"/>
              <a:ext cx="1777902" cy="333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32732" y="3170884"/>
            <a:ext cx="4130518" cy="853115"/>
            <a:chOff x="6632732" y="3170884"/>
            <a:chExt cx="4130518" cy="853115"/>
          </a:xfrm>
        </p:grpSpPr>
        <p:sp>
          <p:nvSpPr>
            <p:cNvPr id="52" name="AutoShape 19"/>
            <p:cNvSpPr/>
            <p:nvPr/>
          </p:nvSpPr>
          <p:spPr bwMode="auto">
            <a:xfrm>
              <a:off x="7371672" y="3521297"/>
              <a:ext cx="3391578" cy="5027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AutoShape 15"/>
            <p:cNvSpPr/>
            <p:nvPr/>
          </p:nvSpPr>
          <p:spPr bwMode="auto">
            <a:xfrm>
              <a:off x="6632732" y="3224451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AutoShape 16"/>
            <p:cNvSpPr/>
            <p:nvPr/>
          </p:nvSpPr>
          <p:spPr bwMode="auto">
            <a:xfrm>
              <a:off x="6777186" y="3264268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AutoShape 17"/>
            <p:cNvSpPr/>
            <p:nvPr/>
          </p:nvSpPr>
          <p:spPr bwMode="auto">
            <a:xfrm>
              <a:off x="7373057" y="3170884"/>
              <a:ext cx="1777902" cy="333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9016" y="1746361"/>
            <a:ext cx="4550157" cy="4056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g0hufr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6419</Words>
  <Application>WPS 演示</Application>
  <PresentationFormat>宽屏</PresentationFormat>
  <Paragraphs>438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字魂59号-创粗黑</vt:lpstr>
      <vt:lpstr>黑体</vt:lpstr>
      <vt:lpstr>Lato</vt:lpstr>
      <vt:lpstr>Segoe Print</vt:lpstr>
      <vt:lpstr>MS PGothic</vt:lpstr>
      <vt:lpstr>字魂70号-灵悦黑体</vt:lpstr>
      <vt:lpstr>微软雅黑</vt:lpstr>
      <vt:lpstr>Arial Unicode MS</vt:lpstr>
      <vt:lpstr>等线</vt:lpstr>
      <vt:lpstr>Lato Light</vt:lpstr>
      <vt:lpstr>Segoe UI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73</cp:revision>
  <dcterms:created xsi:type="dcterms:W3CDTF">2020-07-20T02:30:00Z</dcterms:created>
  <dcterms:modified xsi:type="dcterms:W3CDTF">2024-04-20T17:50:13Z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F2F8FE102EFE4E9389A07AEF71CB13EA_13</vt:lpwstr>
  </property>
  <property fmtid="{D5CDD505-2E9C-101B-9397-08002B2CF9AE}" pid="3" name="KSOProductBuildVer">
    <vt:lpwstr>2052-12.1.0.16417</vt:lpwstr>
  </property>
</Properties>
</file>