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0" r:id="rId3"/>
    <p:sldId id="313" r:id="rId5"/>
    <p:sldId id="314" r:id="rId6"/>
    <p:sldId id="322" r:id="rId7"/>
    <p:sldId id="319" r:id="rId8"/>
    <p:sldId id="340" r:id="rId9"/>
    <p:sldId id="320" r:id="rId10"/>
    <p:sldId id="318" r:id="rId11"/>
    <p:sldId id="341" r:id="rId12"/>
    <p:sldId id="315" r:id="rId13"/>
    <p:sldId id="324" r:id="rId14"/>
    <p:sldId id="342" r:id="rId15"/>
    <p:sldId id="321" r:id="rId16"/>
    <p:sldId id="344" r:id="rId17"/>
    <p:sldId id="333" r:id="rId18"/>
    <p:sldId id="325" r:id="rId19"/>
    <p:sldId id="326" r:id="rId20"/>
    <p:sldId id="345" r:id="rId21"/>
    <p:sldId id="330" r:id="rId22"/>
    <p:sldId id="346" r:id="rId23"/>
    <p:sldId id="327" r:id="rId24"/>
    <p:sldId id="335" r:id="rId25"/>
    <p:sldId id="331" r:id="rId26"/>
    <p:sldId id="348" r:id="rId27"/>
    <p:sldId id="336" r:id="rId28"/>
    <p:sldId id="362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2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24" y="108"/>
      </p:cViewPr>
      <p:guideLst>
        <p:guide orient="horz" pos="209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3B80D-3E8D-4B69-909A-1E3A0B2C79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60609-A721-402B-AB0B-1821833ABA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0609-A721-402B-AB0B-1821833AB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0609-A721-402B-AB0B-1821833AB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803565" y="886692"/>
            <a:ext cx="4535054" cy="2493819"/>
          </a:xfrm>
          <a:custGeom>
            <a:avLst/>
            <a:gdLst>
              <a:gd name="connsiteX0" fmla="*/ 0 w 4535054"/>
              <a:gd name="connsiteY0" fmla="*/ 0 h 2493819"/>
              <a:gd name="connsiteX1" fmla="*/ 4535054 w 4535054"/>
              <a:gd name="connsiteY1" fmla="*/ 0 h 2493819"/>
              <a:gd name="connsiteX2" fmla="*/ 4535054 w 4535054"/>
              <a:gd name="connsiteY2" fmla="*/ 2493819 h 2493819"/>
              <a:gd name="connsiteX3" fmla="*/ 0 w 4535054"/>
              <a:gd name="connsiteY3" fmla="*/ 2493819 h 249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5054" h="2493819">
                <a:moveTo>
                  <a:pt x="0" y="0"/>
                </a:moveTo>
                <a:lnTo>
                  <a:pt x="4535054" y="0"/>
                </a:lnTo>
                <a:lnTo>
                  <a:pt x="4535054" y="2493819"/>
                </a:lnTo>
                <a:lnTo>
                  <a:pt x="0" y="24938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5"/>
          </p:nvPr>
        </p:nvSpPr>
        <p:spPr>
          <a:xfrm>
            <a:off x="809104" y="4096111"/>
            <a:ext cx="2932430" cy="1755800"/>
          </a:xfrm>
          <a:custGeom>
            <a:avLst/>
            <a:gdLst>
              <a:gd name="connsiteX0" fmla="*/ 0 w 2932430"/>
              <a:gd name="connsiteY0" fmla="*/ 0 h 1755800"/>
              <a:gd name="connsiteX1" fmla="*/ 2932430 w 2932430"/>
              <a:gd name="connsiteY1" fmla="*/ 0 h 1755800"/>
              <a:gd name="connsiteX2" fmla="*/ 2932430 w 2932430"/>
              <a:gd name="connsiteY2" fmla="*/ 1755800 h 1755800"/>
              <a:gd name="connsiteX3" fmla="*/ 0 w 2932430"/>
              <a:gd name="connsiteY3" fmla="*/ 1755800 h 17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430" h="1755800">
                <a:moveTo>
                  <a:pt x="0" y="0"/>
                </a:moveTo>
                <a:lnTo>
                  <a:pt x="2932430" y="0"/>
                </a:lnTo>
                <a:lnTo>
                  <a:pt x="2932430" y="1755800"/>
                </a:lnTo>
                <a:lnTo>
                  <a:pt x="0" y="1755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7156996" y="4096111"/>
            <a:ext cx="2938527" cy="1755800"/>
          </a:xfrm>
          <a:custGeom>
            <a:avLst/>
            <a:gdLst>
              <a:gd name="connsiteX0" fmla="*/ 0 w 2938527"/>
              <a:gd name="connsiteY0" fmla="*/ 0 h 1755800"/>
              <a:gd name="connsiteX1" fmla="*/ 2938527 w 2938527"/>
              <a:gd name="connsiteY1" fmla="*/ 0 h 1755800"/>
              <a:gd name="connsiteX2" fmla="*/ 2938527 w 2938527"/>
              <a:gd name="connsiteY2" fmla="*/ 1755800 h 1755800"/>
              <a:gd name="connsiteX3" fmla="*/ 0 w 2938527"/>
              <a:gd name="connsiteY3" fmla="*/ 1755800 h 17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8527" h="1755800">
                <a:moveTo>
                  <a:pt x="0" y="0"/>
                </a:moveTo>
                <a:lnTo>
                  <a:pt x="2938527" y="0"/>
                </a:lnTo>
                <a:lnTo>
                  <a:pt x="2938527" y="1755800"/>
                </a:lnTo>
                <a:lnTo>
                  <a:pt x="0" y="1755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3983050" y="4096111"/>
            <a:ext cx="2932430" cy="1755800"/>
          </a:xfrm>
          <a:custGeom>
            <a:avLst/>
            <a:gdLst>
              <a:gd name="connsiteX0" fmla="*/ 0 w 2932430"/>
              <a:gd name="connsiteY0" fmla="*/ 0 h 1755800"/>
              <a:gd name="connsiteX1" fmla="*/ 2932430 w 2932430"/>
              <a:gd name="connsiteY1" fmla="*/ 0 h 1755800"/>
              <a:gd name="connsiteX2" fmla="*/ 2932430 w 2932430"/>
              <a:gd name="connsiteY2" fmla="*/ 1755800 h 1755800"/>
              <a:gd name="connsiteX3" fmla="*/ 0 w 2932430"/>
              <a:gd name="connsiteY3" fmla="*/ 1755800 h 17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430" h="1755800">
                <a:moveTo>
                  <a:pt x="0" y="0"/>
                </a:moveTo>
                <a:lnTo>
                  <a:pt x="2932430" y="0"/>
                </a:lnTo>
                <a:lnTo>
                  <a:pt x="2932430" y="1755800"/>
                </a:lnTo>
                <a:lnTo>
                  <a:pt x="0" y="1755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141785"/>
          </a:xfrm>
          <a:custGeom>
            <a:avLst/>
            <a:gdLst>
              <a:gd name="connsiteX0" fmla="*/ 0 w 12192000"/>
              <a:gd name="connsiteY0" fmla="*/ 0 h 3141785"/>
              <a:gd name="connsiteX1" fmla="*/ 12192000 w 12192000"/>
              <a:gd name="connsiteY1" fmla="*/ 0 h 3141785"/>
              <a:gd name="connsiteX2" fmla="*/ 12192000 w 12192000"/>
              <a:gd name="connsiteY2" fmla="*/ 3141785 h 3141785"/>
              <a:gd name="connsiteX3" fmla="*/ 0 w 12192000"/>
              <a:gd name="connsiteY3" fmla="*/ 3141785 h 314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41785">
                <a:moveTo>
                  <a:pt x="0" y="0"/>
                </a:moveTo>
                <a:lnTo>
                  <a:pt x="12192000" y="0"/>
                </a:lnTo>
                <a:lnTo>
                  <a:pt x="12192000" y="3141785"/>
                </a:lnTo>
                <a:lnTo>
                  <a:pt x="0" y="31417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5"/>
          </p:nvPr>
        </p:nvSpPr>
        <p:spPr>
          <a:xfrm>
            <a:off x="4074160" y="1017029"/>
            <a:ext cx="2346960" cy="1280160"/>
          </a:xfrm>
          <a:custGeom>
            <a:avLst/>
            <a:gdLst>
              <a:gd name="connsiteX0" fmla="*/ 0 w 2346960"/>
              <a:gd name="connsiteY0" fmla="*/ 0 h 1280160"/>
              <a:gd name="connsiteX1" fmla="*/ 2346960 w 2346960"/>
              <a:gd name="connsiteY1" fmla="*/ 0 h 1280160"/>
              <a:gd name="connsiteX2" fmla="*/ 2346960 w 2346960"/>
              <a:gd name="connsiteY2" fmla="*/ 1280160 h 1280160"/>
              <a:gd name="connsiteX3" fmla="*/ 0 w 2346960"/>
              <a:gd name="connsiteY3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960" h="1280160">
                <a:moveTo>
                  <a:pt x="0" y="0"/>
                </a:moveTo>
                <a:lnTo>
                  <a:pt x="2346960" y="0"/>
                </a:lnTo>
                <a:lnTo>
                  <a:pt x="2346960" y="1280160"/>
                </a:lnTo>
                <a:lnTo>
                  <a:pt x="0" y="1280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9276080" y="1017029"/>
            <a:ext cx="2346960" cy="1280160"/>
          </a:xfrm>
          <a:custGeom>
            <a:avLst/>
            <a:gdLst>
              <a:gd name="connsiteX0" fmla="*/ 0 w 2346960"/>
              <a:gd name="connsiteY0" fmla="*/ 0 h 1280160"/>
              <a:gd name="connsiteX1" fmla="*/ 2346960 w 2346960"/>
              <a:gd name="connsiteY1" fmla="*/ 0 h 1280160"/>
              <a:gd name="connsiteX2" fmla="*/ 2346960 w 2346960"/>
              <a:gd name="connsiteY2" fmla="*/ 1280160 h 1280160"/>
              <a:gd name="connsiteX3" fmla="*/ 0 w 2346960"/>
              <a:gd name="connsiteY3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960" h="1280160">
                <a:moveTo>
                  <a:pt x="0" y="0"/>
                </a:moveTo>
                <a:lnTo>
                  <a:pt x="2346960" y="0"/>
                </a:lnTo>
                <a:lnTo>
                  <a:pt x="2346960" y="1280160"/>
                </a:lnTo>
                <a:lnTo>
                  <a:pt x="0" y="1280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6675120" y="1017029"/>
            <a:ext cx="2346960" cy="1280160"/>
          </a:xfrm>
          <a:custGeom>
            <a:avLst/>
            <a:gdLst>
              <a:gd name="connsiteX0" fmla="*/ 0 w 2346960"/>
              <a:gd name="connsiteY0" fmla="*/ 0 h 1280160"/>
              <a:gd name="connsiteX1" fmla="*/ 2346960 w 2346960"/>
              <a:gd name="connsiteY1" fmla="*/ 0 h 1280160"/>
              <a:gd name="connsiteX2" fmla="*/ 2346960 w 2346960"/>
              <a:gd name="connsiteY2" fmla="*/ 1280160 h 1280160"/>
              <a:gd name="connsiteX3" fmla="*/ 0 w 2346960"/>
              <a:gd name="connsiteY3" fmla="*/ 128016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960" h="1280160">
                <a:moveTo>
                  <a:pt x="0" y="0"/>
                </a:moveTo>
                <a:lnTo>
                  <a:pt x="2346960" y="0"/>
                </a:lnTo>
                <a:lnTo>
                  <a:pt x="2346960" y="1280160"/>
                </a:lnTo>
                <a:lnTo>
                  <a:pt x="0" y="1280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2015924" y="993196"/>
            <a:ext cx="8160152" cy="2106593"/>
          </a:xfrm>
          <a:custGeom>
            <a:avLst/>
            <a:gdLst>
              <a:gd name="connsiteX0" fmla="*/ 0 w 8160152"/>
              <a:gd name="connsiteY0" fmla="*/ 0 h 2106593"/>
              <a:gd name="connsiteX1" fmla="*/ 8160152 w 8160152"/>
              <a:gd name="connsiteY1" fmla="*/ 0 h 2106593"/>
              <a:gd name="connsiteX2" fmla="*/ 8160152 w 8160152"/>
              <a:gd name="connsiteY2" fmla="*/ 2106593 h 2106593"/>
              <a:gd name="connsiteX3" fmla="*/ 0 w 8160152"/>
              <a:gd name="connsiteY3" fmla="*/ 2106593 h 210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0152" h="2106593">
                <a:moveTo>
                  <a:pt x="0" y="0"/>
                </a:moveTo>
                <a:lnTo>
                  <a:pt x="8160152" y="0"/>
                </a:lnTo>
                <a:lnTo>
                  <a:pt x="8160152" y="2106593"/>
                </a:lnTo>
                <a:lnTo>
                  <a:pt x="0" y="21065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7599680" y="1127760"/>
            <a:ext cx="3627120" cy="2397760"/>
          </a:xfrm>
          <a:custGeom>
            <a:avLst/>
            <a:gdLst>
              <a:gd name="connsiteX0" fmla="*/ 0 w 3627120"/>
              <a:gd name="connsiteY0" fmla="*/ 0 h 2397760"/>
              <a:gd name="connsiteX1" fmla="*/ 3627120 w 3627120"/>
              <a:gd name="connsiteY1" fmla="*/ 0 h 2397760"/>
              <a:gd name="connsiteX2" fmla="*/ 3627120 w 3627120"/>
              <a:gd name="connsiteY2" fmla="*/ 2397760 h 2397760"/>
              <a:gd name="connsiteX3" fmla="*/ 0 w 3627120"/>
              <a:gd name="connsiteY3" fmla="*/ 2397760 h 239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120" h="2397760">
                <a:moveTo>
                  <a:pt x="0" y="0"/>
                </a:moveTo>
                <a:lnTo>
                  <a:pt x="3627120" y="0"/>
                </a:lnTo>
                <a:lnTo>
                  <a:pt x="3627120" y="2397760"/>
                </a:lnTo>
                <a:lnTo>
                  <a:pt x="0" y="2397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7740659" y="690909"/>
            <a:ext cx="2109399" cy="3237257"/>
          </a:xfrm>
          <a:custGeom>
            <a:avLst/>
            <a:gdLst>
              <a:gd name="connsiteX0" fmla="*/ 0 w 2109399"/>
              <a:gd name="connsiteY0" fmla="*/ 0 h 3237257"/>
              <a:gd name="connsiteX1" fmla="*/ 2109399 w 2109399"/>
              <a:gd name="connsiteY1" fmla="*/ 0 h 3237257"/>
              <a:gd name="connsiteX2" fmla="*/ 2109399 w 2109399"/>
              <a:gd name="connsiteY2" fmla="*/ 3237257 h 3237257"/>
              <a:gd name="connsiteX3" fmla="*/ 0 w 2109399"/>
              <a:gd name="connsiteY3" fmla="*/ 3237257 h 323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399" h="3237257">
                <a:moveTo>
                  <a:pt x="0" y="0"/>
                </a:moveTo>
                <a:lnTo>
                  <a:pt x="2109399" y="0"/>
                </a:lnTo>
                <a:lnTo>
                  <a:pt x="2109399" y="3237257"/>
                </a:lnTo>
                <a:lnTo>
                  <a:pt x="0" y="3237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7"/>
          <p:cNvSpPr>
            <a:spLocks noGrp="1"/>
          </p:cNvSpPr>
          <p:nvPr>
            <p:ph type="pic" sz="quarter" idx="14"/>
          </p:nvPr>
        </p:nvSpPr>
        <p:spPr>
          <a:xfrm>
            <a:off x="1122364" y="867233"/>
            <a:ext cx="2220592" cy="3156915"/>
          </a:xfrm>
          <a:custGeom>
            <a:avLst/>
            <a:gdLst>
              <a:gd name="connsiteX0" fmla="*/ 0 w 2109399"/>
              <a:gd name="connsiteY0" fmla="*/ 0 h 3237257"/>
              <a:gd name="connsiteX1" fmla="*/ 2109399 w 2109399"/>
              <a:gd name="connsiteY1" fmla="*/ 0 h 3237257"/>
              <a:gd name="connsiteX2" fmla="*/ 2109399 w 2109399"/>
              <a:gd name="connsiteY2" fmla="*/ 3237257 h 3237257"/>
              <a:gd name="connsiteX3" fmla="*/ 0 w 2109399"/>
              <a:gd name="connsiteY3" fmla="*/ 3237257 h 323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399" h="3237257">
                <a:moveTo>
                  <a:pt x="0" y="0"/>
                </a:moveTo>
                <a:lnTo>
                  <a:pt x="2109399" y="0"/>
                </a:lnTo>
                <a:lnTo>
                  <a:pt x="2109399" y="3237257"/>
                </a:lnTo>
                <a:lnTo>
                  <a:pt x="0" y="3237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4429444" y="867233"/>
            <a:ext cx="2220592" cy="3156915"/>
          </a:xfrm>
          <a:custGeom>
            <a:avLst/>
            <a:gdLst>
              <a:gd name="connsiteX0" fmla="*/ 0 w 2109399"/>
              <a:gd name="connsiteY0" fmla="*/ 0 h 3237257"/>
              <a:gd name="connsiteX1" fmla="*/ 2109399 w 2109399"/>
              <a:gd name="connsiteY1" fmla="*/ 0 h 3237257"/>
              <a:gd name="connsiteX2" fmla="*/ 2109399 w 2109399"/>
              <a:gd name="connsiteY2" fmla="*/ 3237257 h 3237257"/>
              <a:gd name="connsiteX3" fmla="*/ 0 w 2109399"/>
              <a:gd name="connsiteY3" fmla="*/ 3237257 h 323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9399" h="3237257">
                <a:moveTo>
                  <a:pt x="0" y="0"/>
                </a:moveTo>
                <a:lnTo>
                  <a:pt x="2109399" y="0"/>
                </a:lnTo>
                <a:lnTo>
                  <a:pt x="2109399" y="3237257"/>
                </a:lnTo>
                <a:lnTo>
                  <a:pt x="0" y="3237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038608" y="901872"/>
            <a:ext cx="7730398" cy="2280102"/>
          </a:xfrm>
          <a:custGeom>
            <a:avLst/>
            <a:gdLst>
              <a:gd name="connsiteX0" fmla="*/ 0 w 7730398"/>
              <a:gd name="connsiteY0" fmla="*/ 0 h 2280102"/>
              <a:gd name="connsiteX1" fmla="*/ 7730398 w 7730398"/>
              <a:gd name="connsiteY1" fmla="*/ 0 h 2280102"/>
              <a:gd name="connsiteX2" fmla="*/ 7730398 w 7730398"/>
              <a:gd name="connsiteY2" fmla="*/ 2280102 h 2280102"/>
              <a:gd name="connsiteX3" fmla="*/ 0 w 7730398"/>
              <a:gd name="connsiteY3" fmla="*/ 2280102 h 228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398" h="2280102">
                <a:moveTo>
                  <a:pt x="0" y="0"/>
                </a:moveTo>
                <a:lnTo>
                  <a:pt x="7730398" y="0"/>
                </a:lnTo>
                <a:lnTo>
                  <a:pt x="7730398" y="2280102"/>
                </a:lnTo>
                <a:lnTo>
                  <a:pt x="0" y="22801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5"/>
          </p:nvPr>
        </p:nvSpPr>
        <p:spPr>
          <a:xfrm>
            <a:off x="826656" y="1102489"/>
            <a:ext cx="2670279" cy="1639966"/>
          </a:xfrm>
          <a:custGeom>
            <a:avLst/>
            <a:gdLst>
              <a:gd name="connsiteX0" fmla="*/ 0 w 2670279"/>
              <a:gd name="connsiteY0" fmla="*/ 0 h 1639966"/>
              <a:gd name="connsiteX1" fmla="*/ 2670279 w 2670279"/>
              <a:gd name="connsiteY1" fmla="*/ 0 h 1639966"/>
              <a:gd name="connsiteX2" fmla="*/ 2670279 w 2670279"/>
              <a:gd name="connsiteY2" fmla="*/ 1639966 h 1639966"/>
              <a:gd name="connsiteX3" fmla="*/ 0 w 2670279"/>
              <a:gd name="connsiteY3" fmla="*/ 1639966 h 163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279" h="1639966">
                <a:moveTo>
                  <a:pt x="0" y="0"/>
                </a:moveTo>
                <a:lnTo>
                  <a:pt x="2670279" y="0"/>
                </a:lnTo>
                <a:lnTo>
                  <a:pt x="2670279" y="1639966"/>
                </a:lnTo>
                <a:lnTo>
                  <a:pt x="0" y="16399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4"/>
          </p:nvPr>
        </p:nvSpPr>
        <p:spPr>
          <a:xfrm>
            <a:off x="6865167" y="1102489"/>
            <a:ext cx="2670279" cy="1639966"/>
          </a:xfrm>
          <a:custGeom>
            <a:avLst/>
            <a:gdLst>
              <a:gd name="connsiteX0" fmla="*/ 0 w 2670279"/>
              <a:gd name="connsiteY0" fmla="*/ 0 h 1639966"/>
              <a:gd name="connsiteX1" fmla="*/ 2670279 w 2670279"/>
              <a:gd name="connsiteY1" fmla="*/ 0 h 1639966"/>
              <a:gd name="connsiteX2" fmla="*/ 2670279 w 2670279"/>
              <a:gd name="connsiteY2" fmla="*/ 1639966 h 1639966"/>
              <a:gd name="connsiteX3" fmla="*/ 0 w 2670279"/>
              <a:gd name="connsiteY3" fmla="*/ 1639966 h 163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279" h="1639966">
                <a:moveTo>
                  <a:pt x="0" y="0"/>
                </a:moveTo>
                <a:lnTo>
                  <a:pt x="2670279" y="0"/>
                </a:lnTo>
                <a:lnTo>
                  <a:pt x="2670279" y="1639966"/>
                </a:lnTo>
                <a:lnTo>
                  <a:pt x="0" y="16399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3842863" y="1102489"/>
            <a:ext cx="2676376" cy="1639966"/>
          </a:xfrm>
          <a:custGeom>
            <a:avLst/>
            <a:gdLst>
              <a:gd name="connsiteX0" fmla="*/ 0 w 2676376"/>
              <a:gd name="connsiteY0" fmla="*/ 0 h 1639966"/>
              <a:gd name="connsiteX1" fmla="*/ 2676376 w 2676376"/>
              <a:gd name="connsiteY1" fmla="*/ 0 h 1639966"/>
              <a:gd name="connsiteX2" fmla="*/ 2676376 w 2676376"/>
              <a:gd name="connsiteY2" fmla="*/ 1639966 h 1639966"/>
              <a:gd name="connsiteX3" fmla="*/ 0 w 2676376"/>
              <a:gd name="connsiteY3" fmla="*/ 1639966 h 163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6376" h="1639966">
                <a:moveTo>
                  <a:pt x="0" y="0"/>
                </a:moveTo>
                <a:lnTo>
                  <a:pt x="2676376" y="0"/>
                </a:lnTo>
                <a:lnTo>
                  <a:pt x="2676376" y="1639966"/>
                </a:lnTo>
                <a:lnTo>
                  <a:pt x="0" y="16399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0" y="1481159"/>
            <a:ext cx="7023201" cy="3895682"/>
          </a:xfrm>
          <a:custGeom>
            <a:avLst/>
            <a:gdLst>
              <a:gd name="connsiteX0" fmla="*/ 0 w 7023201"/>
              <a:gd name="connsiteY0" fmla="*/ 0 h 3895682"/>
              <a:gd name="connsiteX1" fmla="*/ 7023201 w 7023201"/>
              <a:gd name="connsiteY1" fmla="*/ 0 h 3895682"/>
              <a:gd name="connsiteX2" fmla="*/ 7023201 w 7023201"/>
              <a:gd name="connsiteY2" fmla="*/ 3895682 h 3895682"/>
              <a:gd name="connsiteX3" fmla="*/ 0 w 7023201"/>
              <a:gd name="connsiteY3" fmla="*/ 3895682 h 389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3201" h="3895682">
                <a:moveTo>
                  <a:pt x="0" y="0"/>
                </a:moveTo>
                <a:lnTo>
                  <a:pt x="7023201" y="0"/>
                </a:lnTo>
                <a:lnTo>
                  <a:pt x="7023201" y="3895682"/>
                </a:lnTo>
                <a:lnTo>
                  <a:pt x="0" y="38956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4959350" y="414857"/>
            <a:ext cx="6562090" cy="6028288"/>
          </a:xfrm>
          <a:custGeom>
            <a:avLst/>
            <a:gdLst>
              <a:gd name="connsiteX0" fmla="*/ 1934356 w 6562090"/>
              <a:gd name="connsiteY0" fmla="*/ 5892773 h 6028288"/>
              <a:gd name="connsiteX1" fmla="*/ 1934356 w 6562090"/>
              <a:gd name="connsiteY1" fmla="*/ 5963214 h 6028288"/>
              <a:gd name="connsiteX2" fmla="*/ 1948730 w 6562090"/>
              <a:gd name="connsiteY2" fmla="*/ 5963214 h 6028288"/>
              <a:gd name="connsiteX3" fmla="*/ 1876855 w 6562090"/>
              <a:gd name="connsiteY3" fmla="*/ 5991390 h 6028288"/>
              <a:gd name="connsiteX4" fmla="*/ 1891229 w 6562090"/>
              <a:gd name="connsiteY4" fmla="*/ 5963214 h 6028288"/>
              <a:gd name="connsiteX5" fmla="*/ 1876855 w 6562090"/>
              <a:gd name="connsiteY5" fmla="*/ 5906862 h 6028288"/>
              <a:gd name="connsiteX6" fmla="*/ 1934356 w 6562090"/>
              <a:gd name="connsiteY6" fmla="*/ 5892773 h 6028288"/>
              <a:gd name="connsiteX7" fmla="*/ 3098191 w 6562090"/>
              <a:gd name="connsiteY7" fmla="*/ 5878972 h 6028288"/>
              <a:gd name="connsiteX8" fmla="*/ 3111991 w 6562090"/>
              <a:gd name="connsiteY8" fmla="*/ 5878972 h 6028288"/>
              <a:gd name="connsiteX9" fmla="*/ 3098191 w 6562090"/>
              <a:gd name="connsiteY9" fmla="*/ 5906573 h 6028288"/>
              <a:gd name="connsiteX10" fmla="*/ 3070590 w 6562090"/>
              <a:gd name="connsiteY10" fmla="*/ 5892773 h 6028288"/>
              <a:gd name="connsiteX11" fmla="*/ 3098191 w 6562090"/>
              <a:gd name="connsiteY11" fmla="*/ 5878972 h 6028288"/>
              <a:gd name="connsiteX12" fmla="*/ 3308646 w 6562090"/>
              <a:gd name="connsiteY12" fmla="*/ 5806521 h 6028288"/>
              <a:gd name="connsiteX13" fmla="*/ 3322446 w 6562090"/>
              <a:gd name="connsiteY13" fmla="*/ 5806521 h 6028288"/>
              <a:gd name="connsiteX14" fmla="*/ 3322446 w 6562090"/>
              <a:gd name="connsiteY14" fmla="*/ 5836422 h 6028288"/>
              <a:gd name="connsiteX15" fmla="*/ 3322446 w 6562090"/>
              <a:gd name="connsiteY15" fmla="*/ 5851374 h 6028288"/>
              <a:gd name="connsiteX16" fmla="*/ 3308646 w 6562090"/>
              <a:gd name="connsiteY16" fmla="*/ 5806521 h 6028288"/>
              <a:gd name="connsiteX17" fmla="*/ 3353498 w 6562090"/>
              <a:gd name="connsiteY17" fmla="*/ 5778921 h 6028288"/>
              <a:gd name="connsiteX18" fmla="*/ 3353498 w 6562090"/>
              <a:gd name="connsiteY18" fmla="*/ 5806521 h 6028288"/>
              <a:gd name="connsiteX19" fmla="*/ 3337972 w 6562090"/>
              <a:gd name="connsiteY19" fmla="*/ 5806521 h 6028288"/>
              <a:gd name="connsiteX20" fmla="*/ 3322446 w 6562090"/>
              <a:gd name="connsiteY20" fmla="*/ 5792721 h 6028288"/>
              <a:gd name="connsiteX21" fmla="*/ 3353498 w 6562090"/>
              <a:gd name="connsiteY21" fmla="*/ 5778921 h 6028288"/>
              <a:gd name="connsiteX22" fmla="*/ 2818732 w 6562090"/>
              <a:gd name="connsiteY22" fmla="*/ 5778921 h 6028288"/>
              <a:gd name="connsiteX23" fmla="*/ 2818732 w 6562090"/>
              <a:gd name="connsiteY23" fmla="*/ 5837573 h 6028288"/>
              <a:gd name="connsiteX24" fmla="*/ 2804931 w 6562090"/>
              <a:gd name="connsiteY24" fmla="*/ 5793584 h 6028288"/>
              <a:gd name="connsiteX25" fmla="*/ 2818732 w 6562090"/>
              <a:gd name="connsiteY25" fmla="*/ 5778921 h 6028288"/>
              <a:gd name="connsiteX26" fmla="*/ 2594476 w 6562090"/>
              <a:gd name="connsiteY26" fmla="*/ 5737519 h 6028288"/>
              <a:gd name="connsiteX27" fmla="*/ 2580676 w 6562090"/>
              <a:gd name="connsiteY27" fmla="*/ 5820322 h 6028288"/>
              <a:gd name="connsiteX28" fmla="*/ 2566875 w 6562090"/>
              <a:gd name="connsiteY28" fmla="*/ 5806521 h 6028288"/>
              <a:gd name="connsiteX29" fmla="*/ 2553075 w 6562090"/>
              <a:gd name="connsiteY29" fmla="*/ 5751320 h 6028288"/>
              <a:gd name="connsiteX30" fmla="*/ 2594476 w 6562090"/>
              <a:gd name="connsiteY30" fmla="*/ 5737519 h 6028288"/>
              <a:gd name="connsiteX31" fmla="*/ 3343793 w 6562090"/>
              <a:gd name="connsiteY31" fmla="*/ 5733853 h 6028288"/>
              <a:gd name="connsiteX32" fmla="*/ 3353496 w 6562090"/>
              <a:gd name="connsiteY32" fmla="*/ 5737519 h 6028288"/>
              <a:gd name="connsiteX33" fmla="*/ 3353496 w 6562090"/>
              <a:gd name="connsiteY33" fmla="*/ 5751320 h 6028288"/>
              <a:gd name="connsiteX34" fmla="*/ 3343793 w 6562090"/>
              <a:gd name="connsiteY34" fmla="*/ 5733853 h 6028288"/>
              <a:gd name="connsiteX35" fmla="*/ 2846332 w 6562090"/>
              <a:gd name="connsiteY35" fmla="*/ 5723719 h 6028288"/>
              <a:gd name="connsiteX36" fmla="*/ 2846332 w 6562090"/>
              <a:gd name="connsiteY36" fmla="*/ 5751320 h 6028288"/>
              <a:gd name="connsiteX37" fmla="*/ 2832532 w 6562090"/>
              <a:gd name="connsiteY37" fmla="*/ 5765120 h 6028288"/>
              <a:gd name="connsiteX38" fmla="*/ 2818732 w 6562090"/>
              <a:gd name="connsiteY38" fmla="*/ 5751320 h 6028288"/>
              <a:gd name="connsiteX39" fmla="*/ 2846332 w 6562090"/>
              <a:gd name="connsiteY39" fmla="*/ 5723719 h 6028288"/>
              <a:gd name="connsiteX40" fmla="*/ 3322446 w 6562090"/>
              <a:gd name="connsiteY40" fmla="*/ 5696118 h 6028288"/>
              <a:gd name="connsiteX41" fmla="*/ 3322446 w 6562090"/>
              <a:gd name="connsiteY41" fmla="*/ 5709919 h 6028288"/>
              <a:gd name="connsiteX42" fmla="*/ 3322446 w 6562090"/>
              <a:gd name="connsiteY42" fmla="*/ 5696118 h 6028288"/>
              <a:gd name="connsiteX43" fmla="*/ 2873933 w 6562090"/>
              <a:gd name="connsiteY43" fmla="*/ 5682318 h 6028288"/>
              <a:gd name="connsiteX44" fmla="*/ 2887734 w 6562090"/>
              <a:gd name="connsiteY44" fmla="*/ 5709919 h 6028288"/>
              <a:gd name="connsiteX45" fmla="*/ 2873933 w 6562090"/>
              <a:gd name="connsiteY45" fmla="*/ 5709919 h 6028288"/>
              <a:gd name="connsiteX46" fmla="*/ 2873933 w 6562090"/>
              <a:gd name="connsiteY46" fmla="*/ 5682318 h 6028288"/>
              <a:gd name="connsiteX47" fmla="*/ 2915334 w 6562090"/>
              <a:gd name="connsiteY47" fmla="*/ 5613316 h 6028288"/>
              <a:gd name="connsiteX48" fmla="*/ 2929135 w 6562090"/>
              <a:gd name="connsiteY48" fmla="*/ 5613316 h 6028288"/>
              <a:gd name="connsiteX49" fmla="*/ 2929135 w 6562090"/>
              <a:gd name="connsiteY49" fmla="*/ 5627116 h 6028288"/>
              <a:gd name="connsiteX50" fmla="*/ 2901534 w 6562090"/>
              <a:gd name="connsiteY50" fmla="*/ 5640917 h 6028288"/>
              <a:gd name="connsiteX51" fmla="*/ 2915334 w 6562090"/>
              <a:gd name="connsiteY51" fmla="*/ 5613316 h 6028288"/>
              <a:gd name="connsiteX52" fmla="*/ 2874316 w 6562090"/>
              <a:gd name="connsiteY52" fmla="*/ 5598750 h 6028288"/>
              <a:gd name="connsiteX53" fmla="*/ 2886727 w 6562090"/>
              <a:gd name="connsiteY53" fmla="*/ 5603997 h 6028288"/>
              <a:gd name="connsiteX54" fmla="*/ 2888501 w 6562090"/>
              <a:gd name="connsiteY54" fmla="*/ 5598750 h 6028288"/>
              <a:gd name="connsiteX55" fmla="*/ 2888501 w 6562090"/>
              <a:gd name="connsiteY55" fmla="*/ 5640727 h 6028288"/>
              <a:gd name="connsiteX56" fmla="*/ 2860133 w 6562090"/>
              <a:gd name="connsiteY56" fmla="*/ 5654719 h 6028288"/>
              <a:gd name="connsiteX57" fmla="*/ 2777330 w 6562090"/>
              <a:gd name="connsiteY57" fmla="*/ 5596064 h 6028288"/>
              <a:gd name="connsiteX58" fmla="*/ 2763530 w 6562090"/>
              <a:gd name="connsiteY58" fmla="*/ 5627116 h 6028288"/>
              <a:gd name="connsiteX59" fmla="*/ 2777330 w 6562090"/>
              <a:gd name="connsiteY59" fmla="*/ 5596064 h 6028288"/>
              <a:gd name="connsiteX60" fmla="*/ 4526530 w 6562090"/>
              <a:gd name="connsiteY60" fmla="*/ 5554663 h 6028288"/>
              <a:gd name="connsiteX61" fmla="*/ 4540331 w 6562090"/>
              <a:gd name="connsiteY61" fmla="*/ 5554663 h 6028288"/>
              <a:gd name="connsiteX62" fmla="*/ 4526530 w 6562090"/>
              <a:gd name="connsiteY62" fmla="*/ 5568463 h 6028288"/>
              <a:gd name="connsiteX63" fmla="*/ 4512730 w 6562090"/>
              <a:gd name="connsiteY63" fmla="*/ 5568463 h 6028288"/>
              <a:gd name="connsiteX64" fmla="*/ 4526530 w 6562090"/>
              <a:gd name="connsiteY64" fmla="*/ 5554663 h 6028288"/>
              <a:gd name="connsiteX65" fmla="*/ 2931052 w 6562090"/>
              <a:gd name="connsiteY65" fmla="*/ 5514798 h 6028288"/>
              <a:gd name="connsiteX66" fmla="*/ 2935255 w 6562090"/>
              <a:gd name="connsiteY66" fmla="*/ 5516352 h 6028288"/>
              <a:gd name="connsiteX67" fmla="*/ 2934038 w 6562090"/>
              <a:gd name="connsiteY67" fmla="*/ 5519953 h 6028288"/>
              <a:gd name="connsiteX68" fmla="*/ 2916869 w 6562090"/>
              <a:gd name="connsiteY68" fmla="*/ 5500804 h 6028288"/>
              <a:gd name="connsiteX69" fmla="*/ 2931052 w 6562090"/>
              <a:gd name="connsiteY69" fmla="*/ 5528790 h 6028288"/>
              <a:gd name="connsiteX70" fmla="*/ 2934038 w 6562090"/>
              <a:gd name="connsiteY70" fmla="*/ 5519953 h 6028288"/>
              <a:gd name="connsiteX71" fmla="*/ 2938143 w 6562090"/>
              <a:gd name="connsiteY71" fmla="*/ 5527040 h 6028288"/>
              <a:gd name="connsiteX72" fmla="*/ 2945235 w 6562090"/>
              <a:gd name="connsiteY72" fmla="*/ 5528790 h 6028288"/>
              <a:gd name="connsiteX73" fmla="*/ 2916869 w 6562090"/>
              <a:gd name="connsiteY73" fmla="*/ 5542782 h 6028288"/>
              <a:gd name="connsiteX74" fmla="*/ 2945235 w 6562090"/>
              <a:gd name="connsiteY74" fmla="*/ 5542782 h 6028288"/>
              <a:gd name="connsiteX75" fmla="*/ 2902684 w 6562090"/>
              <a:gd name="connsiteY75" fmla="*/ 5598750 h 6028288"/>
              <a:gd name="connsiteX76" fmla="*/ 2888501 w 6562090"/>
              <a:gd name="connsiteY76" fmla="*/ 5584759 h 6028288"/>
              <a:gd name="connsiteX77" fmla="*/ 2881409 w 6562090"/>
              <a:gd name="connsiteY77" fmla="*/ 5597001 h 6028288"/>
              <a:gd name="connsiteX78" fmla="*/ 2874316 w 6562090"/>
              <a:gd name="connsiteY78" fmla="*/ 5598750 h 6028288"/>
              <a:gd name="connsiteX79" fmla="*/ 2876089 w 6562090"/>
              <a:gd name="connsiteY79" fmla="*/ 5591754 h 6028288"/>
              <a:gd name="connsiteX80" fmla="*/ 2902684 w 6562090"/>
              <a:gd name="connsiteY80" fmla="*/ 5528790 h 6028288"/>
              <a:gd name="connsiteX81" fmla="*/ 2916869 w 6562090"/>
              <a:gd name="connsiteY81" fmla="*/ 5528790 h 6028288"/>
              <a:gd name="connsiteX82" fmla="*/ 2916869 w 6562090"/>
              <a:gd name="connsiteY82" fmla="*/ 5500804 h 6028288"/>
              <a:gd name="connsiteX83" fmla="*/ 4209124 w 6562090"/>
              <a:gd name="connsiteY83" fmla="*/ 5485663 h 6028288"/>
              <a:gd name="connsiteX84" fmla="*/ 4222924 w 6562090"/>
              <a:gd name="connsiteY84" fmla="*/ 5499463 h 6028288"/>
              <a:gd name="connsiteX85" fmla="*/ 4209124 w 6562090"/>
              <a:gd name="connsiteY85" fmla="*/ 5513264 h 6028288"/>
              <a:gd name="connsiteX86" fmla="*/ 4195323 w 6562090"/>
              <a:gd name="connsiteY86" fmla="*/ 5513264 h 6028288"/>
              <a:gd name="connsiteX87" fmla="*/ 4209124 w 6562090"/>
              <a:gd name="connsiteY87" fmla="*/ 5485663 h 6028288"/>
              <a:gd name="connsiteX88" fmla="*/ 4429928 w 6562090"/>
              <a:gd name="connsiteY88" fmla="*/ 5471860 h 6028288"/>
              <a:gd name="connsiteX89" fmla="*/ 4457528 w 6562090"/>
              <a:gd name="connsiteY89" fmla="*/ 5485661 h 6028288"/>
              <a:gd name="connsiteX90" fmla="*/ 4443728 w 6562090"/>
              <a:gd name="connsiteY90" fmla="*/ 5485661 h 6028288"/>
              <a:gd name="connsiteX91" fmla="*/ 4443728 w 6562090"/>
              <a:gd name="connsiteY91" fmla="*/ 5499461 h 6028288"/>
              <a:gd name="connsiteX92" fmla="*/ 4416127 w 6562090"/>
              <a:gd name="connsiteY92" fmla="*/ 5485661 h 6028288"/>
              <a:gd name="connsiteX93" fmla="*/ 4429928 w 6562090"/>
              <a:gd name="connsiteY93" fmla="*/ 5471860 h 6028288"/>
              <a:gd name="connsiteX94" fmla="*/ 243232 w 6562090"/>
              <a:gd name="connsiteY94" fmla="*/ 5459786 h 6028288"/>
              <a:gd name="connsiteX95" fmla="*/ 265658 w 6562090"/>
              <a:gd name="connsiteY95" fmla="*/ 5499461 h 6028288"/>
              <a:gd name="connsiteX96" fmla="*/ 196656 w 6562090"/>
              <a:gd name="connsiteY96" fmla="*/ 5499461 h 6028288"/>
              <a:gd name="connsiteX97" fmla="*/ 210457 w 6562090"/>
              <a:gd name="connsiteY97" fmla="*/ 5471860 h 6028288"/>
              <a:gd name="connsiteX98" fmla="*/ 243232 w 6562090"/>
              <a:gd name="connsiteY98" fmla="*/ 5459786 h 6028288"/>
              <a:gd name="connsiteX99" fmla="*/ 4109069 w 6562090"/>
              <a:gd name="connsiteY99" fmla="*/ 5458060 h 6028288"/>
              <a:gd name="connsiteX100" fmla="*/ 4109069 w 6562090"/>
              <a:gd name="connsiteY100" fmla="*/ 5485661 h 6028288"/>
              <a:gd name="connsiteX101" fmla="*/ 4109069 w 6562090"/>
              <a:gd name="connsiteY101" fmla="*/ 5458060 h 6028288"/>
              <a:gd name="connsiteX102" fmla="*/ 4381412 w 6562090"/>
              <a:gd name="connsiteY102" fmla="*/ 5452238 h 6028288"/>
              <a:gd name="connsiteX103" fmla="*/ 4390254 w 6562090"/>
              <a:gd name="connsiteY103" fmla="*/ 5452883 h 6028288"/>
              <a:gd name="connsiteX104" fmla="*/ 4398878 w 6562090"/>
              <a:gd name="connsiteY104" fmla="*/ 5458060 h 6028288"/>
              <a:gd name="connsiteX105" fmla="*/ 4398878 w 6562090"/>
              <a:gd name="connsiteY105" fmla="*/ 5471860 h 6028288"/>
              <a:gd name="connsiteX106" fmla="*/ 4385630 w 6562090"/>
              <a:gd name="connsiteY106" fmla="*/ 5460266 h 6028288"/>
              <a:gd name="connsiteX107" fmla="*/ 4386803 w 6562090"/>
              <a:gd name="connsiteY107" fmla="*/ 5464962 h 6028288"/>
              <a:gd name="connsiteX108" fmla="*/ 4398878 w 6562090"/>
              <a:gd name="connsiteY108" fmla="*/ 5471863 h 6028288"/>
              <a:gd name="connsiteX109" fmla="*/ 4385078 w 6562090"/>
              <a:gd name="connsiteY109" fmla="*/ 5485663 h 6028288"/>
              <a:gd name="connsiteX110" fmla="*/ 4371277 w 6562090"/>
              <a:gd name="connsiteY110" fmla="*/ 5471863 h 6028288"/>
              <a:gd name="connsiteX111" fmla="*/ 4373002 w 6562090"/>
              <a:gd name="connsiteY111" fmla="*/ 5470137 h 6028288"/>
              <a:gd name="connsiteX112" fmla="*/ 4383548 w 6562090"/>
              <a:gd name="connsiteY112" fmla="*/ 5459592 h 6028288"/>
              <a:gd name="connsiteX113" fmla="*/ 4371277 w 6562090"/>
              <a:gd name="connsiteY113" fmla="*/ 5458060 h 6028288"/>
              <a:gd name="connsiteX114" fmla="*/ 4381412 w 6562090"/>
              <a:gd name="connsiteY114" fmla="*/ 5452238 h 6028288"/>
              <a:gd name="connsiteX115" fmla="*/ 4316076 w 6562090"/>
              <a:gd name="connsiteY115" fmla="*/ 5444262 h 6028288"/>
              <a:gd name="connsiteX116" fmla="*/ 4316076 w 6562090"/>
              <a:gd name="connsiteY116" fmla="*/ 5444262 h 6028288"/>
              <a:gd name="connsiteX117" fmla="*/ 4236724 w 6562090"/>
              <a:gd name="connsiteY117" fmla="*/ 5444262 h 6028288"/>
              <a:gd name="connsiteX118" fmla="*/ 4250524 w 6562090"/>
              <a:gd name="connsiteY118" fmla="*/ 5444262 h 6028288"/>
              <a:gd name="connsiteX119" fmla="*/ 4264325 w 6562090"/>
              <a:gd name="connsiteY119" fmla="*/ 5444262 h 6028288"/>
              <a:gd name="connsiteX120" fmla="*/ 4250524 w 6562090"/>
              <a:gd name="connsiteY120" fmla="*/ 5471863 h 6028288"/>
              <a:gd name="connsiteX121" fmla="*/ 4236724 w 6562090"/>
              <a:gd name="connsiteY121" fmla="*/ 5444262 h 6028288"/>
              <a:gd name="connsiteX122" fmla="*/ 3646756 w 6562090"/>
              <a:gd name="connsiteY122" fmla="*/ 5444260 h 6028288"/>
              <a:gd name="connsiteX123" fmla="*/ 3660556 w 6562090"/>
              <a:gd name="connsiteY123" fmla="*/ 5444260 h 6028288"/>
              <a:gd name="connsiteX124" fmla="*/ 3646756 w 6562090"/>
              <a:gd name="connsiteY124" fmla="*/ 5458060 h 6028288"/>
              <a:gd name="connsiteX125" fmla="*/ 3646756 w 6562090"/>
              <a:gd name="connsiteY125" fmla="*/ 5444260 h 6028288"/>
              <a:gd name="connsiteX126" fmla="*/ 2947451 w 6562090"/>
              <a:gd name="connsiteY126" fmla="*/ 5438933 h 6028288"/>
              <a:gd name="connsiteX127" fmla="*/ 2952328 w 6562090"/>
              <a:gd name="connsiteY127" fmla="*/ 5439589 h 6028288"/>
              <a:gd name="connsiteX128" fmla="*/ 2959420 w 6562090"/>
              <a:gd name="connsiteY128" fmla="*/ 5444836 h 6028288"/>
              <a:gd name="connsiteX129" fmla="*/ 2959420 w 6562090"/>
              <a:gd name="connsiteY129" fmla="*/ 5514798 h 6028288"/>
              <a:gd name="connsiteX130" fmla="*/ 2945235 w 6562090"/>
              <a:gd name="connsiteY130" fmla="*/ 5520045 h 6028288"/>
              <a:gd name="connsiteX131" fmla="*/ 2935255 w 6562090"/>
              <a:gd name="connsiteY131" fmla="*/ 5516352 h 6028288"/>
              <a:gd name="connsiteX132" fmla="*/ 2938143 w 6562090"/>
              <a:gd name="connsiteY132" fmla="*/ 5507802 h 6028288"/>
              <a:gd name="connsiteX133" fmla="*/ 2945235 w 6562090"/>
              <a:gd name="connsiteY133" fmla="*/ 5486813 h 6028288"/>
              <a:gd name="connsiteX134" fmla="*/ 2945235 w 6562090"/>
              <a:gd name="connsiteY134" fmla="*/ 5472821 h 6028288"/>
              <a:gd name="connsiteX135" fmla="*/ 2945235 w 6562090"/>
              <a:gd name="connsiteY135" fmla="*/ 5444836 h 6028288"/>
              <a:gd name="connsiteX136" fmla="*/ 2947451 w 6562090"/>
              <a:gd name="connsiteY136" fmla="*/ 5438933 h 6028288"/>
              <a:gd name="connsiteX137" fmla="*/ 4234768 w 6562090"/>
              <a:gd name="connsiteY137" fmla="*/ 5421878 h 6028288"/>
              <a:gd name="connsiteX138" fmla="*/ 4233840 w 6562090"/>
              <a:gd name="connsiteY138" fmla="*/ 5424353 h 6028288"/>
              <a:gd name="connsiteX139" fmla="*/ 4233058 w 6562090"/>
              <a:gd name="connsiteY139" fmla="*/ 5422699 h 6028288"/>
              <a:gd name="connsiteX140" fmla="*/ 4238449 w 6562090"/>
              <a:gd name="connsiteY140" fmla="*/ 5420111 h 6028288"/>
              <a:gd name="connsiteX141" fmla="*/ 4250524 w 6562090"/>
              <a:gd name="connsiteY141" fmla="*/ 5430461 h 6028288"/>
              <a:gd name="connsiteX142" fmla="*/ 4236724 w 6562090"/>
              <a:gd name="connsiteY142" fmla="*/ 5444262 h 6028288"/>
              <a:gd name="connsiteX143" fmla="*/ 4231549 w 6562090"/>
              <a:gd name="connsiteY143" fmla="*/ 5430461 h 6028288"/>
              <a:gd name="connsiteX144" fmla="*/ 4233840 w 6562090"/>
              <a:gd name="connsiteY144" fmla="*/ 5424353 h 6028288"/>
              <a:gd name="connsiteX145" fmla="*/ 4236724 w 6562090"/>
              <a:gd name="connsiteY145" fmla="*/ 5430461 h 6028288"/>
              <a:gd name="connsiteX146" fmla="*/ 4236724 w 6562090"/>
              <a:gd name="connsiteY146" fmla="*/ 5420939 h 6028288"/>
              <a:gd name="connsiteX147" fmla="*/ 4236724 w 6562090"/>
              <a:gd name="connsiteY147" fmla="*/ 5416661 h 6028288"/>
              <a:gd name="connsiteX148" fmla="*/ 4236724 w 6562090"/>
              <a:gd name="connsiteY148" fmla="*/ 5418386 h 6028288"/>
              <a:gd name="connsiteX149" fmla="*/ 4236724 w 6562090"/>
              <a:gd name="connsiteY149" fmla="*/ 5420939 h 6028288"/>
              <a:gd name="connsiteX150" fmla="*/ 4234768 w 6562090"/>
              <a:gd name="connsiteY150" fmla="*/ 5421878 h 6028288"/>
              <a:gd name="connsiteX151" fmla="*/ 3652578 w 6562090"/>
              <a:gd name="connsiteY151" fmla="*/ 5407170 h 6028288"/>
              <a:gd name="connsiteX152" fmla="*/ 3660556 w 6562090"/>
              <a:gd name="connsiteY152" fmla="*/ 5416659 h 6028288"/>
              <a:gd name="connsiteX153" fmla="*/ 3646756 w 6562090"/>
              <a:gd name="connsiteY153" fmla="*/ 5430459 h 6028288"/>
              <a:gd name="connsiteX154" fmla="*/ 3652578 w 6562090"/>
              <a:gd name="connsiteY154" fmla="*/ 5407170 h 6028288"/>
              <a:gd name="connsiteX155" fmla="*/ 2959420 w 6562090"/>
              <a:gd name="connsiteY155" fmla="*/ 5402861 h 6028288"/>
              <a:gd name="connsiteX156" fmla="*/ 2987788 w 6562090"/>
              <a:gd name="connsiteY156" fmla="*/ 5402861 h 6028288"/>
              <a:gd name="connsiteX157" fmla="*/ 2959420 w 6562090"/>
              <a:gd name="connsiteY157" fmla="*/ 5444836 h 6028288"/>
              <a:gd name="connsiteX158" fmla="*/ 2959420 w 6562090"/>
              <a:gd name="connsiteY158" fmla="*/ 5402861 h 6028288"/>
              <a:gd name="connsiteX159" fmla="*/ 3827863 w 6562090"/>
              <a:gd name="connsiteY159" fmla="*/ 5402233 h 6028288"/>
              <a:gd name="connsiteX160" fmla="*/ 3826930 w 6562090"/>
              <a:gd name="connsiteY160" fmla="*/ 5419936 h 6028288"/>
              <a:gd name="connsiteX161" fmla="*/ 3817276 w 6562090"/>
              <a:gd name="connsiteY161" fmla="*/ 5437838 h 6028288"/>
              <a:gd name="connsiteX162" fmla="*/ 3816398 w 6562090"/>
              <a:gd name="connsiteY162" fmla="*/ 5437462 h 6028288"/>
              <a:gd name="connsiteX163" fmla="*/ 3814642 w 6562090"/>
              <a:gd name="connsiteY163" fmla="*/ 5442721 h 6028288"/>
              <a:gd name="connsiteX164" fmla="*/ 3817276 w 6562090"/>
              <a:gd name="connsiteY164" fmla="*/ 5437838 h 6028288"/>
              <a:gd name="connsiteX165" fmla="*/ 3828684 w 6562090"/>
              <a:gd name="connsiteY165" fmla="*/ 5442721 h 6028288"/>
              <a:gd name="connsiteX166" fmla="*/ 3828684 w 6562090"/>
              <a:gd name="connsiteY166" fmla="*/ 5484783 h 6028288"/>
              <a:gd name="connsiteX167" fmla="*/ 3800601 w 6562090"/>
              <a:gd name="connsiteY167" fmla="*/ 5512823 h 6028288"/>
              <a:gd name="connsiteX168" fmla="*/ 3786559 w 6562090"/>
              <a:gd name="connsiteY168" fmla="*/ 5470761 h 6028288"/>
              <a:gd name="connsiteX169" fmla="*/ 3807623 w 6562090"/>
              <a:gd name="connsiteY169" fmla="*/ 5440967 h 6028288"/>
              <a:gd name="connsiteX170" fmla="*/ 3828684 w 6562090"/>
              <a:gd name="connsiteY170" fmla="*/ 5386639 h 6028288"/>
              <a:gd name="connsiteX171" fmla="*/ 3828684 w 6562090"/>
              <a:gd name="connsiteY171" fmla="*/ 5400659 h 6028288"/>
              <a:gd name="connsiteX172" fmla="*/ 3827863 w 6562090"/>
              <a:gd name="connsiteY172" fmla="*/ 5402233 h 6028288"/>
              <a:gd name="connsiteX173" fmla="*/ 4207804 w 6562090"/>
              <a:gd name="connsiteY173" fmla="*/ 5372617 h 6028288"/>
              <a:gd name="connsiteX174" fmla="*/ 4207804 w 6562090"/>
              <a:gd name="connsiteY174" fmla="*/ 5442721 h 6028288"/>
              <a:gd name="connsiteX175" fmla="*/ 4207804 w 6562090"/>
              <a:gd name="connsiteY175" fmla="*/ 5414679 h 6028288"/>
              <a:gd name="connsiteX176" fmla="*/ 4179721 w 6562090"/>
              <a:gd name="connsiteY176" fmla="*/ 5400659 h 6028288"/>
              <a:gd name="connsiteX177" fmla="*/ 4207804 w 6562090"/>
              <a:gd name="connsiteY177" fmla="*/ 5386639 h 6028288"/>
              <a:gd name="connsiteX178" fmla="*/ 4207804 w 6562090"/>
              <a:gd name="connsiteY178" fmla="*/ 5372617 h 6028288"/>
              <a:gd name="connsiteX179" fmla="*/ 4398878 w 6562090"/>
              <a:gd name="connsiteY179" fmla="*/ 5358008 h 6028288"/>
              <a:gd name="connsiteX180" fmla="*/ 4416127 w 6562090"/>
              <a:gd name="connsiteY180" fmla="*/ 5358008 h 6028288"/>
              <a:gd name="connsiteX181" fmla="*/ 4416127 w 6562090"/>
              <a:gd name="connsiteY181" fmla="*/ 5371809 h 6028288"/>
              <a:gd name="connsiteX182" fmla="*/ 4398878 w 6562090"/>
              <a:gd name="connsiteY182" fmla="*/ 5358008 h 6028288"/>
              <a:gd name="connsiteX183" fmla="*/ 4385940 w 6562090"/>
              <a:gd name="connsiteY183" fmla="*/ 5358008 h 6028288"/>
              <a:gd name="connsiteX184" fmla="*/ 4400604 w 6562090"/>
              <a:gd name="connsiteY184" fmla="*/ 5387908 h 6028288"/>
              <a:gd name="connsiteX185" fmla="*/ 4415266 w 6562090"/>
              <a:gd name="connsiteY185" fmla="*/ 5372958 h 6028288"/>
              <a:gd name="connsiteX186" fmla="*/ 4429930 w 6562090"/>
              <a:gd name="connsiteY186" fmla="*/ 5387908 h 6028288"/>
              <a:gd name="connsiteX187" fmla="*/ 4400604 w 6562090"/>
              <a:gd name="connsiteY187" fmla="*/ 5402861 h 6028288"/>
              <a:gd name="connsiteX188" fmla="*/ 4385940 w 6562090"/>
              <a:gd name="connsiteY188" fmla="*/ 5358008 h 6028288"/>
              <a:gd name="connsiteX189" fmla="*/ 2004508 w 6562090"/>
              <a:gd name="connsiteY189" fmla="*/ 5358008 h 6028288"/>
              <a:gd name="connsiteX190" fmla="*/ 2004508 w 6562090"/>
              <a:gd name="connsiteY190" fmla="*/ 5371809 h 6028288"/>
              <a:gd name="connsiteX191" fmla="*/ 1990707 w 6562090"/>
              <a:gd name="connsiteY191" fmla="*/ 5371809 h 6028288"/>
              <a:gd name="connsiteX192" fmla="*/ 2004508 w 6562090"/>
              <a:gd name="connsiteY192" fmla="*/ 5358008 h 6028288"/>
              <a:gd name="connsiteX193" fmla="*/ 4540331 w 6562090"/>
              <a:gd name="connsiteY193" fmla="*/ 5344208 h 6028288"/>
              <a:gd name="connsiteX194" fmla="*/ 4540331 w 6562090"/>
              <a:gd name="connsiteY194" fmla="*/ 5356283 h 6028288"/>
              <a:gd name="connsiteX195" fmla="*/ 4540331 w 6562090"/>
              <a:gd name="connsiteY195" fmla="*/ 5358008 h 6028288"/>
              <a:gd name="connsiteX196" fmla="*/ 4544212 w 6562090"/>
              <a:gd name="connsiteY196" fmla="*/ 5358224 h 6028288"/>
              <a:gd name="connsiteX197" fmla="*/ 4540331 w 6562090"/>
              <a:gd name="connsiteY197" fmla="*/ 5359733 h 6028288"/>
              <a:gd name="connsiteX198" fmla="*/ 4540331 w 6562090"/>
              <a:gd name="connsiteY198" fmla="*/ 5371809 h 6028288"/>
              <a:gd name="connsiteX199" fmla="*/ 4526530 w 6562090"/>
              <a:gd name="connsiteY199" fmla="*/ 5358008 h 6028288"/>
              <a:gd name="connsiteX200" fmla="*/ 4540331 w 6562090"/>
              <a:gd name="connsiteY200" fmla="*/ 5344208 h 6028288"/>
              <a:gd name="connsiteX201" fmla="*/ 4416127 w 6562090"/>
              <a:gd name="connsiteY201" fmla="*/ 5344208 h 6028288"/>
              <a:gd name="connsiteX202" fmla="*/ 4443728 w 6562090"/>
              <a:gd name="connsiteY202" fmla="*/ 5344208 h 6028288"/>
              <a:gd name="connsiteX203" fmla="*/ 4429928 w 6562090"/>
              <a:gd name="connsiteY203" fmla="*/ 5358008 h 6028288"/>
              <a:gd name="connsiteX204" fmla="*/ 4416127 w 6562090"/>
              <a:gd name="connsiteY204" fmla="*/ 5344208 h 6028288"/>
              <a:gd name="connsiteX205" fmla="*/ 4329876 w 6562090"/>
              <a:gd name="connsiteY205" fmla="*/ 5344208 h 6028288"/>
              <a:gd name="connsiteX206" fmla="*/ 4329876 w 6562090"/>
              <a:gd name="connsiteY206" fmla="*/ 5371809 h 6028288"/>
              <a:gd name="connsiteX207" fmla="*/ 4329876 w 6562090"/>
              <a:gd name="connsiteY207" fmla="*/ 5344208 h 6028288"/>
              <a:gd name="connsiteX208" fmla="*/ 4081468 w 6562090"/>
              <a:gd name="connsiteY208" fmla="*/ 5344208 h 6028288"/>
              <a:gd name="connsiteX209" fmla="*/ 4081468 w 6562090"/>
              <a:gd name="connsiteY209" fmla="*/ 5371809 h 6028288"/>
              <a:gd name="connsiteX210" fmla="*/ 4081468 w 6562090"/>
              <a:gd name="connsiteY210" fmla="*/ 5344208 h 6028288"/>
              <a:gd name="connsiteX211" fmla="*/ 5820320 w 6562090"/>
              <a:gd name="connsiteY211" fmla="*/ 5330407 h 6028288"/>
              <a:gd name="connsiteX212" fmla="*/ 5834120 w 6562090"/>
              <a:gd name="connsiteY212" fmla="*/ 5389060 h 6028288"/>
              <a:gd name="connsiteX213" fmla="*/ 5820320 w 6562090"/>
              <a:gd name="connsiteY213" fmla="*/ 5359734 h 6028288"/>
              <a:gd name="connsiteX214" fmla="*/ 5834120 w 6562090"/>
              <a:gd name="connsiteY214" fmla="*/ 5359734 h 6028288"/>
              <a:gd name="connsiteX215" fmla="*/ 5820320 w 6562090"/>
              <a:gd name="connsiteY215" fmla="*/ 5330407 h 6028288"/>
              <a:gd name="connsiteX216" fmla="*/ 4166859 w 6562090"/>
              <a:gd name="connsiteY216" fmla="*/ 5316607 h 6028288"/>
              <a:gd name="connsiteX217" fmla="*/ 4166859 w 6562090"/>
              <a:gd name="connsiteY217" fmla="*/ 5389060 h 6028288"/>
              <a:gd name="connsiteX218" fmla="*/ 4166859 w 6562090"/>
              <a:gd name="connsiteY218" fmla="*/ 5374569 h 6028288"/>
              <a:gd name="connsiteX219" fmla="*/ 4152196 w 6562090"/>
              <a:gd name="connsiteY219" fmla="*/ 5360079 h 6028288"/>
              <a:gd name="connsiteX220" fmla="*/ 4152196 w 6562090"/>
              <a:gd name="connsiteY220" fmla="*/ 5374569 h 6028288"/>
              <a:gd name="connsiteX221" fmla="*/ 4122870 w 6562090"/>
              <a:gd name="connsiteY221" fmla="*/ 5360079 h 6028288"/>
              <a:gd name="connsiteX222" fmla="*/ 4166859 w 6562090"/>
              <a:gd name="connsiteY222" fmla="*/ 5316607 h 6028288"/>
              <a:gd name="connsiteX223" fmla="*/ 4053868 w 6562090"/>
              <a:gd name="connsiteY223" fmla="*/ 5316607 h 6028288"/>
              <a:gd name="connsiteX224" fmla="*/ 4067668 w 6562090"/>
              <a:gd name="connsiteY224" fmla="*/ 5316607 h 6028288"/>
              <a:gd name="connsiteX225" fmla="*/ 4067668 w 6562090"/>
              <a:gd name="connsiteY225" fmla="*/ 5330407 h 6028288"/>
              <a:gd name="connsiteX226" fmla="*/ 4053868 w 6562090"/>
              <a:gd name="connsiteY226" fmla="*/ 5330407 h 6028288"/>
              <a:gd name="connsiteX227" fmla="*/ 4053868 w 6562090"/>
              <a:gd name="connsiteY227" fmla="*/ 5316607 h 6028288"/>
              <a:gd name="connsiteX228" fmla="*/ 4040067 w 6562090"/>
              <a:gd name="connsiteY228" fmla="*/ 5316607 h 6028288"/>
              <a:gd name="connsiteX229" fmla="*/ 4040067 w 6562090"/>
              <a:gd name="connsiteY229" fmla="*/ 5344208 h 6028288"/>
              <a:gd name="connsiteX230" fmla="*/ 4040067 w 6562090"/>
              <a:gd name="connsiteY230" fmla="*/ 5316607 h 6028288"/>
              <a:gd name="connsiteX231" fmla="*/ 4416127 w 6562090"/>
              <a:gd name="connsiteY231" fmla="*/ 5302807 h 6028288"/>
              <a:gd name="connsiteX232" fmla="*/ 4400604 w 6562090"/>
              <a:gd name="connsiteY232" fmla="*/ 5316607 h 6028288"/>
              <a:gd name="connsiteX233" fmla="*/ 4385078 w 6562090"/>
              <a:gd name="connsiteY233" fmla="*/ 5316607 h 6028288"/>
              <a:gd name="connsiteX234" fmla="*/ 4416127 w 6562090"/>
              <a:gd name="connsiteY234" fmla="*/ 5302807 h 6028288"/>
              <a:gd name="connsiteX235" fmla="*/ 4053868 w 6562090"/>
              <a:gd name="connsiteY235" fmla="*/ 5302807 h 6028288"/>
              <a:gd name="connsiteX236" fmla="*/ 4053868 w 6562090"/>
              <a:gd name="connsiteY236" fmla="*/ 5316607 h 6028288"/>
              <a:gd name="connsiteX237" fmla="*/ 4053868 w 6562090"/>
              <a:gd name="connsiteY237" fmla="*/ 5302807 h 6028288"/>
              <a:gd name="connsiteX238" fmla="*/ 3984866 w 6562090"/>
              <a:gd name="connsiteY238" fmla="*/ 5302807 h 6028288"/>
              <a:gd name="connsiteX239" fmla="*/ 3984866 w 6562090"/>
              <a:gd name="connsiteY239" fmla="*/ 5330407 h 6028288"/>
              <a:gd name="connsiteX240" fmla="*/ 3984866 w 6562090"/>
              <a:gd name="connsiteY240" fmla="*/ 5302807 h 6028288"/>
              <a:gd name="connsiteX241" fmla="*/ 5777905 w 6562090"/>
              <a:gd name="connsiteY241" fmla="*/ 5298925 h 6028288"/>
              <a:gd name="connsiteX242" fmla="*/ 5792434 w 6562090"/>
              <a:gd name="connsiteY242" fmla="*/ 5302807 h 6028288"/>
              <a:gd name="connsiteX243" fmla="*/ 5806521 w 6562090"/>
              <a:gd name="connsiteY243" fmla="*/ 5316607 h 6028288"/>
              <a:gd name="connsiteX244" fmla="*/ 5792434 w 6562090"/>
              <a:gd name="connsiteY244" fmla="*/ 5330407 h 6028288"/>
              <a:gd name="connsiteX245" fmla="*/ 5764257 w 6562090"/>
              <a:gd name="connsiteY245" fmla="*/ 5302807 h 6028288"/>
              <a:gd name="connsiteX246" fmla="*/ 5771301 w 6562090"/>
              <a:gd name="connsiteY246" fmla="*/ 5302807 h 6028288"/>
              <a:gd name="connsiteX247" fmla="*/ 5777905 w 6562090"/>
              <a:gd name="connsiteY247" fmla="*/ 5298925 h 6028288"/>
              <a:gd name="connsiteX248" fmla="*/ 6000479 w 6562090"/>
              <a:gd name="connsiteY248" fmla="*/ 5296984 h 6028288"/>
              <a:gd name="connsiteX249" fmla="*/ 6003174 w 6562090"/>
              <a:gd name="connsiteY249" fmla="*/ 5302807 h 6028288"/>
              <a:gd name="connsiteX250" fmla="*/ 5985924 w 6562090"/>
              <a:gd name="connsiteY250" fmla="*/ 5302807 h 6028288"/>
              <a:gd name="connsiteX251" fmla="*/ 5994550 w 6562090"/>
              <a:gd name="connsiteY251" fmla="*/ 5297630 h 6028288"/>
              <a:gd name="connsiteX252" fmla="*/ 6000479 w 6562090"/>
              <a:gd name="connsiteY252" fmla="*/ 5296984 h 6028288"/>
              <a:gd name="connsiteX253" fmla="*/ 2057553 w 6562090"/>
              <a:gd name="connsiteY253" fmla="*/ 5296984 h 6028288"/>
              <a:gd name="connsiteX254" fmla="*/ 2059709 w 6562090"/>
              <a:gd name="connsiteY254" fmla="*/ 5302807 h 6028288"/>
              <a:gd name="connsiteX255" fmla="*/ 2045909 w 6562090"/>
              <a:gd name="connsiteY255" fmla="*/ 5302807 h 6028288"/>
              <a:gd name="connsiteX256" fmla="*/ 2052809 w 6562090"/>
              <a:gd name="connsiteY256" fmla="*/ 5297630 h 6028288"/>
              <a:gd name="connsiteX257" fmla="*/ 2057553 w 6562090"/>
              <a:gd name="connsiteY257" fmla="*/ 5296984 h 6028288"/>
              <a:gd name="connsiteX258" fmla="*/ 4315214 w 6562090"/>
              <a:gd name="connsiteY258" fmla="*/ 5289006 h 6028288"/>
              <a:gd name="connsiteX259" fmla="*/ 4343678 w 6562090"/>
              <a:gd name="connsiteY259" fmla="*/ 5302807 h 6028288"/>
              <a:gd name="connsiteX260" fmla="*/ 4343678 w 6562090"/>
              <a:gd name="connsiteY260" fmla="*/ 5330407 h 6028288"/>
              <a:gd name="connsiteX261" fmla="*/ 4329448 w 6562090"/>
              <a:gd name="connsiteY261" fmla="*/ 5330407 h 6028288"/>
              <a:gd name="connsiteX262" fmla="*/ 4315214 w 6562090"/>
              <a:gd name="connsiteY262" fmla="*/ 5289006 h 6028288"/>
              <a:gd name="connsiteX263" fmla="*/ 4034461 w 6562090"/>
              <a:gd name="connsiteY263" fmla="*/ 5285125 h 6028288"/>
              <a:gd name="connsiteX264" fmla="*/ 4053868 w 6562090"/>
              <a:gd name="connsiteY264" fmla="*/ 5289006 h 6028288"/>
              <a:gd name="connsiteX265" fmla="*/ 4040067 w 6562090"/>
              <a:gd name="connsiteY265" fmla="*/ 5302807 h 6028288"/>
              <a:gd name="connsiteX266" fmla="*/ 4040067 w 6562090"/>
              <a:gd name="connsiteY266" fmla="*/ 5316607 h 6028288"/>
              <a:gd name="connsiteX267" fmla="*/ 4026267 w 6562090"/>
              <a:gd name="connsiteY267" fmla="*/ 5289006 h 6028288"/>
              <a:gd name="connsiteX268" fmla="*/ 4034461 w 6562090"/>
              <a:gd name="connsiteY268" fmla="*/ 5285125 h 6028288"/>
              <a:gd name="connsiteX269" fmla="*/ 4110595 w 6562090"/>
              <a:gd name="connsiteY269" fmla="*/ 5284534 h 6028288"/>
              <a:gd name="connsiteX270" fmla="*/ 4111977 w 6562090"/>
              <a:gd name="connsiteY270" fmla="*/ 5287087 h 6028288"/>
              <a:gd name="connsiteX271" fmla="*/ 4109512 w 6562090"/>
              <a:gd name="connsiteY271" fmla="*/ 5288493 h 6028288"/>
              <a:gd name="connsiteX272" fmla="*/ 4457744 w 6562090"/>
              <a:gd name="connsiteY272" fmla="*/ 5283184 h 6028288"/>
              <a:gd name="connsiteX273" fmla="*/ 4459254 w 6562090"/>
              <a:gd name="connsiteY273" fmla="*/ 5283829 h 6028288"/>
              <a:gd name="connsiteX274" fmla="*/ 4471329 w 6562090"/>
              <a:gd name="connsiteY274" fmla="*/ 5289006 h 6028288"/>
              <a:gd name="connsiteX275" fmla="*/ 4457528 w 6562090"/>
              <a:gd name="connsiteY275" fmla="*/ 5302807 h 6028288"/>
              <a:gd name="connsiteX276" fmla="*/ 4457528 w 6562090"/>
              <a:gd name="connsiteY276" fmla="*/ 5289006 h 6028288"/>
              <a:gd name="connsiteX277" fmla="*/ 4457744 w 6562090"/>
              <a:gd name="connsiteY277" fmla="*/ 5283184 h 6028288"/>
              <a:gd name="connsiteX278" fmla="*/ 5903122 w 6562090"/>
              <a:gd name="connsiteY278" fmla="*/ 5275206 h 6028288"/>
              <a:gd name="connsiteX279" fmla="*/ 5916922 w 6562090"/>
              <a:gd name="connsiteY279" fmla="*/ 5302807 h 6028288"/>
              <a:gd name="connsiteX280" fmla="*/ 5903122 w 6562090"/>
              <a:gd name="connsiteY280" fmla="*/ 5275206 h 6028288"/>
              <a:gd name="connsiteX281" fmla="*/ 4109395 w 6562090"/>
              <a:gd name="connsiteY281" fmla="*/ 5261716 h 6028288"/>
              <a:gd name="connsiteX282" fmla="*/ 4110323 w 6562090"/>
              <a:gd name="connsiteY282" fmla="*/ 5261801 h 6028288"/>
              <a:gd name="connsiteX283" fmla="*/ 4114778 w 6562090"/>
              <a:gd name="connsiteY283" fmla="*/ 5269216 h 6028288"/>
              <a:gd name="connsiteX284" fmla="*/ 4110595 w 6562090"/>
              <a:gd name="connsiteY284" fmla="*/ 5284534 h 6028288"/>
              <a:gd name="connsiteX285" fmla="*/ 4107759 w 6562090"/>
              <a:gd name="connsiteY285" fmla="*/ 5279294 h 6028288"/>
              <a:gd name="connsiteX286" fmla="*/ 5750170 w 6562090"/>
              <a:gd name="connsiteY286" fmla="*/ 5261405 h 6028288"/>
              <a:gd name="connsiteX287" fmla="*/ 5764257 w 6562090"/>
              <a:gd name="connsiteY287" fmla="*/ 5261405 h 6028288"/>
              <a:gd name="connsiteX288" fmla="*/ 5778344 w 6562090"/>
              <a:gd name="connsiteY288" fmla="*/ 5261405 h 6028288"/>
              <a:gd name="connsiteX289" fmla="*/ 5780105 w 6562090"/>
              <a:gd name="connsiteY289" fmla="*/ 5270029 h 6028288"/>
              <a:gd name="connsiteX290" fmla="*/ 5791840 w 6562090"/>
              <a:gd name="connsiteY290" fmla="*/ 5288091 h 6028288"/>
              <a:gd name="connsiteX291" fmla="*/ 5798974 w 6562090"/>
              <a:gd name="connsiteY291" fmla="*/ 5285555 h 6028288"/>
              <a:gd name="connsiteX292" fmla="*/ 5820322 w 6562090"/>
              <a:gd name="connsiteY292" fmla="*/ 5302807 h 6028288"/>
              <a:gd name="connsiteX293" fmla="*/ 5798974 w 6562090"/>
              <a:gd name="connsiteY293" fmla="*/ 5295906 h 6028288"/>
              <a:gd name="connsiteX294" fmla="*/ 5789496 w 6562090"/>
              <a:gd name="connsiteY294" fmla="*/ 5289165 h 6028288"/>
              <a:gd name="connsiteX295" fmla="*/ 5760736 w 6562090"/>
              <a:gd name="connsiteY295" fmla="*/ 5290730 h 6028288"/>
              <a:gd name="connsiteX296" fmla="*/ 5750170 w 6562090"/>
              <a:gd name="connsiteY296" fmla="*/ 5302807 h 6028288"/>
              <a:gd name="connsiteX297" fmla="*/ 5764257 w 6562090"/>
              <a:gd name="connsiteY297" fmla="*/ 5302807 h 6028288"/>
              <a:gd name="connsiteX298" fmla="*/ 5764257 w 6562090"/>
              <a:gd name="connsiteY298" fmla="*/ 5344208 h 6028288"/>
              <a:gd name="connsiteX299" fmla="*/ 5750170 w 6562090"/>
              <a:gd name="connsiteY299" fmla="*/ 5344208 h 6028288"/>
              <a:gd name="connsiteX300" fmla="*/ 5750170 w 6562090"/>
              <a:gd name="connsiteY300" fmla="*/ 5316607 h 6028288"/>
              <a:gd name="connsiteX301" fmla="*/ 5736080 w 6562090"/>
              <a:gd name="connsiteY301" fmla="*/ 5289006 h 6028288"/>
              <a:gd name="connsiteX302" fmla="*/ 5750170 w 6562090"/>
              <a:gd name="connsiteY302" fmla="*/ 5261405 h 6028288"/>
              <a:gd name="connsiteX303" fmla="*/ 4026267 w 6562090"/>
              <a:gd name="connsiteY303" fmla="*/ 5261405 h 6028288"/>
              <a:gd name="connsiteX304" fmla="*/ 4012466 w 6562090"/>
              <a:gd name="connsiteY304" fmla="*/ 5289006 h 6028288"/>
              <a:gd name="connsiteX305" fmla="*/ 4026267 w 6562090"/>
              <a:gd name="connsiteY305" fmla="*/ 5261405 h 6028288"/>
              <a:gd name="connsiteX306" fmla="*/ 3871011 w 6562090"/>
              <a:gd name="connsiteY306" fmla="*/ 5261405 h 6028288"/>
              <a:gd name="connsiteX307" fmla="*/ 3884812 w 6562090"/>
              <a:gd name="connsiteY307" fmla="*/ 5289006 h 6028288"/>
              <a:gd name="connsiteX308" fmla="*/ 3871011 w 6562090"/>
              <a:gd name="connsiteY308" fmla="*/ 5261405 h 6028288"/>
              <a:gd name="connsiteX309" fmla="*/ 3619155 w 6562090"/>
              <a:gd name="connsiteY309" fmla="*/ 5261405 h 6028288"/>
              <a:gd name="connsiteX310" fmla="*/ 3632955 w 6562090"/>
              <a:gd name="connsiteY310" fmla="*/ 5289006 h 6028288"/>
              <a:gd name="connsiteX311" fmla="*/ 3619155 w 6562090"/>
              <a:gd name="connsiteY311" fmla="*/ 5261405 h 6028288"/>
              <a:gd name="connsiteX312" fmla="*/ 4064545 w 6562090"/>
              <a:gd name="connsiteY312" fmla="*/ 5254375 h 6028288"/>
              <a:gd name="connsiteX313" fmla="*/ 4067668 w 6562090"/>
              <a:gd name="connsiteY313" fmla="*/ 5261405 h 6028288"/>
              <a:gd name="connsiteX314" fmla="*/ 4064219 w 6562090"/>
              <a:gd name="connsiteY314" fmla="*/ 5254505 h 6028288"/>
              <a:gd name="connsiteX315" fmla="*/ 6154978 w 6562090"/>
              <a:gd name="connsiteY315" fmla="*/ 5247605 h 6028288"/>
              <a:gd name="connsiteX316" fmla="*/ 6168778 w 6562090"/>
              <a:gd name="connsiteY316" fmla="*/ 5261405 h 6028288"/>
              <a:gd name="connsiteX317" fmla="*/ 6154978 w 6562090"/>
              <a:gd name="connsiteY317" fmla="*/ 5247605 h 6028288"/>
              <a:gd name="connsiteX318" fmla="*/ 3892792 w 6562090"/>
              <a:gd name="connsiteY318" fmla="*/ 5243939 h 6028288"/>
              <a:gd name="connsiteX319" fmla="*/ 3898614 w 6562090"/>
              <a:gd name="connsiteY319" fmla="*/ 5261405 h 6028288"/>
              <a:gd name="connsiteX320" fmla="*/ 3884814 w 6562090"/>
              <a:gd name="connsiteY320" fmla="*/ 5247605 h 6028288"/>
              <a:gd name="connsiteX321" fmla="*/ 3892792 w 6562090"/>
              <a:gd name="connsiteY321" fmla="*/ 5243939 h 6028288"/>
              <a:gd name="connsiteX322" fmla="*/ 5958324 w 6562090"/>
              <a:gd name="connsiteY322" fmla="*/ 5233805 h 6028288"/>
              <a:gd name="connsiteX323" fmla="*/ 5972124 w 6562090"/>
              <a:gd name="connsiteY323" fmla="*/ 5233805 h 6028288"/>
              <a:gd name="connsiteX324" fmla="*/ 5972124 w 6562090"/>
              <a:gd name="connsiteY324" fmla="*/ 5247605 h 6028288"/>
              <a:gd name="connsiteX325" fmla="*/ 5958324 w 6562090"/>
              <a:gd name="connsiteY325" fmla="*/ 5233805 h 6028288"/>
              <a:gd name="connsiteX326" fmla="*/ 4397139 w 6562090"/>
              <a:gd name="connsiteY326" fmla="*/ 5233059 h 6028288"/>
              <a:gd name="connsiteX327" fmla="*/ 4401180 w 6562090"/>
              <a:gd name="connsiteY327" fmla="*/ 5233805 h 6028288"/>
              <a:gd name="connsiteX328" fmla="*/ 4386229 w 6562090"/>
              <a:gd name="connsiteY328" fmla="*/ 5247605 h 6028288"/>
              <a:gd name="connsiteX329" fmla="*/ 3921940 w 6562090"/>
              <a:gd name="connsiteY329" fmla="*/ 5221712 h 6028288"/>
              <a:gd name="connsiteX330" fmla="*/ 3912414 w 6562090"/>
              <a:gd name="connsiteY330" fmla="*/ 5233805 h 6028288"/>
              <a:gd name="connsiteX331" fmla="*/ 3921760 w 6562090"/>
              <a:gd name="connsiteY331" fmla="*/ 5221728 h 6028288"/>
              <a:gd name="connsiteX332" fmla="*/ 4305724 w 6562090"/>
              <a:gd name="connsiteY332" fmla="*/ 5220004 h 6028288"/>
              <a:gd name="connsiteX333" fmla="*/ 4316073 w 6562090"/>
              <a:gd name="connsiteY333" fmla="*/ 5220004 h 6028288"/>
              <a:gd name="connsiteX334" fmla="*/ 4305724 w 6562090"/>
              <a:gd name="connsiteY334" fmla="*/ 5220004 h 6028288"/>
              <a:gd name="connsiteX335" fmla="*/ 5601831 w 6562090"/>
              <a:gd name="connsiteY335" fmla="*/ 5214182 h 6028288"/>
              <a:gd name="connsiteX336" fmla="*/ 5608138 w 6562090"/>
              <a:gd name="connsiteY336" fmla="*/ 5214827 h 6028288"/>
              <a:gd name="connsiteX337" fmla="*/ 5623662 w 6562090"/>
              <a:gd name="connsiteY337" fmla="*/ 5220004 h 6028288"/>
              <a:gd name="connsiteX338" fmla="*/ 5623662 w 6562090"/>
              <a:gd name="connsiteY338" fmla="*/ 5233805 h 6028288"/>
              <a:gd name="connsiteX339" fmla="*/ 5592612 w 6562090"/>
              <a:gd name="connsiteY339" fmla="*/ 5220004 h 6028288"/>
              <a:gd name="connsiteX340" fmla="*/ 5601831 w 6562090"/>
              <a:gd name="connsiteY340" fmla="*/ 5214182 h 6028288"/>
              <a:gd name="connsiteX341" fmla="*/ 4056024 w 6562090"/>
              <a:gd name="connsiteY341" fmla="*/ 5214182 h 6028288"/>
              <a:gd name="connsiteX342" fmla="*/ 4060768 w 6562090"/>
              <a:gd name="connsiteY342" fmla="*/ 5214830 h 6028288"/>
              <a:gd name="connsiteX343" fmla="*/ 4067668 w 6562090"/>
              <a:gd name="connsiteY343" fmla="*/ 5220004 h 6028288"/>
              <a:gd name="connsiteX344" fmla="*/ 4081468 w 6562090"/>
              <a:gd name="connsiteY344" fmla="*/ 5247605 h 6028288"/>
              <a:gd name="connsiteX345" fmla="*/ 4064545 w 6562090"/>
              <a:gd name="connsiteY345" fmla="*/ 5254375 h 6028288"/>
              <a:gd name="connsiteX346" fmla="*/ 4060768 w 6562090"/>
              <a:gd name="connsiteY346" fmla="*/ 5245879 h 6028288"/>
              <a:gd name="connsiteX347" fmla="*/ 4053868 w 6562090"/>
              <a:gd name="connsiteY347" fmla="*/ 5220004 h 6028288"/>
              <a:gd name="connsiteX348" fmla="*/ 4056024 w 6562090"/>
              <a:gd name="connsiteY348" fmla="*/ 5214182 h 6028288"/>
              <a:gd name="connsiteX349" fmla="*/ 5651552 w 6562090"/>
              <a:gd name="connsiteY349" fmla="*/ 5206204 h 6028288"/>
              <a:gd name="connsiteX350" fmla="*/ 5651552 w 6562090"/>
              <a:gd name="connsiteY350" fmla="*/ 5220004 h 6028288"/>
              <a:gd name="connsiteX351" fmla="*/ 5637465 w 6562090"/>
              <a:gd name="connsiteY351" fmla="*/ 5220004 h 6028288"/>
              <a:gd name="connsiteX352" fmla="*/ 5651552 w 6562090"/>
              <a:gd name="connsiteY352" fmla="*/ 5206204 h 6028288"/>
              <a:gd name="connsiteX353" fmla="*/ 4626584 w 6562090"/>
              <a:gd name="connsiteY353" fmla="*/ 5206204 h 6028288"/>
              <a:gd name="connsiteX354" fmla="*/ 4640385 w 6562090"/>
              <a:gd name="connsiteY354" fmla="*/ 5220004 h 6028288"/>
              <a:gd name="connsiteX355" fmla="*/ 4626584 w 6562090"/>
              <a:gd name="connsiteY355" fmla="*/ 5220004 h 6028288"/>
              <a:gd name="connsiteX356" fmla="*/ 4626584 w 6562090"/>
              <a:gd name="connsiteY356" fmla="*/ 5206204 h 6028288"/>
              <a:gd name="connsiteX357" fmla="*/ 4343676 w 6562090"/>
              <a:gd name="connsiteY357" fmla="*/ 5206204 h 6028288"/>
              <a:gd name="connsiteX358" fmla="*/ 4371277 w 6562090"/>
              <a:gd name="connsiteY358" fmla="*/ 5206204 h 6028288"/>
              <a:gd name="connsiteX359" fmla="*/ 4357476 w 6562090"/>
              <a:gd name="connsiteY359" fmla="*/ 5275206 h 6028288"/>
              <a:gd name="connsiteX360" fmla="*/ 4329876 w 6562090"/>
              <a:gd name="connsiteY360" fmla="*/ 5275206 h 6028288"/>
              <a:gd name="connsiteX361" fmla="*/ 4343676 w 6562090"/>
              <a:gd name="connsiteY361" fmla="*/ 5206204 h 6028288"/>
              <a:gd name="connsiteX362" fmla="*/ 3942317 w 6562090"/>
              <a:gd name="connsiteY362" fmla="*/ 5206204 h 6028288"/>
              <a:gd name="connsiteX363" fmla="*/ 3957267 w 6562090"/>
              <a:gd name="connsiteY363" fmla="*/ 5233805 h 6028288"/>
              <a:gd name="connsiteX364" fmla="*/ 3942317 w 6562090"/>
              <a:gd name="connsiteY364" fmla="*/ 5247605 h 6028288"/>
              <a:gd name="connsiteX365" fmla="*/ 3942317 w 6562090"/>
              <a:gd name="connsiteY365" fmla="*/ 5233805 h 6028288"/>
              <a:gd name="connsiteX366" fmla="*/ 3912414 w 6562090"/>
              <a:gd name="connsiteY366" fmla="*/ 5233805 h 6028288"/>
              <a:gd name="connsiteX367" fmla="*/ 3942317 w 6562090"/>
              <a:gd name="connsiteY367" fmla="*/ 5220004 h 6028288"/>
              <a:gd name="connsiteX368" fmla="*/ 3921940 w 6562090"/>
              <a:gd name="connsiteY368" fmla="*/ 5221712 h 6028288"/>
              <a:gd name="connsiteX369" fmla="*/ 3927365 w 6562090"/>
              <a:gd name="connsiteY369" fmla="*/ 5214830 h 6028288"/>
              <a:gd name="connsiteX370" fmla="*/ 3942317 w 6562090"/>
              <a:gd name="connsiteY370" fmla="*/ 5206204 h 6028288"/>
              <a:gd name="connsiteX371" fmla="*/ 3898614 w 6562090"/>
              <a:gd name="connsiteY371" fmla="*/ 5206204 h 6028288"/>
              <a:gd name="connsiteX372" fmla="*/ 3900339 w 6562090"/>
              <a:gd name="connsiteY372" fmla="*/ 5206204 h 6028288"/>
              <a:gd name="connsiteX373" fmla="*/ 3909378 w 6562090"/>
              <a:gd name="connsiteY373" fmla="*/ 5206204 h 6028288"/>
              <a:gd name="connsiteX374" fmla="*/ 3906593 w 6562090"/>
              <a:gd name="connsiteY374" fmla="*/ 5209869 h 6028288"/>
              <a:gd name="connsiteX375" fmla="*/ 3898614 w 6562090"/>
              <a:gd name="connsiteY375" fmla="*/ 5206204 h 6028288"/>
              <a:gd name="connsiteX376" fmla="*/ 3910689 w 6562090"/>
              <a:gd name="connsiteY376" fmla="*/ 5204478 h 6028288"/>
              <a:gd name="connsiteX377" fmla="*/ 3912414 w 6562090"/>
              <a:gd name="connsiteY377" fmla="*/ 5206204 h 6028288"/>
              <a:gd name="connsiteX378" fmla="*/ 3909378 w 6562090"/>
              <a:gd name="connsiteY378" fmla="*/ 5206204 h 6028288"/>
              <a:gd name="connsiteX379" fmla="*/ 5944523 w 6562090"/>
              <a:gd name="connsiteY379" fmla="*/ 5192403 h 6028288"/>
              <a:gd name="connsiteX380" fmla="*/ 5958324 w 6562090"/>
              <a:gd name="connsiteY380" fmla="*/ 5206204 h 6028288"/>
              <a:gd name="connsiteX381" fmla="*/ 5944523 w 6562090"/>
              <a:gd name="connsiteY381" fmla="*/ 5206204 h 6028288"/>
              <a:gd name="connsiteX382" fmla="*/ 5944523 w 6562090"/>
              <a:gd name="connsiteY382" fmla="*/ 5192403 h 6028288"/>
              <a:gd name="connsiteX383" fmla="*/ 5679729 w 6562090"/>
              <a:gd name="connsiteY383" fmla="*/ 5192403 h 6028288"/>
              <a:gd name="connsiteX384" fmla="*/ 5677308 w 6562090"/>
              <a:gd name="connsiteY384" fmla="*/ 5196069 h 6028288"/>
              <a:gd name="connsiteX385" fmla="*/ 5676822 w 6562090"/>
              <a:gd name="connsiteY385" fmla="*/ 5195658 h 6028288"/>
              <a:gd name="connsiteX386" fmla="*/ 4386229 w 6562090"/>
              <a:gd name="connsiteY386" fmla="*/ 5192403 h 6028288"/>
              <a:gd name="connsiteX387" fmla="*/ 4403048 w 6562090"/>
              <a:gd name="connsiteY387" fmla="*/ 5225179 h 6028288"/>
              <a:gd name="connsiteX388" fmla="*/ 4397139 w 6562090"/>
              <a:gd name="connsiteY388" fmla="*/ 5233059 h 6028288"/>
              <a:gd name="connsiteX389" fmla="*/ 4391834 w 6562090"/>
              <a:gd name="connsiteY389" fmla="*/ 5232079 h 6028288"/>
              <a:gd name="connsiteX390" fmla="*/ 4371277 w 6562090"/>
              <a:gd name="connsiteY390" fmla="*/ 5220004 h 6028288"/>
              <a:gd name="connsiteX391" fmla="*/ 4386229 w 6562090"/>
              <a:gd name="connsiteY391" fmla="*/ 5220004 h 6028288"/>
              <a:gd name="connsiteX392" fmla="*/ 4386229 w 6562090"/>
              <a:gd name="connsiteY392" fmla="*/ 5192403 h 6028288"/>
              <a:gd name="connsiteX393" fmla="*/ 4012466 w 6562090"/>
              <a:gd name="connsiteY393" fmla="*/ 5192403 h 6028288"/>
              <a:gd name="connsiteX394" fmla="*/ 4012466 w 6562090"/>
              <a:gd name="connsiteY394" fmla="*/ 5220004 h 6028288"/>
              <a:gd name="connsiteX395" fmla="*/ 4026267 w 6562090"/>
              <a:gd name="connsiteY395" fmla="*/ 5206204 h 6028288"/>
              <a:gd name="connsiteX396" fmla="*/ 4040067 w 6562090"/>
              <a:gd name="connsiteY396" fmla="*/ 5220004 h 6028288"/>
              <a:gd name="connsiteX397" fmla="*/ 4026267 w 6562090"/>
              <a:gd name="connsiteY397" fmla="*/ 5247605 h 6028288"/>
              <a:gd name="connsiteX398" fmla="*/ 4012466 w 6562090"/>
              <a:gd name="connsiteY398" fmla="*/ 5233805 h 6028288"/>
              <a:gd name="connsiteX399" fmla="*/ 4012466 w 6562090"/>
              <a:gd name="connsiteY399" fmla="*/ 5192403 h 6028288"/>
              <a:gd name="connsiteX400" fmla="*/ 3898614 w 6562090"/>
              <a:gd name="connsiteY400" fmla="*/ 5192403 h 6028288"/>
              <a:gd name="connsiteX401" fmla="*/ 3912414 w 6562090"/>
              <a:gd name="connsiteY401" fmla="*/ 5192403 h 6028288"/>
              <a:gd name="connsiteX402" fmla="*/ 3910689 w 6562090"/>
              <a:gd name="connsiteY402" fmla="*/ 5204478 h 6028288"/>
              <a:gd name="connsiteX403" fmla="*/ 3898614 w 6562090"/>
              <a:gd name="connsiteY403" fmla="*/ 5192403 h 6028288"/>
              <a:gd name="connsiteX404" fmla="*/ 3656518 w 6562090"/>
              <a:gd name="connsiteY404" fmla="*/ 5190970 h 6028288"/>
              <a:gd name="connsiteX405" fmla="*/ 3653166 w 6562090"/>
              <a:gd name="connsiteY405" fmla="*/ 5199113 h 6028288"/>
              <a:gd name="connsiteX406" fmla="*/ 3632104 w 6562090"/>
              <a:gd name="connsiteY406" fmla="*/ 5232412 h 6028288"/>
              <a:gd name="connsiteX407" fmla="*/ 3632104 w 6562090"/>
              <a:gd name="connsiteY407" fmla="*/ 5218392 h 6028288"/>
              <a:gd name="connsiteX408" fmla="*/ 3645926 w 6562090"/>
              <a:gd name="connsiteY408" fmla="*/ 5192760 h 6028288"/>
              <a:gd name="connsiteX409" fmla="*/ 3658013 w 6562090"/>
              <a:gd name="connsiteY409" fmla="*/ 5187335 h 6028288"/>
              <a:gd name="connsiteX410" fmla="*/ 3660187 w 6562090"/>
              <a:gd name="connsiteY410" fmla="*/ 5190350 h 6028288"/>
              <a:gd name="connsiteX411" fmla="*/ 3656518 w 6562090"/>
              <a:gd name="connsiteY411" fmla="*/ 5190970 h 6028288"/>
              <a:gd name="connsiteX412" fmla="*/ 2766352 w 6562090"/>
              <a:gd name="connsiteY412" fmla="*/ 5186581 h 6028288"/>
              <a:gd name="connsiteX413" fmla="*/ 2777333 w 6562090"/>
              <a:gd name="connsiteY413" fmla="*/ 5192403 h 6028288"/>
              <a:gd name="connsiteX414" fmla="*/ 2732480 w 6562090"/>
              <a:gd name="connsiteY414" fmla="*/ 5261405 h 6028288"/>
              <a:gd name="connsiteX415" fmla="*/ 2747430 w 6562090"/>
              <a:gd name="connsiteY415" fmla="*/ 5192403 h 6028288"/>
              <a:gd name="connsiteX416" fmla="*/ 2756775 w 6562090"/>
              <a:gd name="connsiteY416" fmla="*/ 5187229 h 6028288"/>
              <a:gd name="connsiteX417" fmla="*/ 2766352 w 6562090"/>
              <a:gd name="connsiteY417" fmla="*/ 5186581 h 6028288"/>
              <a:gd name="connsiteX418" fmla="*/ 5651552 w 6562090"/>
              <a:gd name="connsiteY418" fmla="*/ 5178603 h 6028288"/>
              <a:gd name="connsiteX419" fmla="*/ 5670924 w 6562090"/>
              <a:gd name="connsiteY419" fmla="*/ 5190678 h 6028288"/>
              <a:gd name="connsiteX420" fmla="*/ 5676822 w 6562090"/>
              <a:gd name="connsiteY420" fmla="*/ 5195658 h 6028288"/>
              <a:gd name="connsiteX421" fmla="*/ 5667403 w 6562090"/>
              <a:gd name="connsiteY421" fmla="*/ 5206204 h 6028288"/>
              <a:gd name="connsiteX422" fmla="*/ 5665642 w 6562090"/>
              <a:gd name="connsiteY422" fmla="*/ 5220004 h 6028288"/>
              <a:gd name="connsiteX423" fmla="*/ 5651552 w 6562090"/>
              <a:gd name="connsiteY423" fmla="*/ 5220004 h 6028288"/>
              <a:gd name="connsiteX424" fmla="*/ 5651552 w 6562090"/>
              <a:gd name="connsiteY424" fmla="*/ 5178603 h 6028288"/>
              <a:gd name="connsiteX425" fmla="*/ 4526532 w 6562090"/>
              <a:gd name="connsiteY425" fmla="*/ 5178603 h 6028288"/>
              <a:gd name="connsiteX426" fmla="*/ 4526532 w 6562090"/>
              <a:gd name="connsiteY426" fmla="*/ 5206204 h 6028288"/>
              <a:gd name="connsiteX427" fmla="*/ 4540333 w 6562090"/>
              <a:gd name="connsiteY427" fmla="*/ 5220004 h 6028288"/>
              <a:gd name="connsiteX428" fmla="*/ 4498932 w 6562090"/>
              <a:gd name="connsiteY428" fmla="*/ 5233805 h 6028288"/>
              <a:gd name="connsiteX429" fmla="*/ 4512732 w 6562090"/>
              <a:gd name="connsiteY429" fmla="*/ 5220004 h 6028288"/>
              <a:gd name="connsiteX430" fmla="*/ 4512732 w 6562090"/>
              <a:gd name="connsiteY430" fmla="*/ 5192403 h 6028288"/>
              <a:gd name="connsiteX431" fmla="*/ 4512732 w 6562090"/>
              <a:gd name="connsiteY431" fmla="*/ 5206204 h 6028288"/>
              <a:gd name="connsiteX432" fmla="*/ 4526532 w 6562090"/>
              <a:gd name="connsiteY432" fmla="*/ 5178603 h 6028288"/>
              <a:gd name="connsiteX433" fmla="*/ 4485132 w 6562090"/>
              <a:gd name="connsiteY433" fmla="*/ 5178603 h 6028288"/>
              <a:gd name="connsiteX434" fmla="*/ 4485132 w 6562090"/>
              <a:gd name="connsiteY434" fmla="*/ 5206204 h 6028288"/>
              <a:gd name="connsiteX435" fmla="*/ 4485132 w 6562090"/>
              <a:gd name="connsiteY435" fmla="*/ 5178603 h 6028288"/>
              <a:gd name="connsiteX436" fmla="*/ 4385078 w 6562090"/>
              <a:gd name="connsiteY436" fmla="*/ 5178603 h 6028288"/>
              <a:gd name="connsiteX437" fmla="*/ 4393438 w 6562090"/>
              <a:gd name="connsiteY437" fmla="*/ 5179664 h 6028288"/>
              <a:gd name="connsiteX438" fmla="*/ 4400604 w 6562090"/>
              <a:gd name="connsiteY438" fmla="*/ 5192403 h 6028288"/>
              <a:gd name="connsiteX439" fmla="*/ 4398662 w 6562090"/>
              <a:gd name="connsiteY439" fmla="*/ 5192403 h 6028288"/>
              <a:gd name="connsiteX440" fmla="*/ 4386229 w 6562090"/>
              <a:gd name="connsiteY440" fmla="*/ 5192403 h 6028288"/>
              <a:gd name="connsiteX441" fmla="*/ 4385078 w 6562090"/>
              <a:gd name="connsiteY441" fmla="*/ 5192403 h 6028288"/>
              <a:gd name="connsiteX442" fmla="*/ 4385078 w 6562090"/>
              <a:gd name="connsiteY442" fmla="*/ 5178603 h 6028288"/>
              <a:gd name="connsiteX443" fmla="*/ 3871013 w 6562090"/>
              <a:gd name="connsiteY443" fmla="*/ 5178603 h 6028288"/>
              <a:gd name="connsiteX444" fmla="*/ 3884814 w 6562090"/>
              <a:gd name="connsiteY444" fmla="*/ 5206204 h 6028288"/>
              <a:gd name="connsiteX445" fmla="*/ 3898614 w 6562090"/>
              <a:gd name="connsiteY445" fmla="*/ 5206204 h 6028288"/>
              <a:gd name="connsiteX446" fmla="*/ 3898614 w 6562090"/>
              <a:gd name="connsiteY446" fmla="*/ 5220004 h 6028288"/>
              <a:gd name="connsiteX447" fmla="*/ 3871013 w 6562090"/>
              <a:gd name="connsiteY447" fmla="*/ 5220004 h 6028288"/>
              <a:gd name="connsiteX448" fmla="*/ 3871013 w 6562090"/>
              <a:gd name="connsiteY448" fmla="*/ 5178603 h 6028288"/>
              <a:gd name="connsiteX449" fmla="*/ 6519965 w 6562090"/>
              <a:gd name="connsiteY449" fmla="*/ 5176330 h 6028288"/>
              <a:gd name="connsiteX450" fmla="*/ 6519965 w 6562090"/>
              <a:gd name="connsiteY450" fmla="*/ 5190350 h 6028288"/>
              <a:gd name="connsiteX451" fmla="*/ 6518209 w 6562090"/>
              <a:gd name="connsiteY451" fmla="*/ 5178081 h 6028288"/>
              <a:gd name="connsiteX452" fmla="*/ 6517157 w 6562090"/>
              <a:gd name="connsiteY452" fmla="*/ 5177931 h 6028288"/>
              <a:gd name="connsiteX453" fmla="*/ 5607270 w 6562090"/>
              <a:gd name="connsiteY453" fmla="*/ 5176330 h 6028288"/>
              <a:gd name="connsiteX454" fmla="*/ 5621311 w 6562090"/>
              <a:gd name="connsiteY454" fmla="*/ 5190350 h 6028288"/>
              <a:gd name="connsiteX455" fmla="*/ 5607270 w 6562090"/>
              <a:gd name="connsiteY455" fmla="*/ 5190350 h 6028288"/>
              <a:gd name="connsiteX456" fmla="*/ 5607270 w 6562090"/>
              <a:gd name="connsiteY456" fmla="*/ 5204372 h 6028288"/>
              <a:gd name="connsiteX457" fmla="*/ 5593228 w 6562090"/>
              <a:gd name="connsiteY457" fmla="*/ 5190350 h 6028288"/>
              <a:gd name="connsiteX458" fmla="*/ 5607270 w 6562090"/>
              <a:gd name="connsiteY458" fmla="*/ 5176330 h 6028288"/>
              <a:gd name="connsiteX459" fmla="*/ 5565146 w 6562090"/>
              <a:gd name="connsiteY459" fmla="*/ 5176330 h 6028288"/>
              <a:gd name="connsiteX460" fmla="*/ 5579186 w 6562090"/>
              <a:gd name="connsiteY460" fmla="*/ 5176330 h 6028288"/>
              <a:gd name="connsiteX461" fmla="*/ 5593228 w 6562090"/>
              <a:gd name="connsiteY461" fmla="*/ 5190350 h 6028288"/>
              <a:gd name="connsiteX462" fmla="*/ 5579186 w 6562090"/>
              <a:gd name="connsiteY462" fmla="*/ 5218392 h 6028288"/>
              <a:gd name="connsiteX463" fmla="*/ 5565146 w 6562090"/>
              <a:gd name="connsiteY463" fmla="*/ 5176330 h 6028288"/>
              <a:gd name="connsiteX464" fmla="*/ 4109512 w 6562090"/>
              <a:gd name="connsiteY464" fmla="*/ 5176330 h 6028288"/>
              <a:gd name="connsiteX465" fmla="*/ 4109512 w 6562090"/>
              <a:gd name="connsiteY465" fmla="*/ 5190350 h 6028288"/>
              <a:gd name="connsiteX466" fmla="*/ 4081432 w 6562090"/>
              <a:gd name="connsiteY466" fmla="*/ 5204372 h 6028288"/>
              <a:gd name="connsiteX467" fmla="*/ 4081432 w 6562090"/>
              <a:gd name="connsiteY467" fmla="*/ 5190350 h 6028288"/>
              <a:gd name="connsiteX468" fmla="*/ 4109512 w 6562090"/>
              <a:gd name="connsiteY468" fmla="*/ 5176330 h 6028288"/>
              <a:gd name="connsiteX469" fmla="*/ 4333077 w 6562090"/>
              <a:gd name="connsiteY469" fmla="*/ 5174937 h 6028288"/>
              <a:gd name="connsiteX470" fmla="*/ 4343676 w 6562090"/>
              <a:gd name="connsiteY470" fmla="*/ 5178603 h 6028288"/>
              <a:gd name="connsiteX471" fmla="*/ 4329446 w 6562090"/>
              <a:gd name="connsiteY471" fmla="*/ 5192403 h 6028288"/>
              <a:gd name="connsiteX472" fmla="*/ 4329446 w 6562090"/>
              <a:gd name="connsiteY472" fmla="*/ 5206204 h 6028288"/>
              <a:gd name="connsiteX473" fmla="*/ 4315214 w 6562090"/>
              <a:gd name="connsiteY473" fmla="*/ 5206204 h 6028288"/>
              <a:gd name="connsiteX474" fmla="*/ 4305726 w 6562090"/>
              <a:gd name="connsiteY474" fmla="*/ 5192403 h 6028288"/>
              <a:gd name="connsiteX475" fmla="*/ 4333077 w 6562090"/>
              <a:gd name="connsiteY475" fmla="*/ 5174937 h 6028288"/>
              <a:gd name="connsiteX476" fmla="*/ 5684710 w 6562090"/>
              <a:gd name="connsiteY476" fmla="*/ 5169349 h 6028288"/>
              <a:gd name="connsiteX477" fmla="*/ 5694392 w 6562090"/>
              <a:gd name="connsiteY477" fmla="*/ 5176877 h 6028288"/>
              <a:gd name="connsiteX478" fmla="*/ 5678866 w 6562090"/>
              <a:gd name="connsiteY478" fmla="*/ 5178603 h 6028288"/>
              <a:gd name="connsiteX479" fmla="*/ 5680592 w 6562090"/>
              <a:gd name="connsiteY479" fmla="*/ 5171703 h 6028288"/>
              <a:gd name="connsiteX480" fmla="*/ 5707906 w 6562090"/>
              <a:gd name="connsiteY480" fmla="*/ 5164803 h 6028288"/>
              <a:gd name="connsiteX481" fmla="*/ 5736080 w 6562090"/>
              <a:gd name="connsiteY481" fmla="*/ 5233805 h 6028288"/>
              <a:gd name="connsiteX482" fmla="*/ 5721993 w 6562090"/>
              <a:gd name="connsiteY482" fmla="*/ 5261405 h 6028288"/>
              <a:gd name="connsiteX483" fmla="*/ 5736080 w 6562090"/>
              <a:gd name="connsiteY483" fmla="*/ 5289006 h 6028288"/>
              <a:gd name="connsiteX484" fmla="*/ 5693816 w 6562090"/>
              <a:gd name="connsiteY484" fmla="*/ 5275206 h 6028288"/>
              <a:gd name="connsiteX485" fmla="*/ 5693816 w 6562090"/>
              <a:gd name="connsiteY485" fmla="*/ 5261405 h 6028288"/>
              <a:gd name="connsiteX486" fmla="*/ 5679729 w 6562090"/>
              <a:gd name="connsiteY486" fmla="*/ 5261405 h 6028288"/>
              <a:gd name="connsiteX487" fmla="*/ 5679729 w 6562090"/>
              <a:gd name="connsiteY487" fmla="*/ 5247605 h 6028288"/>
              <a:gd name="connsiteX488" fmla="*/ 5678866 w 6562090"/>
              <a:gd name="connsiteY488" fmla="*/ 5247605 h 6028288"/>
              <a:gd name="connsiteX489" fmla="*/ 5667402 w 6562090"/>
              <a:gd name="connsiteY489" fmla="*/ 5247605 h 6028288"/>
              <a:gd name="connsiteX490" fmla="*/ 5665642 w 6562090"/>
              <a:gd name="connsiteY490" fmla="*/ 5247605 h 6028288"/>
              <a:gd name="connsiteX491" fmla="*/ 5651552 w 6562090"/>
              <a:gd name="connsiteY491" fmla="*/ 5247605 h 6028288"/>
              <a:gd name="connsiteX492" fmla="*/ 5665642 w 6562090"/>
              <a:gd name="connsiteY492" fmla="*/ 5220004 h 6028288"/>
              <a:gd name="connsiteX493" fmla="*/ 5679729 w 6562090"/>
              <a:gd name="connsiteY493" fmla="*/ 5220004 h 6028288"/>
              <a:gd name="connsiteX494" fmla="*/ 5681490 w 6562090"/>
              <a:gd name="connsiteY494" fmla="*/ 5220004 h 6028288"/>
              <a:gd name="connsiteX495" fmla="*/ 5692666 w 6562090"/>
              <a:gd name="connsiteY495" fmla="*/ 5220004 h 6028288"/>
              <a:gd name="connsiteX496" fmla="*/ 5693816 w 6562090"/>
              <a:gd name="connsiteY496" fmla="*/ 5220004 h 6028288"/>
              <a:gd name="connsiteX497" fmla="*/ 5679729 w 6562090"/>
              <a:gd name="connsiteY497" fmla="*/ 5192403 h 6028288"/>
              <a:gd name="connsiteX498" fmla="*/ 5693816 w 6562090"/>
              <a:gd name="connsiteY498" fmla="*/ 5192403 h 6028288"/>
              <a:gd name="connsiteX499" fmla="*/ 5693816 w 6562090"/>
              <a:gd name="connsiteY499" fmla="*/ 5206204 h 6028288"/>
              <a:gd name="connsiteX500" fmla="*/ 5707906 w 6562090"/>
              <a:gd name="connsiteY500" fmla="*/ 5164803 h 6028288"/>
              <a:gd name="connsiteX501" fmla="*/ 5678866 w 6562090"/>
              <a:gd name="connsiteY501" fmla="*/ 5164803 h 6028288"/>
              <a:gd name="connsiteX502" fmla="*/ 5692666 w 6562090"/>
              <a:gd name="connsiteY502" fmla="*/ 5164803 h 6028288"/>
              <a:gd name="connsiteX503" fmla="*/ 5684710 w 6562090"/>
              <a:gd name="connsiteY503" fmla="*/ 5169349 h 6028288"/>
              <a:gd name="connsiteX504" fmla="*/ 4540333 w 6562090"/>
              <a:gd name="connsiteY504" fmla="*/ 5164803 h 6028288"/>
              <a:gd name="connsiteX505" fmla="*/ 4567934 w 6562090"/>
              <a:gd name="connsiteY505" fmla="*/ 5192403 h 6028288"/>
              <a:gd name="connsiteX506" fmla="*/ 4540333 w 6562090"/>
              <a:gd name="connsiteY506" fmla="*/ 5164803 h 6028288"/>
              <a:gd name="connsiteX507" fmla="*/ 4443728 w 6562090"/>
              <a:gd name="connsiteY507" fmla="*/ 5164803 h 6028288"/>
              <a:gd name="connsiteX508" fmla="*/ 4457528 w 6562090"/>
              <a:gd name="connsiteY508" fmla="*/ 5178603 h 6028288"/>
              <a:gd name="connsiteX509" fmla="*/ 4443728 w 6562090"/>
              <a:gd name="connsiteY509" fmla="*/ 5192403 h 6028288"/>
              <a:gd name="connsiteX510" fmla="*/ 4443728 w 6562090"/>
              <a:gd name="connsiteY510" fmla="*/ 5164803 h 6028288"/>
              <a:gd name="connsiteX511" fmla="*/ 4385078 w 6562090"/>
              <a:gd name="connsiteY511" fmla="*/ 5164803 h 6028288"/>
              <a:gd name="connsiteX512" fmla="*/ 4400604 w 6562090"/>
              <a:gd name="connsiteY512" fmla="*/ 5164803 h 6028288"/>
              <a:gd name="connsiteX513" fmla="*/ 4400604 w 6562090"/>
              <a:gd name="connsiteY513" fmla="*/ 5192403 h 6028288"/>
              <a:gd name="connsiteX514" fmla="*/ 4398662 w 6562090"/>
              <a:gd name="connsiteY514" fmla="*/ 5180329 h 6028288"/>
              <a:gd name="connsiteX515" fmla="*/ 4393438 w 6562090"/>
              <a:gd name="connsiteY515" fmla="*/ 5179664 h 6028288"/>
              <a:gd name="connsiteX516" fmla="*/ 4392840 w 6562090"/>
              <a:gd name="connsiteY516" fmla="*/ 5178603 h 6028288"/>
              <a:gd name="connsiteX517" fmla="*/ 4385078 w 6562090"/>
              <a:gd name="connsiteY517" fmla="*/ 5164803 h 6028288"/>
              <a:gd name="connsiteX518" fmla="*/ 3998666 w 6562090"/>
              <a:gd name="connsiteY518" fmla="*/ 5164803 h 6028288"/>
              <a:gd name="connsiteX519" fmla="*/ 3998666 w 6562090"/>
              <a:gd name="connsiteY519" fmla="*/ 5192403 h 6028288"/>
              <a:gd name="connsiteX520" fmla="*/ 3984866 w 6562090"/>
              <a:gd name="connsiteY520" fmla="*/ 5192403 h 6028288"/>
              <a:gd name="connsiteX521" fmla="*/ 3998666 w 6562090"/>
              <a:gd name="connsiteY521" fmla="*/ 5164803 h 6028288"/>
              <a:gd name="connsiteX522" fmla="*/ 3955057 w 6562090"/>
              <a:gd name="connsiteY522" fmla="*/ 5162310 h 6028288"/>
              <a:gd name="connsiteX523" fmla="*/ 3955057 w 6562090"/>
              <a:gd name="connsiteY523" fmla="*/ 5176330 h 6028288"/>
              <a:gd name="connsiteX524" fmla="*/ 3955057 w 6562090"/>
              <a:gd name="connsiteY524" fmla="*/ 5162310 h 6028288"/>
              <a:gd name="connsiteX525" fmla="*/ 4307341 w 6562090"/>
              <a:gd name="connsiteY525" fmla="*/ 5156527 h 6028288"/>
              <a:gd name="connsiteX526" fmla="*/ 4310898 w 6562090"/>
              <a:gd name="connsiteY526" fmla="*/ 5157255 h 6028288"/>
              <a:gd name="connsiteX527" fmla="*/ 4316073 w 6562090"/>
              <a:gd name="connsiteY527" fmla="*/ 5163077 h 6028288"/>
              <a:gd name="connsiteX528" fmla="*/ 4316073 w 6562090"/>
              <a:gd name="connsiteY528" fmla="*/ 5178603 h 6028288"/>
              <a:gd name="connsiteX529" fmla="*/ 4305724 w 6562090"/>
              <a:gd name="connsiteY529" fmla="*/ 5163077 h 6028288"/>
              <a:gd name="connsiteX530" fmla="*/ 4307341 w 6562090"/>
              <a:gd name="connsiteY530" fmla="*/ 5156527 h 6028288"/>
              <a:gd name="connsiteX531" fmla="*/ 4329876 w 6562090"/>
              <a:gd name="connsiteY531" fmla="*/ 5147553 h 6028288"/>
              <a:gd name="connsiteX532" fmla="*/ 4316076 w 6562090"/>
              <a:gd name="connsiteY532" fmla="*/ 5164805 h 6028288"/>
              <a:gd name="connsiteX533" fmla="*/ 4329876 w 6562090"/>
              <a:gd name="connsiteY533" fmla="*/ 5147553 h 6028288"/>
              <a:gd name="connsiteX534" fmla="*/ 6016974 w 6562090"/>
              <a:gd name="connsiteY534" fmla="*/ 5147551 h 6028288"/>
              <a:gd name="connsiteX535" fmla="*/ 6030774 w 6562090"/>
              <a:gd name="connsiteY535" fmla="*/ 5164803 h 6028288"/>
              <a:gd name="connsiteX536" fmla="*/ 6016974 w 6562090"/>
              <a:gd name="connsiteY536" fmla="*/ 5147551 h 6028288"/>
              <a:gd name="connsiteX537" fmla="*/ 4457528 w 6562090"/>
              <a:gd name="connsiteY537" fmla="*/ 5147551 h 6028288"/>
              <a:gd name="connsiteX538" fmla="*/ 4429928 w 6562090"/>
              <a:gd name="connsiteY538" fmla="*/ 5164803 h 6028288"/>
              <a:gd name="connsiteX539" fmla="*/ 4457528 w 6562090"/>
              <a:gd name="connsiteY539" fmla="*/ 5147551 h 6028288"/>
              <a:gd name="connsiteX540" fmla="*/ 5818227 w 6562090"/>
              <a:gd name="connsiteY540" fmla="*/ 5145937 h 6028288"/>
              <a:gd name="connsiteX541" fmla="*/ 5831934 w 6562090"/>
              <a:gd name="connsiteY541" fmla="*/ 5148290 h 6028288"/>
              <a:gd name="connsiteX542" fmla="*/ 5821622 w 6562090"/>
              <a:gd name="connsiteY542" fmla="*/ 5149823 h 6028288"/>
              <a:gd name="connsiteX543" fmla="*/ 5817402 w 6562090"/>
              <a:gd name="connsiteY543" fmla="*/ 5144992 h 6028288"/>
              <a:gd name="connsiteX544" fmla="*/ 5818227 w 6562090"/>
              <a:gd name="connsiteY544" fmla="*/ 5145937 h 6028288"/>
              <a:gd name="connsiteX545" fmla="*/ 5817892 w 6562090"/>
              <a:gd name="connsiteY545" fmla="*/ 5145880 h 6028288"/>
              <a:gd name="connsiteX546" fmla="*/ 4729224 w 6562090"/>
              <a:gd name="connsiteY546" fmla="*/ 5144910 h 6028288"/>
              <a:gd name="connsiteX547" fmla="*/ 4736988 w 6562090"/>
              <a:gd name="connsiteY547" fmla="*/ 5149279 h 6028288"/>
              <a:gd name="connsiteX548" fmla="*/ 4723187 w 6562090"/>
              <a:gd name="connsiteY548" fmla="*/ 5164805 h 6028288"/>
              <a:gd name="connsiteX549" fmla="*/ 4723187 w 6562090"/>
              <a:gd name="connsiteY549" fmla="*/ 5149279 h 6028288"/>
              <a:gd name="connsiteX550" fmla="*/ 4729224 w 6562090"/>
              <a:gd name="connsiteY550" fmla="*/ 5144910 h 6028288"/>
              <a:gd name="connsiteX551" fmla="*/ 4357476 w 6562090"/>
              <a:gd name="connsiteY551" fmla="*/ 5133753 h 6028288"/>
              <a:gd name="connsiteX552" fmla="*/ 4355320 w 6562090"/>
              <a:gd name="connsiteY552" fmla="*/ 5137203 h 6028288"/>
              <a:gd name="connsiteX553" fmla="*/ 4353353 w 6562090"/>
              <a:gd name="connsiteY553" fmla="*/ 5134342 h 6028288"/>
              <a:gd name="connsiteX554" fmla="*/ 4667986 w 6562090"/>
              <a:gd name="connsiteY554" fmla="*/ 5133751 h 6028288"/>
              <a:gd name="connsiteX555" fmla="*/ 4667986 w 6562090"/>
              <a:gd name="connsiteY555" fmla="*/ 5164803 h 6028288"/>
              <a:gd name="connsiteX556" fmla="*/ 4667986 w 6562090"/>
              <a:gd name="connsiteY556" fmla="*/ 5133751 h 6028288"/>
              <a:gd name="connsiteX557" fmla="*/ 4526530 w 6562090"/>
              <a:gd name="connsiteY557" fmla="*/ 5133751 h 6028288"/>
              <a:gd name="connsiteX558" fmla="*/ 4540331 w 6562090"/>
              <a:gd name="connsiteY558" fmla="*/ 5149277 h 6028288"/>
              <a:gd name="connsiteX559" fmla="*/ 4512730 w 6562090"/>
              <a:gd name="connsiteY559" fmla="*/ 5164803 h 6028288"/>
              <a:gd name="connsiteX560" fmla="*/ 4526530 w 6562090"/>
              <a:gd name="connsiteY560" fmla="*/ 5133751 h 6028288"/>
              <a:gd name="connsiteX561" fmla="*/ 4597958 w 6562090"/>
              <a:gd name="connsiteY561" fmla="*/ 5128594 h 6028288"/>
              <a:gd name="connsiteX562" fmla="*/ 4603296 w 6562090"/>
              <a:gd name="connsiteY562" fmla="*/ 5129293 h 6028288"/>
              <a:gd name="connsiteX563" fmla="*/ 4611058 w 6562090"/>
              <a:gd name="connsiteY563" fmla="*/ 5134900 h 6028288"/>
              <a:gd name="connsiteX564" fmla="*/ 4626582 w 6562090"/>
              <a:gd name="connsiteY564" fmla="*/ 5149850 h 6028288"/>
              <a:gd name="connsiteX565" fmla="*/ 4595532 w 6562090"/>
              <a:gd name="connsiteY565" fmla="*/ 5164803 h 6028288"/>
              <a:gd name="connsiteX566" fmla="*/ 4595532 w 6562090"/>
              <a:gd name="connsiteY566" fmla="*/ 5134900 h 6028288"/>
              <a:gd name="connsiteX567" fmla="*/ 4597958 w 6562090"/>
              <a:gd name="connsiteY567" fmla="*/ 5128594 h 6028288"/>
              <a:gd name="connsiteX568" fmla="*/ 5207577 w 6562090"/>
              <a:gd name="connsiteY568" fmla="*/ 5127931 h 6028288"/>
              <a:gd name="connsiteX569" fmla="*/ 5216553 w 6562090"/>
              <a:gd name="connsiteY569" fmla="*/ 5133753 h 6028288"/>
              <a:gd name="connsiteX570" fmla="*/ 5185501 w 6562090"/>
              <a:gd name="connsiteY570" fmla="*/ 5133753 h 6028288"/>
              <a:gd name="connsiteX571" fmla="*/ 5201027 w 6562090"/>
              <a:gd name="connsiteY571" fmla="*/ 5133753 h 6028288"/>
              <a:gd name="connsiteX572" fmla="*/ 5202968 w 6562090"/>
              <a:gd name="connsiteY572" fmla="*/ 5128578 h 6028288"/>
              <a:gd name="connsiteX573" fmla="*/ 5207577 w 6562090"/>
              <a:gd name="connsiteY573" fmla="*/ 5127931 h 6028288"/>
              <a:gd name="connsiteX574" fmla="*/ 4823239 w 6562090"/>
              <a:gd name="connsiteY574" fmla="*/ 5119950 h 6028288"/>
              <a:gd name="connsiteX575" fmla="*/ 4807716 w 6562090"/>
              <a:gd name="connsiteY575" fmla="*/ 5133751 h 6028288"/>
              <a:gd name="connsiteX576" fmla="*/ 4823239 w 6562090"/>
              <a:gd name="connsiteY576" fmla="*/ 5119950 h 6028288"/>
              <a:gd name="connsiteX577" fmla="*/ 4576640 w 6562090"/>
              <a:gd name="connsiteY577" fmla="*/ 5115069 h 6028288"/>
              <a:gd name="connsiteX578" fmla="*/ 4581734 w 6562090"/>
              <a:gd name="connsiteY578" fmla="*/ 5133753 h 6028288"/>
              <a:gd name="connsiteX579" fmla="*/ 4567934 w 6562090"/>
              <a:gd name="connsiteY579" fmla="*/ 5133753 h 6028288"/>
              <a:gd name="connsiteX580" fmla="*/ 4567934 w 6562090"/>
              <a:gd name="connsiteY580" fmla="*/ 5119952 h 6028288"/>
              <a:gd name="connsiteX581" fmla="*/ 4574834 w 6562090"/>
              <a:gd name="connsiteY581" fmla="*/ 5118227 h 6028288"/>
              <a:gd name="connsiteX582" fmla="*/ 5493802 w 6562090"/>
              <a:gd name="connsiteY582" fmla="*/ 5112774 h 6028288"/>
              <a:gd name="connsiteX583" fmla="*/ 5494284 w 6562090"/>
              <a:gd name="connsiteY583" fmla="*/ 5113050 h 6028288"/>
              <a:gd name="connsiteX584" fmla="*/ 5496010 w 6562090"/>
              <a:gd name="connsiteY584" fmla="*/ 5119950 h 6028288"/>
              <a:gd name="connsiteX585" fmla="*/ 6326600 w 6562090"/>
              <a:gd name="connsiteY585" fmla="*/ 5111685 h 6028288"/>
              <a:gd name="connsiteX586" fmla="*/ 6326894 w 6562090"/>
              <a:gd name="connsiteY586" fmla="*/ 5111924 h 6028288"/>
              <a:gd name="connsiteX587" fmla="*/ 6323384 w 6562090"/>
              <a:gd name="connsiteY587" fmla="*/ 5120248 h 6028288"/>
              <a:gd name="connsiteX588" fmla="*/ 4681786 w 6562090"/>
              <a:gd name="connsiteY588" fmla="*/ 5109599 h 6028288"/>
              <a:gd name="connsiteX589" fmla="*/ 4695586 w 6562090"/>
              <a:gd name="connsiteY589" fmla="*/ 5119950 h 6028288"/>
              <a:gd name="connsiteX590" fmla="*/ 4681786 w 6562090"/>
              <a:gd name="connsiteY590" fmla="*/ 5133751 h 6028288"/>
              <a:gd name="connsiteX591" fmla="*/ 4667986 w 6562090"/>
              <a:gd name="connsiteY591" fmla="*/ 5119950 h 6028288"/>
              <a:gd name="connsiteX592" fmla="*/ 4681786 w 6562090"/>
              <a:gd name="connsiteY592" fmla="*/ 5109599 h 6028288"/>
              <a:gd name="connsiteX593" fmla="*/ 4581734 w 6562090"/>
              <a:gd name="connsiteY593" fmla="*/ 5106152 h 6028288"/>
              <a:gd name="connsiteX594" fmla="*/ 4576640 w 6562090"/>
              <a:gd name="connsiteY594" fmla="*/ 5115069 h 6028288"/>
              <a:gd name="connsiteX595" fmla="*/ 4576560 w 6562090"/>
              <a:gd name="connsiteY595" fmla="*/ 5114776 h 6028288"/>
              <a:gd name="connsiteX596" fmla="*/ 4581734 w 6562090"/>
              <a:gd name="connsiteY596" fmla="*/ 5106152 h 6028288"/>
              <a:gd name="connsiteX597" fmla="*/ 182855 w 6562090"/>
              <a:gd name="connsiteY597" fmla="*/ 5106152 h 6028288"/>
              <a:gd name="connsiteX598" fmla="*/ 224256 w 6562090"/>
              <a:gd name="connsiteY598" fmla="*/ 5134737 h 6028288"/>
              <a:gd name="connsiteX599" fmla="*/ 196656 w 6562090"/>
              <a:gd name="connsiteY599" fmla="*/ 5120446 h 6028288"/>
              <a:gd name="connsiteX600" fmla="*/ 196656 w 6562090"/>
              <a:gd name="connsiteY600" fmla="*/ 5149031 h 6028288"/>
              <a:gd name="connsiteX601" fmla="*/ 224256 w 6562090"/>
              <a:gd name="connsiteY601" fmla="*/ 5134737 h 6028288"/>
              <a:gd name="connsiteX602" fmla="*/ 210457 w 6562090"/>
              <a:gd name="connsiteY602" fmla="*/ 5191912 h 6028288"/>
              <a:gd name="connsiteX603" fmla="*/ 196656 w 6562090"/>
              <a:gd name="connsiteY603" fmla="*/ 5206206 h 6028288"/>
              <a:gd name="connsiteX604" fmla="*/ 155254 w 6562090"/>
              <a:gd name="connsiteY604" fmla="*/ 5163325 h 6028288"/>
              <a:gd name="connsiteX605" fmla="*/ 169055 w 6562090"/>
              <a:gd name="connsiteY605" fmla="*/ 5163325 h 6028288"/>
              <a:gd name="connsiteX606" fmla="*/ 182855 w 6562090"/>
              <a:gd name="connsiteY606" fmla="*/ 5106152 h 6028288"/>
              <a:gd name="connsiteX607" fmla="*/ 4778389 w 6562090"/>
              <a:gd name="connsiteY607" fmla="*/ 5106150 h 6028288"/>
              <a:gd name="connsiteX608" fmla="*/ 4778389 w 6562090"/>
              <a:gd name="connsiteY608" fmla="*/ 5119950 h 6028288"/>
              <a:gd name="connsiteX609" fmla="*/ 4778389 w 6562090"/>
              <a:gd name="connsiteY609" fmla="*/ 5106150 h 6028288"/>
              <a:gd name="connsiteX610" fmla="*/ 4540331 w 6562090"/>
              <a:gd name="connsiteY610" fmla="*/ 5106150 h 6028288"/>
              <a:gd name="connsiteX611" fmla="*/ 4554131 w 6562090"/>
              <a:gd name="connsiteY611" fmla="*/ 5106150 h 6028288"/>
              <a:gd name="connsiteX612" fmla="*/ 4540331 w 6562090"/>
              <a:gd name="connsiteY612" fmla="*/ 5119950 h 6028288"/>
              <a:gd name="connsiteX613" fmla="*/ 4540331 w 6562090"/>
              <a:gd name="connsiteY613" fmla="*/ 5106150 h 6028288"/>
              <a:gd name="connsiteX614" fmla="*/ 5489110 w 6562090"/>
              <a:gd name="connsiteY614" fmla="*/ 5097524 h 6028288"/>
              <a:gd name="connsiteX615" fmla="*/ 5493802 w 6562090"/>
              <a:gd name="connsiteY615" fmla="*/ 5112774 h 6028288"/>
              <a:gd name="connsiteX616" fmla="*/ 5482210 w 6562090"/>
              <a:gd name="connsiteY616" fmla="*/ 5106150 h 6028288"/>
              <a:gd name="connsiteX617" fmla="*/ 5489110 w 6562090"/>
              <a:gd name="connsiteY617" fmla="*/ 5097524 h 6028288"/>
              <a:gd name="connsiteX618" fmla="*/ 5454608 w 6562090"/>
              <a:gd name="connsiteY618" fmla="*/ 5092352 h 6028288"/>
              <a:gd name="connsiteX619" fmla="*/ 5440808 w 6562090"/>
              <a:gd name="connsiteY619" fmla="*/ 5106152 h 6028288"/>
              <a:gd name="connsiteX620" fmla="*/ 5440808 w 6562090"/>
              <a:gd name="connsiteY620" fmla="*/ 5119952 h 6028288"/>
              <a:gd name="connsiteX621" fmla="*/ 5428734 w 6562090"/>
              <a:gd name="connsiteY621" fmla="*/ 5094075 h 6028288"/>
              <a:gd name="connsiteX622" fmla="*/ 5428834 w 6562090"/>
              <a:gd name="connsiteY622" fmla="*/ 5093447 h 6028288"/>
              <a:gd name="connsiteX623" fmla="*/ 5435634 w 6562090"/>
              <a:gd name="connsiteY623" fmla="*/ 5097526 h 6028288"/>
              <a:gd name="connsiteX624" fmla="*/ 5454608 w 6562090"/>
              <a:gd name="connsiteY624" fmla="*/ 5092352 h 6028288"/>
              <a:gd name="connsiteX625" fmla="*/ 5130299 w 6562090"/>
              <a:gd name="connsiteY625" fmla="*/ 5092352 h 6028288"/>
              <a:gd name="connsiteX626" fmla="*/ 5130299 w 6562090"/>
              <a:gd name="connsiteY626" fmla="*/ 5106152 h 6028288"/>
              <a:gd name="connsiteX627" fmla="*/ 5130299 w 6562090"/>
              <a:gd name="connsiteY627" fmla="*/ 5092352 h 6028288"/>
              <a:gd name="connsiteX628" fmla="*/ 4595534 w 6562090"/>
              <a:gd name="connsiteY628" fmla="*/ 5092352 h 6028288"/>
              <a:gd name="connsiteX629" fmla="*/ 4626586 w 6562090"/>
              <a:gd name="connsiteY629" fmla="*/ 5119952 h 6028288"/>
              <a:gd name="connsiteX630" fmla="*/ 4595534 w 6562090"/>
              <a:gd name="connsiteY630" fmla="*/ 5119952 h 6028288"/>
              <a:gd name="connsiteX631" fmla="*/ 4595534 w 6562090"/>
              <a:gd name="connsiteY631" fmla="*/ 5092352 h 6028288"/>
              <a:gd name="connsiteX632" fmla="*/ 4329876 w 6562090"/>
              <a:gd name="connsiteY632" fmla="*/ 5092352 h 6028288"/>
              <a:gd name="connsiteX633" fmla="*/ 4343676 w 6562090"/>
              <a:gd name="connsiteY633" fmla="*/ 5106152 h 6028288"/>
              <a:gd name="connsiteX634" fmla="*/ 4343676 w 6562090"/>
              <a:gd name="connsiteY634" fmla="*/ 5119952 h 6028288"/>
              <a:gd name="connsiteX635" fmla="*/ 4343676 w 6562090"/>
              <a:gd name="connsiteY635" fmla="*/ 5106152 h 6028288"/>
              <a:gd name="connsiteX636" fmla="*/ 4350576 w 6562090"/>
              <a:gd name="connsiteY636" fmla="*/ 5130303 h 6028288"/>
              <a:gd name="connsiteX637" fmla="*/ 4353353 w 6562090"/>
              <a:gd name="connsiteY637" fmla="*/ 5134342 h 6028288"/>
              <a:gd name="connsiteX638" fmla="*/ 4345401 w 6562090"/>
              <a:gd name="connsiteY638" fmla="*/ 5135478 h 6028288"/>
              <a:gd name="connsiteX639" fmla="*/ 4343676 w 6562090"/>
              <a:gd name="connsiteY639" fmla="*/ 5147553 h 6028288"/>
              <a:gd name="connsiteX640" fmla="*/ 4343676 w 6562090"/>
              <a:gd name="connsiteY640" fmla="*/ 5133753 h 6028288"/>
              <a:gd name="connsiteX641" fmla="*/ 4329876 w 6562090"/>
              <a:gd name="connsiteY641" fmla="*/ 5133753 h 6028288"/>
              <a:gd name="connsiteX642" fmla="*/ 4316076 w 6562090"/>
              <a:gd name="connsiteY642" fmla="*/ 5133753 h 6028288"/>
              <a:gd name="connsiteX643" fmla="*/ 4329876 w 6562090"/>
              <a:gd name="connsiteY643" fmla="*/ 5092352 h 6028288"/>
              <a:gd name="connsiteX644" fmla="*/ 4329876 w 6562090"/>
              <a:gd name="connsiteY644" fmla="*/ 5092352 h 6028288"/>
              <a:gd name="connsiteX645" fmla="*/ 4343676 w 6562090"/>
              <a:gd name="connsiteY645" fmla="*/ 5106152 h 6028288"/>
              <a:gd name="connsiteX646" fmla="*/ 4329876 w 6562090"/>
              <a:gd name="connsiteY646" fmla="*/ 5092352 h 6028288"/>
              <a:gd name="connsiteX647" fmla="*/ 4667986 w 6562090"/>
              <a:gd name="connsiteY647" fmla="*/ 5092349 h 6028288"/>
              <a:gd name="connsiteX648" fmla="*/ 4681786 w 6562090"/>
              <a:gd name="connsiteY648" fmla="*/ 5092349 h 6028288"/>
              <a:gd name="connsiteX649" fmla="*/ 4681786 w 6562090"/>
              <a:gd name="connsiteY649" fmla="*/ 5106150 h 6028288"/>
              <a:gd name="connsiteX650" fmla="*/ 4667986 w 6562090"/>
              <a:gd name="connsiteY650" fmla="*/ 5106150 h 6028288"/>
              <a:gd name="connsiteX651" fmla="*/ 4667986 w 6562090"/>
              <a:gd name="connsiteY651" fmla="*/ 5092349 h 6028288"/>
              <a:gd name="connsiteX652" fmla="*/ 4443728 w 6562090"/>
              <a:gd name="connsiteY652" fmla="*/ 5092349 h 6028288"/>
              <a:gd name="connsiteX653" fmla="*/ 4443728 w 6562090"/>
              <a:gd name="connsiteY653" fmla="*/ 5119950 h 6028288"/>
              <a:gd name="connsiteX654" fmla="*/ 4443728 w 6562090"/>
              <a:gd name="connsiteY654" fmla="*/ 5092349 h 6028288"/>
              <a:gd name="connsiteX655" fmla="*/ 5429388 w 6562090"/>
              <a:gd name="connsiteY655" fmla="*/ 5089972 h 6028288"/>
              <a:gd name="connsiteX656" fmla="*/ 5428834 w 6562090"/>
              <a:gd name="connsiteY656" fmla="*/ 5093447 h 6028288"/>
              <a:gd name="connsiteX657" fmla="*/ 5427008 w 6562090"/>
              <a:gd name="connsiteY657" fmla="*/ 5092352 h 6028288"/>
              <a:gd name="connsiteX658" fmla="*/ 6238917 w 6562090"/>
              <a:gd name="connsiteY658" fmla="*/ 5086292 h 6028288"/>
              <a:gd name="connsiteX659" fmla="*/ 6239136 w 6562090"/>
              <a:gd name="connsiteY659" fmla="*/ 5092206 h 6028288"/>
              <a:gd name="connsiteX660" fmla="*/ 6230361 w 6562090"/>
              <a:gd name="connsiteY660" fmla="*/ 5092206 h 6028288"/>
              <a:gd name="connsiteX661" fmla="*/ 6225095 w 6562090"/>
              <a:gd name="connsiteY661" fmla="*/ 5092206 h 6028288"/>
              <a:gd name="connsiteX662" fmla="*/ 6237380 w 6562090"/>
              <a:gd name="connsiteY662" fmla="*/ 5086949 h 6028288"/>
              <a:gd name="connsiteX663" fmla="*/ 6238917 w 6562090"/>
              <a:gd name="connsiteY663" fmla="*/ 5086292 h 6028288"/>
              <a:gd name="connsiteX664" fmla="*/ 4485132 w 6562090"/>
              <a:gd name="connsiteY664" fmla="*/ 5078551 h 6028288"/>
              <a:gd name="connsiteX665" fmla="*/ 4485132 w 6562090"/>
              <a:gd name="connsiteY665" fmla="*/ 5133753 h 6028288"/>
              <a:gd name="connsiteX666" fmla="*/ 4471331 w 6562090"/>
              <a:gd name="connsiteY666" fmla="*/ 5106152 h 6028288"/>
              <a:gd name="connsiteX667" fmla="*/ 4471331 w 6562090"/>
              <a:gd name="connsiteY667" fmla="*/ 5092352 h 6028288"/>
              <a:gd name="connsiteX668" fmla="*/ 4485132 w 6562090"/>
              <a:gd name="connsiteY668" fmla="*/ 5078551 h 6028288"/>
              <a:gd name="connsiteX669" fmla="*/ 5719602 w 6562090"/>
              <a:gd name="connsiteY669" fmla="*/ 5078186 h 6028288"/>
              <a:gd name="connsiteX670" fmla="*/ 5733644 w 6562090"/>
              <a:gd name="connsiteY670" fmla="*/ 5090454 h 6028288"/>
              <a:gd name="connsiteX671" fmla="*/ 5739849 w 6562090"/>
              <a:gd name="connsiteY671" fmla="*/ 5091228 h 6028288"/>
              <a:gd name="connsiteX672" fmla="*/ 5729372 w 6562090"/>
              <a:gd name="connsiteY672" fmla="*/ 5108666 h 6028288"/>
              <a:gd name="connsiteX673" fmla="*/ 5719602 w 6562090"/>
              <a:gd name="connsiteY673" fmla="*/ 5106228 h 6028288"/>
              <a:gd name="connsiteX674" fmla="*/ 5719602 w 6562090"/>
              <a:gd name="connsiteY674" fmla="*/ 5078186 h 6028288"/>
              <a:gd name="connsiteX675" fmla="*/ 5436711 w 6562090"/>
              <a:gd name="connsiteY675" fmla="*/ 5072729 h 6028288"/>
              <a:gd name="connsiteX676" fmla="*/ 5440808 w 6562090"/>
              <a:gd name="connsiteY676" fmla="*/ 5078551 h 6028288"/>
              <a:gd name="connsiteX677" fmla="*/ 5439082 w 6562090"/>
              <a:gd name="connsiteY677" fmla="*/ 5080277 h 6028288"/>
              <a:gd name="connsiteX678" fmla="*/ 5429388 w 6562090"/>
              <a:gd name="connsiteY678" fmla="*/ 5089972 h 6028288"/>
              <a:gd name="connsiteX679" fmla="*/ 5431104 w 6562090"/>
              <a:gd name="connsiteY679" fmla="*/ 5079197 h 6028288"/>
              <a:gd name="connsiteX680" fmla="*/ 5427008 w 6562090"/>
              <a:gd name="connsiteY680" fmla="*/ 5078551 h 6028288"/>
              <a:gd name="connsiteX681" fmla="*/ 5428734 w 6562090"/>
              <a:gd name="connsiteY681" fmla="*/ 5073374 h 6028288"/>
              <a:gd name="connsiteX682" fmla="*/ 5436711 w 6562090"/>
              <a:gd name="connsiteY682" fmla="*/ 5072729 h 6028288"/>
              <a:gd name="connsiteX683" fmla="*/ 5468409 w 6562090"/>
              <a:gd name="connsiteY683" fmla="*/ 5064751 h 6028288"/>
              <a:gd name="connsiteX684" fmla="*/ 5471860 w 6562090"/>
              <a:gd name="connsiteY684" fmla="*/ 5064751 h 6028288"/>
              <a:gd name="connsiteX685" fmla="*/ 5480484 w 6562090"/>
              <a:gd name="connsiteY685" fmla="*/ 5064751 h 6028288"/>
              <a:gd name="connsiteX686" fmla="*/ 5482210 w 6562090"/>
              <a:gd name="connsiteY686" fmla="*/ 5064751 h 6028288"/>
              <a:gd name="connsiteX687" fmla="*/ 5482210 w 6562090"/>
              <a:gd name="connsiteY687" fmla="*/ 5092352 h 6028288"/>
              <a:gd name="connsiteX688" fmla="*/ 5475310 w 6562090"/>
              <a:gd name="connsiteY688" fmla="*/ 5083726 h 6028288"/>
              <a:gd name="connsiteX689" fmla="*/ 5469663 w 6562090"/>
              <a:gd name="connsiteY689" fmla="*/ 5068202 h 6028288"/>
              <a:gd name="connsiteX690" fmla="*/ 5468409 w 6562090"/>
              <a:gd name="connsiteY690" fmla="*/ 5068202 h 6028288"/>
              <a:gd name="connsiteX691" fmla="*/ 6225095 w 6562090"/>
              <a:gd name="connsiteY691" fmla="*/ 5064166 h 6028288"/>
              <a:gd name="connsiteX692" fmla="*/ 6225095 w 6562090"/>
              <a:gd name="connsiteY692" fmla="*/ 5092206 h 6028288"/>
              <a:gd name="connsiteX693" fmla="*/ 6211054 w 6562090"/>
              <a:gd name="connsiteY693" fmla="*/ 5092206 h 6028288"/>
              <a:gd name="connsiteX694" fmla="*/ 6225095 w 6562090"/>
              <a:gd name="connsiteY694" fmla="*/ 5064166 h 6028288"/>
              <a:gd name="connsiteX695" fmla="*/ 4025265 w 6562090"/>
              <a:gd name="connsiteY695" fmla="*/ 5064166 h 6028288"/>
              <a:gd name="connsiteX696" fmla="*/ 4033269 w 6562090"/>
              <a:gd name="connsiteY696" fmla="*/ 5064166 h 6028288"/>
              <a:gd name="connsiteX697" fmla="*/ 4035016 w 6562090"/>
              <a:gd name="connsiteY697" fmla="*/ 5067280 h 6028288"/>
              <a:gd name="connsiteX698" fmla="*/ 4034575 w 6562090"/>
              <a:gd name="connsiteY698" fmla="*/ 5067602 h 6028288"/>
              <a:gd name="connsiteX699" fmla="*/ 4512732 w 6562090"/>
              <a:gd name="connsiteY699" fmla="*/ 5050950 h 6028288"/>
              <a:gd name="connsiteX700" fmla="*/ 4512732 w 6562090"/>
              <a:gd name="connsiteY700" fmla="*/ 5064751 h 6028288"/>
              <a:gd name="connsiteX701" fmla="*/ 4512732 w 6562090"/>
              <a:gd name="connsiteY701" fmla="*/ 5050950 h 6028288"/>
              <a:gd name="connsiteX702" fmla="*/ 4736988 w 6562090"/>
              <a:gd name="connsiteY702" fmla="*/ 5050948 h 6028288"/>
              <a:gd name="connsiteX703" fmla="*/ 4736988 w 6562090"/>
              <a:gd name="connsiteY703" fmla="*/ 5078549 h 6028288"/>
              <a:gd name="connsiteX704" fmla="*/ 4736988 w 6562090"/>
              <a:gd name="connsiteY704" fmla="*/ 5064749 h 6028288"/>
              <a:gd name="connsiteX705" fmla="*/ 4736988 w 6562090"/>
              <a:gd name="connsiteY705" fmla="*/ 5050948 h 6028288"/>
              <a:gd name="connsiteX706" fmla="*/ 3983140 w 6562090"/>
              <a:gd name="connsiteY706" fmla="*/ 5050144 h 6028288"/>
              <a:gd name="connsiteX707" fmla="*/ 3975286 w 6562090"/>
              <a:gd name="connsiteY707" fmla="*/ 5068969 h 6028288"/>
              <a:gd name="connsiteX708" fmla="*/ 3983140 w 6562090"/>
              <a:gd name="connsiteY708" fmla="*/ 5076823 h 6028288"/>
              <a:gd name="connsiteX709" fmla="*/ 3983512 w 6562090"/>
              <a:gd name="connsiteY709" fmla="*/ 5077195 h 6028288"/>
              <a:gd name="connsiteX710" fmla="*/ 3988406 w 6562090"/>
              <a:gd name="connsiteY710" fmla="*/ 5064164 h 6028288"/>
              <a:gd name="connsiteX711" fmla="*/ 3983140 w 6562090"/>
              <a:gd name="connsiteY711" fmla="*/ 5050144 h 6028288"/>
              <a:gd name="connsiteX712" fmla="*/ 4371277 w 6562090"/>
              <a:gd name="connsiteY712" fmla="*/ 5044817 h 6028288"/>
              <a:gd name="connsiteX713" fmla="*/ 4374728 w 6562090"/>
              <a:gd name="connsiteY713" fmla="*/ 5045774 h 6028288"/>
              <a:gd name="connsiteX714" fmla="*/ 4375336 w 6562090"/>
              <a:gd name="connsiteY714" fmla="*/ 5046891 h 6028288"/>
              <a:gd name="connsiteX715" fmla="*/ 4371277 w 6562090"/>
              <a:gd name="connsiteY715" fmla="*/ 5050950 h 6028288"/>
              <a:gd name="connsiteX716" fmla="*/ 4540333 w 6562090"/>
              <a:gd name="connsiteY716" fmla="*/ 5037150 h 6028288"/>
              <a:gd name="connsiteX717" fmla="*/ 4554134 w 6562090"/>
              <a:gd name="connsiteY717" fmla="*/ 5037150 h 6028288"/>
              <a:gd name="connsiteX718" fmla="*/ 4526532 w 6562090"/>
              <a:gd name="connsiteY718" fmla="*/ 5064751 h 6028288"/>
              <a:gd name="connsiteX719" fmla="*/ 4540333 w 6562090"/>
              <a:gd name="connsiteY719" fmla="*/ 5050950 h 6028288"/>
              <a:gd name="connsiteX720" fmla="*/ 4540333 w 6562090"/>
              <a:gd name="connsiteY720" fmla="*/ 5037150 h 6028288"/>
              <a:gd name="connsiteX721" fmla="*/ 4385078 w 6562090"/>
              <a:gd name="connsiteY721" fmla="*/ 5037150 h 6028288"/>
              <a:gd name="connsiteX722" fmla="*/ 4398878 w 6562090"/>
              <a:gd name="connsiteY722" fmla="*/ 5037150 h 6028288"/>
              <a:gd name="connsiteX723" fmla="*/ 4385078 w 6562090"/>
              <a:gd name="connsiteY723" fmla="*/ 5064751 h 6028288"/>
              <a:gd name="connsiteX724" fmla="*/ 4375336 w 6562090"/>
              <a:gd name="connsiteY724" fmla="*/ 5046891 h 6028288"/>
              <a:gd name="connsiteX725" fmla="*/ 4378177 w 6562090"/>
              <a:gd name="connsiteY725" fmla="*/ 5044050 h 6028288"/>
              <a:gd name="connsiteX726" fmla="*/ 4385078 w 6562090"/>
              <a:gd name="connsiteY726" fmla="*/ 5037150 h 6028288"/>
              <a:gd name="connsiteX727" fmla="*/ 6435718 w 6562090"/>
              <a:gd name="connsiteY727" fmla="*/ 5036124 h 6028288"/>
              <a:gd name="connsiteX728" fmla="*/ 6435718 w 6562090"/>
              <a:gd name="connsiteY728" fmla="*/ 5050144 h 6028288"/>
              <a:gd name="connsiteX729" fmla="*/ 6435718 w 6562090"/>
              <a:gd name="connsiteY729" fmla="*/ 5036124 h 6028288"/>
              <a:gd name="connsiteX730" fmla="*/ 5459196 w 6562090"/>
              <a:gd name="connsiteY730" fmla="*/ 5036124 h 6028288"/>
              <a:gd name="connsiteX731" fmla="*/ 5466855 w 6562090"/>
              <a:gd name="connsiteY731" fmla="*/ 5036124 h 6028288"/>
              <a:gd name="connsiteX732" fmla="*/ 5480897 w 6562090"/>
              <a:gd name="connsiteY732" fmla="*/ 5036124 h 6028288"/>
              <a:gd name="connsiteX733" fmla="*/ 5494938 w 6562090"/>
              <a:gd name="connsiteY733" fmla="*/ 5050144 h 6028288"/>
              <a:gd name="connsiteX734" fmla="*/ 5466855 w 6562090"/>
              <a:gd name="connsiteY734" fmla="*/ 5041381 h 6028288"/>
              <a:gd name="connsiteX735" fmla="*/ 3955057 w 6562090"/>
              <a:gd name="connsiteY735" fmla="*/ 5036124 h 6028288"/>
              <a:gd name="connsiteX736" fmla="*/ 3954019 w 6562090"/>
              <a:gd name="connsiteY736" fmla="*/ 5042688 h 6028288"/>
              <a:gd name="connsiteX737" fmla="*/ 3951327 w 6562090"/>
              <a:gd name="connsiteY737" fmla="*/ 5042258 h 6028288"/>
              <a:gd name="connsiteX738" fmla="*/ 3955057 w 6562090"/>
              <a:gd name="connsiteY738" fmla="*/ 5036124 h 6028288"/>
              <a:gd name="connsiteX739" fmla="*/ 3898614 w 6562090"/>
              <a:gd name="connsiteY739" fmla="*/ 5033699 h 6028288"/>
              <a:gd name="connsiteX740" fmla="*/ 3912412 w 6562090"/>
              <a:gd name="connsiteY740" fmla="*/ 5037150 h 6028288"/>
              <a:gd name="connsiteX741" fmla="*/ 3900340 w 6562090"/>
              <a:gd name="connsiteY741" fmla="*/ 5042325 h 6028288"/>
              <a:gd name="connsiteX742" fmla="*/ 3898614 w 6562090"/>
              <a:gd name="connsiteY742" fmla="*/ 5037150 h 6028288"/>
              <a:gd name="connsiteX743" fmla="*/ 3884814 w 6562090"/>
              <a:gd name="connsiteY743" fmla="*/ 5050950 h 6028288"/>
              <a:gd name="connsiteX744" fmla="*/ 3898614 w 6562090"/>
              <a:gd name="connsiteY744" fmla="*/ 5033699 h 6028288"/>
              <a:gd name="connsiteX745" fmla="*/ 4399121 w 6562090"/>
              <a:gd name="connsiteY745" fmla="*/ 5033266 h 6028288"/>
              <a:gd name="connsiteX746" fmla="*/ 4399399 w 6562090"/>
              <a:gd name="connsiteY746" fmla="*/ 5033904 h 6028288"/>
              <a:gd name="connsiteX747" fmla="*/ 4398878 w 6562090"/>
              <a:gd name="connsiteY747" fmla="*/ 5037148 h 6028288"/>
              <a:gd name="connsiteX748" fmla="*/ 4399121 w 6562090"/>
              <a:gd name="connsiteY748" fmla="*/ 5033266 h 6028288"/>
              <a:gd name="connsiteX749" fmla="*/ 5454613 w 6562090"/>
              <a:gd name="connsiteY749" fmla="*/ 5032979 h 6028288"/>
              <a:gd name="connsiteX750" fmla="*/ 5459196 w 6562090"/>
              <a:gd name="connsiteY750" fmla="*/ 5036124 h 6028288"/>
              <a:gd name="connsiteX751" fmla="*/ 5452814 w 6562090"/>
              <a:gd name="connsiteY751" fmla="*/ 5036124 h 6028288"/>
              <a:gd name="connsiteX752" fmla="*/ 4597011 w 6562090"/>
              <a:gd name="connsiteY752" fmla="*/ 5030920 h 6028288"/>
              <a:gd name="connsiteX753" fmla="*/ 4597553 w 6562090"/>
              <a:gd name="connsiteY753" fmla="*/ 5031149 h 6028288"/>
              <a:gd name="connsiteX754" fmla="*/ 4596790 w 6562090"/>
              <a:gd name="connsiteY754" fmla="*/ 5036791 h 6028288"/>
              <a:gd name="connsiteX755" fmla="*/ 4597011 w 6562090"/>
              <a:gd name="connsiteY755" fmla="*/ 5030920 h 6028288"/>
              <a:gd name="connsiteX756" fmla="*/ 976379 w 6562090"/>
              <a:gd name="connsiteY756" fmla="*/ 5026796 h 6028288"/>
              <a:gd name="connsiteX757" fmla="*/ 997078 w 6562090"/>
              <a:gd name="connsiteY757" fmla="*/ 5037148 h 6028288"/>
              <a:gd name="connsiteX758" fmla="*/ 997078 w 6562090"/>
              <a:gd name="connsiteY758" fmla="*/ 5078549 h 6028288"/>
              <a:gd name="connsiteX759" fmla="*/ 955677 w 6562090"/>
              <a:gd name="connsiteY759" fmla="*/ 5078549 h 6028288"/>
              <a:gd name="connsiteX760" fmla="*/ 955677 w 6562090"/>
              <a:gd name="connsiteY760" fmla="*/ 5037148 h 6028288"/>
              <a:gd name="connsiteX761" fmla="*/ 976379 w 6562090"/>
              <a:gd name="connsiteY761" fmla="*/ 5026796 h 6028288"/>
              <a:gd name="connsiteX762" fmla="*/ 5047496 w 6562090"/>
              <a:gd name="connsiteY762" fmla="*/ 5023350 h 6028288"/>
              <a:gd name="connsiteX763" fmla="*/ 5049222 w 6562090"/>
              <a:gd name="connsiteY763" fmla="*/ 5030250 h 6028288"/>
              <a:gd name="connsiteX764" fmla="*/ 5052515 w 6562090"/>
              <a:gd name="connsiteY764" fmla="*/ 5032132 h 6028288"/>
              <a:gd name="connsiteX765" fmla="*/ 5054397 w 6562090"/>
              <a:gd name="connsiteY765" fmla="*/ 5035424 h 6028288"/>
              <a:gd name="connsiteX766" fmla="*/ 5061297 w 6562090"/>
              <a:gd name="connsiteY766" fmla="*/ 5037150 h 6028288"/>
              <a:gd name="connsiteX767" fmla="*/ 5061297 w 6562090"/>
              <a:gd name="connsiteY767" fmla="*/ 5050950 h 6028288"/>
              <a:gd name="connsiteX768" fmla="*/ 5033696 w 6562090"/>
              <a:gd name="connsiteY768" fmla="*/ 5050950 h 6028288"/>
              <a:gd name="connsiteX769" fmla="*/ 5047496 w 6562090"/>
              <a:gd name="connsiteY769" fmla="*/ 5023350 h 6028288"/>
              <a:gd name="connsiteX770" fmla="*/ 5047496 w 6562090"/>
              <a:gd name="connsiteY770" fmla="*/ 5023350 h 6028288"/>
              <a:gd name="connsiteX771" fmla="*/ 5061297 w 6562090"/>
              <a:gd name="connsiteY771" fmla="*/ 5023350 h 6028288"/>
              <a:gd name="connsiteX772" fmla="*/ 5061297 w 6562090"/>
              <a:gd name="connsiteY772" fmla="*/ 5037150 h 6028288"/>
              <a:gd name="connsiteX773" fmla="*/ 5052515 w 6562090"/>
              <a:gd name="connsiteY773" fmla="*/ 5032132 h 6028288"/>
              <a:gd name="connsiteX774" fmla="*/ 4414404 w 6562090"/>
              <a:gd name="connsiteY774" fmla="*/ 5023347 h 6028288"/>
              <a:gd name="connsiteX775" fmla="*/ 4414404 w 6562090"/>
              <a:gd name="connsiteY775" fmla="*/ 5037148 h 6028288"/>
              <a:gd name="connsiteX776" fmla="*/ 4400819 w 6562090"/>
              <a:gd name="connsiteY776" fmla="*/ 5037148 h 6028288"/>
              <a:gd name="connsiteX777" fmla="*/ 4399399 w 6562090"/>
              <a:gd name="connsiteY777" fmla="*/ 5033904 h 6028288"/>
              <a:gd name="connsiteX778" fmla="*/ 4400819 w 6562090"/>
              <a:gd name="connsiteY778" fmla="*/ 5025072 h 6028288"/>
              <a:gd name="connsiteX779" fmla="*/ 4414404 w 6562090"/>
              <a:gd name="connsiteY779" fmla="*/ 5023347 h 6028288"/>
              <a:gd name="connsiteX780" fmla="*/ 3927938 w 6562090"/>
              <a:gd name="connsiteY780" fmla="*/ 5023347 h 6028288"/>
              <a:gd name="connsiteX781" fmla="*/ 3927938 w 6562090"/>
              <a:gd name="connsiteY781" fmla="*/ 5037148 h 6028288"/>
              <a:gd name="connsiteX782" fmla="*/ 3943462 w 6562090"/>
              <a:gd name="connsiteY782" fmla="*/ 5037148 h 6028288"/>
              <a:gd name="connsiteX783" fmla="*/ 3927938 w 6562090"/>
              <a:gd name="connsiteY783" fmla="*/ 5064749 h 6028288"/>
              <a:gd name="connsiteX784" fmla="*/ 3914353 w 6562090"/>
              <a:gd name="connsiteY784" fmla="*/ 5056123 h 6028288"/>
              <a:gd name="connsiteX785" fmla="*/ 3912412 w 6562090"/>
              <a:gd name="connsiteY785" fmla="*/ 5037150 h 6028288"/>
              <a:gd name="connsiteX786" fmla="*/ 3912412 w 6562090"/>
              <a:gd name="connsiteY786" fmla="*/ 5037148 h 6028288"/>
              <a:gd name="connsiteX787" fmla="*/ 3927938 w 6562090"/>
              <a:gd name="connsiteY787" fmla="*/ 5023347 h 6028288"/>
              <a:gd name="connsiteX788" fmla="*/ 4543783 w 6562090"/>
              <a:gd name="connsiteY788" fmla="*/ 5019684 h 6028288"/>
              <a:gd name="connsiteX789" fmla="*/ 4554134 w 6562090"/>
              <a:gd name="connsiteY789" fmla="*/ 5023350 h 6028288"/>
              <a:gd name="connsiteX790" fmla="*/ 4540333 w 6562090"/>
              <a:gd name="connsiteY790" fmla="*/ 5037150 h 6028288"/>
              <a:gd name="connsiteX791" fmla="*/ 4498932 w 6562090"/>
              <a:gd name="connsiteY791" fmla="*/ 5037150 h 6028288"/>
              <a:gd name="connsiteX792" fmla="*/ 4505832 w 6562090"/>
              <a:gd name="connsiteY792" fmla="*/ 5037150 h 6028288"/>
              <a:gd name="connsiteX793" fmla="*/ 4512730 w 6562090"/>
              <a:gd name="connsiteY793" fmla="*/ 5037150 h 6028288"/>
              <a:gd name="connsiteX794" fmla="*/ 4512732 w 6562090"/>
              <a:gd name="connsiteY794" fmla="*/ 5037150 h 6028288"/>
              <a:gd name="connsiteX795" fmla="*/ 4533433 w 6562090"/>
              <a:gd name="connsiteY795" fmla="*/ 5025075 h 6028288"/>
              <a:gd name="connsiteX796" fmla="*/ 4536381 w 6562090"/>
              <a:gd name="connsiteY796" fmla="*/ 5023539 h 6028288"/>
              <a:gd name="connsiteX797" fmla="*/ 4540331 w 6562090"/>
              <a:gd name="connsiteY797" fmla="*/ 5023034 h 6028288"/>
              <a:gd name="connsiteX798" fmla="*/ 4539797 w 6562090"/>
              <a:gd name="connsiteY798" fmla="*/ 5021760 h 6028288"/>
              <a:gd name="connsiteX799" fmla="*/ 5409111 w 6562090"/>
              <a:gd name="connsiteY799" fmla="*/ 5013859 h 6028288"/>
              <a:gd name="connsiteX800" fmla="*/ 5399407 w 6562090"/>
              <a:gd name="connsiteY800" fmla="*/ 5037148 h 6028288"/>
              <a:gd name="connsiteX801" fmla="*/ 5399407 w 6562090"/>
              <a:gd name="connsiteY801" fmla="*/ 5023347 h 6028288"/>
              <a:gd name="connsiteX802" fmla="*/ 5409111 w 6562090"/>
              <a:gd name="connsiteY802" fmla="*/ 5013859 h 6028288"/>
              <a:gd name="connsiteX803" fmla="*/ 4357476 w 6562090"/>
              <a:gd name="connsiteY803" fmla="*/ 5009549 h 6028288"/>
              <a:gd name="connsiteX804" fmla="*/ 4371277 w 6562090"/>
              <a:gd name="connsiteY804" fmla="*/ 5037150 h 6028288"/>
              <a:gd name="connsiteX805" fmla="*/ 4371277 w 6562090"/>
              <a:gd name="connsiteY805" fmla="*/ 5038876 h 6028288"/>
              <a:gd name="connsiteX806" fmla="*/ 4371277 w 6562090"/>
              <a:gd name="connsiteY806" fmla="*/ 5044817 h 6028288"/>
              <a:gd name="connsiteX807" fmla="*/ 4357476 w 6562090"/>
              <a:gd name="connsiteY807" fmla="*/ 5040984 h 6028288"/>
              <a:gd name="connsiteX808" fmla="*/ 4357476 w 6562090"/>
              <a:gd name="connsiteY808" fmla="*/ 5049225 h 6028288"/>
              <a:gd name="connsiteX809" fmla="*/ 4357476 w 6562090"/>
              <a:gd name="connsiteY809" fmla="*/ 5050950 h 6028288"/>
              <a:gd name="connsiteX810" fmla="*/ 4385078 w 6562090"/>
              <a:gd name="connsiteY810" fmla="*/ 5119952 h 6028288"/>
              <a:gd name="connsiteX811" fmla="*/ 4385078 w 6562090"/>
              <a:gd name="connsiteY811" fmla="*/ 5133753 h 6028288"/>
              <a:gd name="connsiteX812" fmla="*/ 4371277 w 6562090"/>
              <a:gd name="connsiteY812" fmla="*/ 5133753 h 6028288"/>
              <a:gd name="connsiteX813" fmla="*/ 4343676 w 6562090"/>
              <a:gd name="connsiteY813" fmla="*/ 5078551 h 6028288"/>
              <a:gd name="connsiteX814" fmla="*/ 4345617 w 6562090"/>
              <a:gd name="connsiteY814" fmla="*/ 5043618 h 6028288"/>
              <a:gd name="connsiteX815" fmla="*/ 4352822 w 6562090"/>
              <a:gd name="connsiteY815" fmla="*/ 5039690 h 6028288"/>
              <a:gd name="connsiteX816" fmla="*/ 4343676 w 6562090"/>
              <a:gd name="connsiteY816" fmla="*/ 5037150 h 6028288"/>
              <a:gd name="connsiteX817" fmla="*/ 4357476 w 6562090"/>
              <a:gd name="connsiteY817" fmla="*/ 5009549 h 6028288"/>
              <a:gd name="connsiteX818" fmla="*/ 6393592 w 6562090"/>
              <a:gd name="connsiteY818" fmla="*/ 5008084 h 6028288"/>
              <a:gd name="connsiteX819" fmla="*/ 6404124 w 6562090"/>
              <a:gd name="connsiteY819" fmla="*/ 5015093 h 6028288"/>
              <a:gd name="connsiteX820" fmla="*/ 6400784 w 6562090"/>
              <a:gd name="connsiteY820" fmla="*/ 5017316 h 6028288"/>
              <a:gd name="connsiteX821" fmla="*/ 6084900 w 6562090"/>
              <a:gd name="connsiteY821" fmla="*/ 5002168 h 6028288"/>
              <a:gd name="connsiteX822" fmla="*/ 6086434 w 6562090"/>
              <a:gd name="connsiteY822" fmla="*/ 5002825 h 6028288"/>
              <a:gd name="connsiteX823" fmla="*/ 6098720 w 6562090"/>
              <a:gd name="connsiteY823" fmla="*/ 5008084 h 6028288"/>
              <a:gd name="connsiteX824" fmla="*/ 6084681 w 6562090"/>
              <a:gd name="connsiteY824" fmla="*/ 5008084 h 6028288"/>
              <a:gd name="connsiteX825" fmla="*/ 6084900 w 6562090"/>
              <a:gd name="connsiteY825" fmla="*/ 5002168 h 6028288"/>
              <a:gd name="connsiteX826" fmla="*/ 5378704 w 6562090"/>
              <a:gd name="connsiteY826" fmla="*/ 4999196 h 6028288"/>
              <a:gd name="connsiteX827" fmla="*/ 5382156 w 6562090"/>
              <a:gd name="connsiteY827" fmla="*/ 5009547 h 6028288"/>
              <a:gd name="connsiteX828" fmla="*/ 5382156 w 6562090"/>
              <a:gd name="connsiteY828" fmla="*/ 5023347 h 6028288"/>
              <a:gd name="connsiteX829" fmla="*/ 5354554 w 6562090"/>
              <a:gd name="connsiteY829" fmla="*/ 5023347 h 6028288"/>
              <a:gd name="connsiteX830" fmla="*/ 5354554 w 6562090"/>
              <a:gd name="connsiteY830" fmla="*/ 5009547 h 6028288"/>
              <a:gd name="connsiteX831" fmla="*/ 5378704 w 6562090"/>
              <a:gd name="connsiteY831" fmla="*/ 4999196 h 6028288"/>
              <a:gd name="connsiteX832" fmla="*/ 5444331 w 6562090"/>
              <a:gd name="connsiteY832" fmla="*/ 4998520 h 6028288"/>
              <a:gd name="connsiteX833" fmla="*/ 5447708 w 6562090"/>
              <a:gd name="connsiteY833" fmla="*/ 5002001 h 6028288"/>
              <a:gd name="connsiteX834" fmla="*/ 5454608 w 6562090"/>
              <a:gd name="connsiteY834" fmla="*/ 5009117 h 6028288"/>
              <a:gd name="connsiteX835" fmla="*/ 5441240 w 6562090"/>
              <a:gd name="connsiteY835" fmla="*/ 5021178 h 6028288"/>
              <a:gd name="connsiteX836" fmla="*/ 5452814 w 6562090"/>
              <a:gd name="connsiteY836" fmla="*/ 5016847 h 6028288"/>
              <a:gd name="connsiteX837" fmla="*/ 5466855 w 6562090"/>
              <a:gd name="connsiteY837" fmla="*/ 5022104 h 6028288"/>
              <a:gd name="connsiteX838" fmla="*/ 5459836 w 6562090"/>
              <a:gd name="connsiteY838" fmla="*/ 5023856 h 6028288"/>
              <a:gd name="connsiteX839" fmla="*/ 5454613 w 6562090"/>
              <a:gd name="connsiteY839" fmla="*/ 5032979 h 6028288"/>
              <a:gd name="connsiteX840" fmla="*/ 5438772 w 6562090"/>
              <a:gd name="connsiteY840" fmla="*/ 5022104 h 6028288"/>
              <a:gd name="connsiteX841" fmla="*/ 5439876 w 6562090"/>
              <a:gd name="connsiteY841" fmla="*/ 5021689 h 6028288"/>
              <a:gd name="connsiteX842" fmla="*/ 5427008 w 6562090"/>
              <a:gd name="connsiteY842" fmla="*/ 5023350 h 6028288"/>
              <a:gd name="connsiteX843" fmla="*/ 5440808 w 6562090"/>
              <a:gd name="connsiteY843" fmla="*/ 5009117 h 6028288"/>
              <a:gd name="connsiteX844" fmla="*/ 5442534 w 6562090"/>
              <a:gd name="connsiteY844" fmla="*/ 5000815 h 6028288"/>
              <a:gd name="connsiteX845" fmla="*/ 4709387 w 6562090"/>
              <a:gd name="connsiteY845" fmla="*/ 4995747 h 6028288"/>
              <a:gd name="connsiteX846" fmla="*/ 4723187 w 6562090"/>
              <a:gd name="connsiteY846" fmla="*/ 4995747 h 6028288"/>
              <a:gd name="connsiteX847" fmla="*/ 4723187 w 6562090"/>
              <a:gd name="connsiteY847" fmla="*/ 5009547 h 6028288"/>
              <a:gd name="connsiteX848" fmla="*/ 4709387 w 6562090"/>
              <a:gd name="connsiteY848" fmla="*/ 5009547 h 6028288"/>
              <a:gd name="connsiteX849" fmla="*/ 4709387 w 6562090"/>
              <a:gd name="connsiteY849" fmla="*/ 4995747 h 6028288"/>
              <a:gd name="connsiteX850" fmla="*/ 5448788 w 6562090"/>
              <a:gd name="connsiteY850" fmla="*/ 4992828 h 6028288"/>
              <a:gd name="connsiteX851" fmla="*/ 5444331 w 6562090"/>
              <a:gd name="connsiteY851" fmla="*/ 4998520 h 6028288"/>
              <a:gd name="connsiteX852" fmla="*/ 5440808 w 6562090"/>
              <a:gd name="connsiteY852" fmla="*/ 4994886 h 6028288"/>
              <a:gd name="connsiteX853" fmla="*/ 5454608 w 6562090"/>
              <a:gd name="connsiteY853" fmla="*/ 4985397 h 6028288"/>
              <a:gd name="connsiteX854" fmla="*/ 5456334 w 6562090"/>
              <a:gd name="connsiteY854" fmla="*/ 4985397 h 6028288"/>
              <a:gd name="connsiteX855" fmla="*/ 5458060 w 6562090"/>
              <a:gd name="connsiteY855" fmla="*/ 4985397 h 6028288"/>
              <a:gd name="connsiteX856" fmla="*/ 5468409 w 6562090"/>
              <a:gd name="connsiteY856" fmla="*/ 4985397 h 6028288"/>
              <a:gd name="connsiteX857" fmla="*/ 5468409 w 6562090"/>
              <a:gd name="connsiteY857" fmla="*/ 4994886 h 6028288"/>
              <a:gd name="connsiteX858" fmla="*/ 5454608 w 6562090"/>
              <a:gd name="connsiteY858" fmla="*/ 4991328 h 6028288"/>
              <a:gd name="connsiteX859" fmla="*/ 5448788 w 6562090"/>
              <a:gd name="connsiteY859" fmla="*/ 4992828 h 6028288"/>
              <a:gd name="connsiteX860" fmla="*/ 5326954 w 6562090"/>
              <a:gd name="connsiteY860" fmla="*/ 4985397 h 6028288"/>
              <a:gd name="connsiteX861" fmla="*/ 5313154 w 6562090"/>
              <a:gd name="connsiteY861" fmla="*/ 4995749 h 6028288"/>
              <a:gd name="connsiteX862" fmla="*/ 5326954 w 6562090"/>
              <a:gd name="connsiteY862" fmla="*/ 4985397 h 6028288"/>
              <a:gd name="connsiteX863" fmla="*/ 5102698 w 6562090"/>
              <a:gd name="connsiteY863" fmla="*/ 4985397 h 6028288"/>
              <a:gd name="connsiteX864" fmla="*/ 5116499 w 6562090"/>
              <a:gd name="connsiteY864" fmla="*/ 4985397 h 6028288"/>
              <a:gd name="connsiteX865" fmla="*/ 5102698 w 6562090"/>
              <a:gd name="connsiteY865" fmla="*/ 4985397 h 6028288"/>
              <a:gd name="connsiteX866" fmla="*/ 4778389 w 6562090"/>
              <a:gd name="connsiteY866" fmla="*/ 4985397 h 6028288"/>
              <a:gd name="connsiteX867" fmla="*/ 4793915 w 6562090"/>
              <a:gd name="connsiteY867" fmla="*/ 4985397 h 6028288"/>
              <a:gd name="connsiteX868" fmla="*/ 4809438 w 6562090"/>
              <a:gd name="connsiteY868" fmla="*/ 5009549 h 6028288"/>
              <a:gd name="connsiteX869" fmla="*/ 4778389 w 6562090"/>
              <a:gd name="connsiteY869" fmla="*/ 4985397 h 6028288"/>
              <a:gd name="connsiteX870" fmla="*/ 4457530 w 6562090"/>
              <a:gd name="connsiteY870" fmla="*/ 4985397 h 6028288"/>
              <a:gd name="connsiteX871" fmla="*/ 4471331 w 6562090"/>
              <a:gd name="connsiteY871" fmla="*/ 4995749 h 6028288"/>
              <a:gd name="connsiteX872" fmla="*/ 4457530 w 6562090"/>
              <a:gd name="connsiteY872" fmla="*/ 4995749 h 6028288"/>
              <a:gd name="connsiteX873" fmla="*/ 4457530 w 6562090"/>
              <a:gd name="connsiteY873" fmla="*/ 4985397 h 6028288"/>
              <a:gd name="connsiteX874" fmla="*/ 4328256 w 6562090"/>
              <a:gd name="connsiteY874" fmla="*/ 4982863 h 6028288"/>
              <a:gd name="connsiteX875" fmla="*/ 4343674 w 6562090"/>
              <a:gd name="connsiteY875" fmla="*/ 4995316 h 6028288"/>
              <a:gd name="connsiteX876" fmla="*/ 4329443 w 6562090"/>
              <a:gd name="connsiteY876" fmla="*/ 5009549 h 6028288"/>
              <a:gd name="connsiteX877" fmla="*/ 4315212 w 6562090"/>
              <a:gd name="connsiteY877" fmla="*/ 5009549 h 6028288"/>
              <a:gd name="connsiteX878" fmla="*/ 4305724 w 6562090"/>
              <a:gd name="connsiteY878" fmla="*/ 4995316 h 6028288"/>
              <a:gd name="connsiteX879" fmla="*/ 4328256 w 6562090"/>
              <a:gd name="connsiteY879" fmla="*/ 4982863 h 6028288"/>
              <a:gd name="connsiteX880" fmla="*/ 4928038 w 6562090"/>
              <a:gd name="connsiteY880" fmla="*/ 4981159 h 6028288"/>
              <a:gd name="connsiteX881" fmla="*/ 4933644 w 6562090"/>
              <a:gd name="connsiteY881" fmla="*/ 4984050 h 6028288"/>
              <a:gd name="connsiteX882" fmla="*/ 4947445 w 6562090"/>
              <a:gd name="connsiteY882" fmla="*/ 4985828 h 6028288"/>
              <a:gd name="connsiteX883" fmla="*/ 4947445 w 6562090"/>
              <a:gd name="connsiteY883" fmla="*/ 4995316 h 6028288"/>
              <a:gd name="connsiteX884" fmla="*/ 4947445 w 6562090"/>
              <a:gd name="connsiteY884" fmla="*/ 5009549 h 6028288"/>
              <a:gd name="connsiteX885" fmla="*/ 4919844 w 6562090"/>
              <a:gd name="connsiteY885" fmla="*/ 4985828 h 6028288"/>
              <a:gd name="connsiteX886" fmla="*/ 4928038 w 6562090"/>
              <a:gd name="connsiteY886" fmla="*/ 4981159 h 6028288"/>
              <a:gd name="connsiteX887" fmla="*/ 5418756 w 6562090"/>
              <a:gd name="connsiteY887" fmla="*/ 4981135 h 6028288"/>
              <a:gd name="connsiteX888" fmla="*/ 5417708 w 6562090"/>
              <a:gd name="connsiteY888" fmla="*/ 4982963 h 6028288"/>
              <a:gd name="connsiteX889" fmla="*/ 5410688 w 6562090"/>
              <a:gd name="connsiteY889" fmla="*/ 4984715 h 6028288"/>
              <a:gd name="connsiteX890" fmla="*/ 3929168 w 6562090"/>
              <a:gd name="connsiteY890" fmla="*/ 4979895 h 6028288"/>
              <a:gd name="connsiteX891" fmla="*/ 3932280 w 6562090"/>
              <a:gd name="connsiteY891" fmla="*/ 4980742 h 6028288"/>
              <a:gd name="connsiteX892" fmla="*/ 3926974 w 6562090"/>
              <a:gd name="connsiteY892" fmla="*/ 4984715 h 6028288"/>
              <a:gd name="connsiteX893" fmla="*/ 3929168 w 6562090"/>
              <a:gd name="connsiteY893" fmla="*/ 4979895 h 6028288"/>
              <a:gd name="connsiteX894" fmla="*/ 3933995 w 6562090"/>
              <a:gd name="connsiteY894" fmla="*/ 4979458 h 6028288"/>
              <a:gd name="connsiteX895" fmla="*/ 3936082 w 6562090"/>
              <a:gd name="connsiteY895" fmla="*/ 4981020 h 6028288"/>
              <a:gd name="connsiteX896" fmla="*/ 3933995 w 6562090"/>
              <a:gd name="connsiteY896" fmla="*/ 4981209 h 6028288"/>
              <a:gd name="connsiteX897" fmla="*/ 3932280 w 6562090"/>
              <a:gd name="connsiteY897" fmla="*/ 4980742 h 6028288"/>
              <a:gd name="connsiteX898" fmla="*/ 5340756 w 6562090"/>
              <a:gd name="connsiteY898" fmla="*/ 4972027 h 6028288"/>
              <a:gd name="connsiteX899" fmla="*/ 5354557 w 6562090"/>
              <a:gd name="connsiteY899" fmla="*/ 4972027 h 6028288"/>
              <a:gd name="connsiteX900" fmla="*/ 5340756 w 6562090"/>
              <a:gd name="connsiteY900" fmla="*/ 4972027 h 6028288"/>
              <a:gd name="connsiteX901" fmla="*/ 5271752 w 6562090"/>
              <a:gd name="connsiteY901" fmla="*/ 4971597 h 6028288"/>
              <a:gd name="connsiteX902" fmla="*/ 5285552 w 6562090"/>
              <a:gd name="connsiteY902" fmla="*/ 4971597 h 6028288"/>
              <a:gd name="connsiteX903" fmla="*/ 5285552 w 6562090"/>
              <a:gd name="connsiteY903" fmla="*/ 4985397 h 6028288"/>
              <a:gd name="connsiteX904" fmla="*/ 5271752 w 6562090"/>
              <a:gd name="connsiteY904" fmla="*/ 4971597 h 6028288"/>
              <a:gd name="connsiteX905" fmla="*/ 4416130 w 6562090"/>
              <a:gd name="connsiteY905" fmla="*/ 4971597 h 6028288"/>
              <a:gd name="connsiteX906" fmla="*/ 4443730 w 6562090"/>
              <a:gd name="connsiteY906" fmla="*/ 4971597 h 6028288"/>
              <a:gd name="connsiteX907" fmla="*/ 4443730 w 6562090"/>
              <a:gd name="connsiteY907" fmla="*/ 4982182 h 6028288"/>
              <a:gd name="connsiteX908" fmla="*/ 4443730 w 6562090"/>
              <a:gd name="connsiteY908" fmla="*/ 4985710 h 6028288"/>
              <a:gd name="connsiteX909" fmla="*/ 4429930 w 6562090"/>
              <a:gd name="connsiteY909" fmla="*/ 5023350 h 6028288"/>
              <a:gd name="connsiteX910" fmla="*/ 4416130 w 6562090"/>
              <a:gd name="connsiteY910" fmla="*/ 4971597 h 6028288"/>
              <a:gd name="connsiteX911" fmla="*/ 4365239 w 6562090"/>
              <a:gd name="connsiteY911" fmla="*/ 4968161 h 6028288"/>
              <a:gd name="connsiteX912" fmla="*/ 4357476 w 6562090"/>
              <a:gd name="connsiteY912" fmla="*/ 4986025 h 6028288"/>
              <a:gd name="connsiteX913" fmla="*/ 4371277 w 6562090"/>
              <a:gd name="connsiteY913" fmla="*/ 4986025 h 6028288"/>
              <a:gd name="connsiteX914" fmla="*/ 4371277 w 6562090"/>
              <a:gd name="connsiteY914" fmla="*/ 5009549 h 6028288"/>
              <a:gd name="connsiteX915" fmla="*/ 4357476 w 6562090"/>
              <a:gd name="connsiteY915" fmla="*/ 4995434 h 6028288"/>
              <a:gd name="connsiteX916" fmla="*/ 4357476 w 6562090"/>
              <a:gd name="connsiteY916" fmla="*/ 5009549 h 6028288"/>
              <a:gd name="connsiteX917" fmla="*/ 4357476 w 6562090"/>
              <a:gd name="connsiteY917" fmla="*/ 4971910 h 6028288"/>
              <a:gd name="connsiteX918" fmla="*/ 4365239 w 6562090"/>
              <a:gd name="connsiteY918" fmla="*/ 4968161 h 6028288"/>
              <a:gd name="connsiteX919" fmla="*/ 4341952 w 6562090"/>
              <a:gd name="connsiteY919" fmla="*/ 4961893 h 6028288"/>
              <a:gd name="connsiteX920" fmla="*/ 4357476 w 6562090"/>
              <a:gd name="connsiteY920" fmla="*/ 4971597 h 6028288"/>
              <a:gd name="connsiteX921" fmla="*/ 4341952 w 6562090"/>
              <a:gd name="connsiteY921" fmla="*/ 4961893 h 6028288"/>
              <a:gd name="connsiteX922" fmla="*/ 4969869 w 6562090"/>
              <a:gd name="connsiteY922" fmla="*/ 4961246 h 6028288"/>
              <a:gd name="connsiteX923" fmla="*/ 4988844 w 6562090"/>
              <a:gd name="connsiteY923" fmla="*/ 4971597 h 6028288"/>
              <a:gd name="connsiteX924" fmla="*/ 4961243 w 6562090"/>
              <a:gd name="connsiteY924" fmla="*/ 4971597 h 6028288"/>
              <a:gd name="connsiteX925" fmla="*/ 4969869 w 6562090"/>
              <a:gd name="connsiteY925" fmla="*/ 4961246 h 6028288"/>
              <a:gd name="connsiteX926" fmla="*/ 5319049 w 6562090"/>
              <a:gd name="connsiteY926" fmla="*/ 4961165 h 6028288"/>
              <a:gd name="connsiteX927" fmla="*/ 5319579 w 6562090"/>
              <a:gd name="connsiteY927" fmla="*/ 4961279 h 6028288"/>
              <a:gd name="connsiteX928" fmla="*/ 5319192 w 6562090"/>
              <a:gd name="connsiteY928" fmla="*/ 4961462 h 6028288"/>
              <a:gd name="connsiteX929" fmla="*/ 4891018 w 6562090"/>
              <a:gd name="connsiteY929" fmla="*/ 4958103 h 6028288"/>
              <a:gd name="connsiteX930" fmla="*/ 4892244 w 6562090"/>
              <a:gd name="connsiteY930" fmla="*/ 4971597 h 6028288"/>
              <a:gd name="connsiteX931" fmla="*/ 4878443 w 6562090"/>
              <a:gd name="connsiteY931" fmla="*/ 4971597 h 6028288"/>
              <a:gd name="connsiteX932" fmla="*/ 4885343 w 6562090"/>
              <a:gd name="connsiteY932" fmla="*/ 4959522 h 6028288"/>
              <a:gd name="connsiteX933" fmla="*/ 5340756 w 6562090"/>
              <a:gd name="connsiteY933" fmla="*/ 4957797 h 6028288"/>
              <a:gd name="connsiteX934" fmla="*/ 5340756 w 6562090"/>
              <a:gd name="connsiteY934" fmla="*/ 4972027 h 6028288"/>
              <a:gd name="connsiteX935" fmla="*/ 5340756 w 6562090"/>
              <a:gd name="connsiteY935" fmla="*/ 4986260 h 6028288"/>
              <a:gd name="connsiteX936" fmla="*/ 5326956 w 6562090"/>
              <a:gd name="connsiteY936" fmla="*/ 4972027 h 6028288"/>
              <a:gd name="connsiteX937" fmla="*/ 5340756 w 6562090"/>
              <a:gd name="connsiteY937" fmla="*/ 4957797 h 6028288"/>
              <a:gd name="connsiteX938" fmla="*/ 5326954 w 6562090"/>
              <a:gd name="connsiteY938" fmla="*/ 4957797 h 6028288"/>
              <a:gd name="connsiteX939" fmla="*/ 5322426 w 6562090"/>
              <a:gd name="connsiteY939" fmla="*/ 4961894 h 6028288"/>
              <a:gd name="connsiteX940" fmla="*/ 5319579 w 6562090"/>
              <a:gd name="connsiteY940" fmla="*/ 4961279 h 6028288"/>
              <a:gd name="connsiteX941" fmla="*/ 4890990 w 6562090"/>
              <a:gd name="connsiteY941" fmla="*/ 4957797 h 6028288"/>
              <a:gd name="connsiteX942" fmla="*/ 4892244 w 6562090"/>
              <a:gd name="connsiteY942" fmla="*/ 4957797 h 6028288"/>
              <a:gd name="connsiteX943" fmla="*/ 4891018 w 6562090"/>
              <a:gd name="connsiteY943" fmla="*/ 4958103 h 6028288"/>
              <a:gd name="connsiteX944" fmla="*/ 4750788 w 6562090"/>
              <a:gd name="connsiteY944" fmla="*/ 4957797 h 6028288"/>
              <a:gd name="connsiteX945" fmla="*/ 4750788 w 6562090"/>
              <a:gd name="connsiteY945" fmla="*/ 5009549 h 6028288"/>
              <a:gd name="connsiteX946" fmla="*/ 4736988 w 6562090"/>
              <a:gd name="connsiteY946" fmla="*/ 4971910 h 6028288"/>
              <a:gd name="connsiteX947" fmla="*/ 4750788 w 6562090"/>
              <a:gd name="connsiteY947" fmla="*/ 4957797 h 6028288"/>
              <a:gd name="connsiteX948" fmla="*/ 4498932 w 6562090"/>
              <a:gd name="connsiteY948" fmla="*/ 4957797 h 6028288"/>
              <a:gd name="connsiteX949" fmla="*/ 4505832 w 6562090"/>
              <a:gd name="connsiteY949" fmla="*/ 4977204 h 6028288"/>
              <a:gd name="connsiteX950" fmla="*/ 4512641 w 6562090"/>
              <a:gd name="connsiteY950" fmla="*/ 4985908 h 6028288"/>
              <a:gd name="connsiteX951" fmla="*/ 4512730 w 6562090"/>
              <a:gd name="connsiteY951" fmla="*/ 4985397 h 6028288"/>
              <a:gd name="connsiteX952" fmla="*/ 4531705 w 6562090"/>
              <a:gd name="connsiteY952" fmla="*/ 5002451 h 6028288"/>
              <a:gd name="connsiteX953" fmla="*/ 4539797 w 6562090"/>
              <a:gd name="connsiteY953" fmla="*/ 5021760 h 6028288"/>
              <a:gd name="connsiteX954" fmla="*/ 4536381 w 6562090"/>
              <a:gd name="connsiteY954" fmla="*/ 5023539 h 6028288"/>
              <a:gd name="connsiteX955" fmla="*/ 4526530 w 6562090"/>
              <a:gd name="connsiteY955" fmla="*/ 5024799 h 6028288"/>
              <a:gd name="connsiteX956" fmla="*/ 4512730 w 6562090"/>
              <a:gd name="connsiteY956" fmla="*/ 5037150 h 6028288"/>
              <a:gd name="connsiteX957" fmla="*/ 4507556 w 6562090"/>
              <a:gd name="connsiteY957" fmla="*/ 5014802 h 6028288"/>
              <a:gd name="connsiteX958" fmla="*/ 4512619 w 6562090"/>
              <a:gd name="connsiteY958" fmla="*/ 4986025 h 6028288"/>
              <a:gd name="connsiteX959" fmla="*/ 4511006 w 6562090"/>
              <a:gd name="connsiteY959" fmla="*/ 4986025 h 6028288"/>
              <a:gd name="connsiteX960" fmla="*/ 4498932 w 6562090"/>
              <a:gd name="connsiteY960" fmla="*/ 4986025 h 6028288"/>
              <a:gd name="connsiteX961" fmla="*/ 4485132 w 6562090"/>
              <a:gd name="connsiteY961" fmla="*/ 5009549 h 6028288"/>
              <a:gd name="connsiteX962" fmla="*/ 4498932 w 6562090"/>
              <a:gd name="connsiteY962" fmla="*/ 4957797 h 6028288"/>
              <a:gd name="connsiteX963" fmla="*/ 4471329 w 6562090"/>
              <a:gd name="connsiteY963" fmla="*/ 4957797 h 6028288"/>
              <a:gd name="connsiteX964" fmla="*/ 4485129 w 6562090"/>
              <a:gd name="connsiteY964" fmla="*/ 4971597 h 6028288"/>
              <a:gd name="connsiteX965" fmla="*/ 4457528 w 6562090"/>
              <a:gd name="connsiteY965" fmla="*/ 4985397 h 6028288"/>
              <a:gd name="connsiteX966" fmla="*/ 4471329 w 6562090"/>
              <a:gd name="connsiteY966" fmla="*/ 4957797 h 6028288"/>
              <a:gd name="connsiteX967" fmla="*/ 5145252 w 6562090"/>
              <a:gd name="connsiteY967" fmla="*/ 4957108 h 6028288"/>
              <a:gd name="connsiteX968" fmla="*/ 5159626 w 6562090"/>
              <a:gd name="connsiteY968" fmla="*/ 4957108 h 6028288"/>
              <a:gd name="connsiteX969" fmla="*/ 5181189 w 6562090"/>
              <a:gd name="connsiteY969" fmla="*/ 4971254 h 6028288"/>
              <a:gd name="connsiteX970" fmla="*/ 5159630 w 6562090"/>
              <a:gd name="connsiteY970" fmla="*/ 4985397 h 6028288"/>
              <a:gd name="connsiteX971" fmla="*/ 5171700 w 6562090"/>
              <a:gd name="connsiteY971" fmla="*/ 4985397 h 6028288"/>
              <a:gd name="connsiteX972" fmla="*/ 5171700 w 6562090"/>
              <a:gd name="connsiteY972" fmla="*/ 5009117 h 6028288"/>
              <a:gd name="connsiteX973" fmla="*/ 5144100 w 6562090"/>
              <a:gd name="connsiteY973" fmla="*/ 5009117 h 6028288"/>
              <a:gd name="connsiteX974" fmla="*/ 5157900 w 6562090"/>
              <a:gd name="connsiteY974" fmla="*/ 4985397 h 6028288"/>
              <a:gd name="connsiteX975" fmla="*/ 5159624 w 6562090"/>
              <a:gd name="connsiteY975" fmla="*/ 4985397 h 6028288"/>
              <a:gd name="connsiteX976" fmla="*/ 5152438 w 6562090"/>
              <a:gd name="connsiteY976" fmla="*/ 4976559 h 6028288"/>
              <a:gd name="connsiteX977" fmla="*/ 5145252 w 6562090"/>
              <a:gd name="connsiteY977" fmla="*/ 4957108 h 6028288"/>
              <a:gd name="connsiteX978" fmla="*/ 5326954 w 6562090"/>
              <a:gd name="connsiteY978" fmla="*/ 4943996 h 6028288"/>
              <a:gd name="connsiteX979" fmla="*/ 5319047 w 6562090"/>
              <a:gd name="connsiteY979" fmla="*/ 4948539 h 6028288"/>
              <a:gd name="connsiteX980" fmla="*/ 5319192 w 6562090"/>
              <a:gd name="connsiteY980" fmla="*/ 4948093 h 6028288"/>
              <a:gd name="connsiteX981" fmla="*/ 5326954 w 6562090"/>
              <a:gd name="connsiteY981" fmla="*/ 4943996 h 6028288"/>
              <a:gd name="connsiteX982" fmla="*/ 5299353 w 6562090"/>
              <a:gd name="connsiteY982" fmla="*/ 4943996 h 6028288"/>
              <a:gd name="connsiteX983" fmla="*/ 5316819 w 6562090"/>
              <a:gd name="connsiteY983" fmla="*/ 4949818 h 6028288"/>
              <a:gd name="connsiteX984" fmla="*/ 5319047 w 6562090"/>
              <a:gd name="connsiteY984" fmla="*/ 4948539 h 6028288"/>
              <a:gd name="connsiteX985" fmla="*/ 5316604 w 6562090"/>
              <a:gd name="connsiteY985" fmla="*/ 4956072 h 6028288"/>
              <a:gd name="connsiteX986" fmla="*/ 5319049 w 6562090"/>
              <a:gd name="connsiteY986" fmla="*/ 4961165 h 6028288"/>
              <a:gd name="connsiteX987" fmla="*/ 5311428 w 6562090"/>
              <a:gd name="connsiteY987" fmla="*/ 4959522 h 6028288"/>
              <a:gd name="connsiteX988" fmla="*/ 5285552 w 6562090"/>
              <a:gd name="connsiteY988" fmla="*/ 4971597 h 6028288"/>
              <a:gd name="connsiteX989" fmla="*/ 5299353 w 6562090"/>
              <a:gd name="connsiteY989" fmla="*/ 4943996 h 6028288"/>
              <a:gd name="connsiteX990" fmla="*/ 5130299 w 6562090"/>
              <a:gd name="connsiteY990" fmla="*/ 4943996 h 6028288"/>
              <a:gd name="connsiteX991" fmla="*/ 5144100 w 6562090"/>
              <a:gd name="connsiteY991" fmla="*/ 4957797 h 6028288"/>
              <a:gd name="connsiteX992" fmla="*/ 5130299 w 6562090"/>
              <a:gd name="connsiteY992" fmla="*/ 4943996 h 6028288"/>
              <a:gd name="connsiteX993" fmla="*/ 4919844 w 6562090"/>
              <a:gd name="connsiteY993" fmla="*/ 4943996 h 6028288"/>
              <a:gd name="connsiteX994" fmla="*/ 4906044 w 6562090"/>
              <a:gd name="connsiteY994" fmla="*/ 4957797 h 6028288"/>
              <a:gd name="connsiteX995" fmla="*/ 4919844 w 6562090"/>
              <a:gd name="connsiteY995" fmla="*/ 4943996 h 6028288"/>
              <a:gd name="connsiteX996" fmla="*/ 4878443 w 6562090"/>
              <a:gd name="connsiteY996" fmla="*/ 4943996 h 6028288"/>
              <a:gd name="connsiteX997" fmla="*/ 4890518 w 6562090"/>
              <a:gd name="connsiteY997" fmla="*/ 4952620 h 6028288"/>
              <a:gd name="connsiteX998" fmla="*/ 4890990 w 6562090"/>
              <a:gd name="connsiteY998" fmla="*/ 4957797 h 6028288"/>
              <a:gd name="connsiteX999" fmla="*/ 4890518 w 6562090"/>
              <a:gd name="connsiteY999" fmla="*/ 4957797 h 6028288"/>
              <a:gd name="connsiteX1000" fmla="*/ 4878443 w 6562090"/>
              <a:gd name="connsiteY1000" fmla="*/ 4957797 h 6028288"/>
              <a:gd name="connsiteX1001" fmla="*/ 4878443 w 6562090"/>
              <a:gd name="connsiteY1001" fmla="*/ 4943996 h 6028288"/>
              <a:gd name="connsiteX1002" fmla="*/ 4681475 w 6562090"/>
              <a:gd name="connsiteY1002" fmla="*/ 4943996 h 6028288"/>
              <a:gd name="connsiteX1003" fmla="*/ 4667362 w 6562090"/>
              <a:gd name="connsiteY1003" fmla="*/ 4971834 h 6028288"/>
              <a:gd name="connsiteX1004" fmla="*/ 4681475 w 6562090"/>
              <a:gd name="connsiteY1004" fmla="*/ 4971834 h 6028288"/>
              <a:gd name="connsiteX1005" fmla="*/ 4667362 w 6562090"/>
              <a:gd name="connsiteY1005" fmla="*/ 4985754 h 6028288"/>
              <a:gd name="connsiteX1006" fmla="*/ 4695588 w 6562090"/>
              <a:gd name="connsiteY1006" fmla="*/ 4985754 h 6028288"/>
              <a:gd name="connsiteX1007" fmla="*/ 4681475 w 6562090"/>
              <a:gd name="connsiteY1007" fmla="*/ 5022874 h 6028288"/>
              <a:gd name="connsiteX1008" fmla="*/ 4653246 w 6562090"/>
              <a:gd name="connsiteY1008" fmla="*/ 5050711 h 6028288"/>
              <a:gd name="connsiteX1009" fmla="*/ 4653246 w 6562090"/>
              <a:gd name="connsiteY1009" fmla="*/ 5064631 h 6028288"/>
              <a:gd name="connsiteX1010" fmla="*/ 4639133 w 6562090"/>
              <a:gd name="connsiteY1010" fmla="*/ 5078551 h 6028288"/>
              <a:gd name="connsiteX1011" fmla="*/ 4625018 w 6562090"/>
              <a:gd name="connsiteY1011" fmla="*/ 5022874 h 6028288"/>
              <a:gd name="connsiteX1012" fmla="*/ 4610904 w 6562090"/>
              <a:gd name="connsiteY1012" fmla="*/ 5036791 h 6028288"/>
              <a:gd name="connsiteX1013" fmla="*/ 4598554 w 6562090"/>
              <a:gd name="connsiteY1013" fmla="*/ 5031572 h 6028288"/>
              <a:gd name="connsiteX1014" fmla="*/ 4597553 w 6562090"/>
              <a:gd name="connsiteY1014" fmla="*/ 5031149 h 6028288"/>
              <a:gd name="connsiteX1015" fmla="*/ 4598995 w 6562090"/>
              <a:gd name="connsiteY1015" fmla="*/ 5020480 h 6028288"/>
              <a:gd name="connsiteX1016" fmla="*/ 4610904 w 6562090"/>
              <a:gd name="connsiteY1016" fmla="*/ 4995034 h 6028288"/>
              <a:gd name="connsiteX1017" fmla="*/ 4596790 w 6562090"/>
              <a:gd name="connsiteY1017" fmla="*/ 4985754 h 6028288"/>
              <a:gd name="connsiteX1018" fmla="*/ 4610904 w 6562090"/>
              <a:gd name="connsiteY1018" fmla="*/ 4957916 h 6028288"/>
              <a:gd name="connsiteX1019" fmla="*/ 4610904 w 6562090"/>
              <a:gd name="connsiteY1019" fmla="*/ 4971834 h 6028288"/>
              <a:gd name="connsiteX1020" fmla="*/ 4639133 w 6562090"/>
              <a:gd name="connsiteY1020" fmla="*/ 4957916 h 6028288"/>
              <a:gd name="connsiteX1021" fmla="*/ 4653246 w 6562090"/>
              <a:gd name="connsiteY1021" fmla="*/ 4971834 h 6028288"/>
              <a:gd name="connsiteX1022" fmla="*/ 4681475 w 6562090"/>
              <a:gd name="connsiteY1022" fmla="*/ 4943996 h 6028288"/>
              <a:gd name="connsiteX1023" fmla="*/ 4385078 w 6562090"/>
              <a:gd name="connsiteY1023" fmla="*/ 4943996 h 6028288"/>
              <a:gd name="connsiteX1024" fmla="*/ 4398878 w 6562090"/>
              <a:gd name="connsiteY1024" fmla="*/ 4943996 h 6028288"/>
              <a:gd name="connsiteX1025" fmla="*/ 4398878 w 6562090"/>
              <a:gd name="connsiteY1025" fmla="*/ 4957797 h 6028288"/>
              <a:gd name="connsiteX1026" fmla="*/ 4385078 w 6562090"/>
              <a:gd name="connsiteY1026" fmla="*/ 4943996 h 6028288"/>
              <a:gd name="connsiteX1027" fmla="*/ 5133122 w 6562090"/>
              <a:gd name="connsiteY1027" fmla="*/ 4936995 h 6028288"/>
              <a:gd name="connsiteX1028" fmla="*/ 5138062 w 6562090"/>
              <a:gd name="connsiteY1028" fmla="*/ 4937659 h 6028288"/>
              <a:gd name="connsiteX1029" fmla="*/ 5145252 w 6562090"/>
              <a:gd name="connsiteY1029" fmla="*/ 4942962 h 6028288"/>
              <a:gd name="connsiteX1030" fmla="*/ 5130875 w 6562090"/>
              <a:gd name="connsiteY1030" fmla="*/ 4942962 h 6028288"/>
              <a:gd name="connsiteX1031" fmla="*/ 5133122 w 6562090"/>
              <a:gd name="connsiteY1031" fmla="*/ 4936995 h 6028288"/>
              <a:gd name="connsiteX1032" fmla="*/ 5216550 w 6562090"/>
              <a:gd name="connsiteY1032" fmla="*/ 4930196 h 6028288"/>
              <a:gd name="connsiteX1033" fmla="*/ 5230351 w 6562090"/>
              <a:gd name="connsiteY1033" fmla="*/ 4930196 h 6028288"/>
              <a:gd name="connsiteX1034" fmla="*/ 5244152 w 6562090"/>
              <a:gd name="connsiteY1034" fmla="*/ 4943996 h 6028288"/>
              <a:gd name="connsiteX1035" fmla="*/ 5202750 w 6562090"/>
              <a:gd name="connsiteY1035" fmla="*/ 4957797 h 6028288"/>
              <a:gd name="connsiteX1036" fmla="*/ 5216550 w 6562090"/>
              <a:gd name="connsiteY1036" fmla="*/ 4930196 h 6028288"/>
              <a:gd name="connsiteX1037" fmla="*/ 4948136 w 6562090"/>
              <a:gd name="connsiteY1037" fmla="*/ 4930196 h 6028288"/>
              <a:gd name="connsiteX1038" fmla="*/ 4977114 w 6562090"/>
              <a:gd name="connsiteY1038" fmla="*/ 4930196 h 6028288"/>
              <a:gd name="connsiteX1039" fmla="*/ 5006096 w 6562090"/>
              <a:gd name="connsiteY1039" fmla="*/ 4943996 h 6028288"/>
              <a:gd name="connsiteX1040" fmla="*/ 4991606 w 6562090"/>
              <a:gd name="connsiteY1040" fmla="*/ 4957797 h 6028288"/>
              <a:gd name="connsiteX1041" fmla="*/ 4991606 w 6562090"/>
              <a:gd name="connsiteY1041" fmla="*/ 4943996 h 6028288"/>
              <a:gd name="connsiteX1042" fmla="*/ 4948136 w 6562090"/>
              <a:gd name="connsiteY1042" fmla="*/ 4957797 h 6028288"/>
              <a:gd name="connsiteX1043" fmla="*/ 4946819 w 6562090"/>
              <a:gd name="connsiteY1043" fmla="*/ 4945250 h 6028288"/>
              <a:gd name="connsiteX1044" fmla="*/ 4940544 w 6562090"/>
              <a:gd name="connsiteY1044" fmla="*/ 4957797 h 6028288"/>
              <a:gd name="connsiteX1045" fmla="*/ 4933644 w 6562090"/>
              <a:gd name="connsiteY1045" fmla="*/ 4971597 h 6028288"/>
              <a:gd name="connsiteX1046" fmla="*/ 4933644 w 6562090"/>
              <a:gd name="connsiteY1046" fmla="*/ 4943996 h 6028288"/>
              <a:gd name="connsiteX1047" fmla="*/ 4935370 w 6562090"/>
              <a:gd name="connsiteY1047" fmla="*/ 4949171 h 6028288"/>
              <a:gd name="connsiteX1048" fmla="*/ 4946719 w 6562090"/>
              <a:gd name="connsiteY1048" fmla="*/ 4944307 h 6028288"/>
              <a:gd name="connsiteX1049" fmla="*/ 4946324 w 6562090"/>
              <a:gd name="connsiteY1049" fmla="*/ 4940545 h 6028288"/>
              <a:gd name="connsiteX1050" fmla="*/ 4933644 w 6562090"/>
              <a:gd name="connsiteY1050" fmla="*/ 4943996 h 6028288"/>
              <a:gd name="connsiteX1051" fmla="*/ 4948136 w 6562090"/>
              <a:gd name="connsiteY1051" fmla="*/ 4930196 h 6028288"/>
              <a:gd name="connsiteX1052" fmla="*/ 4864642 w 6562090"/>
              <a:gd name="connsiteY1052" fmla="*/ 4930196 h 6028288"/>
              <a:gd name="connsiteX1053" fmla="*/ 4850842 w 6562090"/>
              <a:gd name="connsiteY1053" fmla="*/ 4971597 h 6028288"/>
              <a:gd name="connsiteX1054" fmla="*/ 4850842 w 6562090"/>
              <a:gd name="connsiteY1054" fmla="*/ 4957797 h 6028288"/>
              <a:gd name="connsiteX1055" fmla="*/ 4864642 w 6562090"/>
              <a:gd name="connsiteY1055" fmla="*/ 4930196 h 6028288"/>
              <a:gd name="connsiteX1056" fmla="*/ 4581732 w 6562090"/>
              <a:gd name="connsiteY1056" fmla="*/ 4930196 h 6028288"/>
              <a:gd name="connsiteX1057" fmla="*/ 4595532 w 6562090"/>
              <a:gd name="connsiteY1057" fmla="*/ 4957797 h 6028288"/>
              <a:gd name="connsiteX1058" fmla="*/ 4581732 w 6562090"/>
              <a:gd name="connsiteY1058" fmla="*/ 4966420 h 6028288"/>
              <a:gd name="connsiteX1059" fmla="*/ 4570259 w 6562090"/>
              <a:gd name="connsiteY1059" fmla="*/ 4982198 h 6028288"/>
              <a:gd name="connsiteX1060" fmla="*/ 4578266 w 6562090"/>
              <a:gd name="connsiteY1060" fmla="*/ 4981840 h 6028288"/>
              <a:gd name="connsiteX1061" fmla="*/ 4582675 w 6562090"/>
              <a:gd name="connsiteY1061" fmla="*/ 4971834 h 6028288"/>
              <a:gd name="connsiteX1062" fmla="*/ 4596790 w 6562090"/>
              <a:gd name="connsiteY1062" fmla="*/ 4971834 h 6028288"/>
              <a:gd name="connsiteX1063" fmla="*/ 4596790 w 6562090"/>
              <a:gd name="connsiteY1063" fmla="*/ 4985754 h 6028288"/>
              <a:gd name="connsiteX1064" fmla="*/ 4582675 w 6562090"/>
              <a:gd name="connsiteY1064" fmla="*/ 5008954 h 6028288"/>
              <a:gd name="connsiteX1065" fmla="*/ 4540333 w 6562090"/>
              <a:gd name="connsiteY1065" fmla="*/ 5008954 h 6028288"/>
              <a:gd name="connsiteX1066" fmla="*/ 4554448 w 6562090"/>
              <a:gd name="connsiteY1066" fmla="*/ 4995034 h 6028288"/>
              <a:gd name="connsiteX1067" fmla="*/ 4540333 w 6562090"/>
              <a:gd name="connsiteY1067" fmla="*/ 4985754 h 6028288"/>
              <a:gd name="connsiteX1068" fmla="*/ 4554448 w 6562090"/>
              <a:gd name="connsiteY1068" fmla="*/ 4985754 h 6028288"/>
              <a:gd name="connsiteX1069" fmla="*/ 4567019 w 6562090"/>
              <a:gd name="connsiteY1069" fmla="*/ 4982655 h 6028288"/>
              <a:gd name="connsiteX1070" fmla="*/ 4561032 w 6562090"/>
              <a:gd name="connsiteY1070" fmla="*/ 4964697 h 6028288"/>
              <a:gd name="connsiteX1071" fmla="*/ 4554131 w 6562090"/>
              <a:gd name="connsiteY1071" fmla="*/ 4943996 h 6028288"/>
              <a:gd name="connsiteX1072" fmla="*/ 4581732 w 6562090"/>
              <a:gd name="connsiteY1072" fmla="*/ 4930196 h 6028288"/>
              <a:gd name="connsiteX1073" fmla="*/ 4398878 w 6562090"/>
              <a:gd name="connsiteY1073" fmla="*/ 4930196 h 6028288"/>
              <a:gd name="connsiteX1074" fmla="*/ 4398878 w 6562090"/>
              <a:gd name="connsiteY1074" fmla="*/ 4933645 h 6028288"/>
              <a:gd name="connsiteX1075" fmla="*/ 4398878 w 6562090"/>
              <a:gd name="connsiteY1075" fmla="*/ 4943996 h 6028288"/>
              <a:gd name="connsiteX1076" fmla="*/ 4398878 w 6562090"/>
              <a:gd name="connsiteY1076" fmla="*/ 4930196 h 6028288"/>
              <a:gd name="connsiteX1077" fmla="*/ 3463899 w 6562090"/>
              <a:gd name="connsiteY1077" fmla="*/ 4930196 h 6028288"/>
              <a:gd name="connsiteX1078" fmla="*/ 3477700 w 6562090"/>
              <a:gd name="connsiteY1078" fmla="*/ 4930196 h 6028288"/>
              <a:gd name="connsiteX1079" fmla="*/ 3491500 w 6562090"/>
              <a:gd name="connsiteY1079" fmla="*/ 4971597 h 6028288"/>
              <a:gd name="connsiteX1080" fmla="*/ 3463899 w 6562090"/>
              <a:gd name="connsiteY1080" fmla="*/ 4930196 h 6028288"/>
              <a:gd name="connsiteX1081" fmla="*/ 4636288 w 6562090"/>
              <a:gd name="connsiteY1081" fmla="*/ 4926530 h 6028288"/>
              <a:gd name="connsiteX1082" fmla="*/ 4626584 w 6562090"/>
              <a:gd name="connsiteY1082" fmla="*/ 4943996 h 6028288"/>
              <a:gd name="connsiteX1083" fmla="*/ 4626584 w 6562090"/>
              <a:gd name="connsiteY1083" fmla="*/ 4930196 h 6028288"/>
              <a:gd name="connsiteX1084" fmla="*/ 4636288 w 6562090"/>
              <a:gd name="connsiteY1084" fmla="*/ 4926530 h 6028288"/>
              <a:gd name="connsiteX1085" fmla="*/ 5277575 w 6562090"/>
              <a:gd name="connsiteY1085" fmla="*/ 4924589 h 6028288"/>
              <a:gd name="connsiteX1086" fmla="*/ 5285552 w 6562090"/>
              <a:gd name="connsiteY1086" fmla="*/ 4930196 h 6028288"/>
              <a:gd name="connsiteX1087" fmla="*/ 5271752 w 6562090"/>
              <a:gd name="connsiteY1087" fmla="*/ 4943996 h 6028288"/>
              <a:gd name="connsiteX1088" fmla="*/ 5273478 w 6562090"/>
              <a:gd name="connsiteY1088" fmla="*/ 4926745 h 6028288"/>
              <a:gd name="connsiteX1089" fmla="*/ 5277575 w 6562090"/>
              <a:gd name="connsiteY1089" fmla="*/ 4924589 h 6028288"/>
              <a:gd name="connsiteX1090" fmla="*/ 4991539 w 6562090"/>
              <a:gd name="connsiteY1090" fmla="*/ 4924374 h 6028288"/>
              <a:gd name="connsiteX1091" fmla="*/ 4997470 w 6562090"/>
              <a:gd name="connsiteY1091" fmla="*/ 4925021 h 6028288"/>
              <a:gd name="connsiteX1092" fmla="*/ 5006094 w 6562090"/>
              <a:gd name="connsiteY1092" fmla="*/ 4930196 h 6028288"/>
              <a:gd name="connsiteX1093" fmla="*/ 4988844 w 6562090"/>
              <a:gd name="connsiteY1093" fmla="*/ 4930196 h 6028288"/>
              <a:gd name="connsiteX1094" fmla="*/ 4991539 w 6562090"/>
              <a:gd name="connsiteY1094" fmla="*/ 4924374 h 6028288"/>
              <a:gd name="connsiteX1095" fmla="*/ 6015274 w 6562090"/>
              <a:gd name="connsiteY1095" fmla="*/ 4917819 h 6028288"/>
              <a:gd name="connsiteX1096" fmla="*/ 6028514 w 6562090"/>
              <a:gd name="connsiteY1096" fmla="*/ 4928633 h 6028288"/>
              <a:gd name="connsiteX1097" fmla="*/ 6016228 w 6562090"/>
              <a:gd name="connsiteY1097" fmla="*/ 4921624 h 6028288"/>
              <a:gd name="connsiteX1098" fmla="*/ 5285555 w 6562090"/>
              <a:gd name="connsiteY1098" fmla="*/ 4916395 h 6028288"/>
              <a:gd name="connsiteX1099" fmla="*/ 5277361 w 6562090"/>
              <a:gd name="connsiteY1099" fmla="*/ 4922002 h 6028288"/>
              <a:gd name="connsiteX1100" fmla="*/ 5276507 w 6562090"/>
              <a:gd name="connsiteY1100" fmla="*/ 4921673 h 6028288"/>
              <a:gd name="connsiteX1101" fmla="*/ 5075098 w 6562090"/>
              <a:gd name="connsiteY1101" fmla="*/ 4916395 h 6028288"/>
              <a:gd name="connsiteX1102" fmla="*/ 5102698 w 6562090"/>
              <a:gd name="connsiteY1102" fmla="*/ 4930196 h 6028288"/>
              <a:gd name="connsiteX1103" fmla="*/ 5088898 w 6562090"/>
              <a:gd name="connsiteY1103" fmla="*/ 4943996 h 6028288"/>
              <a:gd name="connsiteX1104" fmla="*/ 5116499 w 6562090"/>
              <a:gd name="connsiteY1104" fmla="*/ 4943996 h 6028288"/>
              <a:gd name="connsiteX1105" fmla="*/ 5102698 w 6562090"/>
              <a:gd name="connsiteY1105" fmla="*/ 4971597 h 6028288"/>
              <a:gd name="connsiteX1106" fmla="*/ 5088898 w 6562090"/>
              <a:gd name="connsiteY1106" fmla="*/ 4971597 h 6028288"/>
              <a:gd name="connsiteX1107" fmla="*/ 5088898 w 6562090"/>
              <a:gd name="connsiteY1107" fmla="*/ 4957797 h 6028288"/>
              <a:gd name="connsiteX1108" fmla="*/ 5075098 w 6562090"/>
              <a:gd name="connsiteY1108" fmla="*/ 4971597 h 6028288"/>
              <a:gd name="connsiteX1109" fmla="*/ 5061297 w 6562090"/>
              <a:gd name="connsiteY1109" fmla="*/ 4957797 h 6028288"/>
              <a:gd name="connsiteX1110" fmla="*/ 5061297 w 6562090"/>
              <a:gd name="connsiteY1110" fmla="*/ 4943996 h 6028288"/>
              <a:gd name="connsiteX1111" fmla="*/ 5075098 w 6562090"/>
              <a:gd name="connsiteY1111" fmla="*/ 4957797 h 6028288"/>
              <a:gd name="connsiteX1112" fmla="*/ 5088898 w 6562090"/>
              <a:gd name="connsiteY1112" fmla="*/ 4930196 h 6028288"/>
              <a:gd name="connsiteX1113" fmla="*/ 5075098 w 6562090"/>
              <a:gd name="connsiteY1113" fmla="*/ 4916395 h 6028288"/>
              <a:gd name="connsiteX1114" fmla="*/ 5033696 w 6562090"/>
              <a:gd name="connsiteY1114" fmla="*/ 4916395 h 6028288"/>
              <a:gd name="connsiteX1115" fmla="*/ 5061297 w 6562090"/>
              <a:gd name="connsiteY1115" fmla="*/ 4916395 h 6028288"/>
              <a:gd name="connsiteX1116" fmla="*/ 5033696 w 6562090"/>
              <a:gd name="connsiteY1116" fmla="*/ 4943996 h 6028288"/>
              <a:gd name="connsiteX1117" fmla="*/ 5033696 w 6562090"/>
              <a:gd name="connsiteY1117" fmla="*/ 4916395 h 6028288"/>
              <a:gd name="connsiteX1118" fmla="*/ 4906044 w 6562090"/>
              <a:gd name="connsiteY1118" fmla="*/ 4916395 h 6028288"/>
              <a:gd name="connsiteX1119" fmla="*/ 4919844 w 6562090"/>
              <a:gd name="connsiteY1119" fmla="*/ 4930196 h 6028288"/>
              <a:gd name="connsiteX1120" fmla="*/ 4919844 w 6562090"/>
              <a:gd name="connsiteY1120" fmla="*/ 4943996 h 6028288"/>
              <a:gd name="connsiteX1121" fmla="*/ 4906044 w 6562090"/>
              <a:gd name="connsiteY1121" fmla="*/ 4943996 h 6028288"/>
              <a:gd name="connsiteX1122" fmla="*/ 4906044 w 6562090"/>
              <a:gd name="connsiteY1122" fmla="*/ 4916395 h 6028288"/>
              <a:gd name="connsiteX1123" fmla="*/ 4764588 w 6562090"/>
              <a:gd name="connsiteY1123" fmla="*/ 4916395 h 6028288"/>
              <a:gd name="connsiteX1124" fmla="*/ 4769846 w 6562090"/>
              <a:gd name="connsiteY1124" fmla="*/ 4926910 h 6028288"/>
              <a:gd name="connsiteX1125" fmla="*/ 4764588 w 6562090"/>
              <a:gd name="connsiteY1125" fmla="*/ 4930196 h 6028288"/>
              <a:gd name="connsiteX1126" fmla="*/ 4626586 w 6562090"/>
              <a:gd name="connsiteY1126" fmla="*/ 4916395 h 6028288"/>
              <a:gd name="connsiteX1127" fmla="*/ 4595534 w 6562090"/>
              <a:gd name="connsiteY1127" fmla="*/ 4930196 h 6028288"/>
              <a:gd name="connsiteX1128" fmla="*/ 4626586 w 6562090"/>
              <a:gd name="connsiteY1128" fmla="*/ 4916395 h 6028288"/>
              <a:gd name="connsiteX1129" fmla="*/ 4512732 w 6562090"/>
              <a:gd name="connsiteY1129" fmla="*/ 4916395 h 6028288"/>
              <a:gd name="connsiteX1130" fmla="*/ 4512732 w 6562090"/>
              <a:gd name="connsiteY1130" fmla="*/ 4943996 h 6028288"/>
              <a:gd name="connsiteX1131" fmla="*/ 4540333 w 6562090"/>
              <a:gd name="connsiteY1131" fmla="*/ 4943996 h 6028288"/>
              <a:gd name="connsiteX1132" fmla="*/ 4526532 w 6562090"/>
              <a:gd name="connsiteY1132" fmla="*/ 4971597 h 6028288"/>
              <a:gd name="connsiteX1133" fmla="*/ 4498932 w 6562090"/>
              <a:gd name="connsiteY1133" fmla="*/ 4957797 h 6028288"/>
              <a:gd name="connsiteX1134" fmla="*/ 4498932 w 6562090"/>
              <a:gd name="connsiteY1134" fmla="*/ 4930196 h 6028288"/>
              <a:gd name="connsiteX1135" fmla="*/ 4512732 w 6562090"/>
              <a:gd name="connsiteY1135" fmla="*/ 4916395 h 6028288"/>
              <a:gd name="connsiteX1136" fmla="*/ 5145252 w 6562090"/>
              <a:gd name="connsiteY1136" fmla="*/ 4914672 h 6028288"/>
              <a:gd name="connsiteX1137" fmla="*/ 5159626 w 6562090"/>
              <a:gd name="connsiteY1137" fmla="*/ 4928818 h 6028288"/>
              <a:gd name="connsiteX1138" fmla="*/ 5188378 w 6562090"/>
              <a:gd name="connsiteY1138" fmla="*/ 4928818 h 6028288"/>
              <a:gd name="connsiteX1139" fmla="*/ 5187476 w 6562090"/>
              <a:gd name="connsiteY1139" fmla="*/ 4930035 h 6028288"/>
              <a:gd name="connsiteX1140" fmla="*/ 5200827 w 6562090"/>
              <a:gd name="connsiteY1140" fmla="*/ 4928957 h 6028288"/>
              <a:gd name="connsiteX1141" fmla="*/ 5201027 w 6562090"/>
              <a:gd name="connsiteY1141" fmla="*/ 4930196 h 6028288"/>
              <a:gd name="connsiteX1142" fmla="*/ 5187442 w 6562090"/>
              <a:gd name="connsiteY1142" fmla="*/ 4930196 h 6028288"/>
              <a:gd name="connsiteX1143" fmla="*/ 5187359 w 6562090"/>
              <a:gd name="connsiteY1143" fmla="*/ 4930196 h 6028288"/>
              <a:gd name="connsiteX1144" fmla="*/ 5174002 w 6562090"/>
              <a:gd name="connsiteY1144" fmla="*/ 4948267 h 6028288"/>
              <a:gd name="connsiteX1145" fmla="*/ 5159626 w 6562090"/>
              <a:gd name="connsiteY1145" fmla="*/ 4957108 h 6028288"/>
              <a:gd name="connsiteX1146" fmla="*/ 5159626 w 6562090"/>
              <a:gd name="connsiteY1146" fmla="*/ 4942962 h 6028288"/>
              <a:gd name="connsiteX1147" fmla="*/ 5145252 w 6562090"/>
              <a:gd name="connsiteY1147" fmla="*/ 4942962 h 6028288"/>
              <a:gd name="connsiteX1148" fmla="*/ 5145252 w 6562090"/>
              <a:gd name="connsiteY1148" fmla="*/ 4914672 h 6028288"/>
              <a:gd name="connsiteX1149" fmla="*/ 5257954 w 6562090"/>
              <a:gd name="connsiteY1149" fmla="*/ 4902595 h 6028288"/>
              <a:gd name="connsiteX1150" fmla="*/ 5271754 w 6562090"/>
              <a:gd name="connsiteY1150" fmla="*/ 4919845 h 6028288"/>
              <a:gd name="connsiteX1151" fmla="*/ 5276507 w 6562090"/>
              <a:gd name="connsiteY1151" fmla="*/ 4921673 h 6028288"/>
              <a:gd name="connsiteX1152" fmla="*/ 5264854 w 6562090"/>
              <a:gd name="connsiteY1152" fmla="*/ 4928471 h 6028288"/>
              <a:gd name="connsiteX1153" fmla="*/ 5244154 w 6562090"/>
              <a:gd name="connsiteY1153" fmla="*/ 4930196 h 6028288"/>
              <a:gd name="connsiteX1154" fmla="*/ 5257954 w 6562090"/>
              <a:gd name="connsiteY1154" fmla="*/ 4902595 h 6028288"/>
              <a:gd name="connsiteX1155" fmla="*/ 5201027 w 6562090"/>
              <a:gd name="connsiteY1155" fmla="*/ 4902595 h 6028288"/>
              <a:gd name="connsiteX1156" fmla="*/ 5216553 w 6562090"/>
              <a:gd name="connsiteY1156" fmla="*/ 4916395 h 6028288"/>
              <a:gd name="connsiteX1157" fmla="*/ 5206849 w 6562090"/>
              <a:gd name="connsiteY1157" fmla="*/ 4928470 h 6028288"/>
              <a:gd name="connsiteX1158" fmla="*/ 5200827 w 6562090"/>
              <a:gd name="connsiteY1158" fmla="*/ 4928957 h 6028288"/>
              <a:gd name="connsiteX1159" fmla="*/ 5199086 w 6562090"/>
              <a:gd name="connsiteY1159" fmla="*/ 4918121 h 6028288"/>
              <a:gd name="connsiteX1160" fmla="*/ 5185501 w 6562090"/>
              <a:gd name="connsiteY1160" fmla="*/ 4916395 h 6028288"/>
              <a:gd name="connsiteX1161" fmla="*/ 5201027 w 6562090"/>
              <a:gd name="connsiteY1161" fmla="*/ 4902595 h 6028288"/>
              <a:gd name="connsiteX1162" fmla="*/ 4961243 w 6562090"/>
              <a:gd name="connsiteY1162" fmla="*/ 4902595 h 6028288"/>
              <a:gd name="connsiteX1163" fmla="*/ 4975044 w 6562090"/>
              <a:gd name="connsiteY1163" fmla="*/ 4916395 h 6028288"/>
              <a:gd name="connsiteX1164" fmla="*/ 4961243 w 6562090"/>
              <a:gd name="connsiteY1164" fmla="*/ 4902595 h 6028288"/>
              <a:gd name="connsiteX1165" fmla="*/ 4837042 w 6562090"/>
              <a:gd name="connsiteY1165" fmla="*/ 4902595 h 6028288"/>
              <a:gd name="connsiteX1166" fmla="*/ 4864642 w 6562090"/>
              <a:gd name="connsiteY1166" fmla="*/ 4916395 h 6028288"/>
              <a:gd name="connsiteX1167" fmla="*/ 4864642 w 6562090"/>
              <a:gd name="connsiteY1167" fmla="*/ 4930196 h 6028288"/>
              <a:gd name="connsiteX1168" fmla="*/ 4837042 w 6562090"/>
              <a:gd name="connsiteY1168" fmla="*/ 4916395 h 6028288"/>
              <a:gd name="connsiteX1169" fmla="*/ 4837042 w 6562090"/>
              <a:gd name="connsiteY1169" fmla="*/ 4902595 h 6028288"/>
              <a:gd name="connsiteX1170" fmla="*/ 4792190 w 6562090"/>
              <a:gd name="connsiteY1170" fmla="*/ 4902595 h 6028288"/>
              <a:gd name="connsiteX1171" fmla="*/ 4792190 w 6562090"/>
              <a:gd name="connsiteY1171" fmla="*/ 4957797 h 6028288"/>
              <a:gd name="connsiteX1172" fmla="*/ 4778389 w 6562090"/>
              <a:gd name="connsiteY1172" fmla="*/ 4971597 h 6028288"/>
              <a:gd name="connsiteX1173" fmla="*/ 4778389 w 6562090"/>
              <a:gd name="connsiteY1173" fmla="*/ 4943996 h 6028288"/>
              <a:gd name="connsiteX1174" fmla="*/ 4771488 w 6562090"/>
              <a:gd name="connsiteY1174" fmla="*/ 4930196 h 6028288"/>
              <a:gd name="connsiteX1175" fmla="*/ 4769846 w 6562090"/>
              <a:gd name="connsiteY1175" fmla="*/ 4926910 h 6028288"/>
              <a:gd name="connsiteX1176" fmla="*/ 4778389 w 6562090"/>
              <a:gd name="connsiteY1176" fmla="*/ 4921570 h 6028288"/>
              <a:gd name="connsiteX1177" fmla="*/ 4792190 w 6562090"/>
              <a:gd name="connsiteY1177" fmla="*/ 4902595 h 6028288"/>
              <a:gd name="connsiteX1178" fmla="*/ 4792190 w 6562090"/>
              <a:gd name="connsiteY1178" fmla="*/ 4902595 h 6028288"/>
              <a:gd name="connsiteX1179" fmla="*/ 4807142 w 6562090"/>
              <a:gd name="connsiteY1179" fmla="*/ 4916395 h 6028288"/>
              <a:gd name="connsiteX1180" fmla="*/ 4822092 w 6562090"/>
              <a:gd name="connsiteY1180" fmla="*/ 4916395 h 6028288"/>
              <a:gd name="connsiteX1181" fmla="*/ 4822092 w 6562090"/>
              <a:gd name="connsiteY1181" fmla="*/ 4930196 h 6028288"/>
              <a:gd name="connsiteX1182" fmla="*/ 4792190 w 6562090"/>
              <a:gd name="connsiteY1182" fmla="*/ 4916395 h 6028288"/>
              <a:gd name="connsiteX1183" fmla="*/ 4792190 w 6562090"/>
              <a:gd name="connsiteY1183" fmla="*/ 4902595 h 6028288"/>
              <a:gd name="connsiteX1184" fmla="*/ 4667986 w 6562090"/>
              <a:gd name="connsiteY1184" fmla="*/ 4902595 h 6028288"/>
              <a:gd name="connsiteX1185" fmla="*/ 4723187 w 6562090"/>
              <a:gd name="connsiteY1185" fmla="*/ 4957797 h 6028288"/>
              <a:gd name="connsiteX1186" fmla="*/ 4695586 w 6562090"/>
              <a:gd name="connsiteY1186" fmla="*/ 4957797 h 6028288"/>
              <a:gd name="connsiteX1187" fmla="*/ 4667986 w 6562090"/>
              <a:gd name="connsiteY1187" fmla="*/ 4902595 h 6028288"/>
              <a:gd name="connsiteX1188" fmla="*/ 4385078 w 6562090"/>
              <a:gd name="connsiteY1188" fmla="*/ 4902595 h 6028288"/>
              <a:gd name="connsiteX1189" fmla="*/ 4398878 w 6562090"/>
              <a:gd name="connsiteY1189" fmla="*/ 4916395 h 6028288"/>
              <a:gd name="connsiteX1190" fmla="*/ 4385078 w 6562090"/>
              <a:gd name="connsiteY1190" fmla="*/ 4930196 h 6028288"/>
              <a:gd name="connsiteX1191" fmla="*/ 4385078 w 6562090"/>
              <a:gd name="connsiteY1191" fmla="*/ 4902595 h 6028288"/>
              <a:gd name="connsiteX1192" fmla="*/ 4343678 w 6562090"/>
              <a:gd name="connsiteY1192" fmla="*/ 4902595 h 6028288"/>
              <a:gd name="connsiteX1193" fmla="*/ 4339489 w 6562090"/>
              <a:gd name="connsiteY1193" fmla="*/ 4906260 h 6028288"/>
              <a:gd name="connsiteX1194" fmla="*/ 4339133 w 6562090"/>
              <a:gd name="connsiteY1194" fmla="*/ 4906025 h 6028288"/>
              <a:gd name="connsiteX1195" fmla="*/ 4338386 w 6562090"/>
              <a:gd name="connsiteY1195" fmla="*/ 4904320 h 6028288"/>
              <a:gd name="connsiteX1196" fmla="*/ 4343678 w 6562090"/>
              <a:gd name="connsiteY1196" fmla="*/ 4902595 h 6028288"/>
              <a:gd name="connsiteX1197" fmla="*/ 5033696 w 6562090"/>
              <a:gd name="connsiteY1197" fmla="*/ 4901906 h 6028288"/>
              <a:gd name="connsiteX1198" fmla="*/ 5019896 w 6562090"/>
              <a:gd name="connsiteY1198" fmla="*/ 4916397 h 6028288"/>
              <a:gd name="connsiteX1199" fmla="*/ 5033696 w 6562090"/>
              <a:gd name="connsiteY1199" fmla="*/ 4901906 h 6028288"/>
              <a:gd name="connsiteX1200" fmla="*/ 4933644 w 6562090"/>
              <a:gd name="connsiteY1200" fmla="*/ 4901445 h 6028288"/>
              <a:gd name="connsiteX1201" fmla="*/ 4947445 w 6562090"/>
              <a:gd name="connsiteY1201" fmla="*/ 4915822 h 6028288"/>
              <a:gd name="connsiteX1202" fmla="*/ 4919844 w 6562090"/>
              <a:gd name="connsiteY1202" fmla="*/ 4915822 h 6028288"/>
              <a:gd name="connsiteX1203" fmla="*/ 4933644 w 6562090"/>
              <a:gd name="connsiteY1203" fmla="*/ 4901445 h 6028288"/>
              <a:gd name="connsiteX1204" fmla="*/ 5145252 w 6562090"/>
              <a:gd name="connsiteY1204" fmla="*/ 4900526 h 6028288"/>
              <a:gd name="connsiteX1205" fmla="*/ 5174002 w 6562090"/>
              <a:gd name="connsiteY1205" fmla="*/ 4900526 h 6028288"/>
              <a:gd name="connsiteX1206" fmla="*/ 5145252 w 6562090"/>
              <a:gd name="connsiteY1206" fmla="*/ 4914672 h 6028288"/>
              <a:gd name="connsiteX1207" fmla="*/ 5130875 w 6562090"/>
              <a:gd name="connsiteY1207" fmla="*/ 4914672 h 6028288"/>
              <a:gd name="connsiteX1208" fmla="*/ 5145252 w 6562090"/>
              <a:gd name="connsiteY1208" fmla="*/ 4900526 h 6028288"/>
              <a:gd name="connsiteX1209" fmla="*/ 5132672 w 6562090"/>
              <a:gd name="connsiteY1209" fmla="*/ 4895221 h 6028288"/>
              <a:gd name="connsiteX1210" fmla="*/ 5133937 w 6562090"/>
              <a:gd name="connsiteY1210" fmla="*/ 4895756 h 6028288"/>
              <a:gd name="connsiteX1211" fmla="*/ 5130875 w 6562090"/>
              <a:gd name="connsiteY1211" fmla="*/ 4900526 h 6028288"/>
              <a:gd name="connsiteX1212" fmla="*/ 5132672 w 6562090"/>
              <a:gd name="connsiteY1212" fmla="*/ 4895221 h 6028288"/>
              <a:gd name="connsiteX1213" fmla="*/ 4736988 w 6562090"/>
              <a:gd name="connsiteY1213" fmla="*/ 4888794 h 6028288"/>
              <a:gd name="connsiteX1214" fmla="*/ 4736988 w 6562090"/>
              <a:gd name="connsiteY1214" fmla="*/ 4916395 h 6028288"/>
              <a:gd name="connsiteX1215" fmla="*/ 4736988 w 6562090"/>
              <a:gd name="connsiteY1215" fmla="*/ 4888794 h 6028288"/>
              <a:gd name="connsiteX1216" fmla="*/ 4291924 w 6562090"/>
              <a:gd name="connsiteY1216" fmla="*/ 4888794 h 6028288"/>
              <a:gd name="connsiteX1217" fmla="*/ 4293649 w 6562090"/>
              <a:gd name="connsiteY1217" fmla="*/ 4895695 h 6028288"/>
              <a:gd name="connsiteX1218" fmla="*/ 4305652 w 6562090"/>
              <a:gd name="connsiteY1218" fmla="*/ 4902554 h 6028288"/>
              <a:gd name="connsiteX1219" fmla="*/ 4310744 w 6562090"/>
              <a:gd name="connsiteY1219" fmla="*/ 4897418 h 6028288"/>
              <a:gd name="connsiteX1220" fmla="*/ 4329565 w 6562090"/>
              <a:gd name="connsiteY1220" fmla="*/ 4888794 h 6028288"/>
              <a:gd name="connsiteX1221" fmla="*/ 4329876 w 6562090"/>
              <a:gd name="connsiteY1221" fmla="*/ 4890929 h 6028288"/>
              <a:gd name="connsiteX1222" fmla="*/ 4329876 w 6562090"/>
              <a:gd name="connsiteY1222" fmla="*/ 4888794 h 6028288"/>
              <a:gd name="connsiteX1223" fmla="*/ 4333327 w 6562090"/>
              <a:gd name="connsiteY1223" fmla="*/ 4888794 h 6028288"/>
              <a:gd name="connsiteX1224" fmla="*/ 4333327 w 6562090"/>
              <a:gd name="connsiteY1224" fmla="*/ 4892246 h 6028288"/>
              <a:gd name="connsiteX1225" fmla="*/ 4330069 w 6562090"/>
              <a:gd name="connsiteY1225" fmla="*/ 4892246 h 6028288"/>
              <a:gd name="connsiteX1226" fmla="*/ 4331330 w 6562090"/>
              <a:gd name="connsiteY1226" fmla="*/ 4900869 h 6028288"/>
              <a:gd name="connsiteX1227" fmla="*/ 4339133 w 6562090"/>
              <a:gd name="connsiteY1227" fmla="*/ 4906025 h 6028288"/>
              <a:gd name="connsiteX1228" fmla="*/ 4343678 w 6562090"/>
              <a:gd name="connsiteY1228" fmla="*/ 4916395 h 6028288"/>
              <a:gd name="connsiteX1229" fmla="*/ 4329565 w 6562090"/>
              <a:gd name="connsiteY1229" fmla="*/ 4916395 h 6028288"/>
              <a:gd name="connsiteX1230" fmla="*/ 4315450 w 6562090"/>
              <a:gd name="connsiteY1230" fmla="*/ 4902595 h 6028288"/>
              <a:gd name="connsiteX1231" fmla="*/ 4291926 w 6562090"/>
              <a:gd name="connsiteY1231" fmla="*/ 4916395 h 6028288"/>
              <a:gd name="connsiteX1232" fmla="*/ 4305502 w 6562090"/>
              <a:gd name="connsiteY1232" fmla="*/ 4902706 h 6028288"/>
              <a:gd name="connsiteX1233" fmla="*/ 4288474 w 6562090"/>
              <a:gd name="connsiteY1233" fmla="*/ 4911221 h 6028288"/>
              <a:gd name="connsiteX1234" fmla="*/ 4291924 w 6562090"/>
              <a:gd name="connsiteY1234" fmla="*/ 4888794 h 6028288"/>
              <a:gd name="connsiteX1235" fmla="*/ 4961246 w 6562090"/>
              <a:gd name="connsiteY1235" fmla="*/ 4887071 h 6028288"/>
              <a:gd name="connsiteX1236" fmla="*/ 4975046 w 6562090"/>
              <a:gd name="connsiteY1236" fmla="*/ 4887071 h 6028288"/>
              <a:gd name="connsiteX1237" fmla="*/ 4975046 w 6562090"/>
              <a:gd name="connsiteY1237" fmla="*/ 4901445 h 6028288"/>
              <a:gd name="connsiteX1238" fmla="*/ 4961246 w 6562090"/>
              <a:gd name="connsiteY1238" fmla="*/ 4901445 h 6028288"/>
              <a:gd name="connsiteX1239" fmla="*/ 4961246 w 6562090"/>
              <a:gd name="connsiteY1239" fmla="*/ 4887071 h 6028288"/>
              <a:gd name="connsiteX1240" fmla="*/ 6295864 w 6562090"/>
              <a:gd name="connsiteY1240" fmla="*/ 4884328 h 6028288"/>
              <a:gd name="connsiteX1241" fmla="*/ 6295303 w 6562090"/>
              <a:gd name="connsiteY1241" fmla="*/ 4886571 h 6028288"/>
              <a:gd name="connsiteX1242" fmla="*/ 6294840 w 6562090"/>
              <a:gd name="connsiteY1242" fmla="*/ 4884876 h 6028288"/>
              <a:gd name="connsiteX1243" fmla="*/ 6295303 w 6562090"/>
              <a:gd name="connsiteY1243" fmla="*/ 4884820 h 6028288"/>
              <a:gd name="connsiteX1244" fmla="*/ 5285552 w 6562090"/>
              <a:gd name="connsiteY1244" fmla="*/ 4874994 h 6028288"/>
              <a:gd name="connsiteX1245" fmla="*/ 5285552 w 6562090"/>
              <a:gd name="connsiteY1245" fmla="*/ 4888794 h 6028288"/>
              <a:gd name="connsiteX1246" fmla="*/ 5285552 w 6562090"/>
              <a:gd name="connsiteY1246" fmla="*/ 4874994 h 6028288"/>
              <a:gd name="connsiteX1247" fmla="*/ 6307704 w 6562090"/>
              <a:gd name="connsiteY1247" fmla="*/ 4873486 h 6028288"/>
              <a:gd name="connsiteX1248" fmla="*/ 6307760 w 6562090"/>
              <a:gd name="connsiteY1248" fmla="*/ 4873934 h 6028288"/>
              <a:gd name="connsiteX1249" fmla="*/ 6295864 w 6562090"/>
              <a:gd name="connsiteY1249" fmla="*/ 4884328 h 6028288"/>
              <a:gd name="connsiteX1250" fmla="*/ 6297057 w 6562090"/>
              <a:gd name="connsiteY1250" fmla="*/ 4879562 h 6028288"/>
              <a:gd name="connsiteX1251" fmla="*/ 2902223 w 6562090"/>
              <a:gd name="connsiteY1251" fmla="*/ 4860105 h 6028288"/>
              <a:gd name="connsiteX1252" fmla="*/ 2916369 w 6562090"/>
              <a:gd name="connsiteY1252" fmla="*/ 4874088 h 6028288"/>
              <a:gd name="connsiteX1253" fmla="*/ 2888079 w 6562090"/>
              <a:gd name="connsiteY1253" fmla="*/ 4943998 h 6028288"/>
              <a:gd name="connsiteX1254" fmla="*/ 2873933 w 6562090"/>
              <a:gd name="connsiteY1254" fmla="*/ 4930015 h 6028288"/>
              <a:gd name="connsiteX1255" fmla="*/ 2902223 w 6562090"/>
              <a:gd name="connsiteY1255" fmla="*/ 4860105 h 6028288"/>
              <a:gd name="connsiteX1256" fmla="*/ 4640385 w 6562090"/>
              <a:gd name="connsiteY1256" fmla="*/ 4860044 h 6028288"/>
              <a:gd name="connsiteX1257" fmla="*/ 4640385 w 6562090"/>
              <a:gd name="connsiteY1257" fmla="*/ 4874996 h 6028288"/>
              <a:gd name="connsiteX1258" fmla="*/ 4640385 w 6562090"/>
              <a:gd name="connsiteY1258" fmla="*/ 4860044 h 6028288"/>
              <a:gd name="connsiteX1259" fmla="*/ 4263970 w 6562090"/>
              <a:gd name="connsiteY1259" fmla="*/ 4858531 h 6028288"/>
              <a:gd name="connsiteX1260" fmla="*/ 4272746 w 6562090"/>
              <a:gd name="connsiteY1260" fmla="*/ 4858531 h 6028288"/>
              <a:gd name="connsiteX1261" fmla="*/ 4278012 w 6562090"/>
              <a:gd name="connsiteY1261" fmla="*/ 4858531 h 6028288"/>
              <a:gd name="connsiteX1262" fmla="*/ 4263970 w 6562090"/>
              <a:gd name="connsiteY1262" fmla="*/ 4872551 h 6028288"/>
              <a:gd name="connsiteX1263" fmla="*/ 4526530 w 6562090"/>
              <a:gd name="connsiteY1263" fmla="*/ 4857742 h 6028288"/>
              <a:gd name="connsiteX1264" fmla="*/ 4540331 w 6562090"/>
              <a:gd name="connsiteY1264" fmla="*/ 4857742 h 6028288"/>
              <a:gd name="connsiteX1265" fmla="*/ 4540331 w 6562090"/>
              <a:gd name="connsiteY1265" fmla="*/ 4874994 h 6028288"/>
              <a:gd name="connsiteX1266" fmla="*/ 4526530 w 6562090"/>
              <a:gd name="connsiteY1266" fmla="*/ 4857742 h 6028288"/>
              <a:gd name="connsiteX1267" fmla="*/ 4693646 w 6562090"/>
              <a:gd name="connsiteY1267" fmla="*/ 4854483 h 6028288"/>
              <a:gd name="connsiteX1268" fmla="*/ 4695586 w 6562090"/>
              <a:gd name="connsiteY1268" fmla="*/ 4858607 h 6028288"/>
              <a:gd name="connsiteX1269" fmla="*/ 4695586 w 6562090"/>
              <a:gd name="connsiteY1269" fmla="*/ 4873271 h 6028288"/>
              <a:gd name="connsiteX1270" fmla="*/ 4681786 w 6562090"/>
              <a:gd name="connsiteY1270" fmla="*/ 4858607 h 6028288"/>
              <a:gd name="connsiteX1271" fmla="*/ 4693646 w 6562090"/>
              <a:gd name="connsiteY1271" fmla="*/ 4854483 h 6028288"/>
              <a:gd name="connsiteX1272" fmla="*/ 4638386 w 6562090"/>
              <a:gd name="connsiteY1272" fmla="*/ 4854391 h 6028288"/>
              <a:gd name="connsiteX1273" fmla="*/ 4638660 w 6562090"/>
              <a:gd name="connsiteY1273" fmla="*/ 4854438 h 6028288"/>
              <a:gd name="connsiteX1274" fmla="*/ 4640385 w 6562090"/>
              <a:gd name="connsiteY1274" fmla="*/ 4860044 h 6028288"/>
              <a:gd name="connsiteX1275" fmla="*/ 5083076 w 6562090"/>
              <a:gd name="connsiteY1275" fmla="*/ 4853163 h 6028288"/>
              <a:gd name="connsiteX1276" fmla="*/ 5087172 w 6562090"/>
              <a:gd name="connsiteY1276" fmla="*/ 4855589 h 6028288"/>
              <a:gd name="connsiteX1277" fmla="*/ 5088898 w 6562090"/>
              <a:gd name="connsiteY1277" fmla="*/ 4874996 h 6028288"/>
              <a:gd name="connsiteX1278" fmla="*/ 5075098 w 6562090"/>
              <a:gd name="connsiteY1278" fmla="*/ 4859470 h 6028288"/>
              <a:gd name="connsiteX1279" fmla="*/ 5083076 w 6562090"/>
              <a:gd name="connsiteY1279" fmla="*/ 4853163 h 6028288"/>
              <a:gd name="connsiteX1280" fmla="*/ 5174002 w 6562090"/>
              <a:gd name="connsiteY1280" fmla="*/ 4843944 h 6028288"/>
              <a:gd name="connsiteX1281" fmla="*/ 5145252 w 6562090"/>
              <a:gd name="connsiteY1281" fmla="*/ 4900526 h 6028288"/>
              <a:gd name="connsiteX1282" fmla="*/ 5133937 w 6562090"/>
              <a:gd name="connsiteY1282" fmla="*/ 4895756 h 6028288"/>
              <a:gd name="connsiteX1283" fmla="*/ 5152438 w 6562090"/>
              <a:gd name="connsiteY1283" fmla="*/ 4866931 h 6028288"/>
              <a:gd name="connsiteX1284" fmla="*/ 5174002 w 6562090"/>
              <a:gd name="connsiteY1284" fmla="*/ 4843944 h 6028288"/>
              <a:gd name="connsiteX1285" fmla="*/ 5019896 w 6562090"/>
              <a:gd name="connsiteY1285" fmla="*/ 4843944 h 6028288"/>
              <a:gd name="connsiteX1286" fmla="*/ 5047496 w 6562090"/>
              <a:gd name="connsiteY1286" fmla="*/ 4858434 h 6028288"/>
              <a:gd name="connsiteX1287" fmla="*/ 5047496 w 6562090"/>
              <a:gd name="connsiteY1287" fmla="*/ 4872925 h 6028288"/>
              <a:gd name="connsiteX1288" fmla="*/ 5033696 w 6562090"/>
              <a:gd name="connsiteY1288" fmla="*/ 4872925 h 6028288"/>
              <a:gd name="connsiteX1289" fmla="*/ 5033696 w 6562090"/>
              <a:gd name="connsiteY1289" fmla="*/ 4901906 h 6028288"/>
              <a:gd name="connsiteX1290" fmla="*/ 5019896 w 6562090"/>
              <a:gd name="connsiteY1290" fmla="*/ 4843944 h 6028288"/>
              <a:gd name="connsiteX1291" fmla="*/ 4864642 w 6562090"/>
              <a:gd name="connsiteY1291" fmla="*/ 4843944 h 6028288"/>
              <a:gd name="connsiteX1292" fmla="*/ 4837042 w 6562090"/>
              <a:gd name="connsiteY1292" fmla="*/ 4888797 h 6028288"/>
              <a:gd name="connsiteX1293" fmla="*/ 4864642 w 6562090"/>
              <a:gd name="connsiteY1293" fmla="*/ 4843944 h 6028288"/>
              <a:gd name="connsiteX1294" fmla="*/ 4654185 w 6562090"/>
              <a:gd name="connsiteY1294" fmla="*/ 4843944 h 6028288"/>
              <a:gd name="connsiteX1295" fmla="*/ 4667986 w 6562090"/>
              <a:gd name="connsiteY1295" fmla="*/ 4843944 h 6028288"/>
              <a:gd name="connsiteX1296" fmla="*/ 4681786 w 6562090"/>
              <a:gd name="connsiteY1296" fmla="*/ 4843944 h 6028288"/>
              <a:gd name="connsiteX1297" fmla="*/ 4667986 w 6562090"/>
              <a:gd name="connsiteY1297" fmla="*/ 4858607 h 6028288"/>
              <a:gd name="connsiteX1298" fmla="*/ 4695586 w 6562090"/>
              <a:gd name="connsiteY1298" fmla="*/ 4873271 h 6028288"/>
              <a:gd name="connsiteX1299" fmla="*/ 4709387 w 6562090"/>
              <a:gd name="connsiteY1299" fmla="*/ 4873271 h 6028288"/>
              <a:gd name="connsiteX1300" fmla="*/ 4695586 w 6562090"/>
              <a:gd name="connsiteY1300" fmla="*/ 4902597 h 6028288"/>
              <a:gd name="connsiteX1301" fmla="*/ 4667986 w 6562090"/>
              <a:gd name="connsiteY1301" fmla="*/ 4873271 h 6028288"/>
              <a:gd name="connsiteX1302" fmla="*/ 4654185 w 6562090"/>
              <a:gd name="connsiteY1302" fmla="*/ 4873271 h 6028288"/>
              <a:gd name="connsiteX1303" fmla="*/ 4654185 w 6562090"/>
              <a:gd name="connsiteY1303" fmla="*/ 4843944 h 6028288"/>
              <a:gd name="connsiteX1304" fmla="*/ 5326954 w 6562090"/>
              <a:gd name="connsiteY1304" fmla="*/ 4843942 h 6028288"/>
              <a:gd name="connsiteX1305" fmla="*/ 5299353 w 6562090"/>
              <a:gd name="connsiteY1305" fmla="*/ 4857742 h 6028288"/>
              <a:gd name="connsiteX1306" fmla="*/ 5326954 w 6562090"/>
              <a:gd name="connsiteY1306" fmla="*/ 4843942 h 6028288"/>
              <a:gd name="connsiteX1307" fmla="*/ 4975044 w 6562090"/>
              <a:gd name="connsiteY1307" fmla="*/ 4843223 h 6028288"/>
              <a:gd name="connsiteX1308" fmla="*/ 4988844 w 6562090"/>
              <a:gd name="connsiteY1308" fmla="*/ 4860042 h 6028288"/>
              <a:gd name="connsiteX1309" fmla="*/ 4961243 w 6562090"/>
              <a:gd name="connsiteY1309" fmla="*/ 4874994 h 6028288"/>
              <a:gd name="connsiteX1310" fmla="*/ 4961243 w 6562090"/>
              <a:gd name="connsiteY1310" fmla="*/ 4872699 h 6028288"/>
              <a:gd name="connsiteX1311" fmla="*/ 4956070 w 6562090"/>
              <a:gd name="connsiteY1311" fmla="*/ 4879882 h 6028288"/>
              <a:gd name="connsiteX1312" fmla="*/ 4961246 w 6562090"/>
              <a:gd name="connsiteY1312" fmla="*/ 4887071 h 6028288"/>
              <a:gd name="connsiteX1313" fmla="*/ 4947445 w 6562090"/>
              <a:gd name="connsiteY1313" fmla="*/ 4901445 h 6028288"/>
              <a:gd name="connsiteX1314" fmla="*/ 4933644 w 6562090"/>
              <a:gd name="connsiteY1314" fmla="*/ 4901445 h 6028288"/>
              <a:gd name="connsiteX1315" fmla="*/ 4919844 w 6562090"/>
              <a:gd name="connsiteY1315" fmla="*/ 4901445 h 6028288"/>
              <a:gd name="connsiteX1316" fmla="*/ 4906044 w 6562090"/>
              <a:gd name="connsiteY1316" fmla="*/ 4901445 h 6028288"/>
              <a:gd name="connsiteX1317" fmla="*/ 4892244 w 6562090"/>
              <a:gd name="connsiteY1317" fmla="*/ 4858318 h 6028288"/>
              <a:gd name="connsiteX1318" fmla="*/ 4878443 w 6562090"/>
              <a:gd name="connsiteY1318" fmla="*/ 4887071 h 6028288"/>
              <a:gd name="connsiteX1319" fmla="*/ 4878443 w 6562090"/>
              <a:gd name="connsiteY1319" fmla="*/ 4858318 h 6028288"/>
              <a:gd name="connsiteX1320" fmla="*/ 4919844 w 6562090"/>
              <a:gd name="connsiteY1320" fmla="*/ 4872695 h 6028288"/>
              <a:gd name="connsiteX1321" fmla="*/ 4906044 w 6562090"/>
              <a:gd name="connsiteY1321" fmla="*/ 4872695 h 6028288"/>
              <a:gd name="connsiteX1322" fmla="*/ 4933644 w 6562090"/>
              <a:gd name="connsiteY1322" fmla="*/ 4887071 h 6028288"/>
              <a:gd name="connsiteX1323" fmla="*/ 4919844 w 6562090"/>
              <a:gd name="connsiteY1323" fmla="*/ 4858318 h 6028288"/>
              <a:gd name="connsiteX1324" fmla="*/ 4947445 w 6562090"/>
              <a:gd name="connsiteY1324" fmla="*/ 4858318 h 6028288"/>
              <a:gd name="connsiteX1325" fmla="*/ 4933644 w 6562090"/>
              <a:gd name="connsiteY1325" fmla="*/ 4872695 h 6028288"/>
              <a:gd name="connsiteX1326" fmla="*/ 4947445 w 6562090"/>
              <a:gd name="connsiteY1326" fmla="*/ 4887071 h 6028288"/>
              <a:gd name="connsiteX1327" fmla="*/ 4943996 w 6562090"/>
              <a:gd name="connsiteY1327" fmla="*/ 4874492 h 6028288"/>
              <a:gd name="connsiteX1328" fmla="*/ 4961243 w 6562090"/>
              <a:gd name="connsiteY1328" fmla="*/ 4872695 h 6028288"/>
              <a:gd name="connsiteX1329" fmla="*/ 4961243 w 6562090"/>
              <a:gd name="connsiteY1329" fmla="*/ 4867518 h 6028288"/>
              <a:gd name="connsiteX1330" fmla="*/ 4961243 w 6562090"/>
              <a:gd name="connsiteY1330" fmla="*/ 4860042 h 6028288"/>
              <a:gd name="connsiteX1331" fmla="*/ 4975044 w 6562090"/>
              <a:gd name="connsiteY1331" fmla="*/ 4843223 h 6028288"/>
              <a:gd name="connsiteX1332" fmla="*/ 5142376 w 6562090"/>
              <a:gd name="connsiteY1332" fmla="*/ 4837042 h 6028288"/>
              <a:gd name="connsiteX1333" fmla="*/ 5144100 w 6562090"/>
              <a:gd name="connsiteY1333" fmla="*/ 4857742 h 6028288"/>
              <a:gd name="connsiteX1334" fmla="*/ 5130299 w 6562090"/>
              <a:gd name="connsiteY1334" fmla="*/ 4857742 h 6028288"/>
              <a:gd name="connsiteX1335" fmla="*/ 5142376 w 6562090"/>
              <a:gd name="connsiteY1335" fmla="*/ 4837042 h 6028288"/>
              <a:gd name="connsiteX1336" fmla="*/ 4329498 w 6562090"/>
              <a:gd name="connsiteY1336" fmla="*/ 4830489 h 6028288"/>
              <a:gd name="connsiteX1337" fmla="*/ 4323354 w 6562090"/>
              <a:gd name="connsiteY1337" fmla="*/ 4834433 h 6028288"/>
              <a:gd name="connsiteX1338" fmla="*/ 4323148 w 6562090"/>
              <a:gd name="connsiteY1338" fmla="*/ 4833508 h 6028288"/>
              <a:gd name="connsiteX1339" fmla="*/ 4640385 w 6562090"/>
              <a:gd name="connsiteY1339" fmla="*/ 4830144 h 6028288"/>
              <a:gd name="connsiteX1340" fmla="*/ 4636503 w 6562090"/>
              <a:gd name="connsiteY1340" fmla="*/ 4849065 h 6028288"/>
              <a:gd name="connsiteX1341" fmla="*/ 4638386 w 6562090"/>
              <a:gd name="connsiteY1341" fmla="*/ 4854391 h 6028288"/>
              <a:gd name="connsiteX1342" fmla="*/ 4634563 w 6562090"/>
              <a:gd name="connsiteY1342" fmla="*/ 4853737 h 6028288"/>
              <a:gd name="connsiteX1343" fmla="*/ 4626584 w 6562090"/>
              <a:gd name="connsiteY1343" fmla="*/ 4860044 h 6028288"/>
              <a:gd name="connsiteX1344" fmla="*/ 4640385 w 6562090"/>
              <a:gd name="connsiteY1344" fmla="*/ 4830144 h 6028288"/>
              <a:gd name="connsiteX1345" fmla="*/ 4442580 w 6562090"/>
              <a:gd name="connsiteY1345" fmla="*/ 4830144 h 6028288"/>
              <a:gd name="connsiteX1346" fmla="*/ 4471331 w 6562090"/>
              <a:gd name="connsiteY1346" fmla="*/ 4830144 h 6028288"/>
              <a:gd name="connsiteX1347" fmla="*/ 4456957 w 6562090"/>
              <a:gd name="connsiteY1347" fmla="*/ 4859125 h 6028288"/>
              <a:gd name="connsiteX1348" fmla="*/ 4456957 w 6562090"/>
              <a:gd name="connsiteY1348" fmla="*/ 4844633 h 6028288"/>
              <a:gd name="connsiteX1349" fmla="*/ 4399454 w 6562090"/>
              <a:gd name="connsiteY1349" fmla="*/ 4902597 h 6028288"/>
              <a:gd name="connsiteX1350" fmla="*/ 4399454 w 6562090"/>
              <a:gd name="connsiteY1350" fmla="*/ 4873616 h 6028288"/>
              <a:gd name="connsiteX1351" fmla="*/ 4385078 w 6562090"/>
              <a:gd name="connsiteY1351" fmla="*/ 4888106 h 6028288"/>
              <a:gd name="connsiteX1352" fmla="*/ 4413830 w 6562090"/>
              <a:gd name="connsiteY1352" fmla="*/ 4844633 h 6028288"/>
              <a:gd name="connsiteX1353" fmla="*/ 4413830 w 6562090"/>
              <a:gd name="connsiteY1353" fmla="*/ 4859125 h 6028288"/>
              <a:gd name="connsiteX1354" fmla="*/ 4442580 w 6562090"/>
              <a:gd name="connsiteY1354" fmla="*/ 4830144 h 6028288"/>
              <a:gd name="connsiteX1355" fmla="*/ 4321599 w 6562090"/>
              <a:gd name="connsiteY1355" fmla="*/ 4826547 h 6028288"/>
              <a:gd name="connsiteX1356" fmla="*/ 4322476 w 6562090"/>
              <a:gd name="connsiteY1356" fmla="*/ 4830489 h 6028288"/>
              <a:gd name="connsiteX1357" fmla="*/ 4323148 w 6562090"/>
              <a:gd name="connsiteY1357" fmla="*/ 4833508 h 6028288"/>
              <a:gd name="connsiteX1358" fmla="*/ 4320283 w 6562090"/>
              <a:gd name="connsiteY1358" fmla="*/ 4834871 h 6028288"/>
              <a:gd name="connsiteX1359" fmla="*/ 4329498 w 6562090"/>
              <a:gd name="connsiteY1359" fmla="*/ 4858531 h 6028288"/>
              <a:gd name="connsiteX1360" fmla="*/ 4315456 w 6562090"/>
              <a:gd name="connsiteY1360" fmla="*/ 4872551 h 6028288"/>
              <a:gd name="connsiteX1361" fmla="*/ 4306094 w 6562090"/>
              <a:gd name="connsiteY1361" fmla="*/ 4858531 h 6028288"/>
              <a:gd name="connsiteX1362" fmla="*/ 4292052 w 6562090"/>
              <a:gd name="connsiteY1362" fmla="*/ 4872551 h 6028288"/>
              <a:gd name="connsiteX1363" fmla="*/ 4292052 w 6562090"/>
              <a:gd name="connsiteY1363" fmla="*/ 4858531 h 6028288"/>
              <a:gd name="connsiteX1364" fmla="*/ 4263970 w 6562090"/>
              <a:gd name="connsiteY1364" fmla="*/ 4858531 h 6028288"/>
              <a:gd name="connsiteX1365" fmla="*/ 4263970 w 6562090"/>
              <a:gd name="connsiteY1365" fmla="*/ 4846263 h 6028288"/>
              <a:gd name="connsiteX1366" fmla="*/ 4263970 w 6562090"/>
              <a:gd name="connsiteY1366" fmla="*/ 4830489 h 6028288"/>
              <a:gd name="connsiteX1367" fmla="*/ 4278012 w 6562090"/>
              <a:gd name="connsiteY1367" fmla="*/ 4830489 h 6028288"/>
              <a:gd name="connsiteX1368" fmla="*/ 4278012 w 6562090"/>
              <a:gd name="connsiteY1368" fmla="*/ 4844509 h 6028288"/>
              <a:gd name="connsiteX1369" fmla="*/ 4315456 w 6562090"/>
              <a:gd name="connsiteY1369" fmla="*/ 4830489 h 6028288"/>
              <a:gd name="connsiteX1370" fmla="*/ 4321599 w 6562090"/>
              <a:gd name="connsiteY1370" fmla="*/ 4826547 h 6028288"/>
              <a:gd name="connsiteX1371" fmla="*/ 5091866 w 6562090"/>
              <a:gd name="connsiteY1371" fmla="*/ 4826091 h 6028288"/>
              <a:gd name="connsiteX1372" fmla="*/ 5093001 w 6562090"/>
              <a:gd name="connsiteY1372" fmla="*/ 4828738 h 6028288"/>
              <a:gd name="connsiteX1373" fmla="*/ 5087735 w 6562090"/>
              <a:gd name="connsiteY1373" fmla="*/ 4830489 h 6028288"/>
              <a:gd name="connsiteX1374" fmla="*/ 4736988 w 6562090"/>
              <a:gd name="connsiteY1374" fmla="*/ 4816341 h 6028288"/>
              <a:gd name="connsiteX1375" fmla="*/ 4736988 w 6562090"/>
              <a:gd name="connsiteY1375" fmla="*/ 4830142 h 6028288"/>
              <a:gd name="connsiteX1376" fmla="*/ 4723187 w 6562090"/>
              <a:gd name="connsiteY1376" fmla="*/ 4830142 h 6028288"/>
              <a:gd name="connsiteX1377" fmla="*/ 4736988 w 6562090"/>
              <a:gd name="connsiteY1377" fmla="*/ 4816341 h 6028288"/>
              <a:gd name="connsiteX1378" fmla="*/ 4794488 w 6562090"/>
              <a:gd name="connsiteY1378" fmla="*/ 4802541 h 6028288"/>
              <a:gd name="connsiteX1379" fmla="*/ 4809438 w 6562090"/>
              <a:gd name="connsiteY1379" fmla="*/ 4874007 h 6028288"/>
              <a:gd name="connsiteX1380" fmla="*/ 4779538 w 6562090"/>
              <a:gd name="connsiteY1380" fmla="*/ 4902595 h 6028288"/>
              <a:gd name="connsiteX1381" fmla="*/ 4764588 w 6562090"/>
              <a:gd name="connsiteY1381" fmla="*/ 4874007 h 6028288"/>
              <a:gd name="connsiteX1382" fmla="*/ 4794488 w 6562090"/>
              <a:gd name="connsiteY1382" fmla="*/ 4874007 h 6028288"/>
              <a:gd name="connsiteX1383" fmla="*/ 4794488 w 6562090"/>
              <a:gd name="connsiteY1383" fmla="*/ 4859714 h 6028288"/>
              <a:gd name="connsiteX1384" fmla="*/ 4779538 w 6562090"/>
              <a:gd name="connsiteY1384" fmla="*/ 4874007 h 6028288"/>
              <a:gd name="connsiteX1385" fmla="*/ 4764588 w 6562090"/>
              <a:gd name="connsiteY1385" fmla="*/ 4816835 h 6028288"/>
              <a:gd name="connsiteX1386" fmla="*/ 4794488 w 6562090"/>
              <a:gd name="connsiteY1386" fmla="*/ 4802541 h 6028288"/>
              <a:gd name="connsiteX1387" fmla="*/ 4681786 w 6562090"/>
              <a:gd name="connsiteY1387" fmla="*/ 4802541 h 6028288"/>
              <a:gd name="connsiteX1388" fmla="*/ 4695586 w 6562090"/>
              <a:gd name="connsiteY1388" fmla="*/ 4802541 h 6028288"/>
              <a:gd name="connsiteX1389" fmla="*/ 4709387 w 6562090"/>
              <a:gd name="connsiteY1389" fmla="*/ 4816341 h 6028288"/>
              <a:gd name="connsiteX1390" fmla="*/ 4681786 w 6562090"/>
              <a:gd name="connsiteY1390" fmla="*/ 4802541 h 6028288"/>
              <a:gd name="connsiteX1391" fmla="*/ 5003926 w 6562090"/>
              <a:gd name="connsiteY1391" fmla="*/ 4798725 h 6028288"/>
              <a:gd name="connsiteX1392" fmla="*/ 5031571 w 6562090"/>
              <a:gd name="connsiteY1392" fmla="*/ 4816470 h 6028288"/>
              <a:gd name="connsiteX1393" fmla="*/ 5031571 w 6562090"/>
              <a:gd name="connsiteY1393" fmla="*/ 4830489 h 6028288"/>
              <a:gd name="connsiteX1394" fmla="*/ 5045612 w 6562090"/>
              <a:gd name="connsiteY1394" fmla="*/ 4830489 h 6028288"/>
              <a:gd name="connsiteX1395" fmla="*/ 5031571 w 6562090"/>
              <a:gd name="connsiteY1395" fmla="*/ 4844509 h 6028288"/>
              <a:gd name="connsiteX1396" fmla="*/ 4989446 w 6562090"/>
              <a:gd name="connsiteY1396" fmla="*/ 4844509 h 6028288"/>
              <a:gd name="connsiteX1397" fmla="*/ 4975404 w 6562090"/>
              <a:gd name="connsiteY1397" fmla="*/ 4830489 h 6028288"/>
              <a:gd name="connsiteX1398" fmla="*/ 5003488 w 6562090"/>
              <a:gd name="connsiteY1398" fmla="*/ 4830489 h 6028288"/>
              <a:gd name="connsiteX1399" fmla="*/ 4989446 w 6562090"/>
              <a:gd name="connsiteY1399" fmla="*/ 4802450 h 6028288"/>
              <a:gd name="connsiteX1400" fmla="*/ 5003926 w 6562090"/>
              <a:gd name="connsiteY1400" fmla="*/ 4798725 h 6028288"/>
              <a:gd name="connsiteX1401" fmla="*/ 5158763 w 6562090"/>
              <a:gd name="connsiteY1401" fmla="*/ 4788743 h 6028288"/>
              <a:gd name="connsiteX1402" fmla="*/ 5202752 w 6562090"/>
              <a:gd name="connsiteY1402" fmla="*/ 4816343 h 6028288"/>
              <a:gd name="connsiteX1403" fmla="*/ 5144100 w 6562090"/>
              <a:gd name="connsiteY1403" fmla="*/ 4816343 h 6028288"/>
              <a:gd name="connsiteX1404" fmla="*/ 5158763 w 6562090"/>
              <a:gd name="connsiteY1404" fmla="*/ 4788743 h 6028288"/>
              <a:gd name="connsiteX1405" fmla="*/ 4792190 w 6562090"/>
              <a:gd name="connsiteY1405" fmla="*/ 4788743 h 6028288"/>
              <a:gd name="connsiteX1406" fmla="*/ 4823242 w 6562090"/>
              <a:gd name="connsiteY1406" fmla="*/ 4802543 h 6028288"/>
              <a:gd name="connsiteX1407" fmla="*/ 4792190 w 6562090"/>
              <a:gd name="connsiteY1407" fmla="*/ 4788743 h 6028288"/>
              <a:gd name="connsiteX1408" fmla="*/ 5216550 w 6562090"/>
              <a:gd name="connsiteY1408" fmla="*/ 4788740 h 6028288"/>
              <a:gd name="connsiteX1409" fmla="*/ 5230351 w 6562090"/>
              <a:gd name="connsiteY1409" fmla="*/ 4788740 h 6028288"/>
              <a:gd name="connsiteX1410" fmla="*/ 5216550 w 6562090"/>
              <a:gd name="connsiteY1410" fmla="*/ 4802541 h 6028288"/>
              <a:gd name="connsiteX1411" fmla="*/ 5216550 w 6562090"/>
              <a:gd name="connsiteY1411" fmla="*/ 4788740 h 6028288"/>
              <a:gd name="connsiteX1412" fmla="*/ 4917686 w 6562090"/>
              <a:gd name="connsiteY1412" fmla="*/ 4785290 h 6028288"/>
              <a:gd name="connsiteX1413" fmla="*/ 4933642 w 6562090"/>
              <a:gd name="connsiteY1413" fmla="*/ 4788740 h 6028288"/>
              <a:gd name="connsiteX1414" fmla="*/ 4933642 w 6562090"/>
              <a:gd name="connsiteY1414" fmla="*/ 4802541 h 6028288"/>
              <a:gd name="connsiteX1415" fmla="*/ 4919842 w 6562090"/>
              <a:gd name="connsiteY1415" fmla="*/ 4802541 h 6028288"/>
              <a:gd name="connsiteX1416" fmla="*/ 4919842 w 6562090"/>
              <a:gd name="connsiteY1416" fmla="*/ 4816341 h 6028288"/>
              <a:gd name="connsiteX1417" fmla="*/ 4906042 w 6562090"/>
              <a:gd name="connsiteY1417" fmla="*/ 4816341 h 6028288"/>
              <a:gd name="connsiteX1418" fmla="*/ 4917686 w 6562090"/>
              <a:gd name="connsiteY1418" fmla="*/ 4785290 h 6028288"/>
              <a:gd name="connsiteX1419" fmla="*/ 2777333 w 6562090"/>
              <a:gd name="connsiteY1419" fmla="*/ 4774942 h 6028288"/>
              <a:gd name="connsiteX1420" fmla="*/ 2762841 w 6562090"/>
              <a:gd name="connsiteY1420" fmla="*/ 4831524 h 6028288"/>
              <a:gd name="connsiteX1421" fmla="*/ 2704879 w 6562090"/>
              <a:gd name="connsiteY1421" fmla="*/ 4916397 h 6028288"/>
              <a:gd name="connsiteX1422" fmla="*/ 2777333 w 6562090"/>
              <a:gd name="connsiteY1422" fmla="*/ 4774942 h 6028288"/>
              <a:gd name="connsiteX1423" fmla="*/ 5270274 w 6562090"/>
              <a:gd name="connsiteY1423" fmla="*/ 4774408 h 6028288"/>
              <a:gd name="connsiteX1424" fmla="*/ 5270274 w 6562090"/>
              <a:gd name="connsiteY1424" fmla="*/ 4802450 h 6028288"/>
              <a:gd name="connsiteX1425" fmla="*/ 5326441 w 6562090"/>
              <a:gd name="connsiteY1425" fmla="*/ 4802450 h 6028288"/>
              <a:gd name="connsiteX1426" fmla="*/ 5350136 w 6562090"/>
              <a:gd name="connsiteY1426" fmla="*/ 4835966 h 6028288"/>
              <a:gd name="connsiteX1427" fmla="*/ 5352116 w 6562090"/>
              <a:gd name="connsiteY1427" fmla="*/ 4846152 h 6028288"/>
              <a:gd name="connsiteX1428" fmla="*/ 5351014 w 6562090"/>
              <a:gd name="connsiteY1428" fmla="*/ 4846263 h 6028288"/>
              <a:gd name="connsiteX1429" fmla="*/ 5354524 w 6562090"/>
              <a:gd name="connsiteY1429" fmla="*/ 4858531 h 6028288"/>
              <a:gd name="connsiteX1430" fmla="*/ 5340482 w 6562090"/>
              <a:gd name="connsiteY1430" fmla="*/ 4844509 h 6028288"/>
              <a:gd name="connsiteX1431" fmla="*/ 5312400 w 6562090"/>
              <a:gd name="connsiteY1431" fmla="*/ 4844509 h 6028288"/>
              <a:gd name="connsiteX1432" fmla="*/ 5326441 w 6562090"/>
              <a:gd name="connsiteY1432" fmla="*/ 4830489 h 6028288"/>
              <a:gd name="connsiteX1433" fmla="*/ 5312400 w 6562090"/>
              <a:gd name="connsiteY1433" fmla="*/ 4830489 h 6028288"/>
              <a:gd name="connsiteX1434" fmla="*/ 5270274 w 6562090"/>
              <a:gd name="connsiteY1434" fmla="*/ 4830489 h 6028288"/>
              <a:gd name="connsiteX1435" fmla="*/ 5270274 w 6562090"/>
              <a:gd name="connsiteY1435" fmla="*/ 4872551 h 6028288"/>
              <a:gd name="connsiteX1436" fmla="*/ 5270274 w 6562090"/>
              <a:gd name="connsiteY1436" fmla="*/ 4877808 h 6028288"/>
              <a:gd name="connsiteX1437" fmla="*/ 5270274 w 6562090"/>
              <a:gd name="connsiteY1437" fmla="*/ 4878467 h 6028288"/>
              <a:gd name="connsiteX1438" fmla="*/ 5270274 w 6562090"/>
              <a:gd name="connsiteY1438" fmla="*/ 4884820 h 6028288"/>
              <a:gd name="connsiteX1439" fmla="*/ 5270274 w 6562090"/>
              <a:gd name="connsiteY1439" fmla="*/ 4886571 h 6028288"/>
              <a:gd name="connsiteX1440" fmla="*/ 5256232 w 6562090"/>
              <a:gd name="connsiteY1440" fmla="*/ 4900593 h 6028288"/>
              <a:gd name="connsiteX1441" fmla="*/ 5242191 w 6562090"/>
              <a:gd name="connsiteY1441" fmla="*/ 4872551 h 6028288"/>
              <a:gd name="connsiteX1442" fmla="*/ 5256232 w 6562090"/>
              <a:gd name="connsiteY1442" fmla="*/ 4872551 h 6028288"/>
              <a:gd name="connsiteX1443" fmla="*/ 5256232 w 6562090"/>
              <a:gd name="connsiteY1443" fmla="*/ 4858531 h 6028288"/>
              <a:gd name="connsiteX1444" fmla="*/ 5242191 w 6562090"/>
              <a:gd name="connsiteY1444" fmla="*/ 4886571 h 6028288"/>
              <a:gd name="connsiteX1445" fmla="*/ 5214108 w 6562090"/>
              <a:gd name="connsiteY1445" fmla="*/ 4886571 h 6028288"/>
              <a:gd name="connsiteX1446" fmla="*/ 5214108 w 6562090"/>
              <a:gd name="connsiteY1446" fmla="*/ 4872551 h 6028288"/>
              <a:gd name="connsiteX1447" fmla="*/ 5228150 w 6562090"/>
              <a:gd name="connsiteY1447" fmla="*/ 4858531 h 6028288"/>
              <a:gd name="connsiteX1448" fmla="*/ 5214108 w 6562090"/>
              <a:gd name="connsiteY1448" fmla="*/ 4858531 h 6028288"/>
              <a:gd name="connsiteX1449" fmla="*/ 5214108 w 6562090"/>
              <a:gd name="connsiteY1449" fmla="*/ 4816470 h 6028288"/>
              <a:gd name="connsiteX1450" fmla="*/ 5228150 w 6562090"/>
              <a:gd name="connsiteY1450" fmla="*/ 4802450 h 6028288"/>
              <a:gd name="connsiteX1451" fmla="*/ 5228150 w 6562090"/>
              <a:gd name="connsiteY1451" fmla="*/ 4830489 h 6028288"/>
              <a:gd name="connsiteX1452" fmla="*/ 5256232 w 6562090"/>
              <a:gd name="connsiteY1452" fmla="*/ 4816470 h 6028288"/>
              <a:gd name="connsiteX1453" fmla="*/ 5242191 w 6562090"/>
              <a:gd name="connsiteY1453" fmla="*/ 4802450 h 6028288"/>
              <a:gd name="connsiteX1454" fmla="*/ 5242191 w 6562090"/>
              <a:gd name="connsiteY1454" fmla="*/ 4788428 h 6028288"/>
              <a:gd name="connsiteX1455" fmla="*/ 5270274 w 6562090"/>
              <a:gd name="connsiteY1455" fmla="*/ 4774408 h 6028288"/>
              <a:gd name="connsiteX1456" fmla="*/ 4315456 w 6562090"/>
              <a:gd name="connsiteY1456" fmla="*/ 4774408 h 6028288"/>
              <a:gd name="connsiteX1457" fmla="*/ 4317210 w 6562090"/>
              <a:gd name="connsiteY1457" fmla="*/ 4774408 h 6028288"/>
              <a:gd name="connsiteX1458" fmla="*/ 4324232 w 6562090"/>
              <a:gd name="connsiteY1458" fmla="*/ 4774408 h 6028288"/>
              <a:gd name="connsiteX1459" fmla="*/ 4315456 w 6562090"/>
              <a:gd name="connsiteY1459" fmla="*/ 4788428 h 6028288"/>
              <a:gd name="connsiteX1460" fmla="*/ 4315456 w 6562090"/>
              <a:gd name="connsiteY1460" fmla="*/ 4774408 h 6028288"/>
              <a:gd name="connsiteX1461" fmla="*/ 4328311 w 6562090"/>
              <a:gd name="connsiteY1461" fmla="*/ 4771445 h 6028288"/>
              <a:gd name="connsiteX1462" fmla="*/ 4329498 w 6562090"/>
              <a:gd name="connsiteY1462" fmla="*/ 4774408 h 6028288"/>
              <a:gd name="connsiteX1463" fmla="*/ 4324232 w 6562090"/>
              <a:gd name="connsiteY1463" fmla="*/ 4774408 h 6028288"/>
              <a:gd name="connsiteX1464" fmla="*/ 5239778 w 6562090"/>
              <a:gd name="connsiteY1464" fmla="*/ 4768493 h 6028288"/>
              <a:gd name="connsiteX1465" fmla="*/ 5242191 w 6562090"/>
              <a:gd name="connsiteY1465" fmla="*/ 4774408 h 6028288"/>
              <a:gd name="connsiteX1466" fmla="*/ 5239256 w 6562090"/>
              <a:gd name="connsiteY1466" fmla="*/ 4768547 h 6028288"/>
              <a:gd name="connsiteX1467" fmla="*/ 4581734 w 6562090"/>
              <a:gd name="connsiteY1467" fmla="*/ 4761142 h 6028288"/>
              <a:gd name="connsiteX1468" fmla="*/ 4581734 w 6562090"/>
              <a:gd name="connsiteY1468" fmla="*/ 4788743 h 6028288"/>
              <a:gd name="connsiteX1469" fmla="*/ 4567934 w 6562090"/>
              <a:gd name="connsiteY1469" fmla="*/ 4802543 h 6028288"/>
              <a:gd name="connsiteX1470" fmla="*/ 4581734 w 6562090"/>
              <a:gd name="connsiteY1470" fmla="*/ 4761142 h 6028288"/>
              <a:gd name="connsiteX1471" fmla="*/ 4236724 w 6562090"/>
              <a:gd name="connsiteY1471" fmla="*/ 4761142 h 6028288"/>
              <a:gd name="connsiteX1472" fmla="*/ 4222924 w 6562090"/>
              <a:gd name="connsiteY1472" fmla="*/ 4788743 h 6028288"/>
              <a:gd name="connsiteX1473" fmla="*/ 4236724 w 6562090"/>
              <a:gd name="connsiteY1473" fmla="*/ 4761142 h 6028288"/>
              <a:gd name="connsiteX1474" fmla="*/ 4947321 w 6562090"/>
              <a:gd name="connsiteY1474" fmla="*/ 4760388 h 6028288"/>
              <a:gd name="connsiteX1475" fmla="*/ 4947321 w 6562090"/>
              <a:gd name="connsiteY1475" fmla="*/ 4816470 h 6028288"/>
              <a:gd name="connsiteX1476" fmla="*/ 4933280 w 6562090"/>
              <a:gd name="connsiteY1476" fmla="*/ 4830489 h 6028288"/>
              <a:gd name="connsiteX1477" fmla="*/ 4947321 w 6562090"/>
              <a:gd name="connsiteY1477" fmla="*/ 4802450 h 6028288"/>
              <a:gd name="connsiteX1478" fmla="*/ 4933280 w 6562090"/>
              <a:gd name="connsiteY1478" fmla="*/ 4774408 h 6028288"/>
              <a:gd name="connsiteX1479" fmla="*/ 4947321 w 6562090"/>
              <a:gd name="connsiteY1479" fmla="*/ 4774408 h 6028288"/>
              <a:gd name="connsiteX1480" fmla="*/ 4947321 w 6562090"/>
              <a:gd name="connsiteY1480" fmla="*/ 4760388 h 6028288"/>
              <a:gd name="connsiteX1481" fmla="*/ 3253444 w 6562090"/>
              <a:gd name="connsiteY1481" fmla="*/ 4747341 h 6028288"/>
              <a:gd name="connsiteX1482" fmla="*/ 3267245 w 6562090"/>
              <a:gd name="connsiteY1482" fmla="*/ 4761142 h 6028288"/>
              <a:gd name="connsiteX1483" fmla="*/ 3239644 w 6562090"/>
              <a:gd name="connsiteY1483" fmla="*/ 4816343 h 6028288"/>
              <a:gd name="connsiteX1484" fmla="*/ 3253444 w 6562090"/>
              <a:gd name="connsiteY1484" fmla="*/ 4747341 h 6028288"/>
              <a:gd name="connsiteX1485" fmla="*/ 4764588 w 6562090"/>
              <a:gd name="connsiteY1485" fmla="*/ 4747339 h 6028288"/>
              <a:gd name="connsiteX1486" fmla="*/ 4778389 w 6562090"/>
              <a:gd name="connsiteY1486" fmla="*/ 4747339 h 6028288"/>
              <a:gd name="connsiteX1487" fmla="*/ 4792190 w 6562090"/>
              <a:gd name="connsiteY1487" fmla="*/ 4761140 h 6028288"/>
              <a:gd name="connsiteX1488" fmla="*/ 4778389 w 6562090"/>
              <a:gd name="connsiteY1488" fmla="*/ 4761140 h 6028288"/>
              <a:gd name="connsiteX1489" fmla="*/ 4764588 w 6562090"/>
              <a:gd name="connsiteY1489" fmla="*/ 4761140 h 6028288"/>
              <a:gd name="connsiteX1490" fmla="*/ 4764588 w 6562090"/>
              <a:gd name="connsiteY1490" fmla="*/ 4747339 h 6028288"/>
              <a:gd name="connsiteX1491" fmla="*/ 4723187 w 6562090"/>
              <a:gd name="connsiteY1491" fmla="*/ 4747339 h 6028288"/>
              <a:gd name="connsiteX1492" fmla="*/ 4723187 w 6562090"/>
              <a:gd name="connsiteY1492" fmla="*/ 4761140 h 6028288"/>
              <a:gd name="connsiteX1493" fmla="*/ 4709387 w 6562090"/>
              <a:gd name="connsiteY1493" fmla="*/ 4774940 h 6028288"/>
              <a:gd name="connsiteX1494" fmla="*/ 4723187 w 6562090"/>
              <a:gd name="connsiteY1494" fmla="*/ 4747339 h 6028288"/>
              <a:gd name="connsiteX1495" fmla="*/ 4540331 w 6562090"/>
              <a:gd name="connsiteY1495" fmla="*/ 4747339 h 6028288"/>
              <a:gd name="connsiteX1496" fmla="*/ 4540331 w 6562090"/>
              <a:gd name="connsiteY1496" fmla="*/ 4761140 h 6028288"/>
              <a:gd name="connsiteX1497" fmla="*/ 4540331 w 6562090"/>
              <a:gd name="connsiteY1497" fmla="*/ 4747339 h 6028288"/>
              <a:gd name="connsiteX1498" fmla="*/ 5003488 w 6562090"/>
              <a:gd name="connsiteY1498" fmla="*/ 4746366 h 6028288"/>
              <a:gd name="connsiteX1499" fmla="*/ 5017529 w 6562090"/>
              <a:gd name="connsiteY1499" fmla="*/ 4788428 h 6028288"/>
              <a:gd name="connsiteX1500" fmla="*/ 5003488 w 6562090"/>
              <a:gd name="connsiteY1500" fmla="*/ 4788428 h 6028288"/>
              <a:gd name="connsiteX1501" fmla="*/ 4975404 w 6562090"/>
              <a:gd name="connsiteY1501" fmla="*/ 4816470 h 6028288"/>
              <a:gd name="connsiteX1502" fmla="*/ 4947321 w 6562090"/>
              <a:gd name="connsiteY1502" fmla="*/ 4816470 h 6028288"/>
              <a:gd name="connsiteX1503" fmla="*/ 4975404 w 6562090"/>
              <a:gd name="connsiteY1503" fmla="*/ 4774408 h 6028288"/>
              <a:gd name="connsiteX1504" fmla="*/ 5003488 w 6562090"/>
              <a:gd name="connsiteY1504" fmla="*/ 4746366 h 6028288"/>
              <a:gd name="connsiteX1505" fmla="*/ 4947321 w 6562090"/>
              <a:gd name="connsiteY1505" fmla="*/ 4746366 h 6028288"/>
              <a:gd name="connsiteX1506" fmla="*/ 4961362 w 6562090"/>
              <a:gd name="connsiteY1506" fmla="*/ 4746366 h 6028288"/>
              <a:gd name="connsiteX1507" fmla="*/ 4947321 w 6562090"/>
              <a:gd name="connsiteY1507" fmla="*/ 4760388 h 6028288"/>
              <a:gd name="connsiteX1508" fmla="*/ 4947321 w 6562090"/>
              <a:gd name="connsiteY1508" fmla="*/ 4746366 h 6028288"/>
              <a:gd name="connsiteX1509" fmla="*/ 3323155 w 6562090"/>
              <a:gd name="connsiteY1509" fmla="*/ 4738500 h 6028288"/>
              <a:gd name="connsiteX1510" fmla="*/ 3351964 w 6562090"/>
              <a:gd name="connsiteY1510" fmla="*/ 4761142 h 6028288"/>
              <a:gd name="connsiteX1511" fmla="*/ 3380332 w 6562090"/>
              <a:gd name="connsiteY1511" fmla="*/ 4830144 h 6028288"/>
              <a:gd name="connsiteX1512" fmla="*/ 3337781 w 6562090"/>
              <a:gd name="connsiteY1512" fmla="*/ 4830144 h 6028288"/>
              <a:gd name="connsiteX1513" fmla="*/ 3295230 w 6562090"/>
              <a:gd name="connsiteY1513" fmla="*/ 4830144 h 6028288"/>
              <a:gd name="connsiteX1514" fmla="*/ 3295230 w 6562090"/>
              <a:gd name="connsiteY1514" fmla="*/ 4816343 h 6028288"/>
              <a:gd name="connsiteX1515" fmla="*/ 3309413 w 6562090"/>
              <a:gd name="connsiteY1515" fmla="*/ 4816343 h 6028288"/>
              <a:gd name="connsiteX1516" fmla="*/ 3295230 w 6562090"/>
              <a:gd name="connsiteY1516" fmla="*/ 4802543 h 6028288"/>
              <a:gd name="connsiteX1517" fmla="*/ 3323155 w 6562090"/>
              <a:gd name="connsiteY1517" fmla="*/ 4738500 h 6028288"/>
              <a:gd name="connsiteX1518" fmla="*/ 2986517 w 6562090"/>
              <a:gd name="connsiteY1518" fmla="*/ 4734359 h 6028288"/>
              <a:gd name="connsiteX1519" fmla="*/ 2981792 w 6562090"/>
              <a:gd name="connsiteY1519" fmla="*/ 4749996 h 6028288"/>
              <a:gd name="connsiteX1520" fmla="*/ 2972951 w 6562090"/>
              <a:gd name="connsiteY1520" fmla="*/ 4790194 h 6028288"/>
              <a:gd name="connsiteX1521" fmla="*/ 2916369 w 6562090"/>
              <a:gd name="connsiteY1521" fmla="*/ 4874088 h 6028288"/>
              <a:gd name="connsiteX1522" fmla="*/ 2963751 w 6562090"/>
              <a:gd name="connsiteY1522" fmla="*/ 4737981 h 6028288"/>
              <a:gd name="connsiteX1523" fmla="*/ 4709387 w 6562090"/>
              <a:gd name="connsiteY1523" fmla="*/ 4733541 h 6028288"/>
              <a:gd name="connsiteX1524" fmla="*/ 4709387 w 6562090"/>
              <a:gd name="connsiteY1524" fmla="*/ 4747341 h 6028288"/>
              <a:gd name="connsiteX1525" fmla="*/ 4709387 w 6562090"/>
              <a:gd name="connsiteY1525" fmla="*/ 4733541 h 6028288"/>
              <a:gd name="connsiteX1526" fmla="*/ 4933642 w 6562090"/>
              <a:gd name="connsiteY1526" fmla="*/ 4733539 h 6028288"/>
              <a:gd name="connsiteX1527" fmla="*/ 4933642 w 6562090"/>
              <a:gd name="connsiteY1527" fmla="*/ 4747339 h 6028288"/>
              <a:gd name="connsiteX1528" fmla="*/ 4933642 w 6562090"/>
              <a:gd name="connsiteY1528" fmla="*/ 4733539 h 6028288"/>
              <a:gd name="connsiteX1529" fmla="*/ 2987314 w 6562090"/>
              <a:gd name="connsiteY1529" fmla="*/ 4732780 h 6028288"/>
              <a:gd name="connsiteX1530" fmla="*/ 2987097 w 6562090"/>
              <a:gd name="connsiteY1530" fmla="*/ 4734267 h 6028288"/>
              <a:gd name="connsiteX1531" fmla="*/ 2986517 w 6562090"/>
              <a:gd name="connsiteY1531" fmla="*/ 4734359 h 6028288"/>
              <a:gd name="connsiteX1532" fmla="*/ 2986875 w 6562090"/>
              <a:gd name="connsiteY1532" fmla="*/ 4733174 h 6028288"/>
              <a:gd name="connsiteX1533" fmla="*/ 4809438 w 6562090"/>
              <a:gd name="connsiteY1533" fmla="*/ 4719738 h 6028288"/>
              <a:gd name="connsiteX1534" fmla="*/ 4778389 w 6562090"/>
              <a:gd name="connsiteY1534" fmla="*/ 4747339 h 6028288"/>
              <a:gd name="connsiteX1535" fmla="*/ 4809438 w 6562090"/>
              <a:gd name="connsiteY1535" fmla="*/ 4719738 h 6028288"/>
              <a:gd name="connsiteX1536" fmla="*/ 3336247 w 6562090"/>
              <a:gd name="connsiteY1536" fmla="*/ 4719738 h 6028288"/>
              <a:gd name="connsiteX1537" fmla="*/ 3408124 w 6562090"/>
              <a:gd name="connsiteY1537" fmla="*/ 4733539 h 6028288"/>
              <a:gd name="connsiteX1538" fmla="*/ 3422498 w 6562090"/>
              <a:gd name="connsiteY1538" fmla="*/ 4788740 h 6028288"/>
              <a:gd name="connsiteX1539" fmla="*/ 3336247 w 6562090"/>
              <a:gd name="connsiteY1539" fmla="*/ 4719738 h 6028288"/>
              <a:gd name="connsiteX1540" fmla="*/ 5340482 w 6562090"/>
              <a:gd name="connsiteY1540" fmla="*/ 4718326 h 6028288"/>
              <a:gd name="connsiteX1541" fmla="*/ 5354524 w 6562090"/>
              <a:gd name="connsiteY1541" fmla="*/ 4718326 h 6028288"/>
              <a:gd name="connsiteX1542" fmla="*/ 5354524 w 6562090"/>
              <a:gd name="connsiteY1542" fmla="*/ 4760388 h 6028288"/>
              <a:gd name="connsiteX1543" fmla="*/ 5340482 w 6562090"/>
              <a:gd name="connsiteY1543" fmla="*/ 4788428 h 6028288"/>
              <a:gd name="connsiteX1544" fmla="*/ 5298358 w 6562090"/>
              <a:gd name="connsiteY1544" fmla="*/ 4802450 h 6028288"/>
              <a:gd name="connsiteX1545" fmla="*/ 5270274 w 6562090"/>
              <a:gd name="connsiteY1545" fmla="*/ 4774408 h 6028288"/>
              <a:gd name="connsiteX1546" fmla="*/ 5256232 w 6562090"/>
              <a:gd name="connsiteY1546" fmla="*/ 4760388 h 6028288"/>
              <a:gd name="connsiteX1547" fmla="*/ 5270274 w 6562090"/>
              <a:gd name="connsiteY1547" fmla="*/ 4746366 h 6028288"/>
              <a:gd name="connsiteX1548" fmla="*/ 5284316 w 6562090"/>
              <a:gd name="connsiteY1548" fmla="*/ 4732346 h 6028288"/>
              <a:gd name="connsiteX1549" fmla="*/ 5298358 w 6562090"/>
              <a:gd name="connsiteY1549" fmla="*/ 4732346 h 6028288"/>
              <a:gd name="connsiteX1550" fmla="*/ 5298358 w 6562090"/>
              <a:gd name="connsiteY1550" fmla="*/ 4760388 h 6028288"/>
              <a:gd name="connsiteX1551" fmla="*/ 5312400 w 6562090"/>
              <a:gd name="connsiteY1551" fmla="*/ 4760388 h 6028288"/>
              <a:gd name="connsiteX1552" fmla="*/ 5340482 w 6562090"/>
              <a:gd name="connsiteY1552" fmla="*/ 4718326 h 6028288"/>
              <a:gd name="connsiteX1553" fmla="*/ 4295344 w 6562090"/>
              <a:gd name="connsiteY1553" fmla="*/ 4714601 h 6028288"/>
              <a:gd name="connsiteX1554" fmla="*/ 4306094 w 6562090"/>
              <a:gd name="connsiteY1554" fmla="*/ 4718326 h 6028288"/>
              <a:gd name="connsiteX1555" fmla="*/ 4296688 w 6562090"/>
              <a:gd name="connsiteY1555" fmla="*/ 4718326 h 6028288"/>
              <a:gd name="connsiteX1556" fmla="*/ 5380852 w 6562090"/>
              <a:gd name="connsiteY1556" fmla="*/ 4707809 h 6028288"/>
              <a:gd name="connsiteX1557" fmla="*/ 5372248 w 6562090"/>
              <a:gd name="connsiteY1557" fmla="*/ 4711245 h 6028288"/>
              <a:gd name="connsiteX1558" fmla="*/ 5380508 w 6562090"/>
              <a:gd name="connsiteY1558" fmla="*/ 4718326 h 6028288"/>
              <a:gd name="connsiteX1559" fmla="*/ 5382608 w 6562090"/>
              <a:gd name="connsiteY1559" fmla="*/ 4718326 h 6028288"/>
              <a:gd name="connsiteX1560" fmla="*/ 5382097 w 6562090"/>
              <a:gd name="connsiteY1560" fmla="*/ 4719686 h 6028288"/>
              <a:gd name="connsiteX1561" fmla="*/ 5382156 w 6562090"/>
              <a:gd name="connsiteY1561" fmla="*/ 4719738 h 6028288"/>
              <a:gd name="connsiteX1562" fmla="*/ 5382077 w 6562090"/>
              <a:gd name="connsiteY1562" fmla="*/ 4719738 h 6028288"/>
              <a:gd name="connsiteX1563" fmla="*/ 5377342 w 6562090"/>
              <a:gd name="connsiteY1563" fmla="*/ 4732346 h 6028288"/>
              <a:gd name="connsiteX1564" fmla="*/ 5382608 w 6562090"/>
              <a:gd name="connsiteY1564" fmla="*/ 4746366 h 6028288"/>
              <a:gd name="connsiteX1565" fmla="*/ 5354524 w 6562090"/>
              <a:gd name="connsiteY1565" fmla="*/ 4788428 h 6028288"/>
              <a:gd name="connsiteX1566" fmla="*/ 5396647 w 6562090"/>
              <a:gd name="connsiteY1566" fmla="*/ 4746366 h 6028288"/>
              <a:gd name="connsiteX1567" fmla="*/ 5382608 w 6562090"/>
              <a:gd name="connsiteY1567" fmla="*/ 4732346 h 6028288"/>
              <a:gd name="connsiteX1568" fmla="*/ 5396647 w 6562090"/>
              <a:gd name="connsiteY1568" fmla="*/ 4718326 h 6028288"/>
              <a:gd name="connsiteX1569" fmla="*/ 5380852 w 6562090"/>
              <a:gd name="connsiteY1569" fmla="*/ 4707809 h 6028288"/>
              <a:gd name="connsiteX1570" fmla="*/ 4850842 w 6562090"/>
              <a:gd name="connsiteY1570" fmla="*/ 4705940 h 6028288"/>
              <a:gd name="connsiteX1571" fmla="*/ 4892244 w 6562090"/>
              <a:gd name="connsiteY1571" fmla="*/ 4761142 h 6028288"/>
              <a:gd name="connsiteX1572" fmla="*/ 4878443 w 6562090"/>
              <a:gd name="connsiteY1572" fmla="*/ 4761142 h 6028288"/>
              <a:gd name="connsiteX1573" fmla="*/ 4878443 w 6562090"/>
              <a:gd name="connsiteY1573" fmla="*/ 4733541 h 6028288"/>
              <a:gd name="connsiteX1574" fmla="*/ 4850842 w 6562090"/>
              <a:gd name="connsiteY1574" fmla="*/ 4705940 h 6028288"/>
              <a:gd name="connsiteX1575" fmla="*/ 4624368 w 6562090"/>
              <a:gd name="connsiteY1575" fmla="*/ 4704304 h 6028288"/>
              <a:gd name="connsiteX1576" fmla="*/ 4652451 w 6562090"/>
              <a:gd name="connsiteY1576" fmla="*/ 4718326 h 6028288"/>
              <a:gd name="connsiteX1577" fmla="*/ 4638410 w 6562090"/>
              <a:gd name="connsiteY1577" fmla="*/ 4732346 h 6028288"/>
              <a:gd name="connsiteX1578" fmla="*/ 4624368 w 6562090"/>
              <a:gd name="connsiteY1578" fmla="*/ 4718326 h 6028288"/>
              <a:gd name="connsiteX1579" fmla="*/ 4624368 w 6562090"/>
              <a:gd name="connsiteY1579" fmla="*/ 4704304 h 6028288"/>
              <a:gd name="connsiteX1580" fmla="*/ 4736988 w 6562090"/>
              <a:gd name="connsiteY1580" fmla="*/ 4692140 h 6028288"/>
              <a:gd name="connsiteX1581" fmla="*/ 4723187 w 6562090"/>
              <a:gd name="connsiteY1581" fmla="*/ 4705940 h 6028288"/>
              <a:gd name="connsiteX1582" fmla="*/ 4750788 w 6562090"/>
              <a:gd name="connsiteY1582" fmla="*/ 4705940 h 6028288"/>
              <a:gd name="connsiteX1583" fmla="*/ 4764588 w 6562090"/>
              <a:gd name="connsiteY1583" fmla="*/ 4719741 h 6028288"/>
              <a:gd name="connsiteX1584" fmla="*/ 4750788 w 6562090"/>
              <a:gd name="connsiteY1584" fmla="*/ 4747341 h 6028288"/>
              <a:gd name="connsiteX1585" fmla="*/ 4723187 w 6562090"/>
              <a:gd name="connsiteY1585" fmla="*/ 4733541 h 6028288"/>
              <a:gd name="connsiteX1586" fmla="*/ 4736988 w 6562090"/>
              <a:gd name="connsiteY1586" fmla="*/ 4692140 h 6028288"/>
              <a:gd name="connsiteX1587" fmla="*/ 4837040 w 6562090"/>
              <a:gd name="connsiteY1587" fmla="*/ 4692138 h 6028288"/>
              <a:gd name="connsiteX1588" fmla="*/ 4837040 w 6562090"/>
              <a:gd name="connsiteY1588" fmla="*/ 4733539 h 6028288"/>
              <a:gd name="connsiteX1589" fmla="*/ 4823239 w 6562090"/>
              <a:gd name="connsiteY1589" fmla="*/ 4733539 h 6028288"/>
              <a:gd name="connsiteX1590" fmla="*/ 4837040 w 6562090"/>
              <a:gd name="connsiteY1590" fmla="*/ 4719738 h 6028288"/>
              <a:gd name="connsiteX1591" fmla="*/ 4837040 w 6562090"/>
              <a:gd name="connsiteY1591" fmla="*/ 4705938 h 6028288"/>
              <a:gd name="connsiteX1592" fmla="*/ 4823239 w 6562090"/>
              <a:gd name="connsiteY1592" fmla="*/ 4705938 h 6028288"/>
              <a:gd name="connsiteX1593" fmla="*/ 4837040 w 6562090"/>
              <a:gd name="connsiteY1593" fmla="*/ 4692138 h 6028288"/>
              <a:gd name="connsiteX1594" fmla="*/ 4532570 w 6562090"/>
              <a:gd name="connsiteY1594" fmla="*/ 4686318 h 6028288"/>
              <a:gd name="connsiteX1595" fmla="*/ 4533433 w 6562090"/>
              <a:gd name="connsiteY1595" fmla="*/ 4686963 h 6028288"/>
              <a:gd name="connsiteX1596" fmla="*/ 4540333 w 6562090"/>
              <a:gd name="connsiteY1596" fmla="*/ 4692140 h 6028288"/>
              <a:gd name="connsiteX1597" fmla="*/ 4526532 w 6562090"/>
              <a:gd name="connsiteY1597" fmla="*/ 4692140 h 6028288"/>
              <a:gd name="connsiteX1598" fmla="*/ 4532570 w 6562090"/>
              <a:gd name="connsiteY1598" fmla="*/ 4686318 h 6028288"/>
              <a:gd name="connsiteX1599" fmla="*/ 3015388 w 6562090"/>
              <a:gd name="connsiteY1599" fmla="*/ 4678339 h 6028288"/>
              <a:gd name="connsiteX1600" fmla="*/ 3001242 w 6562090"/>
              <a:gd name="connsiteY1600" fmla="*/ 4720284 h 6028288"/>
              <a:gd name="connsiteX1601" fmla="*/ 2987314 w 6562090"/>
              <a:gd name="connsiteY1601" fmla="*/ 4732780 h 6028288"/>
              <a:gd name="connsiteX1602" fmla="*/ 2989528 w 6562090"/>
              <a:gd name="connsiteY1602" fmla="*/ 4717663 h 6028288"/>
              <a:gd name="connsiteX1603" fmla="*/ 3015388 w 6562090"/>
              <a:gd name="connsiteY1603" fmla="*/ 4678339 h 6028288"/>
              <a:gd name="connsiteX1604" fmla="*/ 4876424 w 6562090"/>
              <a:gd name="connsiteY1604" fmla="*/ 4664117 h 6028288"/>
              <a:gd name="connsiteX1605" fmla="*/ 4878443 w 6562090"/>
              <a:gd name="connsiteY1605" fmla="*/ 4678337 h 6028288"/>
              <a:gd name="connsiteX1606" fmla="*/ 4873268 w 6562090"/>
              <a:gd name="connsiteY1606" fmla="*/ 4665256 h 6028288"/>
              <a:gd name="connsiteX1607" fmla="*/ 4876320 w 6562090"/>
              <a:gd name="connsiteY1607" fmla="*/ 4663387 h 6028288"/>
              <a:gd name="connsiteX1608" fmla="*/ 4878443 w 6562090"/>
              <a:gd name="connsiteY1608" fmla="*/ 4663387 h 6028288"/>
              <a:gd name="connsiteX1609" fmla="*/ 4876424 w 6562090"/>
              <a:gd name="connsiteY1609" fmla="*/ 4664117 h 6028288"/>
              <a:gd name="connsiteX1610" fmla="*/ 3200400 w 6562090"/>
              <a:gd name="connsiteY1610" fmla="*/ 4658930 h 6028288"/>
              <a:gd name="connsiteX1611" fmla="*/ 3205143 w 6562090"/>
              <a:gd name="connsiteY1611" fmla="*/ 4661086 h 6028288"/>
              <a:gd name="connsiteX1612" fmla="*/ 3212043 w 6562090"/>
              <a:gd name="connsiteY1612" fmla="*/ 4678337 h 6028288"/>
              <a:gd name="connsiteX1613" fmla="*/ 3198243 w 6562090"/>
              <a:gd name="connsiteY1613" fmla="*/ 4664537 h 6028288"/>
              <a:gd name="connsiteX1614" fmla="*/ 3200400 w 6562090"/>
              <a:gd name="connsiteY1614" fmla="*/ 4658930 h 6028288"/>
              <a:gd name="connsiteX1615" fmla="*/ 4862919 w 6562090"/>
              <a:gd name="connsiteY1615" fmla="*/ 4651006 h 6028288"/>
              <a:gd name="connsiteX1616" fmla="*/ 4874994 w 6562090"/>
              <a:gd name="connsiteY1616" fmla="*/ 4654044 h 6028288"/>
              <a:gd name="connsiteX1617" fmla="*/ 4876320 w 6562090"/>
              <a:gd name="connsiteY1617" fmla="*/ 4663387 h 6028288"/>
              <a:gd name="connsiteX1618" fmla="*/ 4864642 w 6562090"/>
              <a:gd name="connsiteY1618" fmla="*/ 4663387 h 6028288"/>
              <a:gd name="connsiteX1619" fmla="*/ 4850842 w 6562090"/>
              <a:gd name="connsiteY1619" fmla="*/ 4663387 h 6028288"/>
              <a:gd name="connsiteX1620" fmla="*/ 4862919 w 6562090"/>
              <a:gd name="connsiteY1620" fmla="*/ 4651006 h 6028288"/>
              <a:gd name="connsiteX1621" fmla="*/ 3029189 w 6562090"/>
              <a:gd name="connsiteY1621" fmla="*/ 4650736 h 6028288"/>
              <a:gd name="connsiteX1622" fmla="*/ 3015388 w 6562090"/>
              <a:gd name="connsiteY1622" fmla="*/ 4678337 h 6028288"/>
              <a:gd name="connsiteX1623" fmla="*/ 3029189 w 6562090"/>
              <a:gd name="connsiteY1623" fmla="*/ 4650736 h 6028288"/>
              <a:gd name="connsiteX1624" fmla="*/ 716470 w 6562090"/>
              <a:gd name="connsiteY1624" fmla="*/ 4564485 h 6028288"/>
              <a:gd name="connsiteX1625" fmla="*/ 759023 w 6562090"/>
              <a:gd name="connsiteY1625" fmla="*/ 4578285 h 6028288"/>
              <a:gd name="connsiteX1626" fmla="*/ 688104 w 6562090"/>
              <a:gd name="connsiteY1626" fmla="*/ 4619687 h 6028288"/>
              <a:gd name="connsiteX1627" fmla="*/ 631368 w 6562090"/>
              <a:gd name="connsiteY1627" fmla="*/ 4619687 h 6028288"/>
              <a:gd name="connsiteX1628" fmla="*/ 673920 w 6562090"/>
              <a:gd name="connsiteY1628" fmla="*/ 4592086 h 6028288"/>
              <a:gd name="connsiteX1629" fmla="*/ 716470 w 6562090"/>
              <a:gd name="connsiteY1629" fmla="*/ 4564485 h 6028288"/>
              <a:gd name="connsiteX1630" fmla="*/ 6281260 w 6562090"/>
              <a:gd name="connsiteY1630" fmla="*/ 4550078 h 6028288"/>
              <a:gd name="connsiteX1631" fmla="*/ 6283987 w 6562090"/>
              <a:gd name="connsiteY1631" fmla="*/ 4551491 h 6028288"/>
              <a:gd name="connsiteX1632" fmla="*/ 6281098 w 6562090"/>
              <a:gd name="connsiteY1632" fmla="*/ 4551852 h 6028288"/>
              <a:gd name="connsiteX1633" fmla="*/ 6295303 w 6562090"/>
              <a:gd name="connsiteY1633" fmla="*/ 4536058 h 6028288"/>
              <a:gd name="connsiteX1634" fmla="*/ 6323384 w 6562090"/>
              <a:gd name="connsiteY1634" fmla="*/ 4550078 h 6028288"/>
              <a:gd name="connsiteX1635" fmla="*/ 6365509 w 6562090"/>
              <a:gd name="connsiteY1635" fmla="*/ 4578120 h 6028288"/>
              <a:gd name="connsiteX1636" fmla="*/ 6328650 w 6562090"/>
              <a:gd name="connsiteY1636" fmla="*/ 4574615 h 6028288"/>
              <a:gd name="connsiteX1637" fmla="*/ 6283987 w 6562090"/>
              <a:gd name="connsiteY1637" fmla="*/ 4551491 h 6028288"/>
              <a:gd name="connsiteX1638" fmla="*/ 6295303 w 6562090"/>
              <a:gd name="connsiteY1638" fmla="*/ 4550078 h 6028288"/>
              <a:gd name="connsiteX1639" fmla="*/ 6295303 w 6562090"/>
              <a:gd name="connsiteY1639" fmla="*/ 4536058 h 6028288"/>
              <a:gd name="connsiteX1640" fmla="*/ 6145800 w 6562090"/>
              <a:gd name="connsiteY1640" fmla="*/ 4398326 h 6028288"/>
              <a:gd name="connsiteX1641" fmla="*/ 6154887 w 6562090"/>
              <a:gd name="connsiteY1641" fmla="*/ 4402864 h 6028288"/>
              <a:gd name="connsiteX1642" fmla="*/ 6168928 w 6562090"/>
              <a:gd name="connsiteY1642" fmla="*/ 4409873 h 6028288"/>
              <a:gd name="connsiteX1643" fmla="*/ 6140845 w 6562090"/>
              <a:gd name="connsiteY1643" fmla="*/ 4409873 h 6028288"/>
              <a:gd name="connsiteX1644" fmla="*/ 6140845 w 6562090"/>
              <a:gd name="connsiteY1644" fmla="*/ 4395853 h 6028288"/>
              <a:gd name="connsiteX1645" fmla="*/ 6146111 w 6562090"/>
              <a:gd name="connsiteY1645" fmla="*/ 4397604 h 6028288"/>
              <a:gd name="connsiteX1646" fmla="*/ 6145800 w 6562090"/>
              <a:gd name="connsiteY1646" fmla="*/ 4398326 h 6028288"/>
              <a:gd name="connsiteX1647" fmla="*/ 6003174 w 6562090"/>
              <a:gd name="connsiteY1647" fmla="*/ 4395429 h 6028288"/>
              <a:gd name="connsiteX1648" fmla="*/ 6003174 w 6562090"/>
              <a:gd name="connsiteY1648" fmla="*/ 4426481 h 6028288"/>
              <a:gd name="connsiteX1649" fmla="*/ 6003174 w 6562090"/>
              <a:gd name="connsiteY1649" fmla="*/ 4395429 h 6028288"/>
              <a:gd name="connsiteX1650" fmla="*/ 6098720 w 6562090"/>
              <a:gd name="connsiteY1650" fmla="*/ 4353791 h 6028288"/>
              <a:gd name="connsiteX1651" fmla="*/ 6112764 w 6562090"/>
              <a:gd name="connsiteY1651" fmla="*/ 4395853 h 6028288"/>
              <a:gd name="connsiteX1652" fmla="*/ 6098720 w 6562090"/>
              <a:gd name="connsiteY1652" fmla="*/ 4409873 h 6028288"/>
              <a:gd name="connsiteX1653" fmla="*/ 6084681 w 6562090"/>
              <a:gd name="connsiteY1653" fmla="*/ 4367811 h 6028288"/>
              <a:gd name="connsiteX1654" fmla="*/ 6098720 w 6562090"/>
              <a:gd name="connsiteY1654" fmla="*/ 4353791 h 6028288"/>
              <a:gd name="connsiteX1655" fmla="*/ 5986390 w 6562090"/>
              <a:gd name="connsiteY1655" fmla="*/ 4353791 h 6028288"/>
              <a:gd name="connsiteX1656" fmla="*/ 5986390 w 6562090"/>
              <a:gd name="connsiteY1656" fmla="*/ 4381833 h 6028288"/>
              <a:gd name="connsiteX1657" fmla="*/ 5972348 w 6562090"/>
              <a:gd name="connsiteY1657" fmla="*/ 4367811 h 6028288"/>
              <a:gd name="connsiteX1658" fmla="*/ 5986390 w 6562090"/>
              <a:gd name="connsiteY1658" fmla="*/ 4353791 h 6028288"/>
              <a:gd name="connsiteX1659" fmla="*/ 6023122 w 6562090"/>
              <a:gd name="connsiteY1659" fmla="*/ 4340556 h 6028288"/>
              <a:gd name="connsiteX1660" fmla="*/ 6033780 w 6562090"/>
              <a:gd name="connsiteY1660" fmla="*/ 4341523 h 6028288"/>
              <a:gd name="connsiteX1661" fmla="*/ 6042556 w 6562090"/>
              <a:gd name="connsiteY1661" fmla="*/ 4353791 h 6028288"/>
              <a:gd name="connsiteX1662" fmla="*/ 6028514 w 6562090"/>
              <a:gd name="connsiteY1662" fmla="*/ 4353791 h 6028288"/>
              <a:gd name="connsiteX1663" fmla="*/ 6028514 w 6562090"/>
              <a:gd name="connsiteY1663" fmla="*/ 4367811 h 6028288"/>
              <a:gd name="connsiteX1664" fmla="*/ 6026758 w 6562090"/>
              <a:gd name="connsiteY1664" fmla="*/ 4346780 h 6028288"/>
              <a:gd name="connsiteX1665" fmla="*/ 6020616 w 6562090"/>
              <a:gd name="connsiteY1665" fmla="*/ 4336265 h 6028288"/>
              <a:gd name="connsiteX1666" fmla="*/ 6023122 w 6562090"/>
              <a:gd name="connsiteY1666" fmla="*/ 4340556 h 6028288"/>
              <a:gd name="connsiteX1667" fmla="*/ 6014472 w 6562090"/>
              <a:gd name="connsiteY1667" fmla="*/ 4339771 h 6028288"/>
              <a:gd name="connsiteX1668" fmla="*/ 5987648 w 6562090"/>
              <a:gd name="connsiteY1668" fmla="*/ 4326427 h 6028288"/>
              <a:gd name="connsiteX1669" fmla="*/ 5972124 w 6562090"/>
              <a:gd name="connsiteY1669" fmla="*/ 4340227 h 6028288"/>
              <a:gd name="connsiteX1670" fmla="*/ 5987648 w 6562090"/>
              <a:gd name="connsiteY1670" fmla="*/ 4326427 h 6028288"/>
              <a:gd name="connsiteX1671" fmla="*/ 5938701 w 6562090"/>
              <a:gd name="connsiteY1671" fmla="*/ 4320820 h 6028288"/>
              <a:gd name="connsiteX1672" fmla="*/ 5942798 w 6562090"/>
              <a:gd name="connsiteY1672" fmla="*/ 4322976 h 6028288"/>
              <a:gd name="connsiteX1673" fmla="*/ 5944523 w 6562090"/>
              <a:gd name="connsiteY1673" fmla="*/ 4340227 h 6028288"/>
              <a:gd name="connsiteX1674" fmla="*/ 5930722 w 6562090"/>
              <a:gd name="connsiteY1674" fmla="*/ 4340227 h 6028288"/>
              <a:gd name="connsiteX1675" fmla="*/ 5930722 w 6562090"/>
              <a:gd name="connsiteY1675" fmla="*/ 4326427 h 6028288"/>
              <a:gd name="connsiteX1676" fmla="*/ 5938701 w 6562090"/>
              <a:gd name="connsiteY1676" fmla="*/ 4320820 h 6028288"/>
              <a:gd name="connsiteX1677" fmla="*/ 5972124 w 6562090"/>
              <a:gd name="connsiteY1677" fmla="*/ 4312627 h 6028288"/>
              <a:gd name="connsiteX1678" fmla="*/ 5972124 w 6562090"/>
              <a:gd name="connsiteY1678" fmla="*/ 4326427 h 6028288"/>
              <a:gd name="connsiteX1679" fmla="*/ 5972124 w 6562090"/>
              <a:gd name="connsiteY1679" fmla="*/ 4312627 h 6028288"/>
              <a:gd name="connsiteX1680" fmla="*/ 6056598 w 6562090"/>
              <a:gd name="connsiteY1680" fmla="*/ 4311729 h 6028288"/>
              <a:gd name="connsiteX1681" fmla="*/ 6070639 w 6562090"/>
              <a:gd name="connsiteY1681" fmla="*/ 4311729 h 6028288"/>
              <a:gd name="connsiteX1682" fmla="*/ 6070639 w 6562090"/>
              <a:gd name="connsiteY1682" fmla="*/ 4325749 h 6028288"/>
              <a:gd name="connsiteX1683" fmla="*/ 6059888 w 6562090"/>
              <a:gd name="connsiteY1683" fmla="*/ 4319616 h 6028288"/>
              <a:gd name="connsiteX1684" fmla="*/ 6014472 w 6562090"/>
              <a:gd name="connsiteY1684" fmla="*/ 4311729 h 6028288"/>
              <a:gd name="connsiteX1685" fmla="*/ 6014472 w 6562090"/>
              <a:gd name="connsiteY1685" fmla="*/ 4325749 h 6028288"/>
              <a:gd name="connsiteX1686" fmla="*/ 6014472 w 6562090"/>
              <a:gd name="connsiteY1686" fmla="*/ 4339771 h 6028288"/>
              <a:gd name="connsiteX1687" fmla="*/ 6000431 w 6562090"/>
              <a:gd name="connsiteY1687" fmla="*/ 4339771 h 6028288"/>
              <a:gd name="connsiteX1688" fmla="*/ 6014472 w 6562090"/>
              <a:gd name="connsiteY1688" fmla="*/ 4311729 h 6028288"/>
              <a:gd name="connsiteX1689" fmla="*/ 6088135 w 6562090"/>
              <a:gd name="connsiteY1689" fmla="*/ 4306807 h 6028288"/>
              <a:gd name="connsiteX1690" fmla="*/ 6092878 w 6562090"/>
              <a:gd name="connsiteY1690" fmla="*/ 4307454 h 6028288"/>
              <a:gd name="connsiteX1691" fmla="*/ 6099778 w 6562090"/>
              <a:gd name="connsiteY1691" fmla="*/ 4312629 h 6028288"/>
              <a:gd name="connsiteX1692" fmla="*/ 6085978 w 6562090"/>
              <a:gd name="connsiteY1692" fmla="*/ 4326429 h 6028288"/>
              <a:gd name="connsiteX1693" fmla="*/ 6085978 w 6562090"/>
              <a:gd name="connsiteY1693" fmla="*/ 4312629 h 6028288"/>
              <a:gd name="connsiteX1694" fmla="*/ 6088135 w 6562090"/>
              <a:gd name="connsiteY1694" fmla="*/ 4306807 h 6028288"/>
              <a:gd name="connsiteX1695" fmla="*/ 6023248 w 6562090"/>
              <a:gd name="connsiteY1695" fmla="*/ 4301215 h 6028288"/>
              <a:gd name="connsiteX1696" fmla="*/ 6042556 w 6562090"/>
              <a:gd name="connsiteY1696" fmla="*/ 4311729 h 6028288"/>
              <a:gd name="connsiteX1697" fmla="*/ 6056598 w 6562090"/>
              <a:gd name="connsiteY1697" fmla="*/ 4311729 h 6028288"/>
              <a:gd name="connsiteX1698" fmla="*/ 6058354 w 6562090"/>
              <a:gd name="connsiteY1698" fmla="*/ 4318740 h 6028288"/>
              <a:gd name="connsiteX1699" fmla="*/ 6059888 w 6562090"/>
              <a:gd name="connsiteY1699" fmla="*/ 4319616 h 6028288"/>
              <a:gd name="connsiteX1700" fmla="*/ 6065373 w 6562090"/>
              <a:gd name="connsiteY1700" fmla="*/ 4332760 h 6028288"/>
              <a:gd name="connsiteX1701" fmla="*/ 6084681 w 6562090"/>
              <a:gd name="connsiteY1701" fmla="*/ 4353791 h 6028288"/>
              <a:gd name="connsiteX1702" fmla="*/ 6070639 w 6562090"/>
              <a:gd name="connsiteY1702" fmla="*/ 4353791 h 6028288"/>
              <a:gd name="connsiteX1703" fmla="*/ 6084681 w 6562090"/>
              <a:gd name="connsiteY1703" fmla="*/ 4367811 h 6028288"/>
              <a:gd name="connsiteX1704" fmla="*/ 6070639 w 6562090"/>
              <a:gd name="connsiteY1704" fmla="*/ 4367811 h 6028288"/>
              <a:gd name="connsiteX1705" fmla="*/ 6070639 w 6562090"/>
              <a:gd name="connsiteY1705" fmla="*/ 4381833 h 6028288"/>
              <a:gd name="connsiteX1706" fmla="*/ 6070639 w 6562090"/>
              <a:gd name="connsiteY1706" fmla="*/ 4339771 h 6028288"/>
              <a:gd name="connsiteX1707" fmla="*/ 6028514 w 6562090"/>
              <a:gd name="connsiteY1707" fmla="*/ 4325749 h 6028288"/>
              <a:gd name="connsiteX1708" fmla="*/ 6026758 w 6562090"/>
              <a:gd name="connsiteY1708" fmla="*/ 4332760 h 6028288"/>
              <a:gd name="connsiteX1709" fmla="*/ 6020616 w 6562090"/>
              <a:gd name="connsiteY1709" fmla="*/ 4336265 h 6028288"/>
              <a:gd name="connsiteX1710" fmla="*/ 6014472 w 6562090"/>
              <a:gd name="connsiteY1710" fmla="*/ 4325749 h 6028288"/>
              <a:gd name="connsiteX1711" fmla="*/ 6014472 w 6562090"/>
              <a:gd name="connsiteY1711" fmla="*/ 4311729 h 6028288"/>
              <a:gd name="connsiteX1712" fmla="*/ 6023248 w 6562090"/>
              <a:gd name="connsiteY1712" fmla="*/ 4301215 h 6028288"/>
              <a:gd name="connsiteX1713" fmla="*/ 5946248 w 6562090"/>
              <a:gd name="connsiteY1713" fmla="*/ 4295375 h 6028288"/>
              <a:gd name="connsiteX1714" fmla="*/ 5958324 w 6562090"/>
              <a:gd name="connsiteY1714" fmla="*/ 4298826 h 6028288"/>
              <a:gd name="connsiteX1715" fmla="*/ 5944523 w 6562090"/>
              <a:gd name="connsiteY1715" fmla="*/ 4312627 h 6028288"/>
              <a:gd name="connsiteX1716" fmla="*/ 5946248 w 6562090"/>
              <a:gd name="connsiteY1716" fmla="*/ 4295375 h 6028288"/>
              <a:gd name="connsiteX1717" fmla="*/ 5820320 w 6562090"/>
              <a:gd name="connsiteY1717" fmla="*/ 4285026 h 6028288"/>
              <a:gd name="connsiteX1718" fmla="*/ 5834120 w 6562090"/>
              <a:gd name="connsiteY1718" fmla="*/ 4285026 h 6028288"/>
              <a:gd name="connsiteX1719" fmla="*/ 5834120 w 6562090"/>
              <a:gd name="connsiteY1719" fmla="*/ 4298826 h 6028288"/>
              <a:gd name="connsiteX1720" fmla="*/ 5820320 w 6562090"/>
              <a:gd name="connsiteY1720" fmla="*/ 4285026 h 6028288"/>
              <a:gd name="connsiteX1721" fmla="*/ 6042556 w 6562090"/>
              <a:gd name="connsiteY1721" fmla="*/ 4283689 h 6028288"/>
              <a:gd name="connsiteX1722" fmla="*/ 6056598 w 6562090"/>
              <a:gd name="connsiteY1722" fmla="*/ 4283689 h 6028288"/>
              <a:gd name="connsiteX1723" fmla="*/ 6042556 w 6562090"/>
              <a:gd name="connsiteY1723" fmla="*/ 4311729 h 6028288"/>
              <a:gd name="connsiteX1724" fmla="*/ 6042556 w 6562090"/>
              <a:gd name="connsiteY1724" fmla="*/ 4283689 h 6028288"/>
              <a:gd name="connsiteX1725" fmla="*/ 6085978 w 6562090"/>
              <a:gd name="connsiteY1725" fmla="*/ 4243627 h 6028288"/>
              <a:gd name="connsiteX1726" fmla="*/ 6099778 w 6562090"/>
              <a:gd name="connsiteY1726" fmla="*/ 4271227 h 6028288"/>
              <a:gd name="connsiteX1727" fmla="*/ 6072178 w 6562090"/>
              <a:gd name="connsiteY1727" fmla="*/ 4271227 h 6028288"/>
              <a:gd name="connsiteX1728" fmla="*/ 6085978 w 6562090"/>
              <a:gd name="connsiteY1728" fmla="*/ 4271227 h 6028288"/>
              <a:gd name="connsiteX1729" fmla="*/ 6085978 w 6562090"/>
              <a:gd name="connsiteY1729" fmla="*/ 4285028 h 6028288"/>
              <a:gd name="connsiteX1730" fmla="*/ 6072178 w 6562090"/>
              <a:gd name="connsiteY1730" fmla="*/ 4298828 h 6028288"/>
              <a:gd name="connsiteX1731" fmla="*/ 6058378 w 6562090"/>
              <a:gd name="connsiteY1731" fmla="*/ 4271227 h 6028288"/>
              <a:gd name="connsiteX1732" fmla="*/ 6072178 w 6562090"/>
              <a:gd name="connsiteY1732" fmla="*/ 4257427 h 6028288"/>
              <a:gd name="connsiteX1733" fmla="*/ 6085978 w 6562090"/>
              <a:gd name="connsiteY1733" fmla="*/ 4243627 h 6028288"/>
              <a:gd name="connsiteX1734" fmla="*/ 6015596 w 6562090"/>
              <a:gd name="connsiteY1734" fmla="*/ 4243627 h 6028288"/>
              <a:gd name="connsiteX1735" fmla="*/ 6030086 w 6562090"/>
              <a:gd name="connsiteY1735" fmla="*/ 4257427 h 6028288"/>
              <a:gd name="connsiteX1736" fmla="*/ 6015596 w 6562090"/>
              <a:gd name="connsiteY1736" fmla="*/ 4243627 h 6028288"/>
              <a:gd name="connsiteX1737" fmla="*/ 6001104 w 6562090"/>
              <a:gd name="connsiteY1737" fmla="*/ 4243627 h 6028288"/>
              <a:gd name="connsiteX1738" fmla="*/ 6015596 w 6562090"/>
              <a:gd name="connsiteY1738" fmla="*/ 4243627 h 6028288"/>
              <a:gd name="connsiteX1739" fmla="*/ 6001104 w 6562090"/>
              <a:gd name="connsiteY1739" fmla="*/ 4243627 h 6028288"/>
              <a:gd name="connsiteX1740" fmla="*/ 5972124 w 6562090"/>
              <a:gd name="connsiteY1740" fmla="*/ 4243627 h 6028288"/>
              <a:gd name="connsiteX1741" fmla="*/ 6001104 w 6562090"/>
              <a:gd name="connsiteY1741" fmla="*/ 4243627 h 6028288"/>
              <a:gd name="connsiteX1742" fmla="*/ 6001104 w 6562090"/>
              <a:gd name="connsiteY1742" fmla="*/ 4257427 h 6028288"/>
              <a:gd name="connsiteX1743" fmla="*/ 5986616 w 6562090"/>
              <a:gd name="connsiteY1743" fmla="*/ 4257427 h 6028288"/>
              <a:gd name="connsiteX1744" fmla="*/ 5972124 w 6562090"/>
              <a:gd name="connsiteY1744" fmla="*/ 4243627 h 6028288"/>
              <a:gd name="connsiteX1745" fmla="*/ 5834120 w 6562090"/>
              <a:gd name="connsiteY1745" fmla="*/ 4243627 h 6028288"/>
              <a:gd name="connsiteX1746" fmla="*/ 5837571 w 6562090"/>
              <a:gd name="connsiteY1746" fmla="*/ 4243627 h 6028288"/>
              <a:gd name="connsiteX1747" fmla="*/ 5837571 w 6562090"/>
              <a:gd name="connsiteY1747" fmla="*/ 4247078 h 6028288"/>
              <a:gd name="connsiteX1748" fmla="*/ 5834120 w 6562090"/>
              <a:gd name="connsiteY1748" fmla="*/ 4247078 h 6028288"/>
              <a:gd name="connsiteX1749" fmla="*/ 2370218 w 6562090"/>
              <a:gd name="connsiteY1749" fmla="*/ 4243625 h 6028288"/>
              <a:gd name="connsiteX1750" fmla="*/ 2354692 w 6562090"/>
              <a:gd name="connsiteY1750" fmla="*/ 4257425 h 6028288"/>
              <a:gd name="connsiteX1751" fmla="*/ 2370218 w 6562090"/>
              <a:gd name="connsiteY1751" fmla="*/ 4243625 h 6028288"/>
              <a:gd name="connsiteX1752" fmla="*/ 5885870 w 6562090"/>
              <a:gd name="connsiteY1752" fmla="*/ 4236726 h 6028288"/>
              <a:gd name="connsiteX1753" fmla="*/ 5889322 w 6562090"/>
              <a:gd name="connsiteY1753" fmla="*/ 4243627 h 6028288"/>
              <a:gd name="connsiteX1754" fmla="*/ 5882421 w 6562090"/>
              <a:gd name="connsiteY1754" fmla="*/ 4243627 h 6028288"/>
              <a:gd name="connsiteX1755" fmla="*/ 5986616 w 6562090"/>
              <a:gd name="connsiteY1755" fmla="*/ 4229826 h 6028288"/>
              <a:gd name="connsiteX1756" fmla="*/ 6001104 w 6562090"/>
              <a:gd name="connsiteY1756" fmla="*/ 4243627 h 6028288"/>
              <a:gd name="connsiteX1757" fmla="*/ 5986616 w 6562090"/>
              <a:gd name="connsiteY1757" fmla="*/ 4229826 h 6028288"/>
              <a:gd name="connsiteX1758" fmla="*/ 6030407 w 6562090"/>
              <a:gd name="connsiteY1758" fmla="*/ 4217252 h 6028288"/>
              <a:gd name="connsiteX1759" fmla="*/ 6031898 w 6562090"/>
              <a:gd name="connsiteY1759" fmla="*/ 4222926 h 6028288"/>
              <a:gd name="connsiteX1760" fmla="*/ 6036775 w 6562090"/>
              <a:gd name="connsiteY1760" fmla="*/ 4225580 h 6028288"/>
              <a:gd name="connsiteX1761" fmla="*/ 6037332 w 6562090"/>
              <a:gd name="connsiteY1761" fmla="*/ 4226375 h 6028288"/>
              <a:gd name="connsiteX1762" fmla="*/ 6037581 w 6562090"/>
              <a:gd name="connsiteY1762" fmla="*/ 4226019 h 6028288"/>
              <a:gd name="connsiteX1763" fmla="*/ 6044577 w 6562090"/>
              <a:gd name="connsiteY1763" fmla="*/ 4229826 h 6028288"/>
              <a:gd name="connsiteX1764" fmla="*/ 6015596 w 6562090"/>
              <a:gd name="connsiteY1764" fmla="*/ 4243627 h 6028288"/>
              <a:gd name="connsiteX1765" fmla="*/ 6015596 w 6562090"/>
              <a:gd name="connsiteY1765" fmla="*/ 4229826 h 6028288"/>
              <a:gd name="connsiteX1766" fmla="*/ 6024652 w 6562090"/>
              <a:gd name="connsiteY1766" fmla="*/ 4217751 h 6028288"/>
              <a:gd name="connsiteX1767" fmla="*/ 6044577 w 6562090"/>
              <a:gd name="connsiteY1767" fmla="*/ 4216026 h 6028288"/>
              <a:gd name="connsiteX1768" fmla="*/ 6037581 w 6562090"/>
              <a:gd name="connsiteY1768" fmla="*/ 4226019 h 6028288"/>
              <a:gd name="connsiteX1769" fmla="*/ 6036775 w 6562090"/>
              <a:gd name="connsiteY1769" fmla="*/ 4225580 h 6028288"/>
              <a:gd name="connsiteX1770" fmla="*/ 6030914 w 6562090"/>
              <a:gd name="connsiteY1770" fmla="*/ 4217208 h 6028288"/>
              <a:gd name="connsiteX1771" fmla="*/ 6030086 w 6562090"/>
              <a:gd name="connsiteY1771" fmla="*/ 4216026 h 6028288"/>
              <a:gd name="connsiteX1772" fmla="*/ 6030914 w 6562090"/>
              <a:gd name="connsiteY1772" fmla="*/ 4217208 h 6028288"/>
              <a:gd name="connsiteX1773" fmla="*/ 6030407 w 6562090"/>
              <a:gd name="connsiteY1773" fmla="*/ 4217252 h 6028288"/>
              <a:gd name="connsiteX1774" fmla="*/ 5875521 w 6562090"/>
              <a:gd name="connsiteY1774" fmla="*/ 4216026 h 6028288"/>
              <a:gd name="connsiteX1775" fmla="*/ 5889322 w 6562090"/>
              <a:gd name="connsiteY1775" fmla="*/ 4229826 h 6028288"/>
              <a:gd name="connsiteX1776" fmla="*/ 5885870 w 6562090"/>
              <a:gd name="connsiteY1776" fmla="*/ 4236726 h 6028288"/>
              <a:gd name="connsiteX1777" fmla="*/ 5882421 w 6562090"/>
              <a:gd name="connsiteY1777" fmla="*/ 4229826 h 6028288"/>
              <a:gd name="connsiteX1778" fmla="*/ 5875521 w 6562090"/>
              <a:gd name="connsiteY1778" fmla="*/ 4216026 h 6028288"/>
              <a:gd name="connsiteX1779" fmla="*/ 5958324 w 6562090"/>
              <a:gd name="connsiteY1779" fmla="*/ 4184974 h 6028288"/>
              <a:gd name="connsiteX1780" fmla="*/ 5985924 w 6562090"/>
              <a:gd name="connsiteY1780" fmla="*/ 4184974 h 6028288"/>
              <a:gd name="connsiteX1781" fmla="*/ 5958324 w 6562090"/>
              <a:gd name="connsiteY1781" fmla="*/ 4184974 h 6028288"/>
              <a:gd name="connsiteX1782" fmla="*/ 2425420 w 6562090"/>
              <a:gd name="connsiteY1782" fmla="*/ 4184974 h 6028288"/>
              <a:gd name="connsiteX1783" fmla="*/ 2423695 w 6562090"/>
              <a:gd name="connsiteY1783" fmla="*/ 4193600 h 6028288"/>
              <a:gd name="connsiteX1784" fmla="*/ 2412428 w 6562090"/>
              <a:gd name="connsiteY1784" fmla="*/ 4201648 h 6028288"/>
              <a:gd name="connsiteX1785" fmla="*/ 2415286 w 6562090"/>
              <a:gd name="connsiteY1785" fmla="*/ 4196376 h 6028288"/>
              <a:gd name="connsiteX1786" fmla="*/ 2414876 w 6562090"/>
              <a:gd name="connsiteY1786" fmla="*/ 4195102 h 6028288"/>
              <a:gd name="connsiteX1787" fmla="*/ 2418520 w 6562090"/>
              <a:gd name="connsiteY1787" fmla="*/ 4187131 h 6028288"/>
              <a:gd name="connsiteX1788" fmla="*/ 2425420 w 6562090"/>
              <a:gd name="connsiteY1788" fmla="*/ 4184974 h 6028288"/>
              <a:gd name="connsiteX1789" fmla="*/ 2411620 w 6562090"/>
              <a:gd name="connsiteY1789" fmla="*/ 4184974 h 6028288"/>
              <a:gd name="connsiteX1790" fmla="*/ 2414876 w 6562090"/>
              <a:gd name="connsiteY1790" fmla="*/ 4195102 h 6028288"/>
              <a:gd name="connsiteX1791" fmla="*/ 2411620 w 6562090"/>
              <a:gd name="connsiteY1791" fmla="*/ 4202225 h 6028288"/>
              <a:gd name="connsiteX1792" fmla="*/ 2412428 w 6562090"/>
              <a:gd name="connsiteY1792" fmla="*/ 4201648 h 6028288"/>
              <a:gd name="connsiteX1793" fmla="*/ 2409895 w 6562090"/>
              <a:gd name="connsiteY1793" fmla="*/ 4206322 h 6028288"/>
              <a:gd name="connsiteX1794" fmla="*/ 2397819 w 6562090"/>
              <a:gd name="connsiteY1794" fmla="*/ 4216026 h 6028288"/>
              <a:gd name="connsiteX1795" fmla="*/ 2411620 w 6562090"/>
              <a:gd name="connsiteY1795" fmla="*/ 4184974 h 6028288"/>
              <a:gd name="connsiteX1796" fmla="*/ 6015250 w 6562090"/>
              <a:gd name="connsiteY1796" fmla="*/ 4171173 h 6028288"/>
              <a:gd name="connsiteX1797" fmla="*/ 6044577 w 6562090"/>
              <a:gd name="connsiteY1797" fmla="*/ 4186699 h 6028288"/>
              <a:gd name="connsiteX1798" fmla="*/ 6000588 w 6562090"/>
              <a:gd name="connsiteY1798" fmla="*/ 4202225 h 6028288"/>
              <a:gd name="connsiteX1799" fmla="*/ 5985924 w 6562090"/>
              <a:gd name="connsiteY1799" fmla="*/ 4186699 h 6028288"/>
              <a:gd name="connsiteX1800" fmla="*/ 6015250 w 6562090"/>
              <a:gd name="connsiteY1800" fmla="*/ 4171173 h 6028288"/>
              <a:gd name="connsiteX1801" fmla="*/ 6001104 w 6562090"/>
              <a:gd name="connsiteY1801" fmla="*/ 4169919 h 6028288"/>
              <a:gd name="connsiteX1802" fmla="*/ 6001104 w 6562090"/>
              <a:gd name="connsiteY1802" fmla="*/ 4171173 h 6028288"/>
              <a:gd name="connsiteX1803" fmla="*/ 6000920 w 6562090"/>
              <a:gd name="connsiteY1803" fmla="*/ 4169935 h 6028288"/>
              <a:gd name="connsiteX1804" fmla="*/ 5986616 w 6562090"/>
              <a:gd name="connsiteY1804" fmla="*/ 4157373 h 6028288"/>
              <a:gd name="connsiteX1805" fmla="*/ 5999294 w 6562090"/>
              <a:gd name="connsiteY1805" fmla="*/ 4159099 h 6028288"/>
              <a:gd name="connsiteX1806" fmla="*/ 6000920 w 6562090"/>
              <a:gd name="connsiteY1806" fmla="*/ 4169935 h 6028288"/>
              <a:gd name="connsiteX1807" fmla="*/ 5986616 w 6562090"/>
              <a:gd name="connsiteY1807" fmla="*/ 4171173 h 6028288"/>
              <a:gd name="connsiteX1808" fmla="*/ 5986616 w 6562090"/>
              <a:gd name="connsiteY1808" fmla="*/ 4157373 h 6028288"/>
              <a:gd name="connsiteX1809" fmla="*/ 5916403 w 6562090"/>
              <a:gd name="connsiteY1809" fmla="*/ 4148751 h 6028288"/>
              <a:gd name="connsiteX1810" fmla="*/ 5915770 w 6562090"/>
              <a:gd name="connsiteY1810" fmla="*/ 4151003 h 6028288"/>
              <a:gd name="connsiteX1811" fmla="*/ 5903554 w 6562090"/>
              <a:gd name="connsiteY1811" fmla="*/ 4157903 h 6028288"/>
              <a:gd name="connsiteX1812" fmla="*/ 5916006 w 6562090"/>
              <a:gd name="connsiteY1812" fmla="*/ 4149112 h 6028288"/>
              <a:gd name="connsiteX1813" fmla="*/ 5794490 w 6562090"/>
              <a:gd name="connsiteY1813" fmla="*/ 4148156 h 6028288"/>
              <a:gd name="connsiteX1814" fmla="*/ 5802094 w 6562090"/>
              <a:gd name="connsiteY1814" fmla="*/ 4155752 h 6028288"/>
              <a:gd name="connsiteX1815" fmla="*/ 5803850 w 6562090"/>
              <a:gd name="connsiteY1815" fmla="*/ 4157503 h 6028288"/>
              <a:gd name="connsiteX1816" fmla="*/ 5789808 w 6562090"/>
              <a:gd name="connsiteY1816" fmla="*/ 4171523 h 6028288"/>
              <a:gd name="connsiteX1817" fmla="*/ 5786298 w 6562090"/>
              <a:gd name="connsiteY1817" fmla="*/ 4152246 h 6028288"/>
              <a:gd name="connsiteX1818" fmla="*/ 5917785 w 6562090"/>
              <a:gd name="connsiteY1818" fmla="*/ 4143838 h 6028288"/>
              <a:gd name="connsiteX1819" fmla="*/ 5916583 w 6562090"/>
              <a:gd name="connsiteY1819" fmla="*/ 4148588 h 6028288"/>
              <a:gd name="connsiteX1820" fmla="*/ 5916403 w 6562090"/>
              <a:gd name="connsiteY1820" fmla="*/ 4148751 h 6028288"/>
              <a:gd name="connsiteX1821" fmla="*/ 5789808 w 6562090"/>
              <a:gd name="connsiteY1821" fmla="*/ 4143483 h 6028288"/>
              <a:gd name="connsiteX1822" fmla="*/ 5803850 w 6562090"/>
              <a:gd name="connsiteY1822" fmla="*/ 4143483 h 6028288"/>
              <a:gd name="connsiteX1823" fmla="*/ 5794490 w 6562090"/>
              <a:gd name="connsiteY1823" fmla="*/ 4148156 h 6028288"/>
              <a:gd name="connsiteX1824" fmla="*/ 5917785 w 6562090"/>
              <a:gd name="connsiteY1824" fmla="*/ 4129772 h 6028288"/>
              <a:gd name="connsiteX1825" fmla="*/ 5960482 w 6562090"/>
              <a:gd name="connsiteY1825" fmla="*/ 4143838 h 6028288"/>
              <a:gd name="connsiteX1826" fmla="*/ 5932016 w 6562090"/>
              <a:gd name="connsiteY1826" fmla="*/ 4171969 h 6028288"/>
              <a:gd name="connsiteX1827" fmla="*/ 5946248 w 6562090"/>
              <a:gd name="connsiteY1827" fmla="*/ 4200102 h 6028288"/>
              <a:gd name="connsiteX1828" fmla="*/ 5946248 w 6562090"/>
              <a:gd name="connsiteY1828" fmla="*/ 4242299 h 6028288"/>
              <a:gd name="connsiteX1829" fmla="*/ 5932016 w 6562090"/>
              <a:gd name="connsiteY1829" fmla="*/ 4256364 h 6028288"/>
              <a:gd name="connsiteX1830" fmla="*/ 5917785 w 6562090"/>
              <a:gd name="connsiteY1830" fmla="*/ 4242299 h 6028288"/>
              <a:gd name="connsiteX1831" fmla="*/ 5903554 w 6562090"/>
              <a:gd name="connsiteY1831" fmla="*/ 4242299 h 6028288"/>
              <a:gd name="connsiteX1832" fmla="*/ 5932016 w 6562090"/>
              <a:gd name="connsiteY1832" fmla="*/ 4256364 h 6028288"/>
              <a:gd name="connsiteX1833" fmla="*/ 5932016 w 6562090"/>
              <a:gd name="connsiteY1833" fmla="*/ 4270430 h 6028288"/>
              <a:gd name="connsiteX1834" fmla="*/ 5960482 w 6562090"/>
              <a:gd name="connsiteY1834" fmla="*/ 4256364 h 6028288"/>
              <a:gd name="connsiteX1835" fmla="*/ 5960482 w 6562090"/>
              <a:gd name="connsiteY1835" fmla="*/ 4270430 h 6028288"/>
              <a:gd name="connsiteX1836" fmla="*/ 5974712 w 6562090"/>
              <a:gd name="connsiteY1836" fmla="*/ 4256364 h 6028288"/>
              <a:gd name="connsiteX1837" fmla="*/ 5974712 w 6562090"/>
              <a:gd name="connsiteY1837" fmla="*/ 4282739 h 6028288"/>
              <a:gd name="connsiteX1838" fmla="*/ 5974712 w 6562090"/>
              <a:gd name="connsiteY1838" fmla="*/ 4284498 h 6028288"/>
              <a:gd name="connsiteX1839" fmla="*/ 5974712 w 6562090"/>
              <a:gd name="connsiteY1839" fmla="*/ 4298563 h 6028288"/>
              <a:gd name="connsiteX1840" fmla="*/ 5974712 w 6562090"/>
              <a:gd name="connsiteY1840" fmla="*/ 4284498 h 6028288"/>
              <a:gd name="connsiteX1841" fmla="*/ 6003176 w 6562090"/>
              <a:gd name="connsiteY1841" fmla="*/ 4284498 h 6028288"/>
              <a:gd name="connsiteX1842" fmla="*/ 5974712 w 6562090"/>
              <a:gd name="connsiteY1842" fmla="*/ 4312629 h 6028288"/>
              <a:gd name="connsiteX1843" fmla="*/ 5960482 w 6562090"/>
              <a:gd name="connsiteY1843" fmla="*/ 4284498 h 6028288"/>
              <a:gd name="connsiteX1844" fmla="*/ 5946248 w 6562090"/>
              <a:gd name="connsiteY1844" fmla="*/ 4284498 h 6028288"/>
              <a:gd name="connsiteX1845" fmla="*/ 5932016 w 6562090"/>
              <a:gd name="connsiteY1845" fmla="*/ 4298563 h 6028288"/>
              <a:gd name="connsiteX1846" fmla="*/ 5932016 w 6562090"/>
              <a:gd name="connsiteY1846" fmla="*/ 4284498 h 6028288"/>
              <a:gd name="connsiteX1847" fmla="*/ 5903554 w 6562090"/>
              <a:gd name="connsiteY1847" fmla="*/ 4284498 h 6028288"/>
              <a:gd name="connsiteX1848" fmla="*/ 5889322 w 6562090"/>
              <a:gd name="connsiteY1848" fmla="*/ 4242299 h 6028288"/>
              <a:gd name="connsiteX1849" fmla="*/ 5917785 w 6562090"/>
              <a:gd name="connsiteY1849" fmla="*/ 4228233 h 6028288"/>
              <a:gd name="connsiteX1850" fmla="*/ 5903554 w 6562090"/>
              <a:gd name="connsiteY1850" fmla="*/ 4214168 h 6028288"/>
              <a:gd name="connsiteX1851" fmla="*/ 5889322 w 6562090"/>
              <a:gd name="connsiteY1851" fmla="*/ 4214168 h 6028288"/>
              <a:gd name="connsiteX1852" fmla="*/ 5894659 w 6562090"/>
              <a:gd name="connsiteY1852" fmla="*/ 4205377 h 6028288"/>
              <a:gd name="connsiteX1853" fmla="*/ 5893918 w 6562090"/>
              <a:gd name="connsiteY1853" fmla="*/ 4202695 h 6028288"/>
              <a:gd name="connsiteX1854" fmla="*/ 5889322 w 6562090"/>
              <a:gd name="connsiteY1854" fmla="*/ 4201363 h 6028288"/>
              <a:gd name="connsiteX1855" fmla="*/ 5892808 w 6562090"/>
              <a:gd name="connsiteY1855" fmla="*/ 4198668 h 6028288"/>
              <a:gd name="connsiteX1856" fmla="*/ 5889322 w 6562090"/>
              <a:gd name="connsiteY1856" fmla="*/ 4186034 h 6028288"/>
              <a:gd name="connsiteX1857" fmla="*/ 5908890 w 6562090"/>
              <a:gd name="connsiteY1857" fmla="*/ 4175485 h 6028288"/>
              <a:gd name="connsiteX1858" fmla="*/ 5915770 w 6562090"/>
              <a:gd name="connsiteY1858" fmla="*/ 4151003 h 6028288"/>
              <a:gd name="connsiteX1859" fmla="*/ 5916005 w 6562090"/>
              <a:gd name="connsiteY1859" fmla="*/ 4150870 h 6028288"/>
              <a:gd name="connsiteX1860" fmla="*/ 5916583 w 6562090"/>
              <a:gd name="connsiteY1860" fmla="*/ 4148588 h 6028288"/>
              <a:gd name="connsiteX1861" fmla="*/ 5921565 w 6562090"/>
              <a:gd name="connsiteY1861" fmla="*/ 4144058 h 6028288"/>
              <a:gd name="connsiteX1862" fmla="*/ 5917785 w 6562090"/>
              <a:gd name="connsiteY1862" fmla="*/ 4129772 h 6028288"/>
              <a:gd name="connsiteX1863" fmla="*/ 6001104 w 6562090"/>
              <a:gd name="connsiteY1863" fmla="*/ 4115972 h 6028288"/>
              <a:gd name="connsiteX1864" fmla="*/ 6030086 w 6562090"/>
              <a:gd name="connsiteY1864" fmla="*/ 4129772 h 6028288"/>
              <a:gd name="connsiteX1865" fmla="*/ 6044577 w 6562090"/>
              <a:gd name="connsiteY1865" fmla="*/ 4115972 h 6028288"/>
              <a:gd name="connsiteX1866" fmla="*/ 6044577 w 6562090"/>
              <a:gd name="connsiteY1866" fmla="*/ 4143573 h 6028288"/>
              <a:gd name="connsiteX1867" fmla="*/ 6015596 w 6562090"/>
              <a:gd name="connsiteY1867" fmla="*/ 4129772 h 6028288"/>
              <a:gd name="connsiteX1868" fmla="*/ 6001104 w 6562090"/>
              <a:gd name="connsiteY1868" fmla="*/ 4129772 h 6028288"/>
              <a:gd name="connsiteX1869" fmla="*/ 6015596 w 6562090"/>
              <a:gd name="connsiteY1869" fmla="*/ 4157373 h 6028288"/>
              <a:gd name="connsiteX1870" fmla="*/ 6006540 w 6562090"/>
              <a:gd name="connsiteY1870" fmla="*/ 4169448 h 6028288"/>
              <a:gd name="connsiteX1871" fmla="*/ 6001104 w 6562090"/>
              <a:gd name="connsiteY1871" fmla="*/ 4169919 h 6028288"/>
              <a:gd name="connsiteX1872" fmla="*/ 6001104 w 6562090"/>
              <a:gd name="connsiteY1872" fmla="*/ 4152198 h 6028288"/>
              <a:gd name="connsiteX1873" fmla="*/ 6001104 w 6562090"/>
              <a:gd name="connsiteY1873" fmla="*/ 4143573 h 6028288"/>
              <a:gd name="connsiteX1874" fmla="*/ 5986616 w 6562090"/>
              <a:gd name="connsiteY1874" fmla="*/ 4157373 h 6028288"/>
              <a:gd name="connsiteX1875" fmla="*/ 5972124 w 6562090"/>
              <a:gd name="connsiteY1875" fmla="*/ 4143573 h 6028288"/>
              <a:gd name="connsiteX1876" fmla="*/ 6001104 w 6562090"/>
              <a:gd name="connsiteY1876" fmla="*/ 4115972 h 6028288"/>
              <a:gd name="connsiteX1877" fmla="*/ 2513071 w 6562090"/>
              <a:gd name="connsiteY1877" fmla="*/ 4107766 h 6028288"/>
              <a:gd name="connsiteX1878" fmla="*/ 2508222 w 6562090"/>
              <a:gd name="connsiteY1878" fmla="*/ 4115972 h 6028288"/>
              <a:gd name="connsiteX1879" fmla="*/ 2494422 w 6562090"/>
              <a:gd name="connsiteY1879" fmla="*/ 4129772 h 6028288"/>
              <a:gd name="connsiteX1880" fmla="*/ 2508222 w 6562090"/>
              <a:gd name="connsiteY1880" fmla="*/ 4110797 h 6028288"/>
              <a:gd name="connsiteX1881" fmla="*/ 5990630 w 6562090"/>
              <a:gd name="connsiteY1881" fmla="*/ 4107189 h 6028288"/>
              <a:gd name="connsiteX1882" fmla="*/ 5992394 w 6562090"/>
              <a:gd name="connsiteY1882" fmla="*/ 4109072 h 6028288"/>
              <a:gd name="connsiteX1883" fmla="*/ 5985924 w 6562090"/>
              <a:gd name="connsiteY1883" fmla="*/ 4115972 h 6028288"/>
              <a:gd name="connsiteX1884" fmla="*/ 2522023 w 6562090"/>
              <a:gd name="connsiteY1884" fmla="*/ 4102171 h 6028288"/>
              <a:gd name="connsiteX1885" fmla="*/ 2513071 w 6562090"/>
              <a:gd name="connsiteY1885" fmla="*/ 4107766 h 6028288"/>
              <a:gd name="connsiteX1886" fmla="*/ 2513829 w 6562090"/>
              <a:gd name="connsiteY1886" fmla="*/ 4106484 h 6028288"/>
              <a:gd name="connsiteX1887" fmla="*/ 2522023 w 6562090"/>
              <a:gd name="connsiteY1887" fmla="*/ 4102171 h 6028288"/>
              <a:gd name="connsiteX1888" fmla="*/ 1595457 w 6562090"/>
              <a:gd name="connsiteY1888" fmla="*/ 4102171 h 6028288"/>
              <a:gd name="connsiteX1889" fmla="*/ 1679553 w 6562090"/>
              <a:gd name="connsiteY1889" fmla="*/ 4228594 h 6028288"/>
              <a:gd name="connsiteX1890" fmla="*/ 1618452 w 6562090"/>
              <a:gd name="connsiteY1890" fmla="*/ 4264150 h 6028288"/>
              <a:gd name="connsiteX1891" fmla="*/ 1605160 w 6562090"/>
              <a:gd name="connsiteY1891" fmla="*/ 4267956 h 6028288"/>
              <a:gd name="connsiteX1892" fmla="*/ 1603341 w 6562090"/>
              <a:gd name="connsiteY1892" fmla="*/ 4266784 h 6028288"/>
              <a:gd name="connsiteX1893" fmla="*/ 1602940 w 6562090"/>
              <a:gd name="connsiteY1893" fmla="*/ 4268592 h 6028288"/>
              <a:gd name="connsiteX1894" fmla="*/ 1595457 w 6562090"/>
              <a:gd name="connsiteY1894" fmla="*/ 4270734 h 6028288"/>
              <a:gd name="connsiteX1895" fmla="*/ 1602465 w 6562090"/>
              <a:gd name="connsiteY1895" fmla="*/ 4270734 h 6028288"/>
              <a:gd name="connsiteX1896" fmla="*/ 1602940 w 6562090"/>
              <a:gd name="connsiteY1896" fmla="*/ 4268592 h 6028288"/>
              <a:gd name="connsiteX1897" fmla="*/ 1605160 w 6562090"/>
              <a:gd name="connsiteY1897" fmla="*/ 4267956 h 6028288"/>
              <a:gd name="connsiteX1898" fmla="*/ 1609473 w 6562090"/>
              <a:gd name="connsiteY1898" fmla="*/ 4270734 h 6028288"/>
              <a:gd name="connsiteX1899" fmla="*/ 1609473 w 6562090"/>
              <a:gd name="connsiteY1899" fmla="*/ 4298828 h 6028288"/>
              <a:gd name="connsiteX1900" fmla="*/ 1581440 w 6562090"/>
              <a:gd name="connsiteY1900" fmla="*/ 4298828 h 6028288"/>
              <a:gd name="connsiteX1901" fmla="*/ 1581440 w 6562090"/>
              <a:gd name="connsiteY1901" fmla="*/ 4270734 h 6028288"/>
              <a:gd name="connsiteX1902" fmla="*/ 1539393 w 6562090"/>
              <a:gd name="connsiteY1902" fmla="*/ 4242640 h 6028288"/>
              <a:gd name="connsiteX1903" fmla="*/ 1525375 w 6562090"/>
              <a:gd name="connsiteY1903" fmla="*/ 4256688 h 6028288"/>
              <a:gd name="connsiteX1904" fmla="*/ 1525375 w 6562090"/>
              <a:gd name="connsiteY1904" fmla="*/ 4228594 h 6028288"/>
              <a:gd name="connsiteX1905" fmla="*/ 1595457 w 6562090"/>
              <a:gd name="connsiteY1905" fmla="*/ 4102171 h 6028288"/>
              <a:gd name="connsiteX1906" fmla="*/ 5988350 w 6562090"/>
              <a:gd name="connsiteY1906" fmla="*/ 4098505 h 6028288"/>
              <a:gd name="connsiteX1907" fmla="*/ 5992394 w 6562090"/>
              <a:gd name="connsiteY1907" fmla="*/ 4103897 h 6028288"/>
              <a:gd name="connsiteX1908" fmla="*/ 5990630 w 6562090"/>
              <a:gd name="connsiteY1908" fmla="*/ 4107189 h 6028288"/>
              <a:gd name="connsiteX1909" fmla="*/ 5985924 w 6562090"/>
              <a:gd name="connsiteY1909" fmla="*/ 4102171 h 6028288"/>
              <a:gd name="connsiteX1910" fmla="*/ 5988350 w 6562090"/>
              <a:gd name="connsiteY1910" fmla="*/ 4098505 h 6028288"/>
              <a:gd name="connsiteX1911" fmla="*/ 6003174 w 6562090"/>
              <a:gd name="connsiteY1911" fmla="*/ 4074571 h 6028288"/>
              <a:gd name="connsiteX1912" fmla="*/ 6016974 w 6562090"/>
              <a:gd name="connsiteY1912" fmla="*/ 4074571 h 6028288"/>
              <a:gd name="connsiteX1913" fmla="*/ 6003174 w 6562090"/>
              <a:gd name="connsiteY1913" fmla="*/ 4088371 h 6028288"/>
              <a:gd name="connsiteX1914" fmla="*/ 6003174 w 6562090"/>
              <a:gd name="connsiteY1914" fmla="*/ 4074571 h 6028288"/>
              <a:gd name="connsiteX1915" fmla="*/ 2635877 w 6562090"/>
              <a:gd name="connsiteY1915" fmla="*/ 4074571 h 6028288"/>
              <a:gd name="connsiteX1916" fmla="*/ 2663478 w 6562090"/>
              <a:gd name="connsiteY1916" fmla="*/ 4074571 h 6028288"/>
              <a:gd name="connsiteX1917" fmla="*/ 2649678 w 6562090"/>
              <a:gd name="connsiteY1917" fmla="*/ 4102171 h 6028288"/>
              <a:gd name="connsiteX1918" fmla="*/ 2635877 w 6562090"/>
              <a:gd name="connsiteY1918" fmla="*/ 4074571 h 6028288"/>
              <a:gd name="connsiteX1919" fmla="*/ 5958306 w 6562090"/>
              <a:gd name="connsiteY1919" fmla="*/ 4073380 h 6028288"/>
              <a:gd name="connsiteX1920" fmla="*/ 5959973 w 6562090"/>
              <a:gd name="connsiteY1920" fmla="*/ 4075994 h 6028288"/>
              <a:gd name="connsiteX1921" fmla="*/ 5959710 w 6562090"/>
              <a:gd name="connsiteY1921" fmla="*/ 4076185 h 6028288"/>
              <a:gd name="connsiteX1922" fmla="*/ 5928077 w 6562090"/>
              <a:gd name="connsiteY1922" fmla="*/ 4060683 h 6028288"/>
              <a:gd name="connsiteX1923" fmla="*/ 5931979 w 6562090"/>
              <a:gd name="connsiteY1923" fmla="*/ 4062865 h 6028288"/>
              <a:gd name="connsiteX1924" fmla="*/ 5944264 w 6562090"/>
              <a:gd name="connsiteY1924" fmla="*/ 4087399 h 6028288"/>
              <a:gd name="connsiteX1925" fmla="*/ 5959710 w 6562090"/>
              <a:gd name="connsiteY1925" fmla="*/ 4076185 h 6028288"/>
              <a:gd name="connsiteX1926" fmla="*/ 5965328 w 6562090"/>
              <a:gd name="connsiteY1926" fmla="*/ 4087399 h 6028288"/>
              <a:gd name="connsiteX1927" fmla="*/ 5972348 w 6562090"/>
              <a:gd name="connsiteY1927" fmla="*/ 4101422 h 6028288"/>
              <a:gd name="connsiteX1928" fmla="*/ 5958306 w 6562090"/>
              <a:gd name="connsiteY1928" fmla="*/ 4087399 h 6028288"/>
              <a:gd name="connsiteX1929" fmla="*/ 5944264 w 6562090"/>
              <a:gd name="connsiteY1929" fmla="*/ 4129461 h 6028288"/>
              <a:gd name="connsiteX1930" fmla="*/ 5916184 w 6562090"/>
              <a:gd name="connsiteY1930" fmla="*/ 4115441 h 6028288"/>
              <a:gd name="connsiteX1931" fmla="*/ 5930225 w 6562090"/>
              <a:gd name="connsiteY1931" fmla="*/ 4115441 h 6028288"/>
              <a:gd name="connsiteX1932" fmla="*/ 5944264 w 6562090"/>
              <a:gd name="connsiteY1932" fmla="*/ 4101422 h 6028288"/>
              <a:gd name="connsiteX1933" fmla="*/ 5902142 w 6562090"/>
              <a:gd name="connsiteY1933" fmla="*/ 4101422 h 6028288"/>
              <a:gd name="connsiteX1934" fmla="*/ 5874058 w 6562090"/>
              <a:gd name="connsiteY1934" fmla="*/ 4115441 h 6028288"/>
              <a:gd name="connsiteX1935" fmla="*/ 5845975 w 6562090"/>
              <a:gd name="connsiteY1935" fmla="*/ 4115441 h 6028288"/>
              <a:gd name="connsiteX1936" fmla="*/ 5831934 w 6562090"/>
              <a:gd name="connsiteY1936" fmla="*/ 4143483 h 6028288"/>
              <a:gd name="connsiteX1937" fmla="*/ 5831934 w 6562090"/>
              <a:gd name="connsiteY1937" fmla="*/ 4157503 h 6028288"/>
              <a:gd name="connsiteX1938" fmla="*/ 5845975 w 6562090"/>
              <a:gd name="connsiteY1938" fmla="*/ 4143483 h 6028288"/>
              <a:gd name="connsiteX1939" fmla="*/ 5874058 w 6562090"/>
              <a:gd name="connsiteY1939" fmla="*/ 4129461 h 6028288"/>
              <a:gd name="connsiteX1940" fmla="*/ 5902142 w 6562090"/>
              <a:gd name="connsiteY1940" fmla="*/ 4129461 h 6028288"/>
              <a:gd name="connsiteX1941" fmla="*/ 5874058 w 6562090"/>
              <a:gd name="connsiteY1941" fmla="*/ 4185545 h 6028288"/>
              <a:gd name="connsiteX1942" fmla="*/ 5874058 w 6562090"/>
              <a:gd name="connsiteY1942" fmla="*/ 4171523 h 6028288"/>
              <a:gd name="connsiteX1943" fmla="*/ 5874058 w 6562090"/>
              <a:gd name="connsiteY1943" fmla="*/ 4143483 h 6028288"/>
              <a:gd name="connsiteX1944" fmla="*/ 5845975 w 6562090"/>
              <a:gd name="connsiteY1944" fmla="*/ 4157503 h 6028288"/>
              <a:gd name="connsiteX1945" fmla="*/ 5844219 w 6562090"/>
              <a:gd name="connsiteY1945" fmla="*/ 4169772 h 6028288"/>
              <a:gd name="connsiteX1946" fmla="*/ 5834148 w 6562090"/>
              <a:gd name="connsiteY1946" fmla="*/ 4171208 h 6028288"/>
              <a:gd name="connsiteX1947" fmla="*/ 5846194 w 6562090"/>
              <a:gd name="connsiteY1947" fmla="*/ 4186699 h 6028288"/>
              <a:gd name="connsiteX1948" fmla="*/ 5847920 w 6562090"/>
              <a:gd name="connsiteY1948" fmla="*/ 4202225 h 6028288"/>
              <a:gd name="connsiteX1949" fmla="*/ 5835846 w 6562090"/>
              <a:gd name="connsiteY1949" fmla="*/ 4186699 h 6028288"/>
              <a:gd name="connsiteX1950" fmla="*/ 5834124 w 6562090"/>
              <a:gd name="connsiteY1950" fmla="*/ 4171212 h 6028288"/>
              <a:gd name="connsiteX1951" fmla="*/ 5831934 w 6562090"/>
              <a:gd name="connsiteY1951" fmla="*/ 4171523 h 6028288"/>
              <a:gd name="connsiteX1952" fmla="*/ 5817892 w 6562090"/>
              <a:gd name="connsiteY1952" fmla="*/ 4157503 h 6028288"/>
              <a:gd name="connsiteX1953" fmla="*/ 5817892 w 6562090"/>
              <a:gd name="connsiteY1953" fmla="*/ 4143483 h 6028288"/>
              <a:gd name="connsiteX1954" fmla="*/ 5831934 w 6562090"/>
              <a:gd name="connsiteY1954" fmla="*/ 4129461 h 6028288"/>
              <a:gd name="connsiteX1955" fmla="*/ 5824912 w 6562090"/>
              <a:gd name="connsiteY1955" fmla="*/ 4120699 h 6028288"/>
              <a:gd name="connsiteX1956" fmla="*/ 5823603 w 6562090"/>
              <a:gd name="connsiteY1956" fmla="*/ 4117106 h 6028288"/>
              <a:gd name="connsiteX1957" fmla="*/ 5831934 w 6562090"/>
              <a:gd name="connsiteY1957" fmla="*/ 4115441 h 6028288"/>
              <a:gd name="connsiteX1958" fmla="*/ 5820654 w 6562090"/>
              <a:gd name="connsiteY1958" fmla="*/ 4109006 h 6028288"/>
              <a:gd name="connsiteX1959" fmla="*/ 5817892 w 6562090"/>
              <a:gd name="connsiteY1959" fmla="*/ 4101422 h 6028288"/>
              <a:gd name="connsiteX1960" fmla="*/ 5906749 w 6562090"/>
              <a:gd name="connsiteY1960" fmla="*/ 4073818 h 6028288"/>
              <a:gd name="connsiteX1961" fmla="*/ 5930225 w 6562090"/>
              <a:gd name="connsiteY1961" fmla="*/ 4059360 h 6028288"/>
              <a:gd name="connsiteX1962" fmla="*/ 5928077 w 6562090"/>
              <a:gd name="connsiteY1962" fmla="*/ 4060683 h 6028288"/>
              <a:gd name="connsiteX1963" fmla="*/ 5926495 w 6562090"/>
              <a:gd name="connsiteY1963" fmla="*/ 4059798 h 6028288"/>
              <a:gd name="connsiteX1964" fmla="*/ 5930225 w 6562090"/>
              <a:gd name="connsiteY1964" fmla="*/ 4059360 h 6028288"/>
              <a:gd name="connsiteX1965" fmla="*/ 5860016 w 6562090"/>
              <a:gd name="connsiteY1965" fmla="*/ 4059360 h 6028288"/>
              <a:gd name="connsiteX1966" fmla="*/ 5860016 w 6562090"/>
              <a:gd name="connsiteY1966" fmla="*/ 4087399 h 6028288"/>
              <a:gd name="connsiteX1967" fmla="*/ 5845975 w 6562090"/>
              <a:gd name="connsiteY1967" fmla="*/ 4101422 h 6028288"/>
              <a:gd name="connsiteX1968" fmla="*/ 5831934 w 6562090"/>
              <a:gd name="connsiteY1968" fmla="*/ 4073380 h 6028288"/>
              <a:gd name="connsiteX1969" fmla="*/ 5860016 w 6562090"/>
              <a:gd name="connsiteY1969" fmla="*/ 4059360 h 6028288"/>
              <a:gd name="connsiteX1970" fmla="*/ 6014819 w 6562090"/>
              <a:gd name="connsiteY1970" fmla="*/ 4054948 h 6028288"/>
              <a:gd name="connsiteX1971" fmla="*/ 6016976 w 6562090"/>
              <a:gd name="connsiteY1971" fmla="*/ 4060770 h 6028288"/>
              <a:gd name="connsiteX1972" fmla="*/ 6003176 w 6562090"/>
              <a:gd name="connsiteY1972" fmla="*/ 4060770 h 6028288"/>
              <a:gd name="connsiteX1973" fmla="*/ 6010076 w 6562090"/>
              <a:gd name="connsiteY1973" fmla="*/ 4055596 h 6028288"/>
              <a:gd name="connsiteX1974" fmla="*/ 6014819 w 6562090"/>
              <a:gd name="connsiteY1974" fmla="*/ 4054948 h 6028288"/>
              <a:gd name="connsiteX1975" fmla="*/ 6044577 w 6562090"/>
              <a:gd name="connsiteY1975" fmla="*/ 4046970 h 6028288"/>
              <a:gd name="connsiteX1976" fmla="*/ 6058378 w 6562090"/>
              <a:gd name="connsiteY1976" fmla="*/ 4088371 h 6028288"/>
              <a:gd name="connsiteX1977" fmla="*/ 6016976 w 6562090"/>
              <a:gd name="connsiteY1977" fmla="*/ 4088371 h 6028288"/>
              <a:gd name="connsiteX1978" fmla="*/ 6044577 w 6562090"/>
              <a:gd name="connsiteY1978" fmla="*/ 4074571 h 6028288"/>
              <a:gd name="connsiteX1979" fmla="*/ 6044577 w 6562090"/>
              <a:gd name="connsiteY1979" fmla="*/ 4046970 h 6028288"/>
              <a:gd name="connsiteX1980" fmla="*/ 5986390 w 6562090"/>
              <a:gd name="connsiteY1980" fmla="*/ 4045340 h 6028288"/>
              <a:gd name="connsiteX1981" fmla="*/ 6000431 w 6562090"/>
              <a:gd name="connsiteY1981" fmla="*/ 4073380 h 6028288"/>
              <a:gd name="connsiteX1982" fmla="*/ 5986390 w 6562090"/>
              <a:gd name="connsiteY1982" fmla="*/ 4073380 h 6028288"/>
              <a:gd name="connsiteX1983" fmla="*/ 5972348 w 6562090"/>
              <a:gd name="connsiteY1983" fmla="*/ 4101422 h 6028288"/>
              <a:gd name="connsiteX1984" fmla="*/ 5970592 w 6562090"/>
              <a:gd name="connsiteY1984" fmla="*/ 4092659 h 6028288"/>
              <a:gd name="connsiteX1985" fmla="*/ 5959973 w 6562090"/>
              <a:gd name="connsiteY1985" fmla="*/ 4075994 h 6028288"/>
              <a:gd name="connsiteX1986" fmla="*/ 5963572 w 6562090"/>
              <a:gd name="connsiteY1986" fmla="*/ 4073380 h 6028288"/>
              <a:gd name="connsiteX1987" fmla="*/ 5972348 w 6562090"/>
              <a:gd name="connsiteY1987" fmla="*/ 4059360 h 6028288"/>
              <a:gd name="connsiteX1988" fmla="*/ 5944264 w 6562090"/>
              <a:gd name="connsiteY1988" fmla="*/ 4073380 h 6028288"/>
              <a:gd name="connsiteX1989" fmla="*/ 5986390 w 6562090"/>
              <a:gd name="connsiteY1989" fmla="*/ 4045340 h 6028288"/>
              <a:gd name="connsiteX1990" fmla="*/ 5860016 w 6562090"/>
              <a:gd name="connsiteY1990" fmla="*/ 4031318 h 6028288"/>
              <a:gd name="connsiteX1991" fmla="*/ 5874058 w 6562090"/>
              <a:gd name="connsiteY1991" fmla="*/ 4031318 h 6028288"/>
              <a:gd name="connsiteX1992" fmla="*/ 5860016 w 6562090"/>
              <a:gd name="connsiteY1992" fmla="*/ 4045340 h 6028288"/>
              <a:gd name="connsiteX1993" fmla="*/ 5860016 w 6562090"/>
              <a:gd name="connsiteY1993" fmla="*/ 4031318 h 6028288"/>
              <a:gd name="connsiteX1994" fmla="*/ 5747686 w 6562090"/>
              <a:gd name="connsiteY1994" fmla="*/ 4031318 h 6028288"/>
              <a:gd name="connsiteX1995" fmla="*/ 5761725 w 6562090"/>
              <a:gd name="connsiteY1995" fmla="*/ 4045340 h 6028288"/>
              <a:gd name="connsiteX1996" fmla="*/ 5747686 w 6562090"/>
              <a:gd name="connsiteY1996" fmla="*/ 4031318 h 6028288"/>
              <a:gd name="connsiteX1997" fmla="*/ 5981708 w 6562090"/>
              <a:gd name="connsiteY1997" fmla="*/ 4007950 h 6028288"/>
              <a:gd name="connsiteX1998" fmla="*/ 5984634 w 6562090"/>
              <a:gd name="connsiteY1998" fmla="*/ 4010287 h 6028288"/>
              <a:gd name="connsiteX1999" fmla="*/ 5988395 w 6562090"/>
              <a:gd name="connsiteY1999" fmla="*/ 4015294 h 6028288"/>
              <a:gd name="connsiteX2000" fmla="*/ 5986390 w 6562090"/>
              <a:gd name="connsiteY2000" fmla="*/ 4017298 h 6028288"/>
              <a:gd name="connsiteX2001" fmla="*/ 5944523 w 6562090"/>
              <a:gd name="connsiteY2001" fmla="*/ 4005569 h 6028288"/>
              <a:gd name="connsiteX2002" fmla="*/ 5973504 w 6562090"/>
              <a:gd name="connsiteY2002" fmla="*/ 4005569 h 6028288"/>
              <a:gd name="connsiteX2003" fmla="*/ 6016976 w 6562090"/>
              <a:gd name="connsiteY2003" fmla="*/ 4046970 h 6028288"/>
              <a:gd name="connsiteX2004" fmla="*/ 5973504 w 6562090"/>
              <a:gd name="connsiteY2004" fmla="*/ 4033169 h 6028288"/>
              <a:gd name="connsiteX2005" fmla="*/ 5973504 w 6562090"/>
              <a:gd name="connsiteY2005" fmla="*/ 4046970 h 6028288"/>
              <a:gd name="connsiteX2006" fmla="*/ 5944523 w 6562090"/>
              <a:gd name="connsiteY2006" fmla="*/ 4046970 h 6028288"/>
              <a:gd name="connsiteX2007" fmla="*/ 5944523 w 6562090"/>
              <a:gd name="connsiteY2007" fmla="*/ 4005569 h 6028288"/>
              <a:gd name="connsiteX2008" fmla="*/ 5916922 w 6562090"/>
              <a:gd name="connsiteY2008" fmla="*/ 4005569 h 6028288"/>
              <a:gd name="connsiteX2009" fmla="*/ 5903122 w 6562090"/>
              <a:gd name="connsiteY2009" fmla="*/ 4033169 h 6028288"/>
              <a:gd name="connsiteX2010" fmla="*/ 5916922 w 6562090"/>
              <a:gd name="connsiteY2010" fmla="*/ 4005569 h 6028288"/>
              <a:gd name="connsiteX2011" fmla="*/ 5938701 w 6562090"/>
              <a:gd name="connsiteY2011" fmla="*/ 4001903 h 6028288"/>
              <a:gd name="connsiteX2012" fmla="*/ 5944523 w 6562090"/>
              <a:gd name="connsiteY2012" fmla="*/ 4019369 h 6028288"/>
              <a:gd name="connsiteX2013" fmla="*/ 5930722 w 6562090"/>
              <a:gd name="connsiteY2013" fmla="*/ 4033169 h 6028288"/>
              <a:gd name="connsiteX2014" fmla="*/ 5930722 w 6562090"/>
              <a:gd name="connsiteY2014" fmla="*/ 4005569 h 6028288"/>
              <a:gd name="connsiteX2015" fmla="*/ 5938701 w 6562090"/>
              <a:gd name="connsiteY2015" fmla="*/ 4001903 h 6028288"/>
              <a:gd name="connsiteX2016" fmla="*/ 5903122 w 6562090"/>
              <a:gd name="connsiteY2016" fmla="*/ 3991768 h 6028288"/>
              <a:gd name="connsiteX2017" fmla="*/ 5903122 w 6562090"/>
              <a:gd name="connsiteY2017" fmla="*/ 4005569 h 6028288"/>
              <a:gd name="connsiteX2018" fmla="*/ 5901397 w 6562090"/>
              <a:gd name="connsiteY2018" fmla="*/ 4003844 h 6028288"/>
              <a:gd name="connsiteX2019" fmla="*/ 5897977 w 6562090"/>
              <a:gd name="connsiteY2019" fmla="*/ 3997183 h 6028288"/>
              <a:gd name="connsiteX2020" fmla="*/ 5900966 w 6562090"/>
              <a:gd name="connsiteY2020" fmla="*/ 3997590 h 6028288"/>
              <a:gd name="connsiteX2021" fmla="*/ 5903122 w 6562090"/>
              <a:gd name="connsiteY2021" fmla="*/ 3991768 h 6028288"/>
              <a:gd name="connsiteX2022" fmla="*/ 5889322 w 6562090"/>
              <a:gd name="connsiteY2022" fmla="*/ 3991768 h 6028288"/>
              <a:gd name="connsiteX2023" fmla="*/ 5897300 w 6562090"/>
              <a:gd name="connsiteY2023" fmla="*/ 3995865 h 6028288"/>
              <a:gd name="connsiteX2024" fmla="*/ 5897977 w 6562090"/>
              <a:gd name="connsiteY2024" fmla="*/ 3997183 h 6028288"/>
              <a:gd name="connsiteX2025" fmla="*/ 5896222 w 6562090"/>
              <a:gd name="connsiteY2025" fmla="*/ 3996943 h 6028288"/>
              <a:gd name="connsiteX2026" fmla="*/ 5889322 w 6562090"/>
              <a:gd name="connsiteY2026" fmla="*/ 3991768 h 6028288"/>
              <a:gd name="connsiteX2027" fmla="*/ 6014472 w 6562090"/>
              <a:gd name="connsiteY2027" fmla="*/ 3989256 h 6028288"/>
              <a:gd name="connsiteX2028" fmla="*/ 6000431 w 6562090"/>
              <a:gd name="connsiteY2028" fmla="*/ 4031318 h 6028288"/>
              <a:gd name="connsiteX2029" fmla="*/ 5988395 w 6562090"/>
              <a:gd name="connsiteY2029" fmla="*/ 4015294 h 6028288"/>
              <a:gd name="connsiteX2030" fmla="*/ 6000431 w 6562090"/>
              <a:gd name="connsiteY2030" fmla="*/ 4003278 h 6028288"/>
              <a:gd name="connsiteX2031" fmla="*/ 6014472 w 6562090"/>
              <a:gd name="connsiteY2031" fmla="*/ 3989256 h 6028288"/>
              <a:gd name="connsiteX2032" fmla="*/ 5834348 w 6562090"/>
              <a:gd name="connsiteY2032" fmla="*/ 3983562 h 6028288"/>
              <a:gd name="connsiteX2033" fmla="*/ 5854751 w 6562090"/>
              <a:gd name="connsiteY2033" fmla="*/ 3985752 h 6028288"/>
              <a:gd name="connsiteX2034" fmla="*/ 5860016 w 6562090"/>
              <a:gd name="connsiteY2034" fmla="*/ 4003278 h 6028288"/>
              <a:gd name="connsiteX2035" fmla="*/ 5860016 w 6562090"/>
              <a:gd name="connsiteY2035" fmla="*/ 4031318 h 6028288"/>
              <a:gd name="connsiteX2036" fmla="*/ 5831934 w 6562090"/>
              <a:gd name="connsiteY2036" fmla="*/ 4045340 h 6028288"/>
              <a:gd name="connsiteX2037" fmla="*/ 5817892 w 6562090"/>
              <a:gd name="connsiteY2037" fmla="*/ 3989256 h 6028288"/>
              <a:gd name="connsiteX2038" fmla="*/ 5834348 w 6562090"/>
              <a:gd name="connsiteY2038" fmla="*/ 3983562 h 6028288"/>
              <a:gd name="connsiteX2039" fmla="*/ 5960062 w 6562090"/>
              <a:gd name="connsiteY2039" fmla="*/ 3978741 h 6028288"/>
              <a:gd name="connsiteX2040" fmla="*/ 5972348 w 6562090"/>
              <a:gd name="connsiteY2040" fmla="*/ 3989256 h 6028288"/>
              <a:gd name="connsiteX2041" fmla="*/ 5979368 w 6562090"/>
              <a:gd name="connsiteY2041" fmla="*/ 4003278 h 6028288"/>
              <a:gd name="connsiteX2042" fmla="*/ 5981708 w 6562090"/>
              <a:gd name="connsiteY2042" fmla="*/ 4007950 h 6028288"/>
              <a:gd name="connsiteX2043" fmla="*/ 5958306 w 6562090"/>
              <a:gd name="connsiteY2043" fmla="*/ 3989256 h 6028288"/>
              <a:gd name="connsiteX2044" fmla="*/ 5960062 w 6562090"/>
              <a:gd name="connsiteY2044" fmla="*/ 3978741 h 6028288"/>
              <a:gd name="connsiteX2045" fmla="*/ 5944483 w 6562090"/>
              <a:gd name="connsiteY2045" fmla="*/ 3971512 h 6028288"/>
              <a:gd name="connsiteX2046" fmla="*/ 5958306 w 6562090"/>
              <a:gd name="connsiteY2046" fmla="*/ 3989256 h 6028288"/>
              <a:gd name="connsiteX2047" fmla="*/ 5944264 w 6562090"/>
              <a:gd name="connsiteY2047" fmla="*/ 3989256 h 6028288"/>
              <a:gd name="connsiteX2048" fmla="*/ 5944264 w 6562090"/>
              <a:gd name="connsiteY2048" fmla="*/ 3975236 h 6028288"/>
              <a:gd name="connsiteX2049" fmla="*/ 5944483 w 6562090"/>
              <a:gd name="connsiteY2049" fmla="*/ 3971512 h 6028288"/>
              <a:gd name="connsiteX2050" fmla="*/ 5860016 w 6562090"/>
              <a:gd name="connsiteY2050" fmla="*/ 3947194 h 6028288"/>
              <a:gd name="connsiteX2051" fmla="*/ 5860016 w 6562090"/>
              <a:gd name="connsiteY2051" fmla="*/ 3975236 h 6028288"/>
              <a:gd name="connsiteX2052" fmla="*/ 5831934 w 6562090"/>
              <a:gd name="connsiteY2052" fmla="*/ 3975236 h 6028288"/>
              <a:gd name="connsiteX2053" fmla="*/ 5860016 w 6562090"/>
              <a:gd name="connsiteY2053" fmla="*/ 3947194 h 6028288"/>
              <a:gd name="connsiteX2054" fmla="*/ 5692664 w 6562090"/>
              <a:gd name="connsiteY2054" fmla="*/ 3946916 h 6028288"/>
              <a:gd name="connsiteX2055" fmla="*/ 5706465 w 6562090"/>
              <a:gd name="connsiteY2055" fmla="*/ 3960716 h 6028288"/>
              <a:gd name="connsiteX2056" fmla="*/ 5692664 w 6562090"/>
              <a:gd name="connsiteY2056" fmla="*/ 3946916 h 6028288"/>
              <a:gd name="connsiteX2057" fmla="*/ 5888100 w 6562090"/>
              <a:gd name="connsiteY2057" fmla="*/ 3933174 h 6028288"/>
              <a:gd name="connsiteX2058" fmla="*/ 5916184 w 6562090"/>
              <a:gd name="connsiteY2058" fmla="*/ 3947194 h 6028288"/>
              <a:gd name="connsiteX2059" fmla="*/ 5902142 w 6562090"/>
              <a:gd name="connsiteY2059" fmla="*/ 3961216 h 6028288"/>
              <a:gd name="connsiteX2060" fmla="*/ 5930225 w 6562090"/>
              <a:gd name="connsiteY2060" fmla="*/ 3989256 h 6028288"/>
              <a:gd name="connsiteX2061" fmla="*/ 5921449 w 6562090"/>
              <a:gd name="connsiteY2061" fmla="*/ 3982247 h 6028288"/>
              <a:gd name="connsiteX2062" fmla="*/ 5914836 w 6562090"/>
              <a:gd name="connsiteY2062" fmla="*/ 3979845 h 6028288"/>
              <a:gd name="connsiteX2063" fmla="*/ 5914428 w 6562090"/>
              <a:gd name="connsiteY2063" fmla="*/ 3976990 h 6028288"/>
              <a:gd name="connsiteX2064" fmla="*/ 5902142 w 6562090"/>
              <a:gd name="connsiteY2064" fmla="*/ 3975236 h 6028288"/>
              <a:gd name="connsiteX2065" fmla="*/ 5914836 w 6562090"/>
              <a:gd name="connsiteY2065" fmla="*/ 3979845 h 6028288"/>
              <a:gd name="connsiteX2066" fmla="*/ 5916184 w 6562090"/>
              <a:gd name="connsiteY2066" fmla="*/ 3989256 h 6028288"/>
              <a:gd name="connsiteX2067" fmla="*/ 5888100 w 6562090"/>
              <a:gd name="connsiteY2067" fmla="*/ 3989256 h 6028288"/>
              <a:gd name="connsiteX2068" fmla="*/ 5874058 w 6562090"/>
              <a:gd name="connsiteY2068" fmla="*/ 3961216 h 6028288"/>
              <a:gd name="connsiteX2069" fmla="*/ 5888100 w 6562090"/>
              <a:gd name="connsiteY2069" fmla="*/ 3933174 h 6028288"/>
              <a:gd name="connsiteX2070" fmla="*/ 5723534 w 6562090"/>
              <a:gd name="connsiteY2070" fmla="*/ 3931492 h 6028288"/>
              <a:gd name="connsiteX2071" fmla="*/ 5723112 w 6562090"/>
              <a:gd name="connsiteY2071" fmla="*/ 3933174 h 6028288"/>
              <a:gd name="connsiteX2072" fmla="*/ 5733644 w 6562090"/>
              <a:gd name="connsiteY2072" fmla="*/ 3975236 h 6028288"/>
              <a:gd name="connsiteX2073" fmla="*/ 5719602 w 6562090"/>
              <a:gd name="connsiteY2073" fmla="*/ 3961216 h 6028288"/>
              <a:gd name="connsiteX2074" fmla="*/ 5719602 w 6562090"/>
              <a:gd name="connsiteY2074" fmla="*/ 3933174 h 6028288"/>
              <a:gd name="connsiteX2075" fmla="*/ 6000431 w 6562090"/>
              <a:gd name="connsiteY2075" fmla="*/ 3919154 h 6028288"/>
              <a:gd name="connsiteX2076" fmla="*/ 6028514 w 6562090"/>
              <a:gd name="connsiteY2076" fmla="*/ 3975236 h 6028288"/>
              <a:gd name="connsiteX2077" fmla="*/ 6000431 w 6562090"/>
              <a:gd name="connsiteY2077" fmla="*/ 3961216 h 6028288"/>
              <a:gd name="connsiteX2078" fmla="*/ 6014472 w 6562090"/>
              <a:gd name="connsiteY2078" fmla="*/ 3975236 h 6028288"/>
              <a:gd name="connsiteX2079" fmla="*/ 6014472 w 6562090"/>
              <a:gd name="connsiteY2079" fmla="*/ 3989256 h 6028288"/>
              <a:gd name="connsiteX2080" fmla="*/ 5972348 w 6562090"/>
              <a:gd name="connsiteY2080" fmla="*/ 3989256 h 6028288"/>
              <a:gd name="connsiteX2081" fmla="*/ 5972348 w 6562090"/>
              <a:gd name="connsiteY2081" fmla="*/ 3961216 h 6028288"/>
              <a:gd name="connsiteX2082" fmla="*/ 5986390 w 6562090"/>
              <a:gd name="connsiteY2082" fmla="*/ 3947194 h 6028288"/>
              <a:gd name="connsiteX2083" fmla="*/ 6000431 w 6562090"/>
              <a:gd name="connsiteY2083" fmla="*/ 3919154 h 6028288"/>
              <a:gd name="connsiteX2084" fmla="*/ 5874058 w 6562090"/>
              <a:gd name="connsiteY2084" fmla="*/ 3919154 h 6028288"/>
              <a:gd name="connsiteX2085" fmla="*/ 5860016 w 6562090"/>
              <a:gd name="connsiteY2085" fmla="*/ 3947194 h 6028288"/>
              <a:gd name="connsiteX2086" fmla="*/ 5860016 w 6562090"/>
              <a:gd name="connsiteY2086" fmla="*/ 3933174 h 6028288"/>
              <a:gd name="connsiteX2087" fmla="*/ 5874058 w 6562090"/>
              <a:gd name="connsiteY2087" fmla="*/ 3919154 h 6028288"/>
              <a:gd name="connsiteX2088" fmla="*/ 5789808 w 6562090"/>
              <a:gd name="connsiteY2088" fmla="*/ 3919154 h 6028288"/>
              <a:gd name="connsiteX2089" fmla="*/ 5775767 w 6562090"/>
              <a:gd name="connsiteY2089" fmla="*/ 3961216 h 6028288"/>
              <a:gd name="connsiteX2090" fmla="*/ 5789808 w 6562090"/>
              <a:gd name="connsiteY2090" fmla="*/ 3947194 h 6028288"/>
              <a:gd name="connsiteX2091" fmla="*/ 5775767 w 6562090"/>
              <a:gd name="connsiteY2091" fmla="*/ 3933174 h 6028288"/>
              <a:gd name="connsiteX2092" fmla="*/ 5789808 w 6562090"/>
              <a:gd name="connsiteY2092" fmla="*/ 3933174 h 6028288"/>
              <a:gd name="connsiteX2093" fmla="*/ 5789808 w 6562090"/>
              <a:gd name="connsiteY2093" fmla="*/ 3919154 h 6028288"/>
              <a:gd name="connsiteX2094" fmla="*/ 5967666 w 6562090"/>
              <a:gd name="connsiteY2094" fmla="*/ 3916038 h 6028288"/>
              <a:gd name="connsiteX2095" fmla="*/ 5972348 w 6562090"/>
              <a:gd name="connsiteY2095" fmla="*/ 3919154 h 6028288"/>
              <a:gd name="connsiteX2096" fmla="*/ 5967082 w 6562090"/>
              <a:gd name="connsiteY2096" fmla="*/ 3917400 h 6028288"/>
              <a:gd name="connsiteX2097" fmla="*/ 6044577 w 6562090"/>
              <a:gd name="connsiteY2097" fmla="*/ 3905517 h 6028288"/>
              <a:gd name="connsiteX2098" fmla="*/ 6100546 w 6562090"/>
              <a:gd name="connsiteY2098" fmla="*/ 3933524 h 6028288"/>
              <a:gd name="connsiteX2099" fmla="*/ 6142523 w 6562090"/>
              <a:gd name="connsiteY2099" fmla="*/ 3975534 h 6028288"/>
              <a:gd name="connsiteX2100" fmla="*/ 6226475 w 6562090"/>
              <a:gd name="connsiteY2100" fmla="*/ 4031548 h 6028288"/>
              <a:gd name="connsiteX2101" fmla="*/ 6226475 w 6562090"/>
              <a:gd name="connsiteY2101" fmla="*/ 4073558 h 6028288"/>
              <a:gd name="connsiteX2102" fmla="*/ 6240466 w 6562090"/>
              <a:gd name="connsiteY2102" fmla="*/ 4073558 h 6028288"/>
              <a:gd name="connsiteX2103" fmla="*/ 6240466 w 6562090"/>
              <a:gd name="connsiteY2103" fmla="*/ 4045551 h 6028288"/>
              <a:gd name="connsiteX2104" fmla="*/ 6296436 w 6562090"/>
              <a:gd name="connsiteY2104" fmla="*/ 4101565 h 6028288"/>
              <a:gd name="connsiteX2105" fmla="*/ 6282444 w 6562090"/>
              <a:gd name="connsiteY2105" fmla="*/ 4101565 h 6028288"/>
              <a:gd name="connsiteX2106" fmla="*/ 6296436 w 6562090"/>
              <a:gd name="connsiteY2106" fmla="*/ 4129570 h 6028288"/>
              <a:gd name="connsiteX2107" fmla="*/ 6282444 w 6562090"/>
              <a:gd name="connsiteY2107" fmla="*/ 4129570 h 6028288"/>
              <a:gd name="connsiteX2108" fmla="*/ 6268452 w 6562090"/>
              <a:gd name="connsiteY2108" fmla="*/ 4101565 h 6028288"/>
              <a:gd name="connsiteX2109" fmla="*/ 6198490 w 6562090"/>
              <a:gd name="connsiteY2109" fmla="*/ 4059553 h 6028288"/>
              <a:gd name="connsiteX2110" fmla="*/ 6212484 w 6562090"/>
              <a:gd name="connsiteY2110" fmla="*/ 4059553 h 6028288"/>
              <a:gd name="connsiteX2111" fmla="*/ 6198490 w 6562090"/>
              <a:gd name="connsiteY2111" fmla="*/ 4045551 h 6028288"/>
              <a:gd name="connsiteX2112" fmla="*/ 6184498 w 6562090"/>
              <a:gd name="connsiteY2112" fmla="*/ 4031548 h 6028288"/>
              <a:gd name="connsiteX2113" fmla="*/ 6184498 w 6562090"/>
              <a:gd name="connsiteY2113" fmla="*/ 4059553 h 6028288"/>
              <a:gd name="connsiteX2114" fmla="*/ 6184498 w 6562090"/>
              <a:gd name="connsiteY2114" fmla="*/ 4017543 h 6028288"/>
              <a:gd name="connsiteX2115" fmla="*/ 6170506 w 6562090"/>
              <a:gd name="connsiteY2115" fmla="*/ 4017543 h 6028288"/>
              <a:gd name="connsiteX2116" fmla="*/ 6184498 w 6562090"/>
              <a:gd name="connsiteY2116" fmla="*/ 4003541 h 6028288"/>
              <a:gd name="connsiteX2117" fmla="*/ 6170506 w 6562090"/>
              <a:gd name="connsiteY2117" fmla="*/ 4003541 h 6028288"/>
              <a:gd name="connsiteX2118" fmla="*/ 6156514 w 6562090"/>
              <a:gd name="connsiteY2118" fmla="*/ 4017543 h 6028288"/>
              <a:gd name="connsiteX2119" fmla="*/ 6072560 w 6562090"/>
              <a:gd name="connsiteY2119" fmla="*/ 3961531 h 6028288"/>
              <a:gd name="connsiteX2120" fmla="*/ 6086554 w 6562090"/>
              <a:gd name="connsiteY2120" fmla="*/ 3947526 h 6028288"/>
              <a:gd name="connsiteX2121" fmla="*/ 6072560 w 6562090"/>
              <a:gd name="connsiteY2121" fmla="*/ 3961531 h 6028288"/>
              <a:gd name="connsiteX2122" fmla="*/ 6044577 w 6562090"/>
              <a:gd name="connsiteY2122" fmla="*/ 3933524 h 6028288"/>
              <a:gd name="connsiteX2123" fmla="*/ 6053322 w 6562090"/>
              <a:gd name="connsiteY2123" fmla="*/ 3933524 h 6028288"/>
              <a:gd name="connsiteX2124" fmla="*/ 6058568 w 6562090"/>
              <a:gd name="connsiteY2124" fmla="*/ 3933524 h 6028288"/>
              <a:gd name="connsiteX2125" fmla="*/ 6072560 w 6562090"/>
              <a:gd name="connsiteY2125" fmla="*/ 3933524 h 6028288"/>
              <a:gd name="connsiteX2126" fmla="*/ 6058568 w 6562090"/>
              <a:gd name="connsiteY2126" fmla="*/ 3933524 h 6028288"/>
              <a:gd name="connsiteX2127" fmla="*/ 6044577 w 6562090"/>
              <a:gd name="connsiteY2127" fmla="*/ 3905517 h 6028288"/>
              <a:gd name="connsiteX2128" fmla="*/ 5972348 w 6562090"/>
              <a:gd name="connsiteY2128" fmla="*/ 3905134 h 6028288"/>
              <a:gd name="connsiteX2129" fmla="*/ 5967666 w 6562090"/>
              <a:gd name="connsiteY2129" fmla="*/ 3916038 h 6028288"/>
              <a:gd name="connsiteX2130" fmla="*/ 5961816 w 6562090"/>
              <a:gd name="connsiteY2130" fmla="*/ 3912143 h 6028288"/>
              <a:gd name="connsiteX2131" fmla="*/ 5972348 w 6562090"/>
              <a:gd name="connsiteY2131" fmla="*/ 3905134 h 6028288"/>
              <a:gd name="connsiteX2132" fmla="*/ 6014472 w 6562090"/>
              <a:gd name="connsiteY2132" fmla="*/ 3891112 h 6028288"/>
              <a:gd name="connsiteX2133" fmla="*/ 6042556 w 6562090"/>
              <a:gd name="connsiteY2133" fmla="*/ 3905134 h 6028288"/>
              <a:gd name="connsiteX2134" fmla="*/ 6014472 w 6562090"/>
              <a:gd name="connsiteY2134" fmla="*/ 3891112 h 6028288"/>
              <a:gd name="connsiteX2135" fmla="*/ 5958306 w 6562090"/>
              <a:gd name="connsiteY2135" fmla="*/ 3877092 h 6028288"/>
              <a:gd name="connsiteX2136" fmla="*/ 5986390 w 6562090"/>
              <a:gd name="connsiteY2136" fmla="*/ 3919154 h 6028288"/>
              <a:gd name="connsiteX2137" fmla="*/ 5972348 w 6562090"/>
              <a:gd name="connsiteY2137" fmla="*/ 3919154 h 6028288"/>
              <a:gd name="connsiteX2138" fmla="*/ 5972348 w 6562090"/>
              <a:gd name="connsiteY2138" fmla="*/ 3905134 h 6028288"/>
              <a:gd name="connsiteX2139" fmla="*/ 5958306 w 6562090"/>
              <a:gd name="connsiteY2139" fmla="*/ 3877092 h 6028288"/>
              <a:gd name="connsiteX2140" fmla="*/ 1599045 w 6562090"/>
              <a:gd name="connsiteY2140" fmla="*/ 3871557 h 6028288"/>
              <a:gd name="connsiteX2141" fmla="*/ 1612342 w 6562090"/>
              <a:gd name="connsiteY2141" fmla="*/ 3883351 h 6028288"/>
              <a:gd name="connsiteX2142" fmla="*/ 1616371 w 6562090"/>
              <a:gd name="connsiteY2142" fmla="*/ 3884816 h 6028288"/>
              <a:gd name="connsiteX2143" fmla="*/ 1624997 w 6562090"/>
              <a:gd name="connsiteY2143" fmla="*/ 3891716 h 6028288"/>
              <a:gd name="connsiteX2144" fmla="*/ 1623482 w 6562090"/>
              <a:gd name="connsiteY2144" fmla="*/ 3893231 h 6028288"/>
              <a:gd name="connsiteX2145" fmla="*/ 1638552 w 6562090"/>
              <a:gd name="connsiteY2145" fmla="*/ 3906599 h 6028288"/>
              <a:gd name="connsiteX2146" fmla="*/ 1596411 w 6562090"/>
              <a:gd name="connsiteY2146" fmla="*/ 3991768 h 6028288"/>
              <a:gd name="connsiteX2147" fmla="*/ 1540223 w 6562090"/>
              <a:gd name="connsiteY2147" fmla="*/ 3991768 h 6028288"/>
              <a:gd name="connsiteX2148" fmla="*/ 1512129 w 6562090"/>
              <a:gd name="connsiteY2148" fmla="*/ 3963378 h 6028288"/>
              <a:gd name="connsiteX2149" fmla="*/ 1520031 w 6562090"/>
              <a:gd name="connsiteY2149" fmla="*/ 3893016 h 6028288"/>
              <a:gd name="connsiteX2150" fmla="*/ 1539710 w 6562090"/>
              <a:gd name="connsiteY2150" fmla="*/ 3882643 h 6028288"/>
              <a:gd name="connsiteX2151" fmla="*/ 1540471 w 6562090"/>
              <a:gd name="connsiteY2151" fmla="*/ 3877916 h 6028288"/>
              <a:gd name="connsiteX2152" fmla="*/ 1542998 w 6562090"/>
              <a:gd name="connsiteY2152" fmla="*/ 3880911 h 6028288"/>
              <a:gd name="connsiteX2153" fmla="*/ 1557316 w 6562090"/>
              <a:gd name="connsiteY2153" fmla="*/ 3873365 h 6028288"/>
              <a:gd name="connsiteX2154" fmla="*/ 1599045 w 6562090"/>
              <a:gd name="connsiteY2154" fmla="*/ 3871557 h 6028288"/>
              <a:gd name="connsiteX2155" fmla="*/ 5902142 w 6562090"/>
              <a:gd name="connsiteY2155" fmla="*/ 3699499 h 6028288"/>
              <a:gd name="connsiteX2156" fmla="*/ 5916184 w 6562090"/>
              <a:gd name="connsiteY2156" fmla="*/ 3713519 h 6028288"/>
              <a:gd name="connsiteX2157" fmla="*/ 5902142 w 6562090"/>
              <a:gd name="connsiteY2157" fmla="*/ 3713519 h 6028288"/>
              <a:gd name="connsiteX2158" fmla="*/ 5902142 w 6562090"/>
              <a:gd name="connsiteY2158" fmla="*/ 3699499 h 6028288"/>
              <a:gd name="connsiteX2159" fmla="*/ 6016974 w 6562090"/>
              <a:gd name="connsiteY2159" fmla="*/ 3560504 h 6028288"/>
              <a:gd name="connsiteX2160" fmla="*/ 5960047 w 6562090"/>
              <a:gd name="connsiteY2160" fmla="*/ 3601906 h 6028288"/>
              <a:gd name="connsiteX2161" fmla="*/ 5903122 w 6562090"/>
              <a:gd name="connsiteY2161" fmla="*/ 3643307 h 6028288"/>
              <a:gd name="connsiteX2162" fmla="*/ 5903122 w 6562090"/>
              <a:gd name="connsiteY2162" fmla="*/ 3629506 h 6028288"/>
              <a:gd name="connsiteX2163" fmla="*/ 6016974 w 6562090"/>
              <a:gd name="connsiteY2163" fmla="*/ 3560504 h 6028288"/>
              <a:gd name="connsiteX2164" fmla="*/ 6016974 w 6562090"/>
              <a:gd name="connsiteY2164" fmla="*/ 3532904 h 6028288"/>
              <a:gd name="connsiteX2165" fmla="*/ 6030774 w 6562090"/>
              <a:gd name="connsiteY2165" fmla="*/ 3532904 h 6028288"/>
              <a:gd name="connsiteX2166" fmla="*/ 6016974 w 6562090"/>
              <a:gd name="connsiteY2166" fmla="*/ 3546704 h 6028288"/>
              <a:gd name="connsiteX2167" fmla="*/ 6016974 w 6562090"/>
              <a:gd name="connsiteY2167" fmla="*/ 3532904 h 6028288"/>
              <a:gd name="connsiteX2168" fmla="*/ 5831934 w 6562090"/>
              <a:gd name="connsiteY2168" fmla="*/ 3531252 h 6028288"/>
              <a:gd name="connsiteX2169" fmla="*/ 5831934 w 6562090"/>
              <a:gd name="connsiteY2169" fmla="*/ 3536509 h 6028288"/>
              <a:gd name="connsiteX2170" fmla="*/ 5831934 w 6562090"/>
              <a:gd name="connsiteY2170" fmla="*/ 3559294 h 6028288"/>
              <a:gd name="connsiteX2171" fmla="*/ 5817892 w 6562090"/>
              <a:gd name="connsiteY2171" fmla="*/ 3545272 h 6028288"/>
              <a:gd name="connsiteX2172" fmla="*/ 5831934 w 6562090"/>
              <a:gd name="connsiteY2172" fmla="*/ 3531252 h 6028288"/>
              <a:gd name="connsiteX2173" fmla="*/ 6127380 w 6562090"/>
              <a:gd name="connsiteY2173" fmla="*/ 3491505 h 6028288"/>
              <a:gd name="connsiteX2174" fmla="*/ 6132554 w 6562090"/>
              <a:gd name="connsiteY2174" fmla="*/ 3498405 h 6028288"/>
              <a:gd name="connsiteX2175" fmla="*/ 6131520 w 6562090"/>
              <a:gd name="connsiteY2175" fmla="*/ 3499785 h 6028288"/>
              <a:gd name="connsiteX2176" fmla="*/ 6127380 w 6562090"/>
              <a:gd name="connsiteY2176" fmla="*/ 3505305 h 6028288"/>
              <a:gd name="connsiteX2177" fmla="*/ 6113579 w 6562090"/>
              <a:gd name="connsiteY2177" fmla="*/ 3505305 h 6028288"/>
              <a:gd name="connsiteX2178" fmla="*/ 6127380 w 6562090"/>
              <a:gd name="connsiteY2178" fmla="*/ 3491505 h 6028288"/>
              <a:gd name="connsiteX2179" fmla="*/ 5789270 w 6562090"/>
              <a:gd name="connsiteY2179" fmla="*/ 3477704 h 6028288"/>
              <a:gd name="connsiteX2180" fmla="*/ 5820322 w 6562090"/>
              <a:gd name="connsiteY2180" fmla="*/ 3505305 h 6028288"/>
              <a:gd name="connsiteX2181" fmla="*/ 5789270 w 6562090"/>
              <a:gd name="connsiteY2181" fmla="*/ 3477704 h 6028288"/>
              <a:gd name="connsiteX2182" fmla="*/ 6099778 w 6562090"/>
              <a:gd name="connsiteY2182" fmla="*/ 3463904 h 6028288"/>
              <a:gd name="connsiteX2183" fmla="*/ 6127380 w 6562090"/>
              <a:gd name="connsiteY2183" fmla="*/ 3477704 h 6028288"/>
              <a:gd name="connsiteX2184" fmla="*/ 6127380 w 6562090"/>
              <a:gd name="connsiteY2184" fmla="*/ 3491505 h 6028288"/>
              <a:gd name="connsiteX2185" fmla="*/ 6099778 w 6562090"/>
              <a:gd name="connsiteY2185" fmla="*/ 3491505 h 6028288"/>
              <a:gd name="connsiteX2186" fmla="*/ 6099778 w 6562090"/>
              <a:gd name="connsiteY2186" fmla="*/ 3463904 h 6028288"/>
              <a:gd name="connsiteX2187" fmla="*/ 5789808 w 6562090"/>
              <a:gd name="connsiteY2187" fmla="*/ 3447128 h 6028288"/>
              <a:gd name="connsiteX2188" fmla="*/ 5803850 w 6562090"/>
              <a:gd name="connsiteY2188" fmla="*/ 3447128 h 6028288"/>
              <a:gd name="connsiteX2189" fmla="*/ 5775767 w 6562090"/>
              <a:gd name="connsiteY2189" fmla="*/ 3461150 h 6028288"/>
              <a:gd name="connsiteX2190" fmla="*/ 5789808 w 6562090"/>
              <a:gd name="connsiteY2190" fmla="*/ 3447128 h 6028288"/>
              <a:gd name="connsiteX2191" fmla="*/ 6072178 w 6562090"/>
              <a:gd name="connsiteY2191" fmla="*/ 3446652 h 6028288"/>
              <a:gd name="connsiteX2192" fmla="*/ 6085978 w 6562090"/>
              <a:gd name="connsiteY2192" fmla="*/ 3462178 h 6028288"/>
              <a:gd name="connsiteX2193" fmla="*/ 6072178 w 6562090"/>
              <a:gd name="connsiteY2193" fmla="*/ 3462178 h 6028288"/>
              <a:gd name="connsiteX2194" fmla="*/ 6072178 w 6562090"/>
              <a:gd name="connsiteY2194" fmla="*/ 3446652 h 6028288"/>
              <a:gd name="connsiteX2195" fmla="*/ 2368371 w 6562090"/>
              <a:gd name="connsiteY2195" fmla="*/ 3433108 h 6028288"/>
              <a:gd name="connsiteX2196" fmla="*/ 2368371 w 6562090"/>
              <a:gd name="connsiteY2196" fmla="*/ 3447128 h 6028288"/>
              <a:gd name="connsiteX2197" fmla="*/ 2368371 w 6562090"/>
              <a:gd name="connsiteY2197" fmla="*/ 3433108 h 6028288"/>
              <a:gd name="connsiteX2198" fmla="*/ 6034330 w 6562090"/>
              <a:gd name="connsiteY2198" fmla="*/ 3425812 h 6028288"/>
              <a:gd name="connsiteX2199" fmla="*/ 6044577 w 6562090"/>
              <a:gd name="connsiteY2199" fmla="*/ 3432852 h 6028288"/>
              <a:gd name="connsiteX2200" fmla="*/ 6037462 w 6562090"/>
              <a:gd name="connsiteY2200" fmla="*/ 3431126 h 6028288"/>
              <a:gd name="connsiteX2201" fmla="*/ 6030344 w 6562090"/>
              <a:gd name="connsiteY2201" fmla="*/ 3419051 h 6028288"/>
              <a:gd name="connsiteX2202" fmla="*/ 6034330 w 6562090"/>
              <a:gd name="connsiteY2202" fmla="*/ 3425812 h 6028288"/>
              <a:gd name="connsiteX2203" fmla="*/ 6030344 w 6562090"/>
              <a:gd name="connsiteY2203" fmla="*/ 3423076 h 6028288"/>
              <a:gd name="connsiteX2204" fmla="*/ 5959186 w 6562090"/>
              <a:gd name="connsiteY2204" fmla="*/ 3363850 h 6028288"/>
              <a:gd name="connsiteX2205" fmla="*/ 6001880 w 6562090"/>
              <a:gd name="connsiteY2205" fmla="*/ 3403525 h 6028288"/>
              <a:gd name="connsiteX2206" fmla="*/ 6030344 w 6562090"/>
              <a:gd name="connsiteY2206" fmla="*/ 3423076 h 6028288"/>
              <a:gd name="connsiteX2207" fmla="*/ 6030344 w 6562090"/>
              <a:gd name="connsiteY2207" fmla="*/ 3427677 h 6028288"/>
              <a:gd name="connsiteX2208" fmla="*/ 6030344 w 6562090"/>
              <a:gd name="connsiteY2208" fmla="*/ 3446652 h 6028288"/>
              <a:gd name="connsiteX2209" fmla="*/ 5973417 w 6562090"/>
              <a:gd name="connsiteY2209" fmla="*/ 3405251 h 6028288"/>
              <a:gd name="connsiteX2210" fmla="*/ 6001882 w 6562090"/>
              <a:gd name="connsiteY2210" fmla="*/ 3419051 h 6028288"/>
              <a:gd name="connsiteX2211" fmla="*/ 5959186 w 6562090"/>
              <a:gd name="connsiteY2211" fmla="*/ 3405251 h 6028288"/>
              <a:gd name="connsiteX2212" fmla="*/ 5930722 w 6562090"/>
              <a:gd name="connsiteY2212" fmla="*/ 3391451 h 6028288"/>
              <a:gd name="connsiteX2213" fmla="*/ 5959186 w 6562090"/>
              <a:gd name="connsiteY2213" fmla="*/ 3363850 h 6028288"/>
              <a:gd name="connsiteX2214" fmla="*/ 5889322 w 6562090"/>
              <a:gd name="connsiteY2214" fmla="*/ 3336249 h 6028288"/>
              <a:gd name="connsiteX2215" fmla="*/ 5944523 w 6562090"/>
              <a:gd name="connsiteY2215" fmla="*/ 3363850 h 6028288"/>
              <a:gd name="connsiteX2216" fmla="*/ 5930722 w 6562090"/>
              <a:gd name="connsiteY2216" fmla="*/ 3377650 h 6028288"/>
              <a:gd name="connsiteX2217" fmla="*/ 5916922 w 6562090"/>
              <a:gd name="connsiteY2217" fmla="*/ 3350049 h 6028288"/>
              <a:gd name="connsiteX2218" fmla="*/ 5930722 w 6562090"/>
              <a:gd name="connsiteY2218" fmla="*/ 3377650 h 6028288"/>
              <a:gd name="connsiteX2219" fmla="*/ 5903122 w 6562090"/>
              <a:gd name="connsiteY2219" fmla="*/ 3363850 h 6028288"/>
              <a:gd name="connsiteX2220" fmla="*/ 5889322 w 6562090"/>
              <a:gd name="connsiteY2220" fmla="*/ 3336249 h 6028288"/>
              <a:gd name="connsiteX2221" fmla="*/ 5888891 w 6562090"/>
              <a:gd name="connsiteY2221" fmla="*/ 3334684 h 6028288"/>
              <a:gd name="connsiteX2222" fmla="*/ 5889036 w 6562090"/>
              <a:gd name="connsiteY2222" fmla="*/ 3336249 h 6028288"/>
              <a:gd name="connsiteX2223" fmla="*/ 5887918 w 6562090"/>
              <a:gd name="connsiteY2223" fmla="*/ 3335756 h 6028288"/>
              <a:gd name="connsiteX2224" fmla="*/ 869426 w 6562090"/>
              <a:gd name="connsiteY2224" fmla="*/ 3322448 h 6028288"/>
              <a:gd name="connsiteX2225" fmla="*/ 883226 w 6562090"/>
              <a:gd name="connsiteY2225" fmla="*/ 3322448 h 6028288"/>
              <a:gd name="connsiteX2226" fmla="*/ 869426 w 6562090"/>
              <a:gd name="connsiteY2226" fmla="*/ 3336249 h 6028288"/>
              <a:gd name="connsiteX2227" fmla="*/ 869426 w 6562090"/>
              <a:gd name="connsiteY2227" fmla="*/ 3322448 h 6028288"/>
              <a:gd name="connsiteX2228" fmla="*/ 5877368 w 6562090"/>
              <a:gd name="connsiteY2228" fmla="*/ 3304767 h 6028288"/>
              <a:gd name="connsiteX2229" fmla="*/ 5903124 w 6562090"/>
              <a:gd name="connsiteY2229" fmla="*/ 3308648 h 6028288"/>
              <a:gd name="connsiteX2230" fmla="*/ 5889036 w 6562090"/>
              <a:gd name="connsiteY2230" fmla="*/ 3334523 h 6028288"/>
              <a:gd name="connsiteX2231" fmla="*/ 5888891 w 6562090"/>
              <a:gd name="connsiteY2231" fmla="*/ 3334684 h 6028288"/>
              <a:gd name="connsiteX2232" fmla="*/ 5887276 w 6562090"/>
              <a:gd name="connsiteY2232" fmla="*/ 3317274 h 6028288"/>
              <a:gd name="connsiteX2233" fmla="*/ 5874947 w 6562090"/>
              <a:gd name="connsiteY2233" fmla="*/ 3308648 h 6028288"/>
              <a:gd name="connsiteX2234" fmla="*/ 5877368 w 6562090"/>
              <a:gd name="connsiteY2234" fmla="*/ 3304767 h 6028288"/>
              <a:gd name="connsiteX2235" fmla="*/ 5734068 w 6562090"/>
              <a:gd name="connsiteY2235" fmla="*/ 3253446 h 6028288"/>
              <a:gd name="connsiteX2236" fmla="*/ 5748155 w 6562090"/>
              <a:gd name="connsiteY2236" fmla="*/ 3267247 h 6028288"/>
              <a:gd name="connsiteX2237" fmla="*/ 5832683 w 6562090"/>
              <a:gd name="connsiteY2237" fmla="*/ 3281047 h 6028288"/>
              <a:gd name="connsiteX2238" fmla="*/ 5874947 w 6562090"/>
              <a:gd name="connsiteY2238" fmla="*/ 3294848 h 6028288"/>
              <a:gd name="connsiteX2239" fmla="*/ 5860860 w 6562090"/>
              <a:gd name="connsiteY2239" fmla="*/ 3294848 h 6028288"/>
              <a:gd name="connsiteX2240" fmla="*/ 5853816 w 6562090"/>
              <a:gd name="connsiteY2240" fmla="*/ 3320723 h 6028288"/>
              <a:gd name="connsiteX2241" fmla="*/ 5887918 w 6562090"/>
              <a:gd name="connsiteY2241" fmla="*/ 3335756 h 6028288"/>
              <a:gd name="connsiteX2242" fmla="*/ 5874947 w 6562090"/>
              <a:gd name="connsiteY2242" fmla="*/ 3350049 h 6028288"/>
              <a:gd name="connsiteX2243" fmla="*/ 5818596 w 6562090"/>
              <a:gd name="connsiteY2243" fmla="*/ 3322448 h 6028288"/>
              <a:gd name="connsiteX2244" fmla="*/ 5832683 w 6562090"/>
              <a:gd name="connsiteY2244" fmla="*/ 3308648 h 6028288"/>
              <a:gd name="connsiteX2245" fmla="*/ 5832683 w 6562090"/>
              <a:gd name="connsiteY2245" fmla="*/ 3294848 h 6028288"/>
              <a:gd name="connsiteX2246" fmla="*/ 5818596 w 6562090"/>
              <a:gd name="connsiteY2246" fmla="*/ 3294848 h 6028288"/>
              <a:gd name="connsiteX2247" fmla="*/ 5818596 w 6562090"/>
              <a:gd name="connsiteY2247" fmla="*/ 3322448 h 6028288"/>
              <a:gd name="connsiteX2248" fmla="*/ 5734068 w 6562090"/>
              <a:gd name="connsiteY2248" fmla="*/ 3253446 h 6028288"/>
              <a:gd name="connsiteX2249" fmla="*/ 5944523 w 6562090"/>
              <a:gd name="connsiteY2249" fmla="*/ 3239646 h 6028288"/>
              <a:gd name="connsiteX2250" fmla="*/ 5972124 w 6562090"/>
              <a:gd name="connsiteY2250" fmla="*/ 3267247 h 6028288"/>
              <a:gd name="connsiteX2251" fmla="*/ 5944523 w 6562090"/>
              <a:gd name="connsiteY2251" fmla="*/ 3281047 h 6028288"/>
              <a:gd name="connsiteX2252" fmla="*/ 5944523 w 6562090"/>
              <a:gd name="connsiteY2252" fmla="*/ 3239646 h 6028288"/>
              <a:gd name="connsiteX2253" fmla="*/ 5885872 w 6562090"/>
              <a:gd name="connsiteY2253" fmla="*/ 3219576 h 6028288"/>
              <a:gd name="connsiteX2254" fmla="*/ 5916922 w 6562090"/>
              <a:gd name="connsiteY2254" fmla="*/ 3238499 h 6028288"/>
              <a:gd name="connsiteX2255" fmla="*/ 5889322 w 6562090"/>
              <a:gd name="connsiteY2255" fmla="*/ 3238499 h 6028288"/>
              <a:gd name="connsiteX2256" fmla="*/ 5889322 w 6562090"/>
              <a:gd name="connsiteY2256" fmla="*/ 3223546 h 6028288"/>
              <a:gd name="connsiteX2257" fmla="*/ 5875521 w 6562090"/>
              <a:gd name="connsiteY2257" fmla="*/ 3238499 h 6028288"/>
              <a:gd name="connsiteX2258" fmla="*/ 5875521 w 6562090"/>
              <a:gd name="connsiteY2258" fmla="*/ 3223546 h 6028288"/>
              <a:gd name="connsiteX2259" fmla="*/ 5885872 w 6562090"/>
              <a:gd name="connsiteY2259" fmla="*/ 3219576 h 6028288"/>
              <a:gd name="connsiteX2260" fmla="*/ 2578994 w 6562090"/>
              <a:gd name="connsiteY2260" fmla="*/ 3180739 h 6028288"/>
              <a:gd name="connsiteX2261" fmla="*/ 2578994 w 6562090"/>
              <a:gd name="connsiteY2261" fmla="*/ 3194759 h 6028288"/>
              <a:gd name="connsiteX2262" fmla="*/ 2564952 w 6562090"/>
              <a:gd name="connsiteY2262" fmla="*/ 3194759 h 6028288"/>
              <a:gd name="connsiteX2263" fmla="*/ 2578994 w 6562090"/>
              <a:gd name="connsiteY2263" fmla="*/ 3180739 h 6028288"/>
              <a:gd name="connsiteX2264" fmla="*/ 5761668 w 6562090"/>
              <a:gd name="connsiteY2264" fmla="*/ 3167195 h 6028288"/>
              <a:gd name="connsiteX2265" fmla="*/ 5820322 w 6562090"/>
              <a:gd name="connsiteY2265" fmla="*/ 3194796 h 6028288"/>
              <a:gd name="connsiteX2266" fmla="*/ 5820322 w 6562090"/>
              <a:gd name="connsiteY2266" fmla="*/ 3201696 h 6028288"/>
              <a:gd name="connsiteX2267" fmla="*/ 5820322 w 6562090"/>
              <a:gd name="connsiteY2267" fmla="*/ 3208592 h 6028288"/>
              <a:gd name="connsiteX2268" fmla="*/ 5827220 w 6562090"/>
              <a:gd name="connsiteY2268" fmla="*/ 3201694 h 6028288"/>
              <a:gd name="connsiteX2269" fmla="*/ 5834120 w 6562090"/>
              <a:gd name="connsiteY2269" fmla="*/ 3194794 h 6028288"/>
              <a:gd name="connsiteX2270" fmla="*/ 5861720 w 6562090"/>
              <a:gd name="connsiteY2270" fmla="*/ 3208594 h 6028288"/>
              <a:gd name="connsiteX2271" fmla="*/ 5820320 w 6562090"/>
              <a:gd name="connsiteY2271" fmla="*/ 3222394 h 6028288"/>
              <a:gd name="connsiteX2272" fmla="*/ 5820320 w 6562090"/>
              <a:gd name="connsiteY2272" fmla="*/ 3210320 h 6028288"/>
              <a:gd name="connsiteX2273" fmla="*/ 5820320 w 6562090"/>
              <a:gd name="connsiteY2273" fmla="*/ 3208596 h 6028288"/>
              <a:gd name="connsiteX2274" fmla="*/ 5796494 w 6562090"/>
              <a:gd name="connsiteY2274" fmla="*/ 3201696 h 6028288"/>
              <a:gd name="connsiteX2275" fmla="*/ 5761668 w 6562090"/>
              <a:gd name="connsiteY2275" fmla="*/ 3194796 h 6028288"/>
              <a:gd name="connsiteX2276" fmla="*/ 5776332 w 6562090"/>
              <a:gd name="connsiteY2276" fmla="*/ 3194796 h 6028288"/>
              <a:gd name="connsiteX2277" fmla="*/ 5761668 w 6562090"/>
              <a:gd name="connsiteY2277" fmla="*/ 3167195 h 6028288"/>
              <a:gd name="connsiteX2278" fmla="*/ 5699565 w 6562090"/>
              <a:gd name="connsiteY2278" fmla="*/ 3147571 h 6028288"/>
              <a:gd name="connsiteX2279" fmla="*/ 5720266 w 6562090"/>
              <a:gd name="connsiteY2279" fmla="*/ 3148218 h 6028288"/>
              <a:gd name="connsiteX2280" fmla="*/ 5761666 w 6562090"/>
              <a:gd name="connsiteY2280" fmla="*/ 3153392 h 6028288"/>
              <a:gd name="connsiteX2281" fmla="*/ 5761666 w 6562090"/>
              <a:gd name="connsiteY2281" fmla="*/ 3194794 h 6028288"/>
              <a:gd name="connsiteX2282" fmla="*/ 5678864 w 6562090"/>
              <a:gd name="connsiteY2282" fmla="*/ 3153392 h 6028288"/>
              <a:gd name="connsiteX2283" fmla="*/ 5699565 w 6562090"/>
              <a:gd name="connsiteY2283" fmla="*/ 3147571 h 6028288"/>
              <a:gd name="connsiteX2284" fmla="*/ 6086965 w 6562090"/>
              <a:gd name="connsiteY2284" fmla="*/ 2900845 h 6028288"/>
              <a:gd name="connsiteX2285" fmla="*/ 6085978 w 6562090"/>
              <a:gd name="connsiteY2285" fmla="*/ 2901536 h 6028288"/>
              <a:gd name="connsiteX2286" fmla="*/ 6084252 w 6562090"/>
              <a:gd name="connsiteY2286" fmla="*/ 2901321 h 6028288"/>
              <a:gd name="connsiteX2287" fmla="*/ 6100556 w 6562090"/>
              <a:gd name="connsiteY2287" fmla="*/ 2891331 h 6028288"/>
              <a:gd name="connsiteX2288" fmla="*/ 6101504 w 6562090"/>
              <a:gd name="connsiteY2288" fmla="*/ 2895714 h 6028288"/>
              <a:gd name="connsiteX2289" fmla="*/ 6092878 w 6562090"/>
              <a:gd name="connsiteY2289" fmla="*/ 2899811 h 6028288"/>
              <a:gd name="connsiteX2290" fmla="*/ 6086965 w 6562090"/>
              <a:gd name="connsiteY2290" fmla="*/ 2900845 h 6028288"/>
              <a:gd name="connsiteX2291" fmla="*/ 13801 w 6562090"/>
              <a:gd name="connsiteY2291" fmla="*/ 2887736 h 6028288"/>
              <a:gd name="connsiteX2292" fmla="*/ 41401 w 6562090"/>
              <a:gd name="connsiteY2292" fmla="*/ 2887736 h 6028288"/>
              <a:gd name="connsiteX2293" fmla="*/ 0 w 6562090"/>
              <a:gd name="connsiteY2293" fmla="*/ 2915337 h 6028288"/>
              <a:gd name="connsiteX2294" fmla="*/ 13801 w 6562090"/>
              <a:gd name="connsiteY2294" fmla="*/ 2887736 h 6028288"/>
              <a:gd name="connsiteX2295" fmla="*/ 6105385 w 6562090"/>
              <a:gd name="connsiteY2295" fmla="*/ 2884070 h 6028288"/>
              <a:gd name="connsiteX2296" fmla="*/ 6103228 w 6562090"/>
              <a:gd name="connsiteY2296" fmla="*/ 2889461 h 6028288"/>
              <a:gd name="connsiteX2297" fmla="*/ 6100556 w 6562090"/>
              <a:gd name="connsiteY2297" fmla="*/ 2891331 h 6028288"/>
              <a:gd name="connsiteX2298" fmla="*/ 6099778 w 6562090"/>
              <a:gd name="connsiteY2298" fmla="*/ 2887736 h 6028288"/>
              <a:gd name="connsiteX2299" fmla="*/ 6105385 w 6562090"/>
              <a:gd name="connsiteY2299" fmla="*/ 2884070 h 6028288"/>
              <a:gd name="connsiteX2300" fmla="*/ 50890 w 6562090"/>
              <a:gd name="connsiteY2300" fmla="*/ 2823531 h 6028288"/>
              <a:gd name="connsiteX2301" fmla="*/ 69004 w 6562090"/>
              <a:gd name="connsiteY2301" fmla="*/ 2832534 h 6028288"/>
              <a:gd name="connsiteX2302" fmla="*/ 69004 w 6562090"/>
              <a:gd name="connsiteY2302" fmla="*/ 2860135 h 6028288"/>
              <a:gd name="connsiteX2303" fmla="*/ 37950 w 6562090"/>
              <a:gd name="connsiteY2303" fmla="*/ 2825201 h 6028288"/>
              <a:gd name="connsiteX2304" fmla="*/ 50890 w 6562090"/>
              <a:gd name="connsiteY2304" fmla="*/ 2823531 h 6028288"/>
              <a:gd name="connsiteX2305" fmla="*/ 2625526 w 6562090"/>
              <a:gd name="connsiteY2305" fmla="*/ 2727306 h 6028288"/>
              <a:gd name="connsiteX2306" fmla="*/ 2635877 w 6562090"/>
              <a:gd name="connsiteY2306" fmla="*/ 2773881 h 6028288"/>
              <a:gd name="connsiteX2307" fmla="*/ 2594476 w 6562090"/>
              <a:gd name="connsiteY2307" fmla="*/ 2773881 h 6028288"/>
              <a:gd name="connsiteX2308" fmla="*/ 2625526 w 6562090"/>
              <a:gd name="connsiteY2308" fmla="*/ 2727306 h 6028288"/>
              <a:gd name="connsiteX2309" fmla="*/ 968443 w 6562090"/>
              <a:gd name="connsiteY2309" fmla="*/ 2570326 h 6028288"/>
              <a:gd name="connsiteX2310" fmla="*/ 968443 w 6562090"/>
              <a:gd name="connsiteY2310" fmla="*/ 2666929 h 6028288"/>
              <a:gd name="connsiteX2311" fmla="*/ 897715 w 6562090"/>
              <a:gd name="connsiteY2311" fmla="*/ 2584127 h 6028288"/>
              <a:gd name="connsiteX2312" fmla="*/ 968443 w 6562090"/>
              <a:gd name="connsiteY2312" fmla="*/ 2570326 h 6028288"/>
              <a:gd name="connsiteX2313" fmla="*/ 1307587 w 6562090"/>
              <a:gd name="connsiteY2313" fmla="*/ 2556526 h 6028288"/>
              <a:gd name="connsiteX2314" fmla="*/ 1321388 w 6562090"/>
              <a:gd name="connsiteY2314" fmla="*/ 2584127 h 6028288"/>
              <a:gd name="connsiteX2315" fmla="*/ 1293787 w 6562090"/>
              <a:gd name="connsiteY2315" fmla="*/ 2584127 h 6028288"/>
              <a:gd name="connsiteX2316" fmla="*/ 1307587 w 6562090"/>
              <a:gd name="connsiteY2316" fmla="*/ 2556526 h 6028288"/>
              <a:gd name="connsiteX2317" fmla="*/ 2608277 w 6562090"/>
              <a:gd name="connsiteY2317" fmla="*/ 2290870 h 6028288"/>
              <a:gd name="connsiteX2318" fmla="*/ 2622077 w 6562090"/>
              <a:gd name="connsiteY2318" fmla="*/ 2290870 h 6028288"/>
              <a:gd name="connsiteX2319" fmla="*/ 2608277 w 6562090"/>
              <a:gd name="connsiteY2319" fmla="*/ 2304670 h 6028288"/>
              <a:gd name="connsiteX2320" fmla="*/ 2608277 w 6562090"/>
              <a:gd name="connsiteY2320" fmla="*/ 2290870 h 6028288"/>
              <a:gd name="connsiteX2321" fmla="*/ 5504636 w 6562090"/>
              <a:gd name="connsiteY2321" fmla="*/ 2264129 h 6028288"/>
              <a:gd name="connsiteX2322" fmla="*/ 5523610 w 6562090"/>
              <a:gd name="connsiteY2322" fmla="*/ 2277069 h 6028288"/>
              <a:gd name="connsiteX2323" fmla="*/ 5496010 w 6562090"/>
              <a:gd name="connsiteY2323" fmla="*/ 2277069 h 6028288"/>
              <a:gd name="connsiteX2324" fmla="*/ 5504636 w 6562090"/>
              <a:gd name="connsiteY2324" fmla="*/ 2264129 h 6028288"/>
              <a:gd name="connsiteX2325" fmla="*/ 2566875 w 6562090"/>
              <a:gd name="connsiteY2325" fmla="*/ 2246017 h 6028288"/>
              <a:gd name="connsiteX2326" fmla="*/ 2566875 w 6562090"/>
              <a:gd name="connsiteY2326" fmla="*/ 2259817 h 6028288"/>
              <a:gd name="connsiteX2327" fmla="*/ 2553075 w 6562090"/>
              <a:gd name="connsiteY2327" fmla="*/ 2259817 h 6028288"/>
              <a:gd name="connsiteX2328" fmla="*/ 2566875 w 6562090"/>
              <a:gd name="connsiteY2328" fmla="*/ 2246017 h 6028288"/>
              <a:gd name="connsiteX2329" fmla="*/ 2649678 w 6562090"/>
              <a:gd name="connsiteY2329" fmla="*/ 2232217 h 6028288"/>
              <a:gd name="connsiteX2330" fmla="*/ 2635877 w 6562090"/>
              <a:gd name="connsiteY2330" fmla="*/ 2246017 h 6028288"/>
              <a:gd name="connsiteX2331" fmla="*/ 2649678 w 6562090"/>
              <a:gd name="connsiteY2331" fmla="*/ 2232217 h 6028288"/>
              <a:gd name="connsiteX2332" fmla="*/ 2635877 w 6562090"/>
              <a:gd name="connsiteY2332" fmla="*/ 2232217 h 6028288"/>
              <a:gd name="connsiteX2333" fmla="*/ 2628977 w 6562090"/>
              <a:gd name="connsiteY2333" fmla="*/ 2252378 h 6028288"/>
              <a:gd name="connsiteX2334" fmla="*/ 2624528 w 6562090"/>
              <a:gd name="connsiteY2334" fmla="*/ 2262473 h 6028288"/>
              <a:gd name="connsiteX2335" fmla="*/ 2635877 w 6562090"/>
              <a:gd name="connsiteY2335" fmla="*/ 2274767 h 6028288"/>
              <a:gd name="connsiteX2336" fmla="*/ 2649678 w 6562090"/>
              <a:gd name="connsiteY2336" fmla="*/ 2289720 h 6028288"/>
              <a:gd name="connsiteX2337" fmla="*/ 2635877 w 6562090"/>
              <a:gd name="connsiteY2337" fmla="*/ 2304670 h 6028288"/>
              <a:gd name="connsiteX2338" fmla="*/ 2628977 w 6562090"/>
              <a:gd name="connsiteY2338" fmla="*/ 2287851 h 6028288"/>
              <a:gd name="connsiteX2339" fmla="*/ 2622596 w 6562090"/>
              <a:gd name="connsiteY2339" fmla="*/ 2261930 h 6028288"/>
              <a:gd name="connsiteX2340" fmla="*/ 2622077 w 6562090"/>
              <a:gd name="connsiteY2340" fmla="*/ 2261543 h 6028288"/>
              <a:gd name="connsiteX2341" fmla="*/ 2594476 w 6562090"/>
              <a:gd name="connsiteY2341" fmla="*/ 2290870 h 6028288"/>
              <a:gd name="connsiteX2342" fmla="*/ 2594476 w 6562090"/>
              <a:gd name="connsiteY2342" fmla="*/ 2276206 h 6028288"/>
              <a:gd name="connsiteX2343" fmla="*/ 2580676 w 6562090"/>
              <a:gd name="connsiteY2343" fmla="*/ 2261543 h 6028288"/>
              <a:gd name="connsiteX2344" fmla="*/ 2594476 w 6562090"/>
              <a:gd name="connsiteY2344" fmla="*/ 2261543 h 6028288"/>
              <a:gd name="connsiteX2345" fmla="*/ 2608277 w 6562090"/>
              <a:gd name="connsiteY2345" fmla="*/ 2246880 h 6028288"/>
              <a:gd name="connsiteX2346" fmla="*/ 2635877 w 6562090"/>
              <a:gd name="connsiteY2346" fmla="*/ 2232217 h 6028288"/>
              <a:gd name="connsiteX2347" fmla="*/ 2705366 w 6562090"/>
              <a:gd name="connsiteY2347" fmla="*/ 2232015 h 6028288"/>
              <a:gd name="connsiteX2348" fmla="*/ 2706216 w 6562090"/>
              <a:gd name="connsiteY2348" fmla="*/ 2232015 h 6028288"/>
              <a:gd name="connsiteX2349" fmla="*/ 2705366 w 6562090"/>
              <a:gd name="connsiteY2349" fmla="*/ 2246035 h 6028288"/>
              <a:gd name="connsiteX2350" fmla="*/ 2705366 w 6562090"/>
              <a:gd name="connsiteY2350" fmla="*/ 2232015 h 6028288"/>
              <a:gd name="connsiteX2351" fmla="*/ 2508222 w 6562090"/>
              <a:gd name="connsiteY2351" fmla="*/ 2218416 h 6028288"/>
              <a:gd name="connsiteX2352" fmla="*/ 2538123 w 6562090"/>
              <a:gd name="connsiteY2352" fmla="*/ 2218416 h 6028288"/>
              <a:gd name="connsiteX2353" fmla="*/ 2538123 w 6562090"/>
              <a:gd name="connsiteY2353" fmla="*/ 2246017 h 6028288"/>
              <a:gd name="connsiteX2354" fmla="*/ 2553075 w 6562090"/>
              <a:gd name="connsiteY2354" fmla="*/ 2246017 h 6028288"/>
              <a:gd name="connsiteX2355" fmla="*/ 2553075 w 6562090"/>
              <a:gd name="connsiteY2355" fmla="*/ 2259817 h 6028288"/>
              <a:gd name="connsiteX2356" fmla="*/ 2538123 w 6562090"/>
              <a:gd name="connsiteY2356" fmla="*/ 2259817 h 6028288"/>
              <a:gd name="connsiteX2357" fmla="*/ 2508222 w 6562090"/>
              <a:gd name="connsiteY2357" fmla="*/ 2246017 h 6028288"/>
              <a:gd name="connsiteX2358" fmla="*/ 2508222 w 6562090"/>
              <a:gd name="connsiteY2358" fmla="*/ 2218416 h 6028288"/>
              <a:gd name="connsiteX2359" fmla="*/ 955677 w 6562090"/>
              <a:gd name="connsiteY2359" fmla="*/ 2190815 h 6028288"/>
              <a:gd name="connsiteX2360" fmla="*/ 983278 w 6562090"/>
              <a:gd name="connsiteY2360" fmla="*/ 2190815 h 6028288"/>
              <a:gd name="connsiteX2361" fmla="*/ 997078 w 6562090"/>
              <a:gd name="connsiteY2361" fmla="*/ 2218416 h 6028288"/>
              <a:gd name="connsiteX2362" fmla="*/ 955677 w 6562090"/>
              <a:gd name="connsiteY2362" fmla="*/ 2190815 h 6028288"/>
              <a:gd name="connsiteX2363" fmla="*/ 2392213 w 6562090"/>
              <a:gd name="connsiteY2363" fmla="*/ 2159549 h 6028288"/>
              <a:gd name="connsiteX2364" fmla="*/ 2411620 w 6562090"/>
              <a:gd name="connsiteY2364" fmla="*/ 2177015 h 6028288"/>
              <a:gd name="connsiteX2365" fmla="*/ 2411620 w 6562090"/>
              <a:gd name="connsiteY2365" fmla="*/ 2190815 h 6028288"/>
              <a:gd name="connsiteX2366" fmla="*/ 2384019 w 6562090"/>
              <a:gd name="connsiteY2366" fmla="*/ 2177015 h 6028288"/>
              <a:gd name="connsiteX2367" fmla="*/ 2384019 w 6562090"/>
              <a:gd name="connsiteY2367" fmla="*/ 2163215 h 6028288"/>
              <a:gd name="connsiteX2368" fmla="*/ 2392213 w 6562090"/>
              <a:gd name="connsiteY2368" fmla="*/ 2159549 h 6028288"/>
              <a:gd name="connsiteX2369" fmla="*/ 5596098 w 6562090"/>
              <a:gd name="connsiteY2369" fmla="*/ 2074590 h 6028288"/>
              <a:gd name="connsiteX2370" fmla="*/ 5601238 w 6562090"/>
              <a:gd name="connsiteY2370" fmla="*/ 2075238 h 6028288"/>
              <a:gd name="connsiteX2371" fmla="*/ 5608714 w 6562090"/>
              <a:gd name="connsiteY2371" fmla="*/ 2080412 h 6028288"/>
              <a:gd name="connsiteX2372" fmla="*/ 5608714 w 6562090"/>
              <a:gd name="connsiteY2372" fmla="*/ 2094213 h 6028288"/>
              <a:gd name="connsiteX2373" fmla="*/ 5593762 w 6562090"/>
              <a:gd name="connsiteY2373" fmla="*/ 2094213 h 6028288"/>
              <a:gd name="connsiteX2374" fmla="*/ 5578812 w 6562090"/>
              <a:gd name="connsiteY2374" fmla="*/ 2080412 h 6028288"/>
              <a:gd name="connsiteX2375" fmla="*/ 5593762 w 6562090"/>
              <a:gd name="connsiteY2375" fmla="*/ 2080412 h 6028288"/>
              <a:gd name="connsiteX2376" fmla="*/ 5596098 w 6562090"/>
              <a:gd name="connsiteY2376" fmla="*/ 2074590 h 6028288"/>
              <a:gd name="connsiteX2377" fmla="*/ 3855487 w 6562090"/>
              <a:gd name="connsiteY2377" fmla="*/ 1925157 h 6028288"/>
              <a:gd name="connsiteX2378" fmla="*/ 3871011 w 6562090"/>
              <a:gd name="connsiteY2378" fmla="*/ 1952757 h 6028288"/>
              <a:gd name="connsiteX2379" fmla="*/ 3829610 w 6562090"/>
              <a:gd name="connsiteY2379" fmla="*/ 1952757 h 6028288"/>
              <a:gd name="connsiteX2380" fmla="*/ 3829610 w 6562090"/>
              <a:gd name="connsiteY2380" fmla="*/ 1938957 h 6028288"/>
              <a:gd name="connsiteX2381" fmla="*/ 3855487 w 6562090"/>
              <a:gd name="connsiteY2381" fmla="*/ 1925157 h 6028288"/>
              <a:gd name="connsiteX2382" fmla="*/ 4195320 w 6562090"/>
              <a:gd name="connsiteY2382" fmla="*/ 1869955 h 6028288"/>
              <a:gd name="connsiteX2383" fmla="*/ 4236722 w 6562090"/>
              <a:gd name="connsiteY2383" fmla="*/ 1883755 h 6028288"/>
              <a:gd name="connsiteX2384" fmla="*/ 4222922 w 6562090"/>
              <a:gd name="connsiteY2384" fmla="*/ 1938957 h 6028288"/>
              <a:gd name="connsiteX2385" fmla="*/ 4181520 w 6562090"/>
              <a:gd name="connsiteY2385" fmla="*/ 1952757 h 6028288"/>
              <a:gd name="connsiteX2386" fmla="*/ 4195320 w 6562090"/>
              <a:gd name="connsiteY2386" fmla="*/ 1869955 h 6028288"/>
              <a:gd name="connsiteX2387" fmla="*/ 2214965 w 6562090"/>
              <a:gd name="connsiteY2387" fmla="*/ 1811304 h 6028288"/>
              <a:gd name="connsiteX2388" fmla="*/ 2256366 w 6562090"/>
              <a:gd name="connsiteY2388" fmla="*/ 1825968 h 6028288"/>
              <a:gd name="connsiteX2389" fmla="*/ 2258092 w 6562090"/>
              <a:gd name="connsiteY2389" fmla="*/ 1853462 h 6028288"/>
              <a:gd name="connsiteX2390" fmla="*/ 2260063 w 6562090"/>
              <a:gd name="connsiteY2390" fmla="*/ 1856155 h 6028288"/>
              <a:gd name="connsiteX2391" fmla="*/ 2278792 w 6562090"/>
              <a:gd name="connsiteY2391" fmla="*/ 1856155 h 6028288"/>
              <a:gd name="connsiteX2392" fmla="*/ 2311568 w 6562090"/>
              <a:gd name="connsiteY2392" fmla="*/ 1856155 h 6028288"/>
              <a:gd name="connsiteX2393" fmla="*/ 2283967 w 6562090"/>
              <a:gd name="connsiteY2393" fmla="*/ 1866504 h 6028288"/>
              <a:gd name="connsiteX2394" fmla="*/ 2261460 w 6562090"/>
              <a:gd name="connsiteY2394" fmla="*/ 1858065 h 6028288"/>
              <a:gd name="connsiteX2395" fmla="*/ 2270167 w 6562090"/>
              <a:gd name="connsiteY2395" fmla="*/ 1869957 h 6028288"/>
              <a:gd name="connsiteX2396" fmla="*/ 2228765 w 6562090"/>
              <a:gd name="connsiteY2396" fmla="*/ 1840631 h 6028288"/>
              <a:gd name="connsiteX2397" fmla="*/ 2228765 w 6562090"/>
              <a:gd name="connsiteY2397" fmla="*/ 1855294 h 6028288"/>
              <a:gd name="connsiteX2398" fmla="*/ 2214965 w 6562090"/>
              <a:gd name="connsiteY2398" fmla="*/ 1811304 h 6028288"/>
              <a:gd name="connsiteX2399" fmla="*/ 5983552 w 6562090"/>
              <a:gd name="connsiteY2399" fmla="*/ 1778313 h 6028288"/>
              <a:gd name="connsiteX2400" fmla="*/ 6003174 w 6562090"/>
              <a:gd name="connsiteY2400" fmla="*/ 1783704 h 6028288"/>
              <a:gd name="connsiteX2401" fmla="*/ 5958324 w 6562090"/>
              <a:gd name="connsiteY2401" fmla="*/ 1811304 h 6028288"/>
              <a:gd name="connsiteX2402" fmla="*/ 5969536 w 6562090"/>
              <a:gd name="connsiteY2402" fmla="*/ 1781978 h 6028288"/>
              <a:gd name="connsiteX2403" fmla="*/ 5983552 w 6562090"/>
              <a:gd name="connsiteY2403" fmla="*/ 1778313 h 6028288"/>
              <a:gd name="connsiteX2404" fmla="*/ 2108587 w 6562090"/>
              <a:gd name="connsiteY2404" fmla="*/ 1735383 h 6028288"/>
              <a:gd name="connsiteX2405" fmla="*/ 2172412 w 6562090"/>
              <a:gd name="connsiteY2405" fmla="*/ 1757396 h 6028288"/>
              <a:gd name="connsiteX2406" fmla="*/ 2214965 w 6562090"/>
              <a:gd name="connsiteY2406" fmla="*/ 1814323 h 6028288"/>
              <a:gd name="connsiteX2407" fmla="*/ 2181277 w 6562090"/>
              <a:gd name="connsiteY2407" fmla="*/ 1810765 h 6028288"/>
              <a:gd name="connsiteX2408" fmla="*/ 2162389 w 6562090"/>
              <a:gd name="connsiteY2408" fmla="*/ 1790354 h 6028288"/>
              <a:gd name="connsiteX2409" fmla="*/ 2163547 w 6562090"/>
              <a:gd name="connsiteY2409" fmla="*/ 1787639 h 6028288"/>
              <a:gd name="connsiteX2410" fmla="*/ 2158229 w 6562090"/>
              <a:gd name="connsiteY2410" fmla="*/ 1785859 h 6028288"/>
              <a:gd name="connsiteX2411" fmla="*/ 2162389 w 6562090"/>
              <a:gd name="connsiteY2411" fmla="*/ 1790354 h 6028288"/>
              <a:gd name="connsiteX2412" fmla="*/ 2158229 w 6562090"/>
              <a:gd name="connsiteY2412" fmla="*/ 1800092 h 6028288"/>
              <a:gd name="connsiteX2413" fmla="*/ 2144046 w 6562090"/>
              <a:gd name="connsiteY2413" fmla="*/ 1785859 h 6028288"/>
              <a:gd name="connsiteX2414" fmla="*/ 2144046 w 6562090"/>
              <a:gd name="connsiteY2414" fmla="*/ 1771629 h 6028288"/>
              <a:gd name="connsiteX2415" fmla="*/ 2101493 w 6562090"/>
              <a:gd name="connsiteY2415" fmla="*/ 1757396 h 6028288"/>
              <a:gd name="connsiteX2416" fmla="*/ 2115678 w 6562090"/>
              <a:gd name="connsiteY2416" fmla="*/ 1743165 h 6028288"/>
              <a:gd name="connsiteX2417" fmla="*/ 2106398 w 6562090"/>
              <a:gd name="connsiteY2417" fmla="*/ 1736182 h 6028288"/>
              <a:gd name="connsiteX2418" fmla="*/ 2101493 w 6562090"/>
              <a:gd name="connsiteY2418" fmla="*/ 1732492 h 6028288"/>
              <a:gd name="connsiteX2419" fmla="*/ 2106398 w 6562090"/>
              <a:gd name="connsiteY2419" fmla="*/ 1736182 h 6028288"/>
              <a:gd name="connsiteX2420" fmla="*/ 2087310 w 6562090"/>
              <a:gd name="connsiteY2420" fmla="*/ 1743165 h 6028288"/>
              <a:gd name="connsiteX2421" fmla="*/ 2101493 w 6562090"/>
              <a:gd name="connsiteY2421" fmla="*/ 1732492 h 6028288"/>
              <a:gd name="connsiteX2422" fmla="*/ 2059709 w 6562090"/>
              <a:gd name="connsiteY2422" fmla="*/ 1700901 h 6028288"/>
              <a:gd name="connsiteX2423" fmla="*/ 2087310 w 6562090"/>
              <a:gd name="connsiteY2423" fmla="*/ 1714701 h 6028288"/>
              <a:gd name="connsiteX2424" fmla="*/ 2073510 w 6562090"/>
              <a:gd name="connsiteY2424" fmla="*/ 1728502 h 6028288"/>
              <a:gd name="connsiteX2425" fmla="*/ 2073510 w 6562090"/>
              <a:gd name="connsiteY2425" fmla="*/ 1714701 h 6028288"/>
              <a:gd name="connsiteX2426" fmla="*/ 2059709 w 6562090"/>
              <a:gd name="connsiteY2426" fmla="*/ 1700901 h 6028288"/>
              <a:gd name="connsiteX2427" fmla="*/ 2004508 w 6562090"/>
              <a:gd name="connsiteY2427" fmla="*/ 1659500 h 6028288"/>
              <a:gd name="connsiteX2428" fmla="*/ 2004508 w 6562090"/>
              <a:gd name="connsiteY2428" fmla="*/ 1673300 h 6028288"/>
              <a:gd name="connsiteX2429" fmla="*/ 2003334 w 6562090"/>
              <a:gd name="connsiteY2429" fmla="*/ 1660400 h 6028288"/>
              <a:gd name="connsiteX2430" fmla="*/ 2889053 w 6562090"/>
              <a:gd name="connsiteY2430" fmla="*/ 1639460 h 6028288"/>
              <a:gd name="connsiteX2431" fmla="*/ 2901534 w 6562090"/>
              <a:gd name="connsiteY2431" fmla="*/ 1645699 h 6028288"/>
              <a:gd name="connsiteX2432" fmla="*/ 2898083 w 6562090"/>
              <a:gd name="connsiteY2432" fmla="*/ 1643974 h 6028288"/>
              <a:gd name="connsiteX2433" fmla="*/ 4322976 w 6562090"/>
              <a:gd name="connsiteY2433" fmla="*/ 1638799 h 6028288"/>
              <a:gd name="connsiteX2434" fmla="*/ 4317801 w 6562090"/>
              <a:gd name="connsiteY2434" fmla="*/ 1643974 h 6028288"/>
              <a:gd name="connsiteX2435" fmla="*/ 4316076 w 6562090"/>
              <a:gd name="connsiteY2435" fmla="*/ 1645699 h 6028288"/>
              <a:gd name="connsiteX2436" fmla="*/ 4322976 w 6562090"/>
              <a:gd name="connsiteY2436" fmla="*/ 1638799 h 6028288"/>
              <a:gd name="connsiteX2437" fmla="*/ 4329876 w 6562090"/>
              <a:gd name="connsiteY2437" fmla="*/ 1631899 h 6028288"/>
              <a:gd name="connsiteX2438" fmla="*/ 4327720 w 6562090"/>
              <a:gd name="connsiteY2438" fmla="*/ 1637937 h 6028288"/>
              <a:gd name="connsiteX2439" fmla="*/ 4322976 w 6562090"/>
              <a:gd name="connsiteY2439" fmla="*/ 1638799 h 6028288"/>
              <a:gd name="connsiteX2440" fmla="*/ 2873933 w 6562090"/>
              <a:gd name="connsiteY2440" fmla="*/ 1631899 h 6028288"/>
              <a:gd name="connsiteX2441" fmla="*/ 2887734 w 6562090"/>
              <a:gd name="connsiteY2441" fmla="*/ 1638799 h 6028288"/>
              <a:gd name="connsiteX2442" fmla="*/ 2889053 w 6562090"/>
              <a:gd name="connsiteY2442" fmla="*/ 1639460 h 6028288"/>
              <a:gd name="connsiteX2443" fmla="*/ 1976907 w 6562090"/>
              <a:gd name="connsiteY2443" fmla="*/ 1631899 h 6028288"/>
              <a:gd name="connsiteX2444" fmla="*/ 2004508 w 6562090"/>
              <a:gd name="connsiteY2444" fmla="*/ 1645699 h 6028288"/>
              <a:gd name="connsiteX2445" fmla="*/ 1990707 w 6562090"/>
              <a:gd name="connsiteY2445" fmla="*/ 1645699 h 6028288"/>
              <a:gd name="connsiteX2446" fmla="*/ 2002782 w 6562090"/>
              <a:gd name="connsiteY2446" fmla="*/ 1654325 h 6028288"/>
              <a:gd name="connsiteX2447" fmla="*/ 2003334 w 6562090"/>
              <a:gd name="connsiteY2447" fmla="*/ 1660400 h 6028288"/>
              <a:gd name="connsiteX2448" fmla="*/ 1992433 w 6562090"/>
              <a:gd name="connsiteY2448" fmla="*/ 1668771 h 6028288"/>
              <a:gd name="connsiteX2449" fmla="*/ 1976907 w 6562090"/>
              <a:gd name="connsiteY2449" fmla="*/ 1631899 h 6028288"/>
              <a:gd name="connsiteX2450" fmla="*/ 2196816 w 6562090"/>
              <a:gd name="connsiteY2450" fmla="*/ 1612736 h 6028288"/>
              <a:gd name="connsiteX2451" fmla="*/ 2199874 w 6562090"/>
              <a:gd name="connsiteY2451" fmla="*/ 1615110 h 6028288"/>
              <a:gd name="connsiteX2452" fmla="*/ 2196144 w 6562090"/>
              <a:gd name="connsiteY2452" fmla="*/ 1613139 h 6028288"/>
              <a:gd name="connsiteX2453" fmla="*/ 4554134 w 6562090"/>
              <a:gd name="connsiteY2453" fmla="*/ 1604298 h 6028288"/>
              <a:gd name="connsiteX2454" fmla="*/ 4581734 w 6562090"/>
              <a:gd name="connsiteY2454" fmla="*/ 1618099 h 6028288"/>
              <a:gd name="connsiteX2455" fmla="*/ 4540333 w 6562090"/>
              <a:gd name="connsiteY2455" fmla="*/ 1618099 h 6028288"/>
              <a:gd name="connsiteX2456" fmla="*/ 4554134 w 6562090"/>
              <a:gd name="connsiteY2456" fmla="*/ 1604298 h 6028288"/>
              <a:gd name="connsiteX2457" fmla="*/ 4357476 w 6562090"/>
              <a:gd name="connsiteY2457" fmla="*/ 1604298 h 6028288"/>
              <a:gd name="connsiteX2458" fmla="*/ 4385078 w 6562090"/>
              <a:gd name="connsiteY2458" fmla="*/ 1618099 h 6028288"/>
              <a:gd name="connsiteX2459" fmla="*/ 4329876 w 6562090"/>
              <a:gd name="connsiteY2459" fmla="*/ 1631899 h 6028288"/>
              <a:gd name="connsiteX2460" fmla="*/ 4357476 w 6562090"/>
              <a:gd name="connsiteY2460" fmla="*/ 1604298 h 6028288"/>
              <a:gd name="connsiteX2461" fmla="*/ 3619155 w 6562090"/>
              <a:gd name="connsiteY2461" fmla="*/ 1604298 h 6028288"/>
              <a:gd name="connsiteX2462" fmla="*/ 3646756 w 6562090"/>
              <a:gd name="connsiteY2462" fmla="*/ 1631899 h 6028288"/>
              <a:gd name="connsiteX2463" fmla="*/ 3619155 w 6562090"/>
              <a:gd name="connsiteY2463" fmla="*/ 1631899 h 6028288"/>
              <a:gd name="connsiteX2464" fmla="*/ 3619155 w 6562090"/>
              <a:gd name="connsiteY2464" fmla="*/ 1604298 h 6028288"/>
              <a:gd name="connsiteX2465" fmla="*/ 2804715 w 6562090"/>
              <a:gd name="connsiteY2465" fmla="*/ 1554124 h 6028288"/>
              <a:gd name="connsiteX2466" fmla="*/ 2804931 w 6562090"/>
              <a:gd name="connsiteY2466" fmla="*/ 1560311 h 6028288"/>
              <a:gd name="connsiteX2467" fmla="*/ 2846332 w 6562090"/>
              <a:gd name="connsiteY2467" fmla="*/ 1604300 h 6028288"/>
              <a:gd name="connsiteX2468" fmla="*/ 2791131 w 6562090"/>
              <a:gd name="connsiteY2468" fmla="*/ 1574974 h 6028288"/>
              <a:gd name="connsiteX2469" fmla="*/ 2791131 w 6562090"/>
              <a:gd name="connsiteY2469" fmla="*/ 1560311 h 6028288"/>
              <a:gd name="connsiteX2470" fmla="*/ 2803206 w 6562090"/>
              <a:gd name="connsiteY2470" fmla="*/ 1554812 h 6028288"/>
              <a:gd name="connsiteX2471" fmla="*/ 2804715 w 6562090"/>
              <a:gd name="connsiteY2471" fmla="*/ 1554124 h 6028288"/>
              <a:gd name="connsiteX2472" fmla="*/ 3550153 w 6562090"/>
              <a:gd name="connsiteY2472" fmla="*/ 1545645 h 6028288"/>
              <a:gd name="connsiteX2473" fmla="*/ 3577754 w 6562090"/>
              <a:gd name="connsiteY2473" fmla="*/ 1545645 h 6028288"/>
              <a:gd name="connsiteX2474" fmla="*/ 3563953 w 6562090"/>
              <a:gd name="connsiteY2474" fmla="*/ 1587047 h 6028288"/>
              <a:gd name="connsiteX2475" fmla="*/ 3550153 w 6562090"/>
              <a:gd name="connsiteY2475" fmla="*/ 1545645 h 6028288"/>
              <a:gd name="connsiteX2476" fmla="*/ 2763530 w 6562090"/>
              <a:gd name="connsiteY2476" fmla="*/ 1531845 h 6028288"/>
              <a:gd name="connsiteX2477" fmla="*/ 2791131 w 6562090"/>
              <a:gd name="connsiteY2477" fmla="*/ 1559446 h 6028288"/>
              <a:gd name="connsiteX2478" fmla="*/ 2763530 w 6562090"/>
              <a:gd name="connsiteY2478" fmla="*/ 1531845 h 6028288"/>
              <a:gd name="connsiteX2479" fmla="*/ 2960187 w 6562090"/>
              <a:gd name="connsiteY2479" fmla="*/ 1452494 h 6028288"/>
              <a:gd name="connsiteX2480" fmla="*/ 2973987 w 6562090"/>
              <a:gd name="connsiteY2480" fmla="*/ 1466294 h 6028288"/>
              <a:gd name="connsiteX2481" fmla="*/ 2960187 w 6562090"/>
              <a:gd name="connsiteY2481" fmla="*/ 1452494 h 6028288"/>
              <a:gd name="connsiteX2482" fmla="*/ 1904456 w 6562090"/>
              <a:gd name="connsiteY2482" fmla="*/ 1452494 h 6028288"/>
              <a:gd name="connsiteX2483" fmla="*/ 1975614 w 6562090"/>
              <a:gd name="connsiteY2483" fmla="*/ 1503840 h 6028288"/>
              <a:gd name="connsiteX2484" fmla="*/ 2018310 w 6562090"/>
              <a:gd name="connsiteY2484" fmla="*/ 1517843 h 6028288"/>
              <a:gd name="connsiteX2485" fmla="*/ 2000520 w 6562090"/>
              <a:gd name="connsiteY2485" fmla="*/ 1519594 h 6028288"/>
              <a:gd name="connsiteX2486" fmla="*/ 2003823 w 6562090"/>
              <a:gd name="connsiteY2486" fmla="*/ 1530967 h 6028288"/>
              <a:gd name="connsiteX2487" fmla="*/ 2048928 w 6562090"/>
              <a:gd name="connsiteY2487" fmla="*/ 1529235 h 6028288"/>
              <a:gd name="connsiteX2488" fmla="*/ 2073499 w 6562090"/>
              <a:gd name="connsiteY2488" fmla="*/ 1559029 h 6028288"/>
              <a:gd name="connsiteX2489" fmla="*/ 2087541 w 6562090"/>
              <a:gd name="connsiteY2489" fmla="*/ 1559029 h 6028288"/>
              <a:gd name="connsiteX2490" fmla="*/ 2045418 w 6562090"/>
              <a:gd name="connsiteY2490" fmla="*/ 1559029 h 6028288"/>
              <a:gd name="connsiteX2491" fmla="*/ 2045418 w 6562090"/>
              <a:gd name="connsiteY2491" fmla="*/ 1530987 h 6028288"/>
              <a:gd name="connsiteX2492" fmla="*/ 2017335 w 6562090"/>
              <a:gd name="connsiteY2492" fmla="*/ 1545009 h 6028288"/>
              <a:gd name="connsiteX2493" fmla="*/ 2005486 w 6562090"/>
              <a:gd name="connsiteY2493" fmla="*/ 1543035 h 6028288"/>
              <a:gd name="connsiteX2494" fmla="*/ 2003415 w 6562090"/>
              <a:gd name="connsiteY2494" fmla="*/ 1531660 h 6028288"/>
              <a:gd name="connsiteX2495" fmla="*/ 1979172 w 6562090"/>
              <a:gd name="connsiteY2495" fmla="*/ 1524845 h 6028288"/>
              <a:gd name="connsiteX2496" fmla="*/ 1975614 w 6562090"/>
              <a:gd name="connsiteY2496" fmla="*/ 1517843 h 6028288"/>
              <a:gd name="connsiteX2497" fmla="*/ 1961383 w 6562090"/>
              <a:gd name="connsiteY2497" fmla="*/ 1503840 h 6028288"/>
              <a:gd name="connsiteX2498" fmla="*/ 1961383 w 6562090"/>
              <a:gd name="connsiteY2498" fmla="*/ 1494504 h 6028288"/>
              <a:gd name="connsiteX2499" fmla="*/ 1918687 w 6562090"/>
              <a:gd name="connsiteY2499" fmla="*/ 1466496 h 6028288"/>
              <a:gd name="connsiteX2500" fmla="*/ 1904456 w 6562090"/>
              <a:gd name="connsiteY2500" fmla="*/ 1480501 h 6028288"/>
              <a:gd name="connsiteX2501" fmla="*/ 1904456 w 6562090"/>
              <a:gd name="connsiteY2501" fmla="*/ 1466496 h 6028288"/>
              <a:gd name="connsiteX2502" fmla="*/ 1904456 w 6562090"/>
              <a:gd name="connsiteY2502" fmla="*/ 1452494 h 6028288"/>
              <a:gd name="connsiteX2503" fmla="*/ 1990707 w 6562090"/>
              <a:gd name="connsiteY2503" fmla="*/ 1438693 h 6028288"/>
              <a:gd name="connsiteX2504" fmla="*/ 2032109 w 6562090"/>
              <a:gd name="connsiteY2504" fmla="*/ 1452494 h 6028288"/>
              <a:gd name="connsiteX2505" fmla="*/ 2045909 w 6562090"/>
              <a:gd name="connsiteY2505" fmla="*/ 1452494 h 6028288"/>
              <a:gd name="connsiteX2506" fmla="*/ 2032109 w 6562090"/>
              <a:gd name="connsiteY2506" fmla="*/ 1493895 h 6028288"/>
              <a:gd name="connsiteX2507" fmla="*/ 2018308 w 6562090"/>
              <a:gd name="connsiteY2507" fmla="*/ 1466294 h 6028288"/>
              <a:gd name="connsiteX2508" fmla="*/ 1990707 w 6562090"/>
              <a:gd name="connsiteY2508" fmla="*/ 1452494 h 6028288"/>
              <a:gd name="connsiteX2509" fmla="*/ 1990707 w 6562090"/>
              <a:gd name="connsiteY2509" fmla="*/ 1438693 h 6028288"/>
              <a:gd name="connsiteX2510" fmla="*/ 1723649 w 6562090"/>
              <a:gd name="connsiteY2510" fmla="*/ 1327212 h 6028288"/>
              <a:gd name="connsiteX2511" fmla="*/ 1780252 w 6562090"/>
              <a:gd name="connsiteY2511" fmla="*/ 1383492 h 6028288"/>
              <a:gd name="connsiteX2512" fmla="*/ 1693999 w 6562090"/>
              <a:gd name="connsiteY2512" fmla="*/ 1328290 h 6028288"/>
              <a:gd name="connsiteX2513" fmla="*/ 1723649 w 6562090"/>
              <a:gd name="connsiteY2513" fmla="*/ 1327212 h 6028288"/>
              <a:gd name="connsiteX2514" fmla="*/ 1821654 w 6562090"/>
              <a:gd name="connsiteY2514" fmla="*/ 1270215 h 6028288"/>
              <a:gd name="connsiteX2515" fmla="*/ 1890656 w 6562090"/>
              <a:gd name="connsiteY2515" fmla="*/ 1313342 h 6028288"/>
              <a:gd name="connsiteX2516" fmla="*/ 1876855 w 6562090"/>
              <a:gd name="connsiteY2516" fmla="*/ 1342093 h 6028288"/>
              <a:gd name="connsiteX2517" fmla="*/ 1849254 w 6562090"/>
              <a:gd name="connsiteY2517" fmla="*/ 1327716 h 6028288"/>
              <a:gd name="connsiteX2518" fmla="*/ 1821654 w 6562090"/>
              <a:gd name="connsiteY2518" fmla="*/ 1298966 h 6028288"/>
              <a:gd name="connsiteX2519" fmla="*/ 1835454 w 6562090"/>
              <a:gd name="connsiteY2519" fmla="*/ 1284590 h 6028288"/>
              <a:gd name="connsiteX2520" fmla="*/ 1821654 w 6562090"/>
              <a:gd name="connsiteY2520" fmla="*/ 1298966 h 6028288"/>
              <a:gd name="connsiteX2521" fmla="*/ 1821654 w 6562090"/>
              <a:gd name="connsiteY2521" fmla="*/ 1270215 h 6028288"/>
              <a:gd name="connsiteX2522" fmla="*/ 1780252 w 6562090"/>
              <a:gd name="connsiteY2522" fmla="*/ 1242039 h 6028288"/>
              <a:gd name="connsiteX2523" fmla="*/ 1794053 w 6562090"/>
              <a:gd name="connsiteY2523" fmla="*/ 1269640 h 6028288"/>
              <a:gd name="connsiteX2524" fmla="*/ 1807853 w 6562090"/>
              <a:gd name="connsiteY2524" fmla="*/ 1269640 h 6028288"/>
              <a:gd name="connsiteX2525" fmla="*/ 1780252 w 6562090"/>
              <a:gd name="connsiteY2525" fmla="*/ 1242039 h 6028288"/>
              <a:gd name="connsiteX2526" fmla="*/ 4528256 w 6562090"/>
              <a:gd name="connsiteY2526" fmla="*/ 1216894 h 6028288"/>
              <a:gd name="connsiteX2527" fmla="*/ 4581732 w 6562090"/>
              <a:gd name="connsiteY2527" fmla="*/ 1285852 h 6028288"/>
              <a:gd name="connsiteX2528" fmla="*/ 4540331 w 6562090"/>
              <a:gd name="connsiteY2528" fmla="*/ 1328290 h 6028288"/>
              <a:gd name="connsiteX2529" fmla="*/ 4485129 w 6562090"/>
              <a:gd name="connsiteY2529" fmla="*/ 1285852 h 6028288"/>
              <a:gd name="connsiteX2530" fmla="*/ 4528256 w 6562090"/>
              <a:gd name="connsiteY2530" fmla="*/ 1216894 h 6028288"/>
              <a:gd name="connsiteX2531" fmla="*/ 3252984 w 6562090"/>
              <a:gd name="connsiteY2531" fmla="*/ 1072983 h 6028288"/>
              <a:gd name="connsiteX2532" fmla="*/ 3267025 w 6562090"/>
              <a:gd name="connsiteY2532" fmla="*/ 1087003 h 6028288"/>
              <a:gd name="connsiteX2533" fmla="*/ 3379358 w 6562090"/>
              <a:gd name="connsiteY2533" fmla="*/ 1087003 h 6028288"/>
              <a:gd name="connsiteX2534" fmla="*/ 3407439 w 6562090"/>
              <a:gd name="connsiteY2534" fmla="*/ 1101023 h 6028288"/>
              <a:gd name="connsiteX2535" fmla="*/ 3421481 w 6562090"/>
              <a:gd name="connsiteY2535" fmla="*/ 1101023 h 6028288"/>
              <a:gd name="connsiteX2536" fmla="*/ 3491689 w 6562090"/>
              <a:gd name="connsiteY2536" fmla="*/ 1143084 h 6028288"/>
              <a:gd name="connsiteX2537" fmla="*/ 3575937 w 6562090"/>
              <a:gd name="connsiteY2537" fmla="*/ 1269270 h 6028288"/>
              <a:gd name="connsiteX2538" fmla="*/ 3561897 w 6562090"/>
              <a:gd name="connsiteY2538" fmla="*/ 1269270 h 6028288"/>
              <a:gd name="connsiteX2539" fmla="*/ 3589978 w 6562090"/>
              <a:gd name="connsiteY2539" fmla="*/ 1283290 h 6028288"/>
              <a:gd name="connsiteX2540" fmla="*/ 3604020 w 6562090"/>
              <a:gd name="connsiteY2540" fmla="*/ 1353394 h 6028288"/>
              <a:gd name="connsiteX2541" fmla="*/ 3589978 w 6562090"/>
              <a:gd name="connsiteY2541" fmla="*/ 1353394 h 6028288"/>
              <a:gd name="connsiteX2542" fmla="*/ 3575937 w 6562090"/>
              <a:gd name="connsiteY2542" fmla="*/ 1395456 h 6028288"/>
              <a:gd name="connsiteX2543" fmla="*/ 3589978 w 6562090"/>
              <a:gd name="connsiteY2543" fmla="*/ 1381434 h 6028288"/>
              <a:gd name="connsiteX2544" fmla="*/ 3561897 w 6562090"/>
              <a:gd name="connsiteY2544" fmla="*/ 1451538 h 6028288"/>
              <a:gd name="connsiteX2545" fmla="*/ 3561897 w 6562090"/>
              <a:gd name="connsiteY2545" fmla="*/ 1502947 h 6028288"/>
              <a:gd name="connsiteX2546" fmla="*/ 3533814 w 6562090"/>
              <a:gd name="connsiteY2546" fmla="*/ 1516967 h 6028288"/>
              <a:gd name="connsiteX2547" fmla="*/ 3519772 w 6562090"/>
              <a:gd name="connsiteY2547" fmla="*/ 1573048 h 6028288"/>
              <a:gd name="connsiteX2548" fmla="*/ 3491689 w 6562090"/>
              <a:gd name="connsiteY2548" fmla="*/ 1559029 h 6028288"/>
              <a:gd name="connsiteX2549" fmla="*/ 3491689 w 6562090"/>
              <a:gd name="connsiteY2549" fmla="*/ 1573048 h 6028288"/>
              <a:gd name="connsiteX2550" fmla="*/ 3477648 w 6562090"/>
              <a:gd name="connsiteY2550" fmla="*/ 1573048 h 6028288"/>
              <a:gd name="connsiteX2551" fmla="*/ 3547856 w 6562090"/>
              <a:gd name="connsiteY2551" fmla="*/ 1699234 h 6028288"/>
              <a:gd name="connsiteX2552" fmla="*/ 3589978 w 6562090"/>
              <a:gd name="connsiteY2552" fmla="*/ 1867480 h 6028288"/>
              <a:gd name="connsiteX2553" fmla="*/ 3618062 w 6562090"/>
              <a:gd name="connsiteY2553" fmla="*/ 1853460 h 6028288"/>
              <a:gd name="connsiteX2554" fmla="*/ 3674228 w 6562090"/>
              <a:gd name="connsiteY2554" fmla="*/ 1937584 h 6028288"/>
              <a:gd name="connsiteX2555" fmla="*/ 3688270 w 6562090"/>
              <a:gd name="connsiteY2555" fmla="*/ 1993665 h 6028288"/>
              <a:gd name="connsiteX2556" fmla="*/ 3716353 w 6562090"/>
              <a:gd name="connsiteY2556" fmla="*/ 1993665 h 6028288"/>
              <a:gd name="connsiteX2557" fmla="*/ 3716353 w 6562090"/>
              <a:gd name="connsiteY2557" fmla="*/ 2007685 h 6028288"/>
              <a:gd name="connsiteX2558" fmla="*/ 3730395 w 6562090"/>
              <a:gd name="connsiteY2558" fmla="*/ 2021707 h 6028288"/>
              <a:gd name="connsiteX2559" fmla="*/ 3744436 w 6562090"/>
              <a:gd name="connsiteY2559" fmla="*/ 2021707 h 6028288"/>
              <a:gd name="connsiteX2560" fmla="*/ 3828684 w 6562090"/>
              <a:gd name="connsiteY2560" fmla="*/ 2161913 h 6028288"/>
              <a:gd name="connsiteX2561" fmla="*/ 3870809 w 6562090"/>
              <a:gd name="connsiteY2561" fmla="*/ 2217995 h 6028288"/>
              <a:gd name="connsiteX2562" fmla="*/ 3926974 w 6562090"/>
              <a:gd name="connsiteY2562" fmla="*/ 2175933 h 6028288"/>
              <a:gd name="connsiteX2563" fmla="*/ 3926974 w 6562090"/>
              <a:gd name="connsiteY2563" fmla="*/ 2189953 h 6028288"/>
              <a:gd name="connsiteX2564" fmla="*/ 4039306 w 6562090"/>
              <a:gd name="connsiteY2564" fmla="*/ 2189953 h 6028288"/>
              <a:gd name="connsiteX2565" fmla="*/ 4081432 w 6562090"/>
              <a:gd name="connsiteY2565" fmla="*/ 2175933 h 6028288"/>
              <a:gd name="connsiteX2566" fmla="*/ 4193762 w 6562090"/>
              <a:gd name="connsiteY2566" fmla="*/ 2161913 h 6028288"/>
              <a:gd name="connsiteX2567" fmla="*/ 4221846 w 6562090"/>
              <a:gd name="connsiteY2567" fmla="*/ 2175933 h 6028288"/>
              <a:gd name="connsiteX2568" fmla="*/ 4371620 w 6562090"/>
              <a:gd name="connsiteY2568" fmla="*/ 2217995 h 6028288"/>
              <a:gd name="connsiteX2569" fmla="*/ 4385662 w 6562090"/>
              <a:gd name="connsiteY2569" fmla="*/ 2189953 h 6028288"/>
              <a:gd name="connsiteX2570" fmla="*/ 4441828 w 6562090"/>
              <a:gd name="connsiteY2570" fmla="*/ 2232015 h 6028288"/>
              <a:gd name="connsiteX2571" fmla="*/ 4441828 w 6562090"/>
              <a:gd name="connsiteY2571" fmla="*/ 2203973 h 6028288"/>
              <a:gd name="connsiteX2572" fmla="*/ 4469912 w 6562090"/>
              <a:gd name="connsiteY2572" fmla="*/ 2246035 h 6028288"/>
              <a:gd name="connsiteX2573" fmla="*/ 4497995 w 6562090"/>
              <a:gd name="connsiteY2573" fmla="*/ 2246035 h 6028288"/>
              <a:gd name="connsiteX2574" fmla="*/ 4540118 w 6562090"/>
              <a:gd name="connsiteY2574" fmla="*/ 2246035 h 6028288"/>
              <a:gd name="connsiteX2575" fmla="*/ 4624368 w 6562090"/>
              <a:gd name="connsiteY2575" fmla="*/ 2274076 h 6028288"/>
              <a:gd name="connsiteX2576" fmla="*/ 4638410 w 6562090"/>
              <a:gd name="connsiteY2576" fmla="*/ 2260056 h 6028288"/>
              <a:gd name="connsiteX2577" fmla="*/ 4652451 w 6562090"/>
              <a:gd name="connsiteY2577" fmla="*/ 2246035 h 6028288"/>
              <a:gd name="connsiteX2578" fmla="*/ 4666492 w 6562090"/>
              <a:gd name="connsiteY2578" fmla="*/ 2260056 h 6028288"/>
              <a:gd name="connsiteX2579" fmla="*/ 4736698 w 6562090"/>
              <a:gd name="connsiteY2579" fmla="*/ 2260056 h 6028288"/>
              <a:gd name="connsiteX2580" fmla="*/ 4722657 w 6562090"/>
              <a:gd name="connsiteY2580" fmla="*/ 2232015 h 6028288"/>
              <a:gd name="connsiteX2581" fmla="*/ 4736698 w 6562090"/>
              <a:gd name="connsiteY2581" fmla="*/ 2246035 h 6028288"/>
              <a:gd name="connsiteX2582" fmla="*/ 4792865 w 6562090"/>
              <a:gd name="connsiteY2582" fmla="*/ 2175933 h 6028288"/>
              <a:gd name="connsiteX2583" fmla="*/ 4891154 w 6562090"/>
              <a:gd name="connsiteY2583" fmla="*/ 2203973 h 6028288"/>
              <a:gd name="connsiteX2584" fmla="*/ 4933280 w 6562090"/>
              <a:gd name="connsiteY2584" fmla="*/ 2217995 h 6028288"/>
              <a:gd name="connsiteX2585" fmla="*/ 4989446 w 6562090"/>
              <a:gd name="connsiteY2585" fmla="*/ 2232015 h 6028288"/>
              <a:gd name="connsiteX2586" fmla="*/ 5101777 w 6562090"/>
              <a:gd name="connsiteY2586" fmla="*/ 2274076 h 6028288"/>
              <a:gd name="connsiteX2587" fmla="*/ 5171985 w 6562090"/>
              <a:gd name="connsiteY2587" fmla="*/ 2330158 h 6028288"/>
              <a:gd name="connsiteX2588" fmla="*/ 5298358 w 6562090"/>
              <a:gd name="connsiteY2588" fmla="*/ 2484384 h 6028288"/>
              <a:gd name="connsiteX2589" fmla="*/ 5340482 w 6562090"/>
              <a:gd name="connsiteY2589" fmla="*/ 2582528 h 6028288"/>
              <a:gd name="connsiteX2590" fmla="*/ 5354524 w 6562090"/>
              <a:gd name="connsiteY2590" fmla="*/ 2582528 h 6028288"/>
              <a:gd name="connsiteX2591" fmla="*/ 5368566 w 6562090"/>
              <a:gd name="connsiteY2591" fmla="*/ 2624589 h 6028288"/>
              <a:gd name="connsiteX2592" fmla="*/ 5382608 w 6562090"/>
              <a:gd name="connsiteY2592" fmla="*/ 2652631 h 6028288"/>
              <a:gd name="connsiteX2593" fmla="*/ 5452814 w 6562090"/>
              <a:gd name="connsiteY2593" fmla="*/ 2746102 h 6028288"/>
              <a:gd name="connsiteX2594" fmla="*/ 5494938 w 6562090"/>
              <a:gd name="connsiteY2594" fmla="*/ 2732081 h 6028288"/>
              <a:gd name="connsiteX2595" fmla="*/ 5523022 w 6562090"/>
              <a:gd name="connsiteY2595" fmla="*/ 2732081 h 6028288"/>
              <a:gd name="connsiteX2596" fmla="*/ 5452814 w 6562090"/>
              <a:gd name="connsiteY2596" fmla="*/ 2760122 h 6028288"/>
              <a:gd name="connsiteX2597" fmla="*/ 5523022 w 6562090"/>
              <a:gd name="connsiteY2597" fmla="*/ 2914348 h 6028288"/>
              <a:gd name="connsiteX2598" fmla="*/ 5551105 w 6562090"/>
              <a:gd name="connsiteY2598" fmla="*/ 2956410 h 6028288"/>
              <a:gd name="connsiteX2599" fmla="*/ 5537064 w 6562090"/>
              <a:gd name="connsiteY2599" fmla="*/ 2970430 h 6028288"/>
              <a:gd name="connsiteX2600" fmla="*/ 5523022 w 6562090"/>
              <a:gd name="connsiteY2600" fmla="*/ 2984452 h 6028288"/>
              <a:gd name="connsiteX2601" fmla="*/ 5537064 w 6562090"/>
              <a:gd name="connsiteY2601" fmla="*/ 2970430 h 6028288"/>
              <a:gd name="connsiteX2602" fmla="*/ 5551105 w 6562090"/>
              <a:gd name="connsiteY2602" fmla="*/ 2970430 h 6028288"/>
              <a:gd name="connsiteX2603" fmla="*/ 5593228 w 6562090"/>
              <a:gd name="connsiteY2603" fmla="*/ 3012492 h 6028288"/>
              <a:gd name="connsiteX2604" fmla="*/ 5579186 w 6562090"/>
              <a:gd name="connsiteY2604" fmla="*/ 3040533 h 6028288"/>
              <a:gd name="connsiteX2605" fmla="*/ 5579186 w 6562090"/>
              <a:gd name="connsiteY2605" fmla="*/ 3096615 h 6028288"/>
              <a:gd name="connsiteX2606" fmla="*/ 5607270 w 6562090"/>
              <a:gd name="connsiteY2606" fmla="*/ 3082595 h 6028288"/>
              <a:gd name="connsiteX2607" fmla="*/ 5649394 w 6562090"/>
              <a:gd name="connsiteY2607" fmla="*/ 3124655 h 6028288"/>
              <a:gd name="connsiteX2608" fmla="*/ 5621311 w 6562090"/>
              <a:gd name="connsiteY2608" fmla="*/ 3152697 h 6028288"/>
              <a:gd name="connsiteX2609" fmla="*/ 5635352 w 6562090"/>
              <a:gd name="connsiteY2609" fmla="*/ 3152697 h 6028288"/>
              <a:gd name="connsiteX2610" fmla="*/ 5635352 w 6562090"/>
              <a:gd name="connsiteY2610" fmla="*/ 3180739 h 6028288"/>
              <a:gd name="connsiteX2611" fmla="*/ 5663436 w 6562090"/>
              <a:gd name="connsiteY2611" fmla="*/ 3208779 h 6028288"/>
              <a:gd name="connsiteX2612" fmla="*/ 5668702 w 6562090"/>
              <a:gd name="connsiteY2612" fmla="*/ 3222801 h 6028288"/>
              <a:gd name="connsiteX2613" fmla="*/ 5666309 w 6562090"/>
              <a:gd name="connsiteY2613" fmla="*/ 3229173 h 6028288"/>
              <a:gd name="connsiteX2614" fmla="*/ 5665192 w 6562090"/>
              <a:gd name="connsiteY2614" fmla="*/ 3229810 h 6028288"/>
              <a:gd name="connsiteX2615" fmla="*/ 5663436 w 6562090"/>
              <a:gd name="connsiteY2615" fmla="*/ 3236821 h 6028288"/>
              <a:gd name="connsiteX2616" fmla="*/ 5666309 w 6562090"/>
              <a:gd name="connsiteY2616" fmla="*/ 3229173 h 6028288"/>
              <a:gd name="connsiteX2617" fmla="*/ 5677478 w 6562090"/>
              <a:gd name="connsiteY2617" fmla="*/ 3222801 h 6028288"/>
              <a:gd name="connsiteX2618" fmla="*/ 5705561 w 6562090"/>
              <a:gd name="connsiteY2618" fmla="*/ 3264861 h 6028288"/>
              <a:gd name="connsiteX2619" fmla="*/ 5705561 w 6562090"/>
              <a:gd name="connsiteY2619" fmla="*/ 3278883 h 6028288"/>
              <a:gd name="connsiteX2620" fmla="*/ 5691519 w 6562090"/>
              <a:gd name="connsiteY2620" fmla="*/ 3278883 h 6028288"/>
              <a:gd name="connsiteX2621" fmla="*/ 5719602 w 6562090"/>
              <a:gd name="connsiteY2621" fmla="*/ 3292903 h 6028288"/>
              <a:gd name="connsiteX2622" fmla="*/ 5747686 w 6562090"/>
              <a:gd name="connsiteY2622" fmla="*/ 3348984 h 6028288"/>
              <a:gd name="connsiteX2623" fmla="*/ 5775767 w 6562090"/>
              <a:gd name="connsiteY2623" fmla="*/ 3419088 h 6028288"/>
              <a:gd name="connsiteX2624" fmla="*/ 5775767 w 6562090"/>
              <a:gd name="connsiteY2624" fmla="*/ 3461150 h 6028288"/>
              <a:gd name="connsiteX2625" fmla="*/ 5789808 w 6562090"/>
              <a:gd name="connsiteY2625" fmla="*/ 3475170 h 6028288"/>
              <a:gd name="connsiteX2626" fmla="*/ 5775767 w 6562090"/>
              <a:gd name="connsiteY2626" fmla="*/ 3489190 h 6028288"/>
              <a:gd name="connsiteX2627" fmla="*/ 5775767 w 6562090"/>
              <a:gd name="connsiteY2627" fmla="*/ 3475170 h 6028288"/>
              <a:gd name="connsiteX2628" fmla="*/ 5761725 w 6562090"/>
              <a:gd name="connsiteY2628" fmla="*/ 3517232 h 6028288"/>
              <a:gd name="connsiteX2629" fmla="*/ 5789808 w 6562090"/>
              <a:gd name="connsiteY2629" fmla="*/ 3531252 h 6028288"/>
              <a:gd name="connsiteX2630" fmla="*/ 5761725 w 6562090"/>
              <a:gd name="connsiteY2630" fmla="*/ 3531252 h 6028288"/>
              <a:gd name="connsiteX2631" fmla="*/ 5770501 w 6562090"/>
              <a:gd name="connsiteY2631" fmla="*/ 3538263 h 6028288"/>
              <a:gd name="connsiteX2632" fmla="*/ 5782141 w 6562090"/>
              <a:gd name="connsiteY2632" fmla="*/ 3542488 h 6028288"/>
              <a:gd name="connsiteX2633" fmla="*/ 5775767 w 6562090"/>
              <a:gd name="connsiteY2633" fmla="*/ 3545272 h 6028288"/>
              <a:gd name="connsiteX2634" fmla="*/ 5782213 w 6562090"/>
              <a:gd name="connsiteY2634" fmla="*/ 3542514 h 6028288"/>
              <a:gd name="connsiteX2635" fmla="*/ 5789808 w 6562090"/>
              <a:gd name="connsiteY2635" fmla="*/ 3545272 h 6028288"/>
              <a:gd name="connsiteX2636" fmla="*/ 5788052 w 6562090"/>
              <a:gd name="connsiteY2636" fmla="*/ 3540015 h 6028288"/>
              <a:gd name="connsiteX2637" fmla="*/ 5782213 w 6562090"/>
              <a:gd name="connsiteY2637" fmla="*/ 3542514 h 6028288"/>
              <a:gd name="connsiteX2638" fmla="*/ 5782141 w 6562090"/>
              <a:gd name="connsiteY2638" fmla="*/ 3542488 h 6028288"/>
              <a:gd name="connsiteX2639" fmla="*/ 5803850 w 6562090"/>
              <a:gd name="connsiteY2639" fmla="*/ 3533006 h 6028288"/>
              <a:gd name="connsiteX2640" fmla="*/ 5831934 w 6562090"/>
              <a:gd name="connsiteY2640" fmla="*/ 3531252 h 6028288"/>
              <a:gd name="connsiteX2641" fmla="*/ 5789808 w 6562090"/>
              <a:gd name="connsiteY2641" fmla="*/ 3559294 h 6028288"/>
              <a:gd name="connsiteX2642" fmla="*/ 5817892 w 6562090"/>
              <a:gd name="connsiteY2642" fmla="*/ 3559294 h 6028288"/>
              <a:gd name="connsiteX2643" fmla="*/ 5803850 w 6562090"/>
              <a:gd name="connsiteY2643" fmla="*/ 3559294 h 6028288"/>
              <a:gd name="connsiteX2644" fmla="*/ 5789808 w 6562090"/>
              <a:gd name="connsiteY2644" fmla="*/ 3587334 h 6028288"/>
              <a:gd name="connsiteX2645" fmla="*/ 5803850 w 6562090"/>
              <a:gd name="connsiteY2645" fmla="*/ 3587334 h 6028288"/>
              <a:gd name="connsiteX2646" fmla="*/ 5805606 w 6562090"/>
              <a:gd name="connsiteY2646" fmla="*/ 3587334 h 6028288"/>
              <a:gd name="connsiteX2647" fmla="*/ 5809116 w 6562090"/>
              <a:gd name="connsiteY2647" fmla="*/ 3587334 h 6028288"/>
              <a:gd name="connsiteX2648" fmla="*/ 5817892 w 6562090"/>
              <a:gd name="connsiteY2648" fmla="*/ 3587334 h 6028288"/>
              <a:gd name="connsiteX2649" fmla="*/ 5817892 w 6562090"/>
              <a:gd name="connsiteY2649" fmla="*/ 3573314 h 6028288"/>
              <a:gd name="connsiteX2650" fmla="*/ 5831934 w 6562090"/>
              <a:gd name="connsiteY2650" fmla="*/ 3559294 h 6028288"/>
              <a:gd name="connsiteX2651" fmla="*/ 5831934 w 6562090"/>
              <a:gd name="connsiteY2651" fmla="*/ 3573314 h 6028288"/>
              <a:gd name="connsiteX2652" fmla="*/ 5874058 w 6562090"/>
              <a:gd name="connsiteY2652" fmla="*/ 3629396 h 6028288"/>
              <a:gd name="connsiteX2653" fmla="*/ 5845975 w 6562090"/>
              <a:gd name="connsiteY2653" fmla="*/ 3601356 h 6028288"/>
              <a:gd name="connsiteX2654" fmla="*/ 5842465 w 6562090"/>
              <a:gd name="connsiteY2654" fmla="*/ 3622387 h 6028288"/>
              <a:gd name="connsiteX2655" fmla="*/ 5822573 w 6562090"/>
              <a:gd name="connsiteY2655" fmla="*/ 3639410 h 6028288"/>
              <a:gd name="connsiteX2656" fmla="*/ 5819648 w 6562090"/>
              <a:gd name="connsiteY2656" fmla="*/ 3638158 h 6028288"/>
              <a:gd name="connsiteX2657" fmla="*/ 5818107 w 6562090"/>
              <a:gd name="connsiteY2657" fmla="*/ 3642770 h 6028288"/>
              <a:gd name="connsiteX2658" fmla="*/ 5818528 w 6562090"/>
              <a:gd name="connsiteY2658" fmla="*/ 3642872 h 6028288"/>
              <a:gd name="connsiteX2659" fmla="*/ 5822573 w 6562090"/>
              <a:gd name="connsiteY2659" fmla="*/ 3639410 h 6028288"/>
              <a:gd name="connsiteX2660" fmla="*/ 5831934 w 6562090"/>
              <a:gd name="connsiteY2660" fmla="*/ 3643415 h 6028288"/>
              <a:gd name="connsiteX2661" fmla="*/ 5831934 w 6562090"/>
              <a:gd name="connsiteY2661" fmla="*/ 3671457 h 6028288"/>
              <a:gd name="connsiteX2662" fmla="*/ 5820424 w 6562090"/>
              <a:gd name="connsiteY2662" fmla="*/ 3664892 h 6028288"/>
              <a:gd name="connsiteX2663" fmla="*/ 5817892 w 6562090"/>
              <a:gd name="connsiteY2663" fmla="*/ 3657438 h 6028288"/>
              <a:gd name="connsiteX2664" fmla="*/ 5819648 w 6562090"/>
              <a:gd name="connsiteY2664" fmla="*/ 3664446 h 6028288"/>
              <a:gd name="connsiteX2665" fmla="*/ 5820424 w 6562090"/>
              <a:gd name="connsiteY2665" fmla="*/ 3664892 h 6028288"/>
              <a:gd name="connsiteX2666" fmla="*/ 5822060 w 6562090"/>
              <a:gd name="connsiteY2666" fmla="*/ 3669706 h 6028288"/>
              <a:gd name="connsiteX2667" fmla="*/ 5830178 w 6562090"/>
              <a:gd name="connsiteY2667" fmla="*/ 3671457 h 6028288"/>
              <a:gd name="connsiteX2668" fmla="*/ 5832814 w 6562090"/>
              <a:gd name="connsiteY2668" fmla="*/ 3672301 h 6028288"/>
              <a:gd name="connsiteX2669" fmla="*/ 5831934 w 6562090"/>
              <a:gd name="connsiteY2669" fmla="*/ 3685477 h 6028288"/>
              <a:gd name="connsiteX2670" fmla="*/ 5835663 w 6562090"/>
              <a:gd name="connsiteY2670" fmla="*/ 3673211 h 6028288"/>
              <a:gd name="connsiteX2671" fmla="*/ 5832814 w 6562090"/>
              <a:gd name="connsiteY2671" fmla="*/ 3672301 h 6028288"/>
              <a:gd name="connsiteX2672" fmla="*/ 5833690 w 6562090"/>
              <a:gd name="connsiteY2672" fmla="*/ 3659189 h 6028288"/>
              <a:gd name="connsiteX2673" fmla="*/ 5845975 w 6562090"/>
              <a:gd name="connsiteY2673" fmla="*/ 3643415 h 6028288"/>
              <a:gd name="connsiteX2674" fmla="*/ 5860016 w 6562090"/>
              <a:gd name="connsiteY2674" fmla="*/ 3671457 h 6028288"/>
              <a:gd name="connsiteX2675" fmla="*/ 5874058 w 6562090"/>
              <a:gd name="connsiteY2675" fmla="*/ 3671457 h 6028288"/>
              <a:gd name="connsiteX2676" fmla="*/ 5888100 w 6562090"/>
              <a:gd name="connsiteY2676" fmla="*/ 3657438 h 6028288"/>
              <a:gd name="connsiteX2677" fmla="*/ 5888100 w 6562090"/>
              <a:gd name="connsiteY2677" fmla="*/ 3685477 h 6028288"/>
              <a:gd name="connsiteX2678" fmla="*/ 5902142 w 6562090"/>
              <a:gd name="connsiteY2678" fmla="*/ 3699499 h 6028288"/>
              <a:gd name="connsiteX2679" fmla="*/ 5874058 w 6562090"/>
              <a:gd name="connsiteY2679" fmla="*/ 3713519 h 6028288"/>
              <a:gd name="connsiteX2680" fmla="*/ 5902142 w 6562090"/>
              <a:gd name="connsiteY2680" fmla="*/ 3755581 h 6028288"/>
              <a:gd name="connsiteX2681" fmla="*/ 5916184 w 6562090"/>
              <a:gd name="connsiteY2681" fmla="*/ 3741559 h 6028288"/>
              <a:gd name="connsiteX2682" fmla="*/ 5916184 w 6562090"/>
              <a:gd name="connsiteY2682" fmla="*/ 3713519 h 6028288"/>
              <a:gd name="connsiteX2683" fmla="*/ 5916184 w 6562090"/>
              <a:gd name="connsiteY2683" fmla="*/ 3783621 h 6028288"/>
              <a:gd name="connsiteX2684" fmla="*/ 5944264 w 6562090"/>
              <a:gd name="connsiteY2684" fmla="*/ 3769601 h 6028288"/>
              <a:gd name="connsiteX2685" fmla="*/ 5972348 w 6562090"/>
              <a:gd name="connsiteY2685" fmla="*/ 3797643 h 6028288"/>
              <a:gd name="connsiteX2686" fmla="*/ 5930225 w 6562090"/>
              <a:gd name="connsiteY2686" fmla="*/ 3811663 h 6028288"/>
              <a:gd name="connsiteX2687" fmla="*/ 6000431 w 6562090"/>
              <a:gd name="connsiteY2687" fmla="*/ 3863072 h 6028288"/>
              <a:gd name="connsiteX2688" fmla="*/ 6014472 w 6562090"/>
              <a:gd name="connsiteY2688" fmla="*/ 3863072 h 6028288"/>
              <a:gd name="connsiteX2689" fmla="*/ 6019738 w 6562090"/>
              <a:gd name="connsiteY2689" fmla="*/ 3882349 h 6028288"/>
              <a:gd name="connsiteX2690" fmla="*/ 6015494 w 6562090"/>
              <a:gd name="connsiteY2690" fmla="*/ 3889413 h 6028288"/>
              <a:gd name="connsiteX2691" fmla="*/ 6016974 w 6562090"/>
              <a:gd name="connsiteY2691" fmla="*/ 3891714 h 6028288"/>
              <a:gd name="connsiteX2692" fmla="*/ 6015107 w 6562090"/>
              <a:gd name="connsiteY2692" fmla="*/ 3890056 h 6028288"/>
              <a:gd name="connsiteX2693" fmla="*/ 6014472 w 6562090"/>
              <a:gd name="connsiteY2693" fmla="*/ 3891112 h 6028288"/>
              <a:gd name="connsiteX2694" fmla="*/ 6000431 w 6562090"/>
              <a:gd name="connsiteY2694" fmla="*/ 3919154 h 6028288"/>
              <a:gd name="connsiteX2695" fmla="*/ 5986390 w 6562090"/>
              <a:gd name="connsiteY2695" fmla="*/ 3919154 h 6028288"/>
              <a:gd name="connsiteX2696" fmla="*/ 6000431 w 6562090"/>
              <a:gd name="connsiteY2696" fmla="*/ 3905134 h 6028288"/>
              <a:gd name="connsiteX2697" fmla="*/ 5958306 w 6562090"/>
              <a:gd name="connsiteY2697" fmla="*/ 3877092 h 6028288"/>
              <a:gd name="connsiteX2698" fmla="*/ 5944718 w 6562090"/>
              <a:gd name="connsiteY2698" fmla="*/ 3850458 h 6028288"/>
              <a:gd name="connsiteX2699" fmla="*/ 5944523 w 6562090"/>
              <a:gd name="connsiteY2699" fmla="*/ 3850313 h 6028288"/>
              <a:gd name="connsiteX2700" fmla="*/ 5944606 w 6562090"/>
              <a:gd name="connsiteY2700" fmla="*/ 3850239 h 6028288"/>
              <a:gd name="connsiteX2701" fmla="*/ 5942508 w 6562090"/>
              <a:gd name="connsiteY2701" fmla="*/ 3846131 h 6028288"/>
              <a:gd name="connsiteX2702" fmla="*/ 5916184 w 6562090"/>
              <a:gd name="connsiteY2702" fmla="*/ 3825683 h 6028288"/>
              <a:gd name="connsiteX2703" fmla="*/ 5902142 w 6562090"/>
              <a:gd name="connsiteY2703" fmla="*/ 3797643 h 6028288"/>
              <a:gd name="connsiteX2704" fmla="*/ 5888100 w 6562090"/>
              <a:gd name="connsiteY2704" fmla="*/ 3811663 h 6028288"/>
              <a:gd name="connsiteX2705" fmla="*/ 5888100 w 6562090"/>
              <a:gd name="connsiteY2705" fmla="*/ 3783621 h 6028288"/>
              <a:gd name="connsiteX2706" fmla="*/ 5874058 w 6562090"/>
              <a:gd name="connsiteY2706" fmla="*/ 3811663 h 6028288"/>
              <a:gd name="connsiteX2707" fmla="*/ 5888100 w 6562090"/>
              <a:gd name="connsiteY2707" fmla="*/ 3863072 h 6028288"/>
              <a:gd name="connsiteX2708" fmla="*/ 5944264 w 6562090"/>
              <a:gd name="connsiteY2708" fmla="*/ 3863072 h 6028288"/>
              <a:gd name="connsiteX2709" fmla="*/ 5958306 w 6562090"/>
              <a:gd name="connsiteY2709" fmla="*/ 3905134 h 6028288"/>
              <a:gd name="connsiteX2710" fmla="*/ 5930225 w 6562090"/>
              <a:gd name="connsiteY2710" fmla="*/ 3891112 h 6028288"/>
              <a:gd name="connsiteX2711" fmla="*/ 5958306 w 6562090"/>
              <a:gd name="connsiteY2711" fmla="*/ 3919154 h 6028288"/>
              <a:gd name="connsiteX2712" fmla="*/ 5930225 w 6562090"/>
              <a:gd name="connsiteY2712" fmla="*/ 3947194 h 6028288"/>
              <a:gd name="connsiteX2713" fmla="*/ 5944264 w 6562090"/>
              <a:gd name="connsiteY2713" fmla="*/ 3947194 h 6028288"/>
              <a:gd name="connsiteX2714" fmla="*/ 5958306 w 6562090"/>
              <a:gd name="connsiteY2714" fmla="*/ 3961216 h 6028288"/>
              <a:gd name="connsiteX2715" fmla="*/ 5944264 w 6562090"/>
              <a:gd name="connsiteY2715" fmla="*/ 3961216 h 6028288"/>
              <a:gd name="connsiteX2716" fmla="*/ 5930225 w 6562090"/>
              <a:gd name="connsiteY2716" fmla="*/ 3975236 h 6028288"/>
              <a:gd name="connsiteX2717" fmla="*/ 5930225 w 6562090"/>
              <a:gd name="connsiteY2717" fmla="*/ 3961216 h 6028288"/>
              <a:gd name="connsiteX2718" fmla="*/ 5916184 w 6562090"/>
              <a:gd name="connsiteY2718" fmla="*/ 3947194 h 6028288"/>
              <a:gd name="connsiteX2719" fmla="*/ 5902142 w 6562090"/>
              <a:gd name="connsiteY2719" fmla="*/ 3919154 h 6028288"/>
              <a:gd name="connsiteX2720" fmla="*/ 5874058 w 6562090"/>
              <a:gd name="connsiteY2720" fmla="*/ 3919154 h 6028288"/>
              <a:gd name="connsiteX2721" fmla="*/ 5860016 w 6562090"/>
              <a:gd name="connsiteY2721" fmla="*/ 3933174 h 6028288"/>
              <a:gd name="connsiteX2722" fmla="*/ 5831934 w 6562090"/>
              <a:gd name="connsiteY2722" fmla="*/ 3947194 h 6028288"/>
              <a:gd name="connsiteX2723" fmla="*/ 5831934 w 6562090"/>
              <a:gd name="connsiteY2723" fmla="*/ 3933174 h 6028288"/>
              <a:gd name="connsiteX2724" fmla="*/ 5789808 w 6562090"/>
              <a:gd name="connsiteY2724" fmla="*/ 3919154 h 6028288"/>
              <a:gd name="connsiteX2725" fmla="*/ 5789808 w 6562090"/>
              <a:gd name="connsiteY2725" fmla="*/ 3891112 h 6028288"/>
              <a:gd name="connsiteX2726" fmla="*/ 5761725 w 6562090"/>
              <a:gd name="connsiteY2726" fmla="*/ 3961216 h 6028288"/>
              <a:gd name="connsiteX2727" fmla="*/ 5747686 w 6562090"/>
              <a:gd name="connsiteY2727" fmla="*/ 3961216 h 6028288"/>
              <a:gd name="connsiteX2728" fmla="*/ 5761725 w 6562090"/>
              <a:gd name="connsiteY2728" fmla="*/ 3975236 h 6028288"/>
              <a:gd name="connsiteX2729" fmla="*/ 5775767 w 6562090"/>
              <a:gd name="connsiteY2729" fmla="*/ 3975236 h 6028288"/>
              <a:gd name="connsiteX2730" fmla="*/ 5789808 w 6562090"/>
              <a:gd name="connsiteY2730" fmla="*/ 4003278 h 6028288"/>
              <a:gd name="connsiteX2731" fmla="*/ 5803850 w 6562090"/>
              <a:gd name="connsiteY2731" fmla="*/ 3975236 h 6028288"/>
              <a:gd name="connsiteX2732" fmla="*/ 5817892 w 6562090"/>
              <a:gd name="connsiteY2732" fmla="*/ 3975236 h 6028288"/>
              <a:gd name="connsiteX2733" fmla="*/ 5817892 w 6562090"/>
              <a:gd name="connsiteY2733" fmla="*/ 3989256 h 6028288"/>
              <a:gd name="connsiteX2734" fmla="*/ 5775767 w 6562090"/>
              <a:gd name="connsiteY2734" fmla="*/ 4031318 h 6028288"/>
              <a:gd name="connsiteX2735" fmla="*/ 5774011 w 6562090"/>
              <a:gd name="connsiteY2735" fmla="*/ 4010287 h 6028288"/>
              <a:gd name="connsiteX2736" fmla="*/ 5771638 w 6562090"/>
              <a:gd name="connsiteY2736" fmla="*/ 4006223 h 6028288"/>
              <a:gd name="connsiteX2737" fmla="*/ 5775767 w 6562090"/>
              <a:gd name="connsiteY2737" fmla="*/ 4003278 h 6028288"/>
              <a:gd name="connsiteX2738" fmla="*/ 5769916 w 6562090"/>
              <a:gd name="connsiteY2738" fmla="*/ 4003278 h 6028288"/>
              <a:gd name="connsiteX2739" fmla="*/ 5761725 w 6562090"/>
              <a:gd name="connsiteY2739" fmla="*/ 3989256 h 6028288"/>
              <a:gd name="connsiteX2740" fmla="*/ 5733644 w 6562090"/>
              <a:gd name="connsiteY2740" fmla="*/ 3975236 h 6028288"/>
              <a:gd name="connsiteX2741" fmla="*/ 5733644 w 6562090"/>
              <a:gd name="connsiteY2741" fmla="*/ 3933174 h 6028288"/>
              <a:gd name="connsiteX2742" fmla="*/ 5731888 w 6562090"/>
              <a:gd name="connsiteY2742" fmla="*/ 3927917 h 6028288"/>
              <a:gd name="connsiteX2743" fmla="*/ 5723534 w 6562090"/>
              <a:gd name="connsiteY2743" fmla="*/ 3931492 h 6028288"/>
              <a:gd name="connsiteX2744" fmla="*/ 5724284 w 6562090"/>
              <a:gd name="connsiteY2744" fmla="*/ 3928501 h 6028288"/>
              <a:gd name="connsiteX2745" fmla="*/ 5733644 w 6562090"/>
              <a:gd name="connsiteY2745" fmla="*/ 3919154 h 6028288"/>
              <a:gd name="connsiteX2746" fmla="*/ 5747686 w 6562090"/>
              <a:gd name="connsiteY2746" fmla="*/ 3905134 h 6028288"/>
              <a:gd name="connsiteX2747" fmla="*/ 5733644 w 6562090"/>
              <a:gd name="connsiteY2747" fmla="*/ 3891112 h 6028288"/>
              <a:gd name="connsiteX2748" fmla="*/ 5724284 w 6562090"/>
              <a:gd name="connsiteY2748" fmla="*/ 3928501 h 6028288"/>
              <a:gd name="connsiteX2749" fmla="*/ 5719602 w 6562090"/>
              <a:gd name="connsiteY2749" fmla="*/ 3933174 h 6028288"/>
              <a:gd name="connsiteX2750" fmla="*/ 5691519 w 6562090"/>
              <a:gd name="connsiteY2750" fmla="*/ 3947194 h 6028288"/>
              <a:gd name="connsiteX2751" fmla="*/ 5705561 w 6562090"/>
              <a:gd name="connsiteY2751" fmla="*/ 3989256 h 6028288"/>
              <a:gd name="connsiteX2752" fmla="*/ 5691519 w 6562090"/>
              <a:gd name="connsiteY2752" fmla="*/ 3989256 h 6028288"/>
              <a:gd name="connsiteX2753" fmla="*/ 5705561 w 6562090"/>
              <a:gd name="connsiteY2753" fmla="*/ 4045340 h 6028288"/>
              <a:gd name="connsiteX2754" fmla="*/ 5705561 w 6562090"/>
              <a:gd name="connsiteY2754" fmla="*/ 4017298 h 6028288"/>
              <a:gd name="connsiteX2755" fmla="*/ 5719602 w 6562090"/>
              <a:gd name="connsiteY2755" fmla="*/ 4003278 h 6028288"/>
              <a:gd name="connsiteX2756" fmla="*/ 5705561 w 6562090"/>
              <a:gd name="connsiteY2756" fmla="*/ 3975236 h 6028288"/>
              <a:gd name="connsiteX2757" fmla="*/ 5719602 w 6562090"/>
              <a:gd name="connsiteY2757" fmla="*/ 3989256 h 6028288"/>
              <a:gd name="connsiteX2758" fmla="*/ 5733644 w 6562090"/>
              <a:gd name="connsiteY2758" fmla="*/ 3989256 h 6028288"/>
              <a:gd name="connsiteX2759" fmla="*/ 5761725 w 6562090"/>
              <a:gd name="connsiteY2759" fmla="*/ 4003278 h 6028288"/>
              <a:gd name="connsiteX2760" fmla="*/ 5769916 w 6562090"/>
              <a:gd name="connsiteY2760" fmla="*/ 4003278 h 6028288"/>
              <a:gd name="connsiteX2761" fmla="*/ 5771638 w 6562090"/>
              <a:gd name="connsiteY2761" fmla="*/ 4006223 h 6028288"/>
              <a:gd name="connsiteX2762" fmla="*/ 5763482 w 6562090"/>
              <a:gd name="connsiteY2762" fmla="*/ 4012041 h 6028288"/>
              <a:gd name="connsiteX2763" fmla="*/ 5761725 w 6562090"/>
              <a:gd name="connsiteY2763" fmla="*/ 4031318 h 6028288"/>
              <a:gd name="connsiteX2764" fmla="*/ 5761725 w 6562090"/>
              <a:gd name="connsiteY2764" fmla="*/ 4029566 h 6028288"/>
              <a:gd name="connsiteX2765" fmla="*/ 5761725 w 6562090"/>
              <a:gd name="connsiteY2765" fmla="*/ 4026060 h 6028288"/>
              <a:gd name="connsiteX2766" fmla="*/ 5761725 w 6562090"/>
              <a:gd name="connsiteY2766" fmla="*/ 4017298 h 6028288"/>
              <a:gd name="connsiteX2767" fmla="*/ 5747686 w 6562090"/>
              <a:gd name="connsiteY2767" fmla="*/ 4031318 h 6028288"/>
              <a:gd name="connsiteX2768" fmla="*/ 5747686 w 6562090"/>
              <a:gd name="connsiteY2768" fmla="*/ 4059360 h 6028288"/>
              <a:gd name="connsiteX2769" fmla="*/ 5775767 w 6562090"/>
              <a:gd name="connsiteY2769" fmla="*/ 4045340 h 6028288"/>
              <a:gd name="connsiteX2770" fmla="*/ 5803850 w 6562090"/>
              <a:gd name="connsiteY2770" fmla="*/ 4059360 h 6028288"/>
              <a:gd name="connsiteX2771" fmla="*/ 5803850 w 6562090"/>
              <a:gd name="connsiteY2771" fmla="*/ 4045340 h 6028288"/>
              <a:gd name="connsiteX2772" fmla="*/ 5831934 w 6562090"/>
              <a:gd name="connsiteY2772" fmla="*/ 4031318 h 6028288"/>
              <a:gd name="connsiteX2773" fmla="*/ 5831934 w 6562090"/>
              <a:gd name="connsiteY2773" fmla="*/ 4045340 h 6028288"/>
              <a:gd name="connsiteX2774" fmla="*/ 5817892 w 6562090"/>
              <a:gd name="connsiteY2774" fmla="*/ 4045340 h 6028288"/>
              <a:gd name="connsiteX2775" fmla="*/ 5831934 w 6562090"/>
              <a:gd name="connsiteY2775" fmla="*/ 4059360 h 6028288"/>
              <a:gd name="connsiteX2776" fmla="*/ 5817892 w 6562090"/>
              <a:gd name="connsiteY2776" fmla="*/ 4059360 h 6028288"/>
              <a:gd name="connsiteX2777" fmla="*/ 5831934 w 6562090"/>
              <a:gd name="connsiteY2777" fmla="*/ 4073380 h 6028288"/>
              <a:gd name="connsiteX2778" fmla="*/ 5817892 w 6562090"/>
              <a:gd name="connsiteY2778" fmla="*/ 4101422 h 6028288"/>
              <a:gd name="connsiteX2779" fmla="*/ 5819648 w 6562090"/>
              <a:gd name="connsiteY2779" fmla="*/ 4108433 h 6028288"/>
              <a:gd name="connsiteX2780" fmla="*/ 5820654 w 6562090"/>
              <a:gd name="connsiteY2780" fmla="*/ 4109006 h 6028288"/>
              <a:gd name="connsiteX2781" fmla="*/ 5823603 w 6562090"/>
              <a:gd name="connsiteY2781" fmla="*/ 4117106 h 6028288"/>
              <a:gd name="connsiteX2782" fmla="*/ 5819868 w 6562090"/>
              <a:gd name="connsiteY2782" fmla="*/ 4117852 h 6028288"/>
              <a:gd name="connsiteX2783" fmla="*/ 5817892 w 6562090"/>
              <a:gd name="connsiteY2783" fmla="*/ 4143483 h 6028288"/>
              <a:gd name="connsiteX2784" fmla="*/ 5809116 w 6562090"/>
              <a:gd name="connsiteY2784" fmla="*/ 4143483 h 6028288"/>
              <a:gd name="connsiteX2785" fmla="*/ 5803850 w 6562090"/>
              <a:gd name="connsiteY2785" fmla="*/ 4143483 h 6028288"/>
              <a:gd name="connsiteX2786" fmla="*/ 5789808 w 6562090"/>
              <a:gd name="connsiteY2786" fmla="*/ 4087399 h 6028288"/>
              <a:gd name="connsiteX2787" fmla="*/ 5775767 w 6562090"/>
              <a:gd name="connsiteY2787" fmla="*/ 4101422 h 6028288"/>
              <a:gd name="connsiteX2788" fmla="*/ 5789808 w 6562090"/>
              <a:gd name="connsiteY2788" fmla="*/ 4115441 h 6028288"/>
              <a:gd name="connsiteX2789" fmla="*/ 5789808 w 6562090"/>
              <a:gd name="connsiteY2789" fmla="*/ 4143483 h 6028288"/>
              <a:gd name="connsiteX2790" fmla="*/ 5761725 w 6562090"/>
              <a:gd name="connsiteY2790" fmla="*/ 4129461 h 6028288"/>
              <a:gd name="connsiteX2791" fmla="*/ 5761725 w 6562090"/>
              <a:gd name="connsiteY2791" fmla="*/ 4171523 h 6028288"/>
              <a:gd name="connsiteX2792" fmla="*/ 5803850 w 6562090"/>
              <a:gd name="connsiteY2792" fmla="*/ 4157503 h 6028288"/>
              <a:gd name="connsiteX2793" fmla="*/ 5803850 w 6562090"/>
              <a:gd name="connsiteY2793" fmla="*/ 4199565 h 6028288"/>
              <a:gd name="connsiteX2794" fmla="*/ 5789808 w 6562090"/>
              <a:gd name="connsiteY2794" fmla="*/ 4185545 h 6028288"/>
              <a:gd name="connsiteX2795" fmla="*/ 5817892 w 6562090"/>
              <a:gd name="connsiteY2795" fmla="*/ 4241627 h 6028288"/>
              <a:gd name="connsiteX2796" fmla="*/ 5807477 w 6562090"/>
              <a:gd name="connsiteY2796" fmla="*/ 4238854 h 6028288"/>
              <a:gd name="connsiteX2797" fmla="*/ 5806044 w 6562090"/>
              <a:gd name="connsiteY2797" fmla="*/ 4237683 h 6028288"/>
              <a:gd name="connsiteX2798" fmla="*/ 5805662 w 6562090"/>
              <a:gd name="connsiteY2798" fmla="*/ 4238370 h 6028288"/>
              <a:gd name="connsiteX2799" fmla="*/ 5799578 w 6562090"/>
              <a:gd name="connsiteY2799" fmla="*/ 4236750 h 6028288"/>
              <a:gd name="connsiteX2800" fmla="*/ 5791564 w 6562090"/>
              <a:gd name="connsiteY2800" fmla="*/ 4227605 h 6028288"/>
              <a:gd name="connsiteX2801" fmla="*/ 5789808 w 6562090"/>
              <a:gd name="connsiteY2801" fmla="*/ 4213585 h 6028288"/>
              <a:gd name="connsiteX2802" fmla="*/ 5775767 w 6562090"/>
              <a:gd name="connsiteY2802" fmla="*/ 4227605 h 6028288"/>
              <a:gd name="connsiteX2803" fmla="*/ 5791564 w 6562090"/>
              <a:gd name="connsiteY2803" fmla="*/ 4234616 h 6028288"/>
              <a:gd name="connsiteX2804" fmla="*/ 5799578 w 6562090"/>
              <a:gd name="connsiteY2804" fmla="*/ 4236750 h 6028288"/>
              <a:gd name="connsiteX2805" fmla="*/ 5803850 w 6562090"/>
              <a:gd name="connsiteY2805" fmla="*/ 4241627 h 6028288"/>
              <a:gd name="connsiteX2806" fmla="*/ 5805662 w 6562090"/>
              <a:gd name="connsiteY2806" fmla="*/ 4238370 h 6028288"/>
              <a:gd name="connsiteX2807" fmla="*/ 5807477 w 6562090"/>
              <a:gd name="connsiteY2807" fmla="*/ 4238854 h 6028288"/>
              <a:gd name="connsiteX2808" fmla="*/ 5810871 w 6562090"/>
              <a:gd name="connsiteY2808" fmla="*/ 4241627 h 6028288"/>
              <a:gd name="connsiteX2809" fmla="*/ 5817892 w 6562090"/>
              <a:gd name="connsiteY2809" fmla="*/ 4241627 h 6028288"/>
              <a:gd name="connsiteX2810" fmla="*/ 5803850 w 6562090"/>
              <a:gd name="connsiteY2810" fmla="*/ 4269667 h 6028288"/>
              <a:gd name="connsiteX2811" fmla="*/ 5817892 w 6562090"/>
              <a:gd name="connsiteY2811" fmla="*/ 4269667 h 6028288"/>
              <a:gd name="connsiteX2812" fmla="*/ 5824912 w 6562090"/>
              <a:gd name="connsiteY2812" fmla="*/ 4260904 h 6028288"/>
              <a:gd name="connsiteX2813" fmla="*/ 5830440 w 6562090"/>
              <a:gd name="connsiteY2813" fmla="*/ 4245730 h 6028288"/>
              <a:gd name="connsiteX2814" fmla="*/ 5822045 w 6562090"/>
              <a:gd name="connsiteY2814" fmla="*/ 4250527 h 6028288"/>
              <a:gd name="connsiteX2815" fmla="*/ 5820320 w 6562090"/>
              <a:gd name="connsiteY2815" fmla="*/ 4257427 h 6028288"/>
              <a:gd name="connsiteX2816" fmla="*/ 5820320 w 6562090"/>
              <a:gd name="connsiteY2816" fmla="*/ 4243627 h 6028288"/>
              <a:gd name="connsiteX2817" fmla="*/ 5822045 w 6562090"/>
              <a:gd name="connsiteY2817" fmla="*/ 4243627 h 6028288"/>
              <a:gd name="connsiteX2818" fmla="*/ 5831206 w 6562090"/>
              <a:gd name="connsiteY2818" fmla="*/ 4243627 h 6028288"/>
              <a:gd name="connsiteX2819" fmla="*/ 5831934 w 6562090"/>
              <a:gd name="connsiteY2819" fmla="*/ 4241627 h 6028288"/>
              <a:gd name="connsiteX2820" fmla="*/ 5831934 w 6562090"/>
              <a:gd name="connsiteY2820" fmla="*/ 4243627 h 6028288"/>
              <a:gd name="connsiteX2821" fmla="*/ 5834120 w 6562090"/>
              <a:gd name="connsiteY2821" fmla="*/ 4243627 h 6028288"/>
              <a:gd name="connsiteX2822" fmla="*/ 5831934 w 6562090"/>
              <a:gd name="connsiteY2822" fmla="*/ 4244876 h 6028288"/>
              <a:gd name="connsiteX2823" fmla="*/ 5831934 w 6562090"/>
              <a:gd name="connsiteY2823" fmla="*/ 4255647 h 6028288"/>
              <a:gd name="connsiteX2824" fmla="*/ 5831934 w 6562090"/>
              <a:gd name="connsiteY2824" fmla="*/ 4269667 h 6028288"/>
              <a:gd name="connsiteX2825" fmla="*/ 5803850 w 6562090"/>
              <a:gd name="connsiteY2825" fmla="*/ 4283689 h 6028288"/>
              <a:gd name="connsiteX2826" fmla="*/ 5817892 w 6562090"/>
              <a:gd name="connsiteY2826" fmla="*/ 4297709 h 6028288"/>
              <a:gd name="connsiteX2827" fmla="*/ 5803850 w 6562090"/>
              <a:gd name="connsiteY2827" fmla="*/ 4311729 h 6028288"/>
              <a:gd name="connsiteX2828" fmla="*/ 5817892 w 6562090"/>
              <a:gd name="connsiteY2828" fmla="*/ 4325749 h 6028288"/>
              <a:gd name="connsiteX2829" fmla="*/ 5803850 w 6562090"/>
              <a:gd name="connsiteY2829" fmla="*/ 4339771 h 6028288"/>
              <a:gd name="connsiteX2830" fmla="*/ 5817892 w 6562090"/>
              <a:gd name="connsiteY2830" fmla="*/ 4367811 h 6028288"/>
              <a:gd name="connsiteX2831" fmla="*/ 5831934 w 6562090"/>
              <a:gd name="connsiteY2831" fmla="*/ 4339771 h 6028288"/>
              <a:gd name="connsiteX2832" fmla="*/ 5817892 w 6562090"/>
              <a:gd name="connsiteY2832" fmla="*/ 4311729 h 6028288"/>
              <a:gd name="connsiteX2833" fmla="*/ 5831934 w 6562090"/>
              <a:gd name="connsiteY2833" fmla="*/ 4325749 h 6028288"/>
              <a:gd name="connsiteX2834" fmla="*/ 5845975 w 6562090"/>
              <a:gd name="connsiteY2834" fmla="*/ 4353791 h 6028288"/>
              <a:gd name="connsiteX2835" fmla="*/ 5860016 w 6562090"/>
              <a:gd name="connsiteY2835" fmla="*/ 4325749 h 6028288"/>
              <a:gd name="connsiteX2836" fmla="*/ 5874058 w 6562090"/>
              <a:gd name="connsiteY2836" fmla="*/ 4325749 h 6028288"/>
              <a:gd name="connsiteX2837" fmla="*/ 5860016 w 6562090"/>
              <a:gd name="connsiteY2837" fmla="*/ 4353791 h 6028288"/>
              <a:gd name="connsiteX2838" fmla="*/ 5874058 w 6562090"/>
              <a:gd name="connsiteY2838" fmla="*/ 4311729 h 6028288"/>
              <a:gd name="connsiteX2839" fmla="*/ 5868792 w 6562090"/>
              <a:gd name="connsiteY2839" fmla="*/ 4292452 h 6028288"/>
              <a:gd name="connsiteX2840" fmla="*/ 5873991 w 6562090"/>
              <a:gd name="connsiteY2840" fmla="*/ 4283800 h 6028288"/>
              <a:gd name="connsiteX2841" fmla="*/ 5861720 w 6562090"/>
              <a:gd name="connsiteY2841" fmla="*/ 4285028 h 6028288"/>
              <a:gd name="connsiteX2842" fmla="*/ 5861720 w 6562090"/>
              <a:gd name="connsiteY2842" fmla="*/ 4243627 h 6028288"/>
              <a:gd name="connsiteX2843" fmla="*/ 5875521 w 6562090"/>
              <a:gd name="connsiteY2843" fmla="*/ 4243627 h 6028288"/>
              <a:gd name="connsiteX2844" fmla="*/ 5882421 w 6562090"/>
              <a:gd name="connsiteY2844" fmla="*/ 4243627 h 6028288"/>
              <a:gd name="connsiteX2845" fmla="*/ 5875521 w 6562090"/>
              <a:gd name="connsiteY2845" fmla="*/ 4257427 h 6028288"/>
              <a:gd name="connsiteX2846" fmla="*/ 5875521 w 6562090"/>
              <a:gd name="connsiteY2846" fmla="*/ 4271227 h 6028288"/>
              <a:gd name="connsiteX2847" fmla="*/ 5878972 w 6562090"/>
              <a:gd name="connsiteY2847" fmla="*/ 4283302 h 6028288"/>
              <a:gd name="connsiteX2848" fmla="*/ 5874234 w 6562090"/>
              <a:gd name="connsiteY2848" fmla="*/ 4283776 h 6028288"/>
              <a:gd name="connsiteX2849" fmla="*/ 5891610 w 6562090"/>
              <a:gd name="connsiteY2849" fmla="*/ 4292452 h 6028288"/>
              <a:gd name="connsiteX2850" fmla="*/ 5888100 w 6562090"/>
              <a:gd name="connsiteY2850" fmla="*/ 4311729 h 6028288"/>
              <a:gd name="connsiteX2851" fmla="*/ 5916184 w 6562090"/>
              <a:gd name="connsiteY2851" fmla="*/ 4311729 h 6028288"/>
              <a:gd name="connsiteX2852" fmla="*/ 5914588 w 6562090"/>
              <a:gd name="connsiteY2852" fmla="*/ 4322881 h 6028288"/>
              <a:gd name="connsiteX2853" fmla="*/ 5913990 w 6562090"/>
              <a:gd name="connsiteY2853" fmla="*/ 4321806 h 6028288"/>
              <a:gd name="connsiteX2854" fmla="*/ 5910649 w 6562090"/>
              <a:gd name="connsiteY2854" fmla="*/ 4324535 h 6028288"/>
              <a:gd name="connsiteX2855" fmla="*/ 5902142 w 6562090"/>
              <a:gd name="connsiteY2855" fmla="*/ 4325749 h 6028288"/>
              <a:gd name="connsiteX2856" fmla="*/ 5909163 w 6562090"/>
              <a:gd name="connsiteY2856" fmla="*/ 4325750 h 6028288"/>
              <a:gd name="connsiteX2857" fmla="*/ 5910649 w 6562090"/>
              <a:gd name="connsiteY2857" fmla="*/ 4324535 h 6028288"/>
              <a:gd name="connsiteX2858" fmla="*/ 5914429 w 6562090"/>
              <a:gd name="connsiteY2858" fmla="*/ 4323996 h 6028288"/>
              <a:gd name="connsiteX2859" fmla="*/ 5914588 w 6562090"/>
              <a:gd name="connsiteY2859" fmla="*/ 4322881 h 6028288"/>
              <a:gd name="connsiteX2860" fmla="*/ 5916184 w 6562090"/>
              <a:gd name="connsiteY2860" fmla="*/ 4325749 h 6028288"/>
              <a:gd name="connsiteX2861" fmla="*/ 5930225 w 6562090"/>
              <a:gd name="connsiteY2861" fmla="*/ 4339771 h 6028288"/>
              <a:gd name="connsiteX2862" fmla="*/ 5919878 w 6562090"/>
              <a:gd name="connsiteY2862" fmla="*/ 4352685 h 6028288"/>
              <a:gd name="connsiteX2863" fmla="*/ 5902142 w 6562090"/>
              <a:gd name="connsiteY2863" fmla="*/ 4353791 h 6028288"/>
              <a:gd name="connsiteX2864" fmla="*/ 5916184 w 6562090"/>
              <a:gd name="connsiteY2864" fmla="*/ 4357296 h 6028288"/>
              <a:gd name="connsiteX2865" fmla="*/ 5919878 w 6562090"/>
              <a:gd name="connsiteY2865" fmla="*/ 4352685 h 6028288"/>
              <a:gd name="connsiteX2866" fmla="*/ 5930225 w 6562090"/>
              <a:gd name="connsiteY2866" fmla="*/ 4352039 h 6028288"/>
              <a:gd name="connsiteX2867" fmla="*/ 5958306 w 6562090"/>
              <a:gd name="connsiteY2867" fmla="*/ 4339771 h 6028288"/>
              <a:gd name="connsiteX2868" fmla="*/ 5972348 w 6562090"/>
              <a:gd name="connsiteY2868" fmla="*/ 4367811 h 6028288"/>
              <a:gd name="connsiteX2869" fmla="*/ 5944264 w 6562090"/>
              <a:gd name="connsiteY2869" fmla="*/ 4395853 h 6028288"/>
              <a:gd name="connsiteX2870" fmla="*/ 5958306 w 6562090"/>
              <a:gd name="connsiteY2870" fmla="*/ 4409873 h 6028288"/>
              <a:gd name="connsiteX2871" fmla="*/ 5958306 w 6562090"/>
              <a:gd name="connsiteY2871" fmla="*/ 4437915 h 6028288"/>
              <a:gd name="connsiteX2872" fmla="*/ 5972348 w 6562090"/>
              <a:gd name="connsiteY2872" fmla="*/ 4423895 h 6028288"/>
              <a:gd name="connsiteX2873" fmla="*/ 5972348 w 6562090"/>
              <a:gd name="connsiteY2873" fmla="*/ 4437915 h 6028288"/>
              <a:gd name="connsiteX2874" fmla="*/ 6000431 w 6562090"/>
              <a:gd name="connsiteY2874" fmla="*/ 4437915 h 6028288"/>
              <a:gd name="connsiteX2875" fmla="*/ 6042556 w 6562090"/>
              <a:gd name="connsiteY2875" fmla="*/ 4479977 h 6028288"/>
              <a:gd name="connsiteX2876" fmla="*/ 6014472 w 6562090"/>
              <a:gd name="connsiteY2876" fmla="*/ 4437915 h 6028288"/>
              <a:gd name="connsiteX2877" fmla="*/ 6014472 w 6562090"/>
              <a:gd name="connsiteY2877" fmla="*/ 4395853 h 6028288"/>
              <a:gd name="connsiteX2878" fmla="*/ 6042556 w 6562090"/>
              <a:gd name="connsiteY2878" fmla="*/ 4395853 h 6028288"/>
              <a:gd name="connsiteX2879" fmla="*/ 6042556 w 6562090"/>
              <a:gd name="connsiteY2879" fmla="*/ 4409873 h 6028288"/>
              <a:gd name="connsiteX2880" fmla="*/ 6056598 w 6562090"/>
              <a:gd name="connsiteY2880" fmla="*/ 4395853 h 6028288"/>
              <a:gd name="connsiteX2881" fmla="*/ 6070639 w 6562090"/>
              <a:gd name="connsiteY2881" fmla="*/ 4437915 h 6028288"/>
              <a:gd name="connsiteX2882" fmla="*/ 6042556 w 6562090"/>
              <a:gd name="connsiteY2882" fmla="*/ 4437915 h 6028288"/>
              <a:gd name="connsiteX2883" fmla="*/ 6042556 w 6562090"/>
              <a:gd name="connsiteY2883" fmla="*/ 4451935 h 6028288"/>
              <a:gd name="connsiteX2884" fmla="*/ 6070639 w 6562090"/>
              <a:gd name="connsiteY2884" fmla="*/ 4437915 h 6028288"/>
              <a:gd name="connsiteX2885" fmla="*/ 6098720 w 6562090"/>
              <a:gd name="connsiteY2885" fmla="*/ 4465954 h 6028288"/>
              <a:gd name="connsiteX2886" fmla="*/ 6112764 w 6562090"/>
              <a:gd name="connsiteY2886" fmla="*/ 4451935 h 6028288"/>
              <a:gd name="connsiteX2887" fmla="*/ 6112764 w 6562090"/>
              <a:gd name="connsiteY2887" fmla="*/ 4437915 h 6028288"/>
              <a:gd name="connsiteX2888" fmla="*/ 6084681 w 6562090"/>
              <a:gd name="connsiteY2888" fmla="*/ 4423895 h 6028288"/>
              <a:gd name="connsiteX2889" fmla="*/ 6084681 w 6562090"/>
              <a:gd name="connsiteY2889" fmla="*/ 4409873 h 6028288"/>
              <a:gd name="connsiteX2890" fmla="*/ 6098720 w 6562090"/>
              <a:gd name="connsiteY2890" fmla="*/ 4409873 h 6028288"/>
              <a:gd name="connsiteX2891" fmla="*/ 6112764 w 6562090"/>
              <a:gd name="connsiteY2891" fmla="*/ 4423895 h 6028288"/>
              <a:gd name="connsiteX2892" fmla="*/ 6140845 w 6562090"/>
              <a:gd name="connsiteY2892" fmla="*/ 4409873 h 6028288"/>
              <a:gd name="connsiteX2893" fmla="*/ 6182970 w 6562090"/>
              <a:gd name="connsiteY2893" fmla="*/ 4465954 h 6028288"/>
              <a:gd name="connsiteX2894" fmla="*/ 6168928 w 6562090"/>
              <a:gd name="connsiteY2894" fmla="*/ 4465954 h 6028288"/>
              <a:gd name="connsiteX2895" fmla="*/ 6182970 w 6562090"/>
              <a:gd name="connsiteY2895" fmla="*/ 4522038 h 6028288"/>
              <a:gd name="connsiteX2896" fmla="*/ 6239136 w 6562090"/>
              <a:gd name="connsiteY2896" fmla="*/ 4578120 h 6028288"/>
              <a:gd name="connsiteX2897" fmla="*/ 6267220 w 6562090"/>
              <a:gd name="connsiteY2897" fmla="*/ 4553584 h 6028288"/>
              <a:gd name="connsiteX2898" fmla="*/ 6281098 w 6562090"/>
              <a:gd name="connsiteY2898" fmla="*/ 4551852 h 6028288"/>
              <a:gd name="connsiteX2899" fmla="*/ 6279506 w 6562090"/>
              <a:gd name="connsiteY2899" fmla="*/ 4569358 h 6028288"/>
              <a:gd name="connsiteX2900" fmla="*/ 6267220 w 6562090"/>
              <a:gd name="connsiteY2900" fmla="*/ 4578120 h 6028288"/>
              <a:gd name="connsiteX2901" fmla="*/ 6295303 w 6562090"/>
              <a:gd name="connsiteY2901" fmla="*/ 4620182 h 6028288"/>
              <a:gd name="connsiteX2902" fmla="*/ 6323384 w 6562090"/>
              <a:gd name="connsiteY2902" fmla="*/ 4634202 h 6028288"/>
              <a:gd name="connsiteX2903" fmla="*/ 6351468 w 6562090"/>
              <a:gd name="connsiteY2903" fmla="*/ 4662244 h 6028288"/>
              <a:gd name="connsiteX2904" fmla="*/ 6337426 w 6562090"/>
              <a:gd name="connsiteY2904" fmla="*/ 4676264 h 6028288"/>
              <a:gd name="connsiteX2905" fmla="*/ 6365509 w 6562090"/>
              <a:gd name="connsiteY2905" fmla="*/ 4676264 h 6028288"/>
              <a:gd name="connsiteX2906" fmla="*/ 6379551 w 6562090"/>
              <a:gd name="connsiteY2906" fmla="*/ 4690284 h 6028288"/>
              <a:gd name="connsiteX2907" fmla="*/ 6379551 w 6562090"/>
              <a:gd name="connsiteY2907" fmla="*/ 4676264 h 6028288"/>
              <a:gd name="connsiteX2908" fmla="*/ 6407634 w 6562090"/>
              <a:gd name="connsiteY2908" fmla="*/ 4690284 h 6028288"/>
              <a:gd name="connsiteX2909" fmla="*/ 6393592 w 6562090"/>
              <a:gd name="connsiteY2909" fmla="*/ 4690284 h 6028288"/>
              <a:gd name="connsiteX2910" fmla="*/ 6379551 w 6562090"/>
              <a:gd name="connsiteY2910" fmla="*/ 4718326 h 6028288"/>
              <a:gd name="connsiteX2911" fmla="*/ 6463798 w 6562090"/>
              <a:gd name="connsiteY2911" fmla="*/ 4732346 h 6028288"/>
              <a:gd name="connsiteX2912" fmla="*/ 6491882 w 6562090"/>
              <a:gd name="connsiteY2912" fmla="*/ 4718326 h 6028288"/>
              <a:gd name="connsiteX2913" fmla="*/ 6491882 w 6562090"/>
              <a:gd name="connsiteY2913" fmla="*/ 4732346 h 6028288"/>
              <a:gd name="connsiteX2914" fmla="*/ 6505924 w 6562090"/>
              <a:gd name="connsiteY2914" fmla="*/ 4732346 h 6028288"/>
              <a:gd name="connsiteX2915" fmla="*/ 6519965 w 6562090"/>
              <a:gd name="connsiteY2915" fmla="*/ 4746366 h 6028288"/>
              <a:gd name="connsiteX2916" fmla="*/ 6505924 w 6562090"/>
              <a:gd name="connsiteY2916" fmla="*/ 4746366 h 6028288"/>
              <a:gd name="connsiteX2917" fmla="*/ 6463798 w 6562090"/>
              <a:gd name="connsiteY2917" fmla="*/ 4760388 h 6028288"/>
              <a:gd name="connsiteX2918" fmla="*/ 6463798 w 6562090"/>
              <a:gd name="connsiteY2918" fmla="*/ 4746366 h 6028288"/>
              <a:gd name="connsiteX2919" fmla="*/ 6407634 w 6562090"/>
              <a:gd name="connsiteY2919" fmla="*/ 4732346 h 6028288"/>
              <a:gd name="connsiteX2920" fmla="*/ 6407634 w 6562090"/>
              <a:gd name="connsiteY2920" fmla="*/ 4746366 h 6028288"/>
              <a:gd name="connsiteX2921" fmla="*/ 6365509 w 6562090"/>
              <a:gd name="connsiteY2921" fmla="*/ 4746366 h 6028288"/>
              <a:gd name="connsiteX2922" fmla="*/ 6379551 w 6562090"/>
              <a:gd name="connsiteY2922" fmla="*/ 4816470 h 6028288"/>
              <a:gd name="connsiteX2923" fmla="*/ 6407634 w 6562090"/>
              <a:gd name="connsiteY2923" fmla="*/ 4830489 h 6028288"/>
              <a:gd name="connsiteX2924" fmla="*/ 6477842 w 6562090"/>
              <a:gd name="connsiteY2924" fmla="*/ 4844509 h 6028288"/>
              <a:gd name="connsiteX2925" fmla="*/ 6477842 w 6562090"/>
              <a:gd name="connsiteY2925" fmla="*/ 4858531 h 6028288"/>
              <a:gd name="connsiteX2926" fmla="*/ 6491882 w 6562090"/>
              <a:gd name="connsiteY2926" fmla="*/ 4872551 h 6028288"/>
              <a:gd name="connsiteX2927" fmla="*/ 6548048 w 6562090"/>
              <a:gd name="connsiteY2927" fmla="*/ 4900593 h 6028288"/>
              <a:gd name="connsiteX2928" fmla="*/ 6548048 w 6562090"/>
              <a:gd name="connsiteY2928" fmla="*/ 4886571 h 6028288"/>
              <a:gd name="connsiteX2929" fmla="*/ 6562090 w 6562090"/>
              <a:gd name="connsiteY2929" fmla="*/ 4900593 h 6028288"/>
              <a:gd name="connsiteX2930" fmla="*/ 6548048 w 6562090"/>
              <a:gd name="connsiteY2930" fmla="*/ 4914613 h 6028288"/>
              <a:gd name="connsiteX2931" fmla="*/ 6534006 w 6562090"/>
              <a:gd name="connsiteY2931" fmla="*/ 4900593 h 6028288"/>
              <a:gd name="connsiteX2932" fmla="*/ 6463798 w 6562090"/>
              <a:gd name="connsiteY2932" fmla="*/ 4858531 h 6028288"/>
              <a:gd name="connsiteX2933" fmla="*/ 6435718 w 6562090"/>
              <a:gd name="connsiteY2933" fmla="*/ 4858531 h 6028288"/>
              <a:gd name="connsiteX2934" fmla="*/ 6421676 w 6562090"/>
              <a:gd name="connsiteY2934" fmla="*/ 4858531 h 6028288"/>
              <a:gd name="connsiteX2935" fmla="*/ 6407634 w 6562090"/>
              <a:gd name="connsiteY2935" fmla="*/ 4900593 h 6028288"/>
              <a:gd name="connsiteX2936" fmla="*/ 6393592 w 6562090"/>
              <a:gd name="connsiteY2936" fmla="*/ 4928633 h 6028288"/>
              <a:gd name="connsiteX2937" fmla="*/ 6365509 w 6562090"/>
              <a:gd name="connsiteY2937" fmla="*/ 4900593 h 6028288"/>
              <a:gd name="connsiteX2938" fmla="*/ 6379551 w 6562090"/>
              <a:gd name="connsiteY2938" fmla="*/ 4858531 h 6028288"/>
              <a:gd name="connsiteX2939" fmla="*/ 6337426 w 6562090"/>
              <a:gd name="connsiteY2939" fmla="*/ 4830489 h 6028288"/>
              <a:gd name="connsiteX2940" fmla="*/ 6309342 w 6562090"/>
              <a:gd name="connsiteY2940" fmla="*/ 4886571 h 6028288"/>
              <a:gd name="connsiteX2941" fmla="*/ 6307760 w 6562090"/>
              <a:gd name="connsiteY2941" fmla="*/ 4873934 h 6028288"/>
              <a:gd name="connsiteX2942" fmla="*/ 6309342 w 6562090"/>
              <a:gd name="connsiteY2942" fmla="*/ 4872551 h 6028288"/>
              <a:gd name="connsiteX2943" fmla="*/ 6307704 w 6562090"/>
              <a:gd name="connsiteY2943" fmla="*/ 4873486 h 6028288"/>
              <a:gd name="connsiteX2944" fmla="*/ 6307589 w 6562090"/>
              <a:gd name="connsiteY2944" fmla="*/ 4872551 h 6028288"/>
              <a:gd name="connsiteX2945" fmla="*/ 6295303 w 6562090"/>
              <a:gd name="connsiteY2945" fmla="*/ 4858531 h 6028288"/>
              <a:gd name="connsiteX2946" fmla="*/ 6290038 w 6562090"/>
              <a:gd name="connsiteY2946" fmla="*/ 4867294 h 6028288"/>
              <a:gd name="connsiteX2947" fmla="*/ 6294840 w 6562090"/>
              <a:gd name="connsiteY2947" fmla="*/ 4884876 h 6028288"/>
              <a:gd name="connsiteX2948" fmla="*/ 6281260 w 6562090"/>
              <a:gd name="connsiteY2948" fmla="*/ 4886571 h 6028288"/>
              <a:gd name="connsiteX2949" fmla="*/ 6309342 w 6562090"/>
              <a:gd name="connsiteY2949" fmla="*/ 4914613 h 6028288"/>
              <a:gd name="connsiteX2950" fmla="*/ 6337426 w 6562090"/>
              <a:gd name="connsiteY2950" fmla="*/ 4928633 h 6028288"/>
              <a:gd name="connsiteX2951" fmla="*/ 6337426 w 6562090"/>
              <a:gd name="connsiteY2951" fmla="*/ 4956675 h 6028288"/>
              <a:gd name="connsiteX2952" fmla="*/ 6323384 w 6562090"/>
              <a:gd name="connsiteY2952" fmla="*/ 4970695 h 6028288"/>
              <a:gd name="connsiteX2953" fmla="*/ 6351468 w 6562090"/>
              <a:gd name="connsiteY2953" fmla="*/ 5008084 h 6028288"/>
              <a:gd name="connsiteX2954" fmla="*/ 6351468 w 6562090"/>
              <a:gd name="connsiteY2954" fmla="*/ 5036124 h 6028288"/>
              <a:gd name="connsiteX2955" fmla="*/ 6365509 w 6562090"/>
              <a:gd name="connsiteY2955" fmla="*/ 5008084 h 6028288"/>
              <a:gd name="connsiteX2956" fmla="*/ 6393592 w 6562090"/>
              <a:gd name="connsiteY2956" fmla="*/ 5022104 h 6028288"/>
              <a:gd name="connsiteX2957" fmla="*/ 6400784 w 6562090"/>
              <a:gd name="connsiteY2957" fmla="*/ 5017316 h 6028288"/>
              <a:gd name="connsiteX2958" fmla="*/ 6405878 w 6562090"/>
              <a:gd name="connsiteY2958" fmla="*/ 5023856 h 6028288"/>
              <a:gd name="connsiteX2959" fmla="*/ 6407634 w 6562090"/>
              <a:gd name="connsiteY2959" fmla="*/ 5050144 h 6028288"/>
              <a:gd name="connsiteX2960" fmla="*/ 6435718 w 6562090"/>
              <a:gd name="connsiteY2960" fmla="*/ 5050144 h 6028288"/>
              <a:gd name="connsiteX2961" fmla="*/ 6505924 w 6562090"/>
              <a:gd name="connsiteY2961" fmla="*/ 5176330 h 6028288"/>
              <a:gd name="connsiteX2962" fmla="*/ 6517157 w 6562090"/>
              <a:gd name="connsiteY2962" fmla="*/ 5177931 h 6028288"/>
              <a:gd name="connsiteX2963" fmla="*/ 6507680 w 6562090"/>
              <a:gd name="connsiteY2963" fmla="*/ 5183341 h 6028288"/>
              <a:gd name="connsiteX2964" fmla="*/ 6505924 w 6562090"/>
              <a:gd name="connsiteY2964" fmla="*/ 5190350 h 6028288"/>
              <a:gd name="connsiteX2965" fmla="*/ 6477842 w 6562090"/>
              <a:gd name="connsiteY2965" fmla="*/ 5218392 h 6028288"/>
              <a:gd name="connsiteX2966" fmla="*/ 6435718 w 6562090"/>
              <a:gd name="connsiteY2966" fmla="*/ 5218392 h 6028288"/>
              <a:gd name="connsiteX2967" fmla="*/ 6421676 w 6562090"/>
              <a:gd name="connsiteY2967" fmla="*/ 5260453 h 6028288"/>
              <a:gd name="connsiteX2968" fmla="*/ 6393592 w 6562090"/>
              <a:gd name="connsiteY2968" fmla="*/ 5232412 h 6028288"/>
              <a:gd name="connsiteX2969" fmla="*/ 6421676 w 6562090"/>
              <a:gd name="connsiteY2969" fmla="*/ 5218392 h 6028288"/>
              <a:gd name="connsiteX2970" fmla="*/ 6393592 w 6562090"/>
              <a:gd name="connsiteY2970" fmla="*/ 5218392 h 6028288"/>
              <a:gd name="connsiteX2971" fmla="*/ 6351468 w 6562090"/>
              <a:gd name="connsiteY2971" fmla="*/ 5204372 h 6028288"/>
              <a:gd name="connsiteX2972" fmla="*/ 6337426 w 6562090"/>
              <a:gd name="connsiteY2972" fmla="*/ 5106228 h 6028288"/>
              <a:gd name="connsiteX2973" fmla="*/ 6351468 w 6562090"/>
              <a:gd name="connsiteY2973" fmla="*/ 5120248 h 6028288"/>
              <a:gd name="connsiteX2974" fmla="*/ 6393592 w 6562090"/>
              <a:gd name="connsiteY2974" fmla="*/ 5078186 h 6028288"/>
              <a:gd name="connsiteX2975" fmla="*/ 6365509 w 6562090"/>
              <a:gd name="connsiteY2975" fmla="*/ 5050144 h 6028288"/>
              <a:gd name="connsiteX2976" fmla="*/ 6379551 w 6562090"/>
              <a:gd name="connsiteY2976" fmla="*/ 5036124 h 6028288"/>
              <a:gd name="connsiteX2977" fmla="*/ 6351468 w 6562090"/>
              <a:gd name="connsiteY2977" fmla="*/ 5050144 h 6028288"/>
              <a:gd name="connsiteX2978" fmla="*/ 6309342 w 6562090"/>
              <a:gd name="connsiteY2978" fmla="*/ 5050144 h 6028288"/>
              <a:gd name="connsiteX2979" fmla="*/ 6323384 w 6562090"/>
              <a:gd name="connsiteY2979" fmla="*/ 5064166 h 6028288"/>
              <a:gd name="connsiteX2980" fmla="*/ 6333915 w 6562090"/>
              <a:gd name="connsiteY2980" fmla="*/ 5092207 h 6028288"/>
              <a:gd name="connsiteX2981" fmla="*/ 6326600 w 6562090"/>
              <a:gd name="connsiteY2981" fmla="*/ 5111685 h 6028288"/>
              <a:gd name="connsiteX2982" fmla="*/ 6319874 w 6562090"/>
              <a:gd name="connsiteY2982" fmla="*/ 5106228 h 6028288"/>
              <a:gd name="connsiteX2983" fmla="*/ 6295303 w 6562090"/>
              <a:gd name="connsiteY2983" fmla="*/ 5092206 h 6028288"/>
              <a:gd name="connsiteX2984" fmla="*/ 6295303 w 6562090"/>
              <a:gd name="connsiteY2984" fmla="*/ 5106228 h 6028288"/>
              <a:gd name="connsiteX2985" fmla="*/ 6281260 w 6562090"/>
              <a:gd name="connsiteY2985" fmla="*/ 5064166 h 6028288"/>
              <a:gd name="connsiteX2986" fmla="*/ 6253178 w 6562090"/>
              <a:gd name="connsiteY2986" fmla="*/ 5036124 h 6028288"/>
              <a:gd name="connsiteX2987" fmla="*/ 6239136 w 6562090"/>
              <a:gd name="connsiteY2987" fmla="*/ 5064166 h 6028288"/>
              <a:gd name="connsiteX2988" fmla="*/ 6225095 w 6562090"/>
              <a:gd name="connsiteY2988" fmla="*/ 5050144 h 6028288"/>
              <a:gd name="connsiteX2989" fmla="*/ 6225095 w 6562090"/>
              <a:gd name="connsiteY2989" fmla="*/ 5064166 h 6028288"/>
              <a:gd name="connsiteX2990" fmla="*/ 6197012 w 6562090"/>
              <a:gd name="connsiteY2990" fmla="*/ 5064166 h 6028288"/>
              <a:gd name="connsiteX2991" fmla="*/ 6197012 w 6562090"/>
              <a:gd name="connsiteY2991" fmla="*/ 5050144 h 6028288"/>
              <a:gd name="connsiteX2992" fmla="*/ 6182970 w 6562090"/>
              <a:gd name="connsiteY2992" fmla="*/ 5036124 h 6028288"/>
              <a:gd name="connsiteX2993" fmla="*/ 6197012 w 6562090"/>
              <a:gd name="connsiteY2993" fmla="*/ 5064166 h 6028288"/>
              <a:gd name="connsiteX2994" fmla="*/ 6168928 w 6562090"/>
              <a:gd name="connsiteY2994" fmla="*/ 5064166 h 6028288"/>
              <a:gd name="connsiteX2995" fmla="*/ 6168928 w 6562090"/>
              <a:gd name="connsiteY2995" fmla="*/ 5050144 h 6028288"/>
              <a:gd name="connsiteX2996" fmla="*/ 6154887 w 6562090"/>
              <a:gd name="connsiteY2996" fmla="*/ 5064166 h 6028288"/>
              <a:gd name="connsiteX2997" fmla="*/ 6126804 w 6562090"/>
              <a:gd name="connsiteY2997" fmla="*/ 5064166 h 6028288"/>
              <a:gd name="connsiteX2998" fmla="*/ 6112764 w 6562090"/>
              <a:gd name="connsiteY2998" fmla="*/ 5064166 h 6028288"/>
              <a:gd name="connsiteX2999" fmla="*/ 6114517 w 6562090"/>
              <a:gd name="connsiteY2999" fmla="*/ 5046640 h 6028288"/>
              <a:gd name="connsiteX3000" fmla="*/ 6121057 w 6562090"/>
              <a:gd name="connsiteY3000" fmla="*/ 5044875 h 6028288"/>
              <a:gd name="connsiteX3001" fmla="*/ 6126804 w 6562090"/>
              <a:gd name="connsiteY3001" fmla="*/ 5050144 h 6028288"/>
              <a:gd name="connsiteX3002" fmla="*/ 6122635 w 6562090"/>
              <a:gd name="connsiteY3002" fmla="*/ 5044449 h 6028288"/>
              <a:gd name="connsiteX3003" fmla="*/ 6121057 w 6562090"/>
              <a:gd name="connsiteY3003" fmla="*/ 5044875 h 6028288"/>
              <a:gd name="connsiteX3004" fmla="*/ 6116054 w 6562090"/>
              <a:gd name="connsiteY3004" fmla="*/ 5040287 h 6028288"/>
              <a:gd name="connsiteX3005" fmla="*/ 6070639 w 6562090"/>
              <a:gd name="connsiteY3005" fmla="*/ 5050144 h 6028288"/>
              <a:gd name="connsiteX3006" fmla="*/ 6070639 w 6562090"/>
              <a:gd name="connsiteY3006" fmla="*/ 5036124 h 6028288"/>
              <a:gd name="connsiteX3007" fmla="*/ 6070811 w 6562090"/>
              <a:gd name="connsiteY3007" fmla="*/ 5036124 h 6028288"/>
              <a:gd name="connsiteX3008" fmla="*/ 6065278 w 6562090"/>
              <a:gd name="connsiteY3008" fmla="*/ 5031973 h 6028288"/>
              <a:gd name="connsiteX3009" fmla="*/ 6058378 w 6562090"/>
              <a:gd name="connsiteY3009" fmla="*/ 5037150 h 6028288"/>
              <a:gd name="connsiteX3010" fmla="*/ 6072178 w 6562090"/>
              <a:gd name="connsiteY3010" fmla="*/ 5023350 h 6028288"/>
              <a:gd name="connsiteX3011" fmla="*/ 6072178 w 6562090"/>
              <a:gd name="connsiteY3011" fmla="*/ 5025073 h 6028288"/>
              <a:gd name="connsiteX3012" fmla="*/ 6072178 w 6562090"/>
              <a:gd name="connsiteY3012" fmla="*/ 5036124 h 6028288"/>
              <a:gd name="connsiteX3013" fmla="*/ 6072395 w 6562090"/>
              <a:gd name="connsiteY3013" fmla="*/ 5036124 h 6028288"/>
              <a:gd name="connsiteX3014" fmla="*/ 6084681 w 6562090"/>
              <a:gd name="connsiteY3014" fmla="*/ 5036124 h 6028288"/>
              <a:gd name="connsiteX3015" fmla="*/ 6098720 w 6562090"/>
              <a:gd name="connsiteY3015" fmla="*/ 5022104 h 6028288"/>
              <a:gd name="connsiteX3016" fmla="*/ 6098720 w 6562090"/>
              <a:gd name="connsiteY3016" fmla="*/ 5036124 h 6028288"/>
              <a:gd name="connsiteX3017" fmla="*/ 6098720 w 6562090"/>
              <a:gd name="connsiteY3017" fmla="*/ 4984715 h 6028288"/>
              <a:gd name="connsiteX3018" fmla="*/ 6098720 w 6562090"/>
              <a:gd name="connsiteY3018" fmla="*/ 5008084 h 6028288"/>
              <a:gd name="connsiteX3019" fmla="*/ 6084681 w 6562090"/>
              <a:gd name="connsiteY3019" fmla="*/ 4994062 h 6028288"/>
              <a:gd name="connsiteX3020" fmla="*/ 6070639 w 6562090"/>
              <a:gd name="connsiteY3020" fmla="*/ 5008084 h 6028288"/>
              <a:gd name="connsiteX3021" fmla="*/ 6070639 w 6562090"/>
              <a:gd name="connsiteY3021" fmla="*/ 5006330 h 6028288"/>
              <a:gd name="connsiteX3022" fmla="*/ 6070639 w 6562090"/>
              <a:gd name="connsiteY3022" fmla="*/ 4995381 h 6028288"/>
              <a:gd name="connsiteX3023" fmla="*/ 6063070 w 6562090"/>
              <a:gd name="connsiteY3023" fmla="*/ 4994062 h 6028288"/>
              <a:gd name="connsiteX3024" fmla="*/ 6056598 w 6562090"/>
              <a:gd name="connsiteY3024" fmla="*/ 4994062 h 6028288"/>
              <a:gd name="connsiteX3025" fmla="*/ 6042556 w 6562090"/>
              <a:gd name="connsiteY3025" fmla="*/ 5022104 h 6028288"/>
              <a:gd name="connsiteX3026" fmla="*/ 6000431 w 6562090"/>
              <a:gd name="connsiteY3026" fmla="*/ 5008084 h 6028288"/>
              <a:gd name="connsiteX3027" fmla="*/ 6028514 w 6562090"/>
              <a:gd name="connsiteY3027" fmla="*/ 5022104 h 6028288"/>
              <a:gd name="connsiteX3028" fmla="*/ 6028514 w 6562090"/>
              <a:gd name="connsiteY3028" fmla="*/ 5036124 h 6028288"/>
              <a:gd name="connsiteX3029" fmla="*/ 6014472 w 6562090"/>
              <a:gd name="connsiteY3029" fmla="*/ 5064166 h 6028288"/>
              <a:gd name="connsiteX3030" fmla="*/ 5972348 w 6562090"/>
              <a:gd name="connsiteY3030" fmla="*/ 5050144 h 6028288"/>
              <a:gd name="connsiteX3031" fmla="*/ 5944264 w 6562090"/>
              <a:gd name="connsiteY3031" fmla="*/ 5064166 h 6028288"/>
              <a:gd name="connsiteX3032" fmla="*/ 5930225 w 6562090"/>
              <a:gd name="connsiteY3032" fmla="*/ 5036124 h 6028288"/>
              <a:gd name="connsiteX3033" fmla="*/ 5944264 w 6562090"/>
              <a:gd name="connsiteY3033" fmla="*/ 5036124 h 6028288"/>
              <a:gd name="connsiteX3034" fmla="*/ 5944264 w 6562090"/>
              <a:gd name="connsiteY3034" fmla="*/ 5022104 h 6028288"/>
              <a:gd name="connsiteX3035" fmla="*/ 5958306 w 6562090"/>
              <a:gd name="connsiteY3035" fmla="*/ 5050144 h 6028288"/>
              <a:gd name="connsiteX3036" fmla="*/ 6000431 w 6562090"/>
              <a:gd name="connsiteY3036" fmla="*/ 4984715 h 6028288"/>
              <a:gd name="connsiteX3037" fmla="*/ 6000431 w 6562090"/>
              <a:gd name="connsiteY3037" fmla="*/ 4994062 h 6028288"/>
              <a:gd name="connsiteX3038" fmla="*/ 6028514 w 6562090"/>
              <a:gd name="connsiteY3038" fmla="*/ 4956090 h 6028288"/>
              <a:gd name="connsiteX3039" fmla="*/ 6039606 w 6562090"/>
              <a:gd name="connsiteY3039" fmla="*/ 4939708 h 6028288"/>
              <a:gd name="connsiteX3040" fmla="*/ 6042556 w 6562090"/>
              <a:gd name="connsiteY3040" fmla="*/ 4942655 h 6028288"/>
              <a:gd name="connsiteX3041" fmla="*/ 6040454 w 6562090"/>
              <a:gd name="connsiteY3041" fmla="*/ 4938456 h 6028288"/>
              <a:gd name="connsiteX3042" fmla="*/ 6056598 w 6562090"/>
              <a:gd name="connsiteY3042" fmla="*/ 4914613 h 6028288"/>
              <a:gd name="connsiteX3043" fmla="*/ 6042556 w 6562090"/>
              <a:gd name="connsiteY3043" fmla="*/ 4914613 h 6028288"/>
              <a:gd name="connsiteX3044" fmla="*/ 6028514 w 6562090"/>
              <a:gd name="connsiteY3044" fmla="*/ 4914613 h 6028288"/>
              <a:gd name="connsiteX3045" fmla="*/ 6035536 w 6562090"/>
              <a:gd name="connsiteY3045" fmla="*/ 4928633 h 6028288"/>
              <a:gd name="connsiteX3046" fmla="*/ 6040454 w 6562090"/>
              <a:gd name="connsiteY3046" fmla="*/ 4938456 h 6028288"/>
              <a:gd name="connsiteX3047" fmla="*/ 6039606 w 6562090"/>
              <a:gd name="connsiteY3047" fmla="*/ 4939708 h 6028288"/>
              <a:gd name="connsiteX3048" fmla="*/ 6028514 w 6562090"/>
              <a:gd name="connsiteY3048" fmla="*/ 4928633 h 6028288"/>
              <a:gd name="connsiteX3049" fmla="*/ 6014472 w 6562090"/>
              <a:gd name="connsiteY3049" fmla="*/ 4914613 h 6028288"/>
              <a:gd name="connsiteX3050" fmla="*/ 6015274 w 6562090"/>
              <a:gd name="connsiteY3050" fmla="*/ 4917819 h 6028288"/>
              <a:gd name="connsiteX3051" fmla="*/ 6009206 w 6562090"/>
              <a:gd name="connsiteY3051" fmla="*/ 4912862 h 6028288"/>
              <a:gd name="connsiteX3052" fmla="*/ 6000431 w 6562090"/>
              <a:gd name="connsiteY3052" fmla="*/ 4886571 h 6028288"/>
              <a:gd name="connsiteX3053" fmla="*/ 6000431 w 6562090"/>
              <a:gd name="connsiteY3053" fmla="*/ 4928633 h 6028288"/>
              <a:gd name="connsiteX3054" fmla="*/ 6014472 w 6562090"/>
              <a:gd name="connsiteY3054" fmla="*/ 4942655 h 6028288"/>
              <a:gd name="connsiteX3055" fmla="*/ 6000431 w 6562090"/>
              <a:gd name="connsiteY3055" fmla="*/ 4970695 h 6028288"/>
              <a:gd name="connsiteX3056" fmla="*/ 6014472 w 6562090"/>
              <a:gd name="connsiteY3056" fmla="*/ 4956675 h 6028288"/>
              <a:gd name="connsiteX3057" fmla="*/ 5972348 w 6562090"/>
              <a:gd name="connsiteY3057" fmla="*/ 4956675 h 6028288"/>
              <a:gd name="connsiteX3058" fmla="*/ 5972348 w 6562090"/>
              <a:gd name="connsiteY3058" fmla="*/ 4984715 h 6028288"/>
              <a:gd name="connsiteX3059" fmla="*/ 5916184 w 6562090"/>
              <a:gd name="connsiteY3059" fmla="*/ 5036124 h 6028288"/>
              <a:gd name="connsiteX3060" fmla="*/ 5944264 w 6562090"/>
              <a:gd name="connsiteY3060" fmla="*/ 5176330 h 6028288"/>
              <a:gd name="connsiteX3061" fmla="*/ 5930225 w 6562090"/>
              <a:gd name="connsiteY3061" fmla="*/ 5190350 h 6028288"/>
              <a:gd name="connsiteX3062" fmla="*/ 5902142 w 6562090"/>
              <a:gd name="connsiteY3062" fmla="*/ 5176330 h 6028288"/>
              <a:gd name="connsiteX3063" fmla="*/ 5902142 w 6562090"/>
              <a:gd name="connsiteY3063" fmla="*/ 5134268 h 6028288"/>
              <a:gd name="connsiteX3064" fmla="*/ 5860016 w 6562090"/>
              <a:gd name="connsiteY3064" fmla="*/ 5106228 h 6028288"/>
              <a:gd name="connsiteX3065" fmla="*/ 5874058 w 6562090"/>
              <a:gd name="connsiteY3065" fmla="*/ 5092206 h 6028288"/>
              <a:gd name="connsiteX3066" fmla="*/ 5803850 w 6562090"/>
              <a:gd name="connsiteY3066" fmla="*/ 5050144 h 6028288"/>
              <a:gd name="connsiteX3067" fmla="*/ 5803850 w 6562090"/>
              <a:gd name="connsiteY3067" fmla="*/ 5022104 h 6028288"/>
              <a:gd name="connsiteX3068" fmla="*/ 5789808 w 6562090"/>
              <a:gd name="connsiteY3068" fmla="*/ 5050144 h 6028288"/>
              <a:gd name="connsiteX3069" fmla="*/ 5775767 w 6562090"/>
              <a:gd name="connsiteY3069" fmla="*/ 5036124 h 6028288"/>
              <a:gd name="connsiteX3070" fmla="*/ 5789808 w 6562090"/>
              <a:gd name="connsiteY3070" fmla="*/ 5050144 h 6028288"/>
              <a:gd name="connsiteX3071" fmla="*/ 5761725 w 6562090"/>
              <a:gd name="connsiteY3071" fmla="*/ 5064166 h 6028288"/>
              <a:gd name="connsiteX3072" fmla="*/ 5789808 w 6562090"/>
              <a:gd name="connsiteY3072" fmla="*/ 5064166 h 6028288"/>
              <a:gd name="connsiteX3073" fmla="*/ 5775767 w 6562090"/>
              <a:gd name="connsiteY3073" fmla="*/ 5078186 h 6028288"/>
              <a:gd name="connsiteX3074" fmla="*/ 5775767 w 6562090"/>
              <a:gd name="connsiteY3074" fmla="*/ 5092206 h 6028288"/>
              <a:gd name="connsiteX3075" fmla="*/ 5803850 w 6562090"/>
              <a:gd name="connsiteY3075" fmla="*/ 5092206 h 6028288"/>
              <a:gd name="connsiteX3076" fmla="*/ 5817892 w 6562090"/>
              <a:gd name="connsiteY3076" fmla="*/ 5092206 h 6028288"/>
              <a:gd name="connsiteX3077" fmla="*/ 5817892 w 6562090"/>
              <a:gd name="connsiteY3077" fmla="*/ 5106228 h 6028288"/>
              <a:gd name="connsiteX3078" fmla="*/ 5817892 w 6562090"/>
              <a:gd name="connsiteY3078" fmla="*/ 5120248 h 6028288"/>
              <a:gd name="connsiteX3079" fmla="*/ 5814381 w 6562090"/>
              <a:gd name="connsiteY3079" fmla="*/ 5139526 h 6028288"/>
              <a:gd name="connsiteX3080" fmla="*/ 5817402 w 6562090"/>
              <a:gd name="connsiteY3080" fmla="*/ 5144992 h 6028288"/>
              <a:gd name="connsiteX3081" fmla="*/ 5812626 w 6562090"/>
              <a:gd name="connsiteY3081" fmla="*/ 5139526 h 6028288"/>
              <a:gd name="connsiteX3082" fmla="*/ 5803850 w 6562090"/>
              <a:gd name="connsiteY3082" fmla="*/ 5120248 h 6028288"/>
              <a:gd name="connsiteX3083" fmla="*/ 5761725 w 6562090"/>
              <a:gd name="connsiteY3083" fmla="*/ 5120248 h 6028288"/>
              <a:gd name="connsiteX3084" fmla="*/ 5747686 w 6562090"/>
              <a:gd name="connsiteY3084" fmla="*/ 5106228 h 6028288"/>
              <a:gd name="connsiteX3085" fmla="*/ 5747686 w 6562090"/>
              <a:gd name="connsiteY3085" fmla="*/ 5132516 h 6028288"/>
              <a:gd name="connsiteX3086" fmla="*/ 5706196 w 6562090"/>
              <a:gd name="connsiteY3086" fmla="*/ 5148053 h 6028288"/>
              <a:gd name="connsiteX3087" fmla="*/ 5706467 w 6562090"/>
              <a:gd name="connsiteY3087" fmla="*/ 5149279 h 6028288"/>
              <a:gd name="connsiteX3088" fmla="*/ 5678866 w 6562090"/>
              <a:gd name="connsiteY3088" fmla="*/ 5149279 h 6028288"/>
              <a:gd name="connsiteX3089" fmla="*/ 5692666 w 6562090"/>
              <a:gd name="connsiteY3089" fmla="*/ 5133753 h 6028288"/>
              <a:gd name="connsiteX3090" fmla="*/ 5704742 w 6562090"/>
              <a:gd name="connsiteY3090" fmla="*/ 5141516 h 6028288"/>
              <a:gd name="connsiteX3091" fmla="*/ 5706063 w 6562090"/>
              <a:gd name="connsiteY3091" fmla="*/ 5147455 h 6028288"/>
              <a:gd name="connsiteX3092" fmla="*/ 5726622 w 6562090"/>
              <a:gd name="connsiteY3092" fmla="*/ 5113237 h 6028288"/>
              <a:gd name="connsiteX3093" fmla="*/ 5729372 w 6562090"/>
              <a:gd name="connsiteY3093" fmla="*/ 5108666 h 6028288"/>
              <a:gd name="connsiteX3094" fmla="*/ 5733644 w 6562090"/>
              <a:gd name="connsiteY3094" fmla="*/ 5109731 h 6028288"/>
              <a:gd name="connsiteX3095" fmla="*/ 5747686 w 6562090"/>
              <a:gd name="connsiteY3095" fmla="*/ 5092206 h 6028288"/>
              <a:gd name="connsiteX3096" fmla="*/ 5739849 w 6562090"/>
              <a:gd name="connsiteY3096" fmla="*/ 5091228 h 6028288"/>
              <a:gd name="connsiteX3097" fmla="*/ 5747686 w 6562090"/>
              <a:gd name="connsiteY3097" fmla="*/ 5078186 h 6028288"/>
              <a:gd name="connsiteX3098" fmla="*/ 5737812 w 6562090"/>
              <a:gd name="connsiteY3098" fmla="*/ 5038754 h 6028288"/>
              <a:gd name="connsiteX3099" fmla="*/ 5735850 w 6562090"/>
              <a:gd name="connsiteY3099" fmla="*/ 5039980 h 6028288"/>
              <a:gd name="connsiteX3100" fmla="*/ 5733644 w 6562090"/>
              <a:gd name="connsiteY3100" fmla="*/ 5036124 h 6028288"/>
              <a:gd name="connsiteX3101" fmla="*/ 5727642 w 6562090"/>
              <a:gd name="connsiteY3101" fmla="*/ 5045117 h 6028288"/>
              <a:gd name="connsiteX3102" fmla="*/ 5719602 w 6562090"/>
              <a:gd name="connsiteY3102" fmla="*/ 5050144 h 6028288"/>
              <a:gd name="connsiteX3103" fmla="*/ 5719602 w 6562090"/>
              <a:gd name="connsiteY3103" fmla="*/ 5036124 h 6028288"/>
              <a:gd name="connsiteX3104" fmla="*/ 5691519 w 6562090"/>
              <a:gd name="connsiteY3104" fmla="*/ 5064166 h 6028288"/>
              <a:gd name="connsiteX3105" fmla="*/ 5705561 w 6562090"/>
              <a:gd name="connsiteY3105" fmla="*/ 5078186 h 6028288"/>
              <a:gd name="connsiteX3106" fmla="*/ 5719602 w 6562090"/>
              <a:gd name="connsiteY3106" fmla="*/ 5057155 h 6028288"/>
              <a:gd name="connsiteX3107" fmla="*/ 5727642 w 6562090"/>
              <a:gd name="connsiteY3107" fmla="*/ 5045117 h 6028288"/>
              <a:gd name="connsiteX3108" fmla="*/ 5735850 w 6562090"/>
              <a:gd name="connsiteY3108" fmla="*/ 5039980 h 6028288"/>
              <a:gd name="connsiteX3109" fmla="*/ 5740664 w 6562090"/>
              <a:gd name="connsiteY3109" fmla="*/ 5048392 h 6028288"/>
              <a:gd name="connsiteX3110" fmla="*/ 5747686 w 6562090"/>
              <a:gd name="connsiteY3110" fmla="*/ 5050144 h 6028288"/>
              <a:gd name="connsiteX3111" fmla="*/ 5747686 w 6562090"/>
              <a:gd name="connsiteY3111" fmla="*/ 5078186 h 6028288"/>
              <a:gd name="connsiteX3112" fmla="*/ 5719602 w 6562090"/>
              <a:gd name="connsiteY3112" fmla="*/ 5078186 h 6028288"/>
              <a:gd name="connsiteX3113" fmla="*/ 5691519 w 6562090"/>
              <a:gd name="connsiteY3113" fmla="*/ 5106228 h 6028288"/>
              <a:gd name="connsiteX3114" fmla="*/ 5691519 w 6562090"/>
              <a:gd name="connsiteY3114" fmla="*/ 5134268 h 6028288"/>
              <a:gd name="connsiteX3115" fmla="*/ 5677478 w 6562090"/>
              <a:gd name="connsiteY3115" fmla="*/ 5134268 h 6028288"/>
              <a:gd name="connsiteX3116" fmla="*/ 5663436 w 6562090"/>
              <a:gd name="connsiteY3116" fmla="*/ 5148290 h 6028288"/>
              <a:gd name="connsiteX3117" fmla="*/ 5663436 w 6562090"/>
              <a:gd name="connsiteY3117" fmla="*/ 5120248 h 6028288"/>
              <a:gd name="connsiteX3118" fmla="*/ 5649394 w 6562090"/>
              <a:gd name="connsiteY3118" fmla="*/ 5134268 h 6028288"/>
              <a:gd name="connsiteX3119" fmla="*/ 5649394 w 6562090"/>
              <a:gd name="connsiteY3119" fmla="*/ 5120248 h 6028288"/>
              <a:gd name="connsiteX3120" fmla="*/ 5635914 w 6562090"/>
              <a:gd name="connsiteY3120" fmla="*/ 5126976 h 6028288"/>
              <a:gd name="connsiteX3121" fmla="*/ 5635352 w 6562090"/>
              <a:gd name="connsiteY3121" fmla="*/ 5120248 h 6028288"/>
              <a:gd name="connsiteX3122" fmla="*/ 5632112 w 6562090"/>
              <a:gd name="connsiteY3122" fmla="*/ 5128876 h 6028288"/>
              <a:gd name="connsiteX3123" fmla="*/ 5631843 w 6562090"/>
              <a:gd name="connsiteY3123" fmla="*/ 5129011 h 6028288"/>
              <a:gd name="connsiteX3124" fmla="*/ 5631914 w 6562090"/>
              <a:gd name="connsiteY3124" fmla="*/ 5129404 h 6028288"/>
              <a:gd name="connsiteX3125" fmla="*/ 5630087 w 6562090"/>
              <a:gd name="connsiteY3125" fmla="*/ 5134268 h 6028288"/>
              <a:gd name="connsiteX3126" fmla="*/ 5635352 w 6562090"/>
              <a:gd name="connsiteY3126" fmla="*/ 5148290 h 6028288"/>
              <a:gd name="connsiteX3127" fmla="*/ 5631914 w 6562090"/>
              <a:gd name="connsiteY3127" fmla="*/ 5129404 h 6028288"/>
              <a:gd name="connsiteX3128" fmla="*/ 5632112 w 6562090"/>
              <a:gd name="connsiteY3128" fmla="*/ 5128876 h 6028288"/>
              <a:gd name="connsiteX3129" fmla="*/ 5635914 w 6562090"/>
              <a:gd name="connsiteY3129" fmla="*/ 5126976 h 6028288"/>
              <a:gd name="connsiteX3130" fmla="*/ 5637108 w 6562090"/>
              <a:gd name="connsiteY3130" fmla="*/ 5141279 h 6028288"/>
              <a:gd name="connsiteX3131" fmla="*/ 5649394 w 6562090"/>
              <a:gd name="connsiteY3131" fmla="*/ 5162310 h 6028288"/>
              <a:gd name="connsiteX3132" fmla="*/ 5607270 w 6562090"/>
              <a:gd name="connsiteY3132" fmla="*/ 5176330 h 6028288"/>
              <a:gd name="connsiteX3133" fmla="*/ 5593228 w 6562090"/>
              <a:gd name="connsiteY3133" fmla="*/ 5148290 h 6028288"/>
              <a:gd name="connsiteX3134" fmla="*/ 5579186 w 6562090"/>
              <a:gd name="connsiteY3134" fmla="*/ 5148290 h 6028288"/>
              <a:gd name="connsiteX3135" fmla="*/ 5565146 w 6562090"/>
              <a:gd name="connsiteY3135" fmla="*/ 5148290 h 6028288"/>
              <a:gd name="connsiteX3136" fmla="*/ 5579186 w 6562090"/>
              <a:gd name="connsiteY3136" fmla="*/ 5162310 h 6028288"/>
              <a:gd name="connsiteX3137" fmla="*/ 5551105 w 6562090"/>
              <a:gd name="connsiteY3137" fmla="*/ 5148290 h 6028288"/>
              <a:gd name="connsiteX3138" fmla="*/ 5565146 w 6562090"/>
              <a:gd name="connsiteY3138" fmla="*/ 5162310 h 6028288"/>
              <a:gd name="connsiteX3139" fmla="*/ 5537064 w 6562090"/>
              <a:gd name="connsiteY3139" fmla="*/ 5148290 h 6028288"/>
              <a:gd name="connsiteX3140" fmla="*/ 5523022 w 6562090"/>
              <a:gd name="connsiteY3140" fmla="*/ 5162310 h 6028288"/>
              <a:gd name="connsiteX3141" fmla="*/ 5523022 w 6562090"/>
              <a:gd name="connsiteY3141" fmla="*/ 5148290 h 6028288"/>
              <a:gd name="connsiteX3142" fmla="*/ 5508980 w 6562090"/>
              <a:gd name="connsiteY3142" fmla="*/ 5148290 h 6028288"/>
              <a:gd name="connsiteX3143" fmla="*/ 5494938 w 6562090"/>
              <a:gd name="connsiteY3143" fmla="*/ 5106228 h 6028288"/>
              <a:gd name="connsiteX3144" fmla="*/ 5494938 w 6562090"/>
              <a:gd name="connsiteY3144" fmla="*/ 5092206 h 6028288"/>
              <a:gd name="connsiteX3145" fmla="*/ 5508980 w 6562090"/>
              <a:gd name="connsiteY3145" fmla="*/ 5092206 h 6028288"/>
              <a:gd name="connsiteX3146" fmla="*/ 5494938 w 6562090"/>
              <a:gd name="connsiteY3146" fmla="*/ 5078186 h 6028288"/>
              <a:gd name="connsiteX3147" fmla="*/ 5523022 w 6562090"/>
              <a:gd name="connsiteY3147" fmla="*/ 5078186 h 6028288"/>
              <a:gd name="connsiteX3148" fmla="*/ 5523022 w 6562090"/>
              <a:gd name="connsiteY3148" fmla="*/ 5050144 h 6028288"/>
              <a:gd name="connsiteX3149" fmla="*/ 5508980 w 6562090"/>
              <a:gd name="connsiteY3149" fmla="*/ 5036124 h 6028288"/>
              <a:gd name="connsiteX3150" fmla="*/ 5523022 w 6562090"/>
              <a:gd name="connsiteY3150" fmla="*/ 5022104 h 6028288"/>
              <a:gd name="connsiteX3151" fmla="*/ 5480897 w 6562090"/>
              <a:gd name="connsiteY3151" fmla="*/ 5036124 h 6028288"/>
              <a:gd name="connsiteX3152" fmla="*/ 5466855 w 6562090"/>
              <a:gd name="connsiteY3152" fmla="*/ 5036124 h 6028288"/>
              <a:gd name="connsiteX3153" fmla="*/ 5494938 w 6562090"/>
              <a:gd name="connsiteY3153" fmla="*/ 5022104 h 6028288"/>
              <a:gd name="connsiteX3154" fmla="*/ 5466855 w 6562090"/>
              <a:gd name="connsiteY3154" fmla="*/ 5008084 h 6028288"/>
              <a:gd name="connsiteX3155" fmla="*/ 5481920 w 6562090"/>
              <a:gd name="connsiteY3155" fmla="*/ 5008084 h 6028288"/>
              <a:gd name="connsiteX3156" fmla="*/ 5478758 w 6562090"/>
              <a:gd name="connsiteY3156" fmla="*/ 4992039 h 6028288"/>
              <a:gd name="connsiteX3157" fmla="*/ 5496010 w 6562090"/>
              <a:gd name="connsiteY3157" fmla="*/ 4985397 h 6028288"/>
              <a:gd name="connsiteX3158" fmla="*/ 5483935 w 6562090"/>
              <a:gd name="connsiteY3158" fmla="*/ 4995662 h 6028288"/>
              <a:gd name="connsiteX3159" fmla="*/ 5482392 w 6562090"/>
              <a:gd name="connsiteY3159" fmla="*/ 5008084 h 6028288"/>
              <a:gd name="connsiteX3160" fmla="*/ 5508980 w 6562090"/>
              <a:gd name="connsiteY3160" fmla="*/ 5008084 h 6028288"/>
              <a:gd name="connsiteX3161" fmla="*/ 5510297 w 6562090"/>
              <a:gd name="connsiteY3161" fmla="*/ 4992165 h 6028288"/>
              <a:gd name="connsiteX3162" fmla="*/ 5503644 w 6562090"/>
              <a:gd name="connsiteY3162" fmla="*/ 4984702 h 6028288"/>
              <a:gd name="connsiteX3163" fmla="*/ 5496012 w 6562090"/>
              <a:gd name="connsiteY3163" fmla="*/ 4985397 h 6028288"/>
              <a:gd name="connsiteX3164" fmla="*/ 5499682 w 6562090"/>
              <a:gd name="connsiteY3164" fmla="*/ 4980257 h 6028288"/>
              <a:gd name="connsiteX3165" fmla="*/ 5498448 w 6562090"/>
              <a:gd name="connsiteY3165" fmla="*/ 4978873 h 6028288"/>
              <a:gd name="connsiteX3166" fmla="*/ 5466855 w 6562090"/>
              <a:gd name="connsiteY3166" fmla="*/ 4956675 h 6028288"/>
              <a:gd name="connsiteX3167" fmla="*/ 5452814 w 6562090"/>
              <a:gd name="connsiteY3167" fmla="*/ 4984715 h 6028288"/>
              <a:gd name="connsiteX3168" fmla="*/ 5452814 w 6562090"/>
              <a:gd name="connsiteY3168" fmla="*/ 4970695 h 6028288"/>
              <a:gd name="connsiteX3169" fmla="*/ 5426486 w 6562090"/>
              <a:gd name="connsiteY3169" fmla="*/ 4977704 h 6028288"/>
              <a:gd name="connsiteX3170" fmla="*/ 5418756 w 6562090"/>
              <a:gd name="connsiteY3170" fmla="*/ 4981135 h 6028288"/>
              <a:gd name="connsiteX3171" fmla="*/ 5424730 w 6562090"/>
              <a:gd name="connsiteY3171" fmla="*/ 4970695 h 6028288"/>
              <a:gd name="connsiteX3172" fmla="*/ 5396647 w 6562090"/>
              <a:gd name="connsiteY3172" fmla="*/ 4984715 h 6028288"/>
              <a:gd name="connsiteX3173" fmla="*/ 5390080 w 6562090"/>
              <a:gd name="connsiteY3173" fmla="*/ 4971597 h 6028288"/>
              <a:gd name="connsiteX3174" fmla="*/ 5382158 w 6562090"/>
              <a:gd name="connsiteY3174" fmla="*/ 4971597 h 6028288"/>
              <a:gd name="connsiteX3175" fmla="*/ 5386476 w 6562090"/>
              <a:gd name="connsiteY3175" fmla="*/ 4964399 h 6028288"/>
              <a:gd name="connsiteX3176" fmla="*/ 5382608 w 6562090"/>
              <a:gd name="connsiteY3176" fmla="*/ 4956675 h 6028288"/>
              <a:gd name="connsiteX3177" fmla="*/ 5354524 w 6562090"/>
              <a:gd name="connsiteY3177" fmla="*/ 4956675 h 6028288"/>
              <a:gd name="connsiteX3178" fmla="*/ 5354524 w 6562090"/>
              <a:gd name="connsiteY3178" fmla="*/ 4900593 h 6028288"/>
              <a:gd name="connsiteX3179" fmla="*/ 5326441 w 6562090"/>
              <a:gd name="connsiteY3179" fmla="*/ 4900593 h 6028288"/>
              <a:gd name="connsiteX3180" fmla="*/ 5340482 w 6562090"/>
              <a:gd name="connsiteY3180" fmla="*/ 4928633 h 6028288"/>
              <a:gd name="connsiteX3181" fmla="*/ 5326441 w 6562090"/>
              <a:gd name="connsiteY3181" fmla="*/ 4928633 h 6028288"/>
              <a:gd name="connsiteX3182" fmla="*/ 5312400 w 6562090"/>
              <a:gd name="connsiteY3182" fmla="*/ 4900593 h 6028288"/>
              <a:gd name="connsiteX3183" fmla="*/ 5340482 w 6562090"/>
              <a:gd name="connsiteY3183" fmla="*/ 4872551 h 6028288"/>
              <a:gd name="connsiteX3184" fmla="*/ 5326441 w 6562090"/>
              <a:gd name="connsiteY3184" fmla="*/ 4872551 h 6028288"/>
              <a:gd name="connsiteX3185" fmla="*/ 5326441 w 6562090"/>
              <a:gd name="connsiteY3185" fmla="*/ 4858531 h 6028288"/>
              <a:gd name="connsiteX3186" fmla="*/ 5354524 w 6562090"/>
              <a:gd name="connsiteY3186" fmla="*/ 4858531 h 6028288"/>
              <a:gd name="connsiteX3187" fmla="*/ 5352116 w 6562090"/>
              <a:gd name="connsiteY3187" fmla="*/ 4846152 h 6028288"/>
              <a:gd name="connsiteX3188" fmla="*/ 5368566 w 6562090"/>
              <a:gd name="connsiteY3188" fmla="*/ 4844509 h 6028288"/>
              <a:gd name="connsiteX3189" fmla="*/ 5382608 w 6562090"/>
              <a:gd name="connsiteY3189" fmla="*/ 4830489 h 6028288"/>
              <a:gd name="connsiteX3190" fmla="*/ 5354524 w 6562090"/>
              <a:gd name="connsiteY3190" fmla="*/ 4802450 h 6028288"/>
              <a:gd name="connsiteX3191" fmla="*/ 5340482 w 6562090"/>
              <a:gd name="connsiteY3191" fmla="*/ 4788428 h 6028288"/>
              <a:gd name="connsiteX3192" fmla="*/ 5354524 w 6562090"/>
              <a:gd name="connsiteY3192" fmla="*/ 4760388 h 6028288"/>
              <a:gd name="connsiteX3193" fmla="*/ 5366810 w 6562090"/>
              <a:gd name="connsiteY3193" fmla="*/ 4744614 h 6028288"/>
              <a:gd name="connsiteX3194" fmla="*/ 5368472 w 6562090"/>
              <a:gd name="connsiteY3194" fmla="*/ 4719738 h 6028288"/>
              <a:gd name="connsiteX3195" fmla="*/ 5368355 w 6562090"/>
              <a:gd name="connsiteY3195" fmla="*/ 4719738 h 6028288"/>
              <a:gd name="connsiteX3196" fmla="*/ 5368548 w 6562090"/>
              <a:gd name="connsiteY3196" fmla="*/ 4718574 h 6028288"/>
              <a:gd name="connsiteX3197" fmla="*/ 5368566 w 6562090"/>
              <a:gd name="connsiteY3197" fmla="*/ 4718326 h 6028288"/>
              <a:gd name="connsiteX3198" fmla="*/ 5368590 w 6562090"/>
              <a:gd name="connsiteY3198" fmla="*/ 4718326 h 6028288"/>
              <a:gd name="connsiteX3199" fmla="*/ 5369594 w 6562090"/>
              <a:gd name="connsiteY3199" fmla="*/ 4712306 h 6028288"/>
              <a:gd name="connsiteX3200" fmla="*/ 5354524 w 6562090"/>
              <a:gd name="connsiteY3200" fmla="*/ 4718326 h 6028288"/>
              <a:gd name="connsiteX3201" fmla="*/ 5326441 w 6562090"/>
              <a:gd name="connsiteY3201" fmla="*/ 4718326 h 6028288"/>
              <a:gd name="connsiteX3202" fmla="*/ 5312400 w 6562090"/>
              <a:gd name="connsiteY3202" fmla="*/ 4732346 h 6028288"/>
              <a:gd name="connsiteX3203" fmla="*/ 5312400 w 6562090"/>
              <a:gd name="connsiteY3203" fmla="*/ 4718326 h 6028288"/>
              <a:gd name="connsiteX3204" fmla="*/ 5312400 w 6562090"/>
              <a:gd name="connsiteY3204" fmla="*/ 4704304 h 6028288"/>
              <a:gd name="connsiteX3205" fmla="*/ 5228150 w 6562090"/>
              <a:gd name="connsiteY3205" fmla="*/ 4746366 h 6028288"/>
              <a:gd name="connsiteX3206" fmla="*/ 5235170 w 6562090"/>
              <a:gd name="connsiteY3206" fmla="*/ 4760387 h 6028288"/>
              <a:gd name="connsiteX3207" fmla="*/ 5239256 w 6562090"/>
              <a:gd name="connsiteY3207" fmla="*/ 4768547 h 6028288"/>
              <a:gd name="connsiteX3208" fmla="*/ 5233415 w 6562090"/>
              <a:gd name="connsiteY3208" fmla="*/ 4769150 h 6028288"/>
              <a:gd name="connsiteX3209" fmla="*/ 5214108 w 6562090"/>
              <a:gd name="connsiteY3209" fmla="*/ 4774408 h 6028288"/>
              <a:gd name="connsiteX3210" fmla="*/ 5228150 w 6562090"/>
              <a:gd name="connsiteY3210" fmla="*/ 4732346 h 6028288"/>
              <a:gd name="connsiteX3211" fmla="*/ 5214108 w 6562090"/>
              <a:gd name="connsiteY3211" fmla="*/ 4746366 h 6028288"/>
              <a:gd name="connsiteX3212" fmla="*/ 5214108 w 6562090"/>
              <a:gd name="connsiteY3212" fmla="*/ 4746524 h 6028288"/>
              <a:gd name="connsiteX3213" fmla="*/ 5216553 w 6562090"/>
              <a:gd name="connsiteY3213" fmla="*/ 4747339 h 6028288"/>
              <a:gd name="connsiteX3214" fmla="*/ 5214108 w 6562090"/>
              <a:gd name="connsiteY3214" fmla="*/ 4748037 h 6028288"/>
              <a:gd name="connsiteX3215" fmla="*/ 5214108 w 6562090"/>
              <a:gd name="connsiteY3215" fmla="*/ 4760388 h 6028288"/>
              <a:gd name="connsiteX3216" fmla="*/ 5214108 w 6562090"/>
              <a:gd name="connsiteY3216" fmla="*/ 4774408 h 6028288"/>
              <a:gd name="connsiteX3217" fmla="*/ 5129860 w 6562090"/>
              <a:gd name="connsiteY3217" fmla="*/ 4774408 h 6028288"/>
              <a:gd name="connsiteX3218" fmla="*/ 5114064 w 6562090"/>
              <a:gd name="connsiteY3218" fmla="*/ 4802447 h 6028288"/>
              <a:gd name="connsiteX3219" fmla="*/ 5091866 w 6562090"/>
              <a:gd name="connsiteY3219" fmla="*/ 4826091 h 6028288"/>
              <a:gd name="connsiteX3220" fmla="*/ 5087735 w 6562090"/>
              <a:gd name="connsiteY3220" fmla="*/ 4816470 h 6028288"/>
              <a:gd name="connsiteX3221" fmla="*/ 5073694 w 6562090"/>
              <a:gd name="connsiteY3221" fmla="*/ 4816470 h 6028288"/>
              <a:gd name="connsiteX3222" fmla="*/ 5073694 w 6562090"/>
              <a:gd name="connsiteY3222" fmla="*/ 4844509 h 6028288"/>
              <a:gd name="connsiteX3223" fmla="*/ 5059654 w 6562090"/>
              <a:gd name="connsiteY3223" fmla="*/ 4830489 h 6028288"/>
              <a:gd name="connsiteX3224" fmla="*/ 5031571 w 6562090"/>
              <a:gd name="connsiteY3224" fmla="*/ 4816470 h 6028288"/>
              <a:gd name="connsiteX3225" fmla="*/ 5017529 w 6562090"/>
              <a:gd name="connsiteY3225" fmla="*/ 4788428 h 6028288"/>
              <a:gd name="connsiteX3226" fmla="*/ 5031571 w 6562090"/>
              <a:gd name="connsiteY3226" fmla="*/ 4802450 h 6028288"/>
              <a:gd name="connsiteX3227" fmla="*/ 5031571 w 6562090"/>
              <a:gd name="connsiteY3227" fmla="*/ 4774408 h 6028288"/>
              <a:gd name="connsiteX3228" fmla="*/ 5003488 w 6562090"/>
              <a:gd name="connsiteY3228" fmla="*/ 4746366 h 6028288"/>
              <a:gd name="connsiteX3229" fmla="*/ 4975404 w 6562090"/>
              <a:gd name="connsiteY3229" fmla="*/ 4732346 h 6028288"/>
              <a:gd name="connsiteX3230" fmla="*/ 4961362 w 6562090"/>
              <a:gd name="connsiteY3230" fmla="*/ 4704304 h 6028288"/>
              <a:gd name="connsiteX3231" fmla="*/ 4961362 w 6562090"/>
              <a:gd name="connsiteY3231" fmla="*/ 4690284 h 6028288"/>
              <a:gd name="connsiteX3232" fmla="*/ 4947321 w 6562090"/>
              <a:gd name="connsiteY3232" fmla="*/ 4704304 h 6028288"/>
              <a:gd name="connsiteX3233" fmla="*/ 4919238 w 6562090"/>
              <a:gd name="connsiteY3233" fmla="*/ 4732346 h 6028288"/>
              <a:gd name="connsiteX3234" fmla="*/ 4919238 w 6562090"/>
              <a:gd name="connsiteY3234" fmla="*/ 4690284 h 6028288"/>
              <a:gd name="connsiteX3235" fmla="*/ 4910462 w 6562090"/>
              <a:gd name="connsiteY3235" fmla="*/ 4690284 h 6028288"/>
              <a:gd name="connsiteX3236" fmla="*/ 4891778 w 6562090"/>
              <a:gd name="connsiteY3236" fmla="*/ 4690284 h 6028288"/>
              <a:gd name="connsiteX3237" fmla="*/ 4892241 w 6562090"/>
              <a:gd name="connsiteY3237" fmla="*/ 4692138 h 6028288"/>
              <a:gd name="connsiteX3238" fmla="*/ 4878440 w 6562090"/>
              <a:gd name="connsiteY3238" fmla="*/ 4692138 h 6028288"/>
              <a:gd name="connsiteX3239" fmla="*/ 4878440 w 6562090"/>
              <a:gd name="connsiteY3239" fmla="*/ 4678337 h 6028288"/>
              <a:gd name="connsiteX3240" fmla="*/ 4878443 w 6562090"/>
              <a:gd name="connsiteY3240" fmla="*/ 4678337 h 6028288"/>
              <a:gd name="connsiteX3241" fmla="*/ 4890518 w 6562090"/>
              <a:gd name="connsiteY3241" fmla="*/ 4685237 h 6028288"/>
              <a:gd name="connsiteX3242" fmla="*/ 4891468 w 6562090"/>
              <a:gd name="connsiteY3242" fmla="*/ 4689039 h 6028288"/>
              <a:gd name="connsiteX3243" fmla="*/ 4892910 w 6562090"/>
              <a:gd name="connsiteY3243" fmla="*/ 4683275 h 6028288"/>
              <a:gd name="connsiteX3244" fmla="*/ 4905196 w 6562090"/>
              <a:gd name="connsiteY3244" fmla="*/ 4676264 h 6028288"/>
              <a:gd name="connsiteX3245" fmla="*/ 4933280 w 6562090"/>
              <a:gd name="connsiteY3245" fmla="*/ 4648222 h 6028288"/>
              <a:gd name="connsiteX3246" fmla="*/ 4961362 w 6562090"/>
              <a:gd name="connsiteY3246" fmla="*/ 4634202 h 6028288"/>
              <a:gd name="connsiteX3247" fmla="*/ 4947321 w 6562090"/>
              <a:gd name="connsiteY3247" fmla="*/ 4634202 h 6028288"/>
              <a:gd name="connsiteX3248" fmla="*/ 4947321 w 6562090"/>
              <a:gd name="connsiteY3248" fmla="*/ 4632448 h 6028288"/>
              <a:gd name="connsiteX3249" fmla="*/ 4947321 w 6562090"/>
              <a:gd name="connsiteY3249" fmla="*/ 4620873 h 6028288"/>
              <a:gd name="connsiteX3250" fmla="*/ 4946671 w 6562090"/>
              <a:gd name="connsiteY3250" fmla="*/ 4621193 h 6028288"/>
              <a:gd name="connsiteX3251" fmla="*/ 4931526 w 6562090"/>
              <a:gd name="connsiteY3251" fmla="*/ 4644716 h 6028288"/>
              <a:gd name="connsiteX3252" fmla="*/ 4905196 w 6562090"/>
              <a:gd name="connsiteY3252" fmla="*/ 4648222 h 6028288"/>
              <a:gd name="connsiteX3253" fmla="*/ 4905196 w 6562090"/>
              <a:gd name="connsiteY3253" fmla="*/ 4634202 h 6028288"/>
              <a:gd name="connsiteX3254" fmla="*/ 4877115 w 6562090"/>
              <a:gd name="connsiteY3254" fmla="*/ 4634202 h 6028288"/>
              <a:gd name="connsiteX3255" fmla="*/ 4891154 w 6562090"/>
              <a:gd name="connsiteY3255" fmla="*/ 4620182 h 6028288"/>
              <a:gd name="connsiteX3256" fmla="*/ 4886421 w 6562090"/>
              <a:gd name="connsiteY3256" fmla="*/ 4615696 h 6028288"/>
              <a:gd name="connsiteX3257" fmla="*/ 4878443 w 6562090"/>
              <a:gd name="connsiteY3257" fmla="*/ 4619687 h 6028288"/>
              <a:gd name="connsiteX3258" fmla="*/ 4878443 w 6562090"/>
              <a:gd name="connsiteY3258" fmla="*/ 4611102 h 6028288"/>
              <a:gd name="connsiteX3259" fmla="*/ 4864827 w 6562090"/>
              <a:gd name="connsiteY3259" fmla="*/ 4607914 h 6028288"/>
              <a:gd name="connsiteX3260" fmla="*/ 4849032 w 6562090"/>
              <a:gd name="connsiteY3260" fmla="*/ 4606160 h 6028288"/>
              <a:gd name="connsiteX3261" fmla="*/ 4806907 w 6562090"/>
              <a:gd name="connsiteY3261" fmla="*/ 4620182 h 6028288"/>
              <a:gd name="connsiteX3262" fmla="*/ 4820948 w 6562090"/>
              <a:gd name="connsiteY3262" fmla="*/ 4662244 h 6028288"/>
              <a:gd name="connsiteX3263" fmla="*/ 4820948 w 6562090"/>
              <a:gd name="connsiteY3263" fmla="*/ 4648222 h 6028288"/>
              <a:gd name="connsiteX3264" fmla="*/ 4834990 w 6562090"/>
              <a:gd name="connsiteY3264" fmla="*/ 4648222 h 6028288"/>
              <a:gd name="connsiteX3265" fmla="*/ 4849032 w 6562090"/>
              <a:gd name="connsiteY3265" fmla="*/ 4690284 h 6028288"/>
              <a:gd name="connsiteX3266" fmla="*/ 4792865 w 6562090"/>
              <a:gd name="connsiteY3266" fmla="*/ 4690284 h 6028288"/>
              <a:gd name="connsiteX3267" fmla="*/ 4778824 w 6562090"/>
              <a:gd name="connsiteY3267" fmla="*/ 4662244 h 6028288"/>
              <a:gd name="connsiteX3268" fmla="*/ 4764782 w 6562090"/>
              <a:gd name="connsiteY3268" fmla="*/ 4690284 h 6028288"/>
              <a:gd name="connsiteX3269" fmla="*/ 4736698 w 6562090"/>
              <a:gd name="connsiteY3269" fmla="*/ 4676264 h 6028288"/>
              <a:gd name="connsiteX3270" fmla="*/ 4708616 w 6562090"/>
              <a:gd name="connsiteY3270" fmla="*/ 4662244 h 6028288"/>
              <a:gd name="connsiteX3271" fmla="*/ 4694576 w 6562090"/>
              <a:gd name="connsiteY3271" fmla="*/ 4690284 h 6028288"/>
              <a:gd name="connsiteX3272" fmla="*/ 4680534 w 6562090"/>
              <a:gd name="connsiteY3272" fmla="*/ 4704304 h 6028288"/>
              <a:gd name="connsiteX3273" fmla="*/ 4666492 w 6562090"/>
              <a:gd name="connsiteY3273" fmla="*/ 4704304 h 6028288"/>
              <a:gd name="connsiteX3274" fmla="*/ 4652451 w 6562090"/>
              <a:gd name="connsiteY3274" fmla="*/ 4662244 h 6028288"/>
              <a:gd name="connsiteX3275" fmla="*/ 4638410 w 6562090"/>
              <a:gd name="connsiteY3275" fmla="*/ 4662244 h 6028288"/>
              <a:gd name="connsiteX3276" fmla="*/ 4624368 w 6562090"/>
              <a:gd name="connsiteY3276" fmla="*/ 4676264 h 6028288"/>
              <a:gd name="connsiteX3277" fmla="*/ 4638410 w 6562090"/>
              <a:gd name="connsiteY3277" fmla="*/ 4676264 h 6028288"/>
              <a:gd name="connsiteX3278" fmla="*/ 4638410 w 6562090"/>
              <a:gd name="connsiteY3278" fmla="*/ 4690284 h 6028288"/>
              <a:gd name="connsiteX3279" fmla="*/ 4652451 w 6562090"/>
              <a:gd name="connsiteY3279" fmla="*/ 4690284 h 6028288"/>
              <a:gd name="connsiteX3280" fmla="*/ 4624368 w 6562090"/>
              <a:gd name="connsiteY3280" fmla="*/ 4704304 h 6028288"/>
              <a:gd name="connsiteX3281" fmla="*/ 4610326 w 6562090"/>
              <a:gd name="connsiteY3281" fmla="*/ 4690284 h 6028288"/>
              <a:gd name="connsiteX3282" fmla="*/ 4596284 w 6562090"/>
              <a:gd name="connsiteY3282" fmla="*/ 4704304 h 6028288"/>
              <a:gd name="connsiteX3283" fmla="*/ 4610326 w 6562090"/>
              <a:gd name="connsiteY3283" fmla="*/ 4760388 h 6028288"/>
              <a:gd name="connsiteX3284" fmla="*/ 4582242 w 6562090"/>
              <a:gd name="connsiteY3284" fmla="*/ 4746366 h 6028288"/>
              <a:gd name="connsiteX3285" fmla="*/ 4596284 w 6562090"/>
              <a:gd name="connsiteY3285" fmla="*/ 4746366 h 6028288"/>
              <a:gd name="connsiteX3286" fmla="*/ 4582242 w 6562090"/>
              <a:gd name="connsiteY3286" fmla="*/ 4690284 h 6028288"/>
              <a:gd name="connsiteX3287" fmla="*/ 4582158 w 6562090"/>
              <a:gd name="connsiteY3287" fmla="*/ 4690432 h 6028288"/>
              <a:gd name="connsiteX3288" fmla="*/ 4581732 w 6562090"/>
              <a:gd name="connsiteY3288" fmla="*/ 4692138 h 6028288"/>
              <a:gd name="connsiteX3289" fmla="*/ 4581102 w 6562090"/>
              <a:gd name="connsiteY3289" fmla="*/ 4692277 h 6028288"/>
              <a:gd name="connsiteX3290" fmla="*/ 4575223 w 6562090"/>
              <a:gd name="connsiteY3290" fmla="*/ 4702552 h 6028288"/>
              <a:gd name="connsiteX3291" fmla="*/ 4568201 w 6562090"/>
              <a:gd name="connsiteY3291" fmla="*/ 4704304 h 6028288"/>
              <a:gd name="connsiteX3292" fmla="*/ 4554160 w 6562090"/>
              <a:gd name="connsiteY3292" fmla="*/ 4718326 h 6028288"/>
              <a:gd name="connsiteX3293" fmla="*/ 4554160 w 6562090"/>
              <a:gd name="connsiteY3293" fmla="*/ 4690284 h 6028288"/>
              <a:gd name="connsiteX3294" fmla="*/ 4554160 w 6562090"/>
              <a:gd name="connsiteY3294" fmla="*/ 4662244 h 6028288"/>
              <a:gd name="connsiteX3295" fmla="*/ 4554160 w 6562090"/>
              <a:gd name="connsiteY3295" fmla="*/ 4676264 h 6028288"/>
              <a:gd name="connsiteX3296" fmla="*/ 4540118 w 6562090"/>
              <a:gd name="connsiteY3296" fmla="*/ 4690284 h 6028288"/>
              <a:gd name="connsiteX3297" fmla="*/ 4526078 w 6562090"/>
              <a:gd name="connsiteY3297" fmla="*/ 4676264 h 6028288"/>
              <a:gd name="connsiteX3298" fmla="*/ 4540118 w 6562090"/>
              <a:gd name="connsiteY3298" fmla="*/ 4732346 h 6028288"/>
              <a:gd name="connsiteX3299" fmla="*/ 4526078 w 6562090"/>
              <a:gd name="connsiteY3299" fmla="*/ 4760388 h 6028288"/>
              <a:gd name="connsiteX3300" fmla="*/ 4512036 w 6562090"/>
              <a:gd name="connsiteY3300" fmla="*/ 4760388 h 6028288"/>
              <a:gd name="connsiteX3301" fmla="*/ 4483954 w 6562090"/>
              <a:gd name="connsiteY3301" fmla="*/ 4746366 h 6028288"/>
              <a:gd name="connsiteX3302" fmla="*/ 4483954 w 6562090"/>
              <a:gd name="connsiteY3302" fmla="*/ 4760388 h 6028288"/>
              <a:gd name="connsiteX3303" fmla="*/ 4512036 w 6562090"/>
              <a:gd name="connsiteY3303" fmla="*/ 4774408 h 6028288"/>
              <a:gd name="connsiteX3304" fmla="*/ 4512036 w 6562090"/>
              <a:gd name="connsiteY3304" fmla="*/ 4802450 h 6028288"/>
              <a:gd name="connsiteX3305" fmla="*/ 4512036 w 6562090"/>
              <a:gd name="connsiteY3305" fmla="*/ 4788428 h 6028288"/>
              <a:gd name="connsiteX3306" fmla="*/ 4512036 w 6562090"/>
              <a:gd name="connsiteY3306" fmla="*/ 4802450 h 6028288"/>
              <a:gd name="connsiteX3307" fmla="*/ 4512036 w 6562090"/>
              <a:gd name="connsiteY3307" fmla="*/ 4804201 h 6028288"/>
              <a:gd name="connsiteX3308" fmla="*/ 4512036 w 6562090"/>
              <a:gd name="connsiteY3308" fmla="*/ 4830489 h 6028288"/>
              <a:gd name="connsiteX3309" fmla="*/ 4526078 w 6562090"/>
              <a:gd name="connsiteY3309" fmla="*/ 4802450 h 6028288"/>
              <a:gd name="connsiteX3310" fmla="*/ 4540118 w 6562090"/>
              <a:gd name="connsiteY3310" fmla="*/ 4802450 h 6028288"/>
              <a:gd name="connsiteX3311" fmla="*/ 4540118 w 6562090"/>
              <a:gd name="connsiteY3311" fmla="*/ 4816470 h 6028288"/>
              <a:gd name="connsiteX3312" fmla="*/ 4554160 w 6562090"/>
              <a:gd name="connsiteY3312" fmla="*/ 4816470 h 6028288"/>
              <a:gd name="connsiteX3313" fmla="*/ 4568201 w 6562090"/>
              <a:gd name="connsiteY3313" fmla="*/ 4830489 h 6028288"/>
              <a:gd name="connsiteX3314" fmla="*/ 4554160 w 6562090"/>
              <a:gd name="connsiteY3314" fmla="*/ 4872551 h 6028288"/>
              <a:gd name="connsiteX3315" fmla="*/ 4540118 w 6562090"/>
              <a:gd name="connsiteY3315" fmla="*/ 4844509 h 6028288"/>
              <a:gd name="connsiteX3316" fmla="*/ 4469912 w 6562090"/>
              <a:gd name="connsiteY3316" fmla="*/ 4858531 h 6028288"/>
              <a:gd name="connsiteX3317" fmla="*/ 4469912 w 6562090"/>
              <a:gd name="connsiteY3317" fmla="*/ 4844509 h 6028288"/>
              <a:gd name="connsiteX3318" fmla="*/ 4483954 w 6562090"/>
              <a:gd name="connsiteY3318" fmla="*/ 4816470 h 6028288"/>
              <a:gd name="connsiteX3319" fmla="*/ 4469912 w 6562090"/>
              <a:gd name="connsiteY3319" fmla="*/ 4788428 h 6028288"/>
              <a:gd name="connsiteX3320" fmla="*/ 4455870 w 6562090"/>
              <a:gd name="connsiteY3320" fmla="*/ 4802450 h 6028288"/>
              <a:gd name="connsiteX3321" fmla="*/ 4441828 w 6562090"/>
              <a:gd name="connsiteY3321" fmla="*/ 4802450 h 6028288"/>
              <a:gd name="connsiteX3322" fmla="*/ 4441828 w 6562090"/>
              <a:gd name="connsiteY3322" fmla="*/ 4760388 h 6028288"/>
              <a:gd name="connsiteX3323" fmla="*/ 4427787 w 6562090"/>
              <a:gd name="connsiteY3323" fmla="*/ 4788428 h 6028288"/>
              <a:gd name="connsiteX3324" fmla="*/ 4385662 w 6562090"/>
              <a:gd name="connsiteY3324" fmla="*/ 4858531 h 6028288"/>
              <a:gd name="connsiteX3325" fmla="*/ 4385662 w 6562090"/>
              <a:gd name="connsiteY3325" fmla="*/ 4844509 h 6028288"/>
              <a:gd name="connsiteX3326" fmla="*/ 4371620 w 6562090"/>
              <a:gd name="connsiteY3326" fmla="*/ 4830489 h 6028288"/>
              <a:gd name="connsiteX3327" fmla="*/ 4371620 w 6562090"/>
              <a:gd name="connsiteY3327" fmla="*/ 4844509 h 6028288"/>
              <a:gd name="connsiteX3328" fmla="*/ 4357578 w 6562090"/>
              <a:gd name="connsiteY3328" fmla="*/ 4830489 h 6028288"/>
              <a:gd name="connsiteX3329" fmla="*/ 4385662 w 6562090"/>
              <a:gd name="connsiteY3329" fmla="*/ 4816470 h 6028288"/>
              <a:gd name="connsiteX3330" fmla="*/ 4385662 w 6562090"/>
              <a:gd name="connsiteY3330" fmla="*/ 4774408 h 6028288"/>
              <a:gd name="connsiteX3331" fmla="*/ 4371620 w 6562090"/>
              <a:gd name="connsiteY3331" fmla="*/ 4774408 h 6028288"/>
              <a:gd name="connsiteX3332" fmla="*/ 4371620 w 6562090"/>
              <a:gd name="connsiteY3332" fmla="*/ 4802450 h 6028288"/>
              <a:gd name="connsiteX3333" fmla="*/ 4343539 w 6562090"/>
              <a:gd name="connsiteY3333" fmla="*/ 4760388 h 6028288"/>
              <a:gd name="connsiteX3334" fmla="*/ 4328311 w 6562090"/>
              <a:gd name="connsiteY3334" fmla="*/ 4771445 h 6028288"/>
              <a:gd name="connsiteX3335" fmla="*/ 4318966 w 6562090"/>
              <a:gd name="connsiteY3335" fmla="*/ 4748119 h 6028288"/>
              <a:gd name="connsiteX3336" fmla="*/ 4329498 w 6562090"/>
              <a:gd name="connsiteY3336" fmla="*/ 4732346 h 6028288"/>
              <a:gd name="connsiteX3337" fmla="*/ 4315456 w 6562090"/>
              <a:gd name="connsiteY3337" fmla="*/ 4676264 h 6028288"/>
              <a:gd name="connsiteX3338" fmla="*/ 4278012 w 6562090"/>
              <a:gd name="connsiteY3338" fmla="*/ 4690284 h 6028288"/>
              <a:gd name="connsiteX3339" fmla="*/ 4292052 w 6562090"/>
              <a:gd name="connsiteY3339" fmla="*/ 4704304 h 6028288"/>
              <a:gd name="connsiteX3340" fmla="*/ 4292052 w 6562090"/>
              <a:gd name="connsiteY3340" fmla="*/ 4718326 h 6028288"/>
              <a:gd name="connsiteX3341" fmla="*/ 4293808 w 6562090"/>
              <a:gd name="connsiteY3341" fmla="*/ 4718326 h 6028288"/>
              <a:gd name="connsiteX3342" fmla="*/ 4296688 w 6562090"/>
              <a:gd name="connsiteY3342" fmla="*/ 4718326 h 6028288"/>
              <a:gd name="connsiteX3343" fmla="*/ 4297318 w 6562090"/>
              <a:gd name="connsiteY3343" fmla="*/ 4720077 h 6028288"/>
              <a:gd name="connsiteX3344" fmla="*/ 4292052 w 6562090"/>
              <a:gd name="connsiteY3344" fmla="*/ 4732346 h 6028288"/>
              <a:gd name="connsiteX3345" fmla="*/ 4306094 w 6562090"/>
              <a:gd name="connsiteY3345" fmla="*/ 4746366 h 6028288"/>
              <a:gd name="connsiteX3346" fmla="*/ 4306094 w 6562090"/>
              <a:gd name="connsiteY3346" fmla="*/ 4774408 h 6028288"/>
              <a:gd name="connsiteX3347" fmla="*/ 4263970 w 6562090"/>
              <a:gd name="connsiteY3347" fmla="*/ 4788428 h 6028288"/>
              <a:gd name="connsiteX3348" fmla="*/ 4235888 w 6562090"/>
              <a:gd name="connsiteY3348" fmla="*/ 4830489 h 6028288"/>
              <a:gd name="connsiteX3349" fmla="*/ 4235888 w 6562090"/>
              <a:gd name="connsiteY3349" fmla="*/ 4802450 h 6028288"/>
              <a:gd name="connsiteX3350" fmla="*/ 4235888 w 6562090"/>
              <a:gd name="connsiteY3350" fmla="*/ 4746366 h 6028288"/>
              <a:gd name="connsiteX3351" fmla="*/ 4249929 w 6562090"/>
              <a:gd name="connsiteY3351" fmla="*/ 4704304 h 6028288"/>
              <a:gd name="connsiteX3352" fmla="*/ 4221846 w 6562090"/>
              <a:gd name="connsiteY3352" fmla="*/ 4718326 h 6028288"/>
              <a:gd name="connsiteX3353" fmla="*/ 4193762 w 6562090"/>
              <a:gd name="connsiteY3353" fmla="*/ 4718326 h 6028288"/>
              <a:gd name="connsiteX3354" fmla="*/ 4193762 w 6562090"/>
              <a:gd name="connsiteY3354" fmla="*/ 4760388 h 6028288"/>
              <a:gd name="connsiteX3355" fmla="*/ 4179721 w 6562090"/>
              <a:gd name="connsiteY3355" fmla="*/ 4732346 h 6028288"/>
              <a:gd name="connsiteX3356" fmla="*/ 4179721 w 6562090"/>
              <a:gd name="connsiteY3356" fmla="*/ 4746366 h 6028288"/>
              <a:gd name="connsiteX3357" fmla="*/ 4165679 w 6562090"/>
              <a:gd name="connsiteY3357" fmla="*/ 4830489 h 6028288"/>
              <a:gd name="connsiteX3358" fmla="*/ 4179721 w 6562090"/>
              <a:gd name="connsiteY3358" fmla="*/ 4816470 h 6028288"/>
              <a:gd name="connsiteX3359" fmla="*/ 4179721 w 6562090"/>
              <a:gd name="connsiteY3359" fmla="*/ 4830489 h 6028288"/>
              <a:gd name="connsiteX3360" fmla="*/ 4193762 w 6562090"/>
              <a:gd name="connsiteY3360" fmla="*/ 4830489 h 6028288"/>
              <a:gd name="connsiteX3361" fmla="*/ 4193762 w 6562090"/>
              <a:gd name="connsiteY3361" fmla="*/ 4816470 h 6028288"/>
              <a:gd name="connsiteX3362" fmla="*/ 4207804 w 6562090"/>
              <a:gd name="connsiteY3362" fmla="*/ 4830489 h 6028288"/>
              <a:gd name="connsiteX3363" fmla="*/ 4221846 w 6562090"/>
              <a:gd name="connsiteY3363" fmla="*/ 4830489 h 6028288"/>
              <a:gd name="connsiteX3364" fmla="*/ 4207804 w 6562090"/>
              <a:gd name="connsiteY3364" fmla="*/ 4872551 h 6028288"/>
              <a:gd name="connsiteX3365" fmla="*/ 4221846 w 6562090"/>
              <a:gd name="connsiteY3365" fmla="*/ 4858531 h 6028288"/>
              <a:gd name="connsiteX3366" fmla="*/ 4235888 w 6562090"/>
              <a:gd name="connsiteY3366" fmla="*/ 4830489 h 6028288"/>
              <a:gd name="connsiteX3367" fmla="*/ 4249929 w 6562090"/>
              <a:gd name="connsiteY3367" fmla="*/ 4858531 h 6028288"/>
              <a:gd name="connsiteX3368" fmla="*/ 4249929 w 6562090"/>
              <a:gd name="connsiteY3368" fmla="*/ 4886571 h 6028288"/>
              <a:gd name="connsiteX3369" fmla="*/ 4249929 w 6562090"/>
              <a:gd name="connsiteY3369" fmla="*/ 4900593 h 6028288"/>
              <a:gd name="connsiteX3370" fmla="*/ 4278012 w 6562090"/>
              <a:gd name="connsiteY3370" fmla="*/ 4858531 h 6028288"/>
              <a:gd name="connsiteX3371" fmla="*/ 4292052 w 6562090"/>
              <a:gd name="connsiteY3371" fmla="*/ 4858531 h 6028288"/>
              <a:gd name="connsiteX3372" fmla="*/ 4292052 w 6562090"/>
              <a:gd name="connsiteY3372" fmla="*/ 4872551 h 6028288"/>
              <a:gd name="connsiteX3373" fmla="*/ 4292052 w 6562090"/>
              <a:gd name="connsiteY3373" fmla="*/ 4928633 h 6028288"/>
              <a:gd name="connsiteX3374" fmla="*/ 4306094 w 6562090"/>
              <a:gd name="connsiteY3374" fmla="*/ 4942655 h 6028288"/>
              <a:gd name="connsiteX3375" fmla="*/ 4292052 w 6562090"/>
              <a:gd name="connsiteY3375" fmla="*/ 4956675 h 6028288"/>
              <a:gd name="connsiteX3376" fmla="*/ 4329498 w 6562090"/>
              <a:gd name="connsiteY3376" fmla="*/ 4970695 h 6028288"/>
              <a:gd name="connsiteX3377" fmla="*/ 4315456 w 6562090"/>
              <a:gd name="connsiteY3377" fmla="*/ 4984715 h 6028288"/>
              <a:gd name="connsiteX3378" fmla="*/ 4263970 w 6562090"/>
              <a:gd name="connsiteY3378" fmla="*/ 4970695 h 6028288"/>
              <a:gd name="connsiteX3379" fmla="*/ 4263970 w 6562090"/>
              <a:gd name="connsiteY3379" fmla="*/ 4956675 h 6028288"/>
              <a:gd name="connsiteX3380" fmla="*/ 4249929 w 6562090"/>
              <a:gd name="connsiteY3380" fmla="*/ 4956675 h 6028288"/>
              <a:gd name="connsiteX3381" fmla="*/ 4263970 w 6562090"/>
              <a:gd name="connsiteY3381" fmla="*/ 4928633 h 6028288"/>
              <a:gd name="connsiteX3382" fmla="*/ 4249929 w 6562090"/>
              <a:gd name="connsiteY3382" fmla="*/ 4942655 h 6028288"/>
              <a:gd name="connsiteX3383" fmla="*/ 4249929 w 6562090"/>
              <a:gd name="connsiteY3383" fmla="*/ 4940901 h 6028288"/>
              <a:gd name="connsiteX3384" fmla="*/ 4249929 w 6562090"/>
              <a:gd name="connsiteY3384" fmla="*/ 4930196 h 6028288"/>
              <a:gd name="connsiteX3385" fmla="*/ 4248796 w 6562090"/>
              <a:gd name="connsiteY3385" fmla="*/ 4930196 h 6028288"/>
              <a:gd name="connsiteX3386" fmla="*/ 4237860 w 6562090"/>
              <a:gd name="connsiteY3386" fmla="*/ 4945283 h 6028288"/>
              <a:gd name="connsiteX3387" fmla="*/ 4235888 w 6562090"/>
              <a:gd name="connsiteY3387" fmla="*/ 4984715 h 6028288"/>
              <a:gd name="connsiteX3388" fmla="*/ 4263970 w 6562090"/>
              <a:gd name="connsiteY3388" fmla="*/ 4984715 h 6028288"/>
              <a:gd name="connsiteX3389" fmla="*/ 4263970 w 6562090"/>
              <a:gd name="connsiteY3389" fmla="*/ 5022104 h 6028288"/>
              <a:gd name="connsiteX3390" fmla="*/ 4306094 w 6562090"/>
              <a:gd name="connsiteY3390" fmla="*/ 5036124 h 6028288"/>
              <a:gd name="connsiteX3391" fmla="*/ 4315456 w 6562090"/>
              <a:gd name="connsiteY3391" fmla="*/ 5022104 h 6028288"/>
              <a:gd name="connsiteX3392" fmla="*/ 4315456 w 6562090"/>
              <a:gd name="connsiteY3392" fmla="*/ 5050144 h 6028288"/>
              <a:gd name="connsiteX3393" fmla="*/ 4329498 w 6562090"/>
              <a:gd name="connsiteY3393" fmla="*/ 5064166 h 6028288"/>
              <a:gd name="connsiteX3394" fmla="*/ 4292052 w 6562090"/>
              <a:gd name="connsiteY3394" fmla="*/ 5064166 h 6028288"/>
              <a:gd name="connsiteX3395" fmla="*/ 4306094 w 6562090"/>
              <a:gd name="connsiteY3395" fmla="*/ 5050144 h 6028288"/>
              <a:gd name="connsiteX3396" fmla="*/ 4292052 w 6562090"/>
              <a:gd name="connsiteY3396" fmla="*/ 5064166 h 6028288"/>
              <a:gd name="connsiteX3397" fmla="*/ 4263970 w 6562090"/>
              <a:gd name="connsiteY3397" fmla="*/ 5064166 h 6028288"/>
              <a:gd name="connsiteX3398" fmla="*/ 4278012 w 6562090"/>
              <a:gd name="connsiteY3398" fmla="*/ 5050144 h 6028288"/>
              <a:gd name="connsiteX3399" fmla="*/ 4235888 w 6562090"/>
              <a:gd name="connsiteY3399" fmla="*/ 5022104 h 6028288"/>
              <a:gd name="connsiteX3400" fmla="*/ 4235888 w 6562090"/>
              <a:gd name="connsiteY3400" fmla="*/ 5036124 h 6028288"/>
              <a:gd name="connsiteX3401" fmla="*/ 4207804 w 6562090"/>
              <a:gd name="connsiteY3401" fmla="*/ 5022104 h 6028288"/>
              <a:gd name="connsiteX3402" fmla="*/ 4207804 w 6562090"/>
              <a:gd name="connsiteY3402" fmla="*/ 5064166 h 6028288"/>
              <a:gd name="connsiteX3403" fmla="*/ 4207804 w 6562090"/>
              <a:gd name="connsiteY3403" fmla="*/ 5036124 h 6028288"/>
              <a:gd name="connsiteX3404" fmla="*/ 4193762 w 6562090"/>
              <a:gd name="connsiteY3404" fmla="*/ 5036124 h 6028288"/>
              <a:gd name="connsiteX3405" fmla="*/ 4179721 w 6562090"/>
              <a:gd name="connsiteY3405" fmla="*/ 5050144 h 6028288"/>
              <a:gd name="connsiteX3406" fmla="*/ 4193762 w 6562090"/>
              <a:gd name="connsiteY3406" fmla="*/ 5078186 h 6028288"/>
              <a:gd name="connsiteX3407" fmla="*/ 4207804 w 6562090"/>
              <a:gd name="connsiteY3407" fmla="*/ 5078186 h 6028288"/>
              <a:gd name="connsiteX3408" fmla="*/ 4263970 w 6562090"/>
              <a:gd name="connsiteY3408" fmla="*/ 5092206 h 6028288"/>
              <a:gd name="connsiteX3409" fmla="*/ 4235888 w 6562090"/>
              <a:gd name="connsiteY3409" fmla="*/ 5078186 h 6028288"/>
              <a:gd name="connsiteX3410" fmla="*/ 4263970 w 6562090"/>
              <a:gd name="connsiteY3410" fmla="*/ 5050144 h 6028288"/>
              <a:gd name="connsiteX3411" fmla="*/ 4278012 w 6562090"/>
              <a:gd name="connsiteY3411" fmla="*/ 5092206 h 6028288"/>
              <a:gd name="connsiteX3412" fmla="*/ 4263970 w 6562090"/>
              <a:gd name="connsiteY3412" fmla="*/ 5120248 h 6028288"/>
              <a:gd name="connsiteX3413" fmla="*/ 4272746 w 6562090"/>
              <a:gd name="connsiteY3413" fmla="*/ 5127257 h 6028288"/>
              <a:gd name="connsiteX3414" fmla="*/ 4286846 w 6562090"/>
              <a:gd name="connsiteY3414" fmla="*/ 5132377 h 6028288"/>
              <a:gd name="connsiteX3415" fmla="*/ 4286788 w 6562090"/>
              <a:gd name="connsiteY3415" fmla="*/ 5132516 h 6028288"/>
              <a:gd name="connsiteX3416" fmla="*/ 4292052 w 6562090"/>
              <a:gd name="connsiteY3416" fmla="*/ 5134268 h 6028288"/>
              <a:gd name="connsiteX3417" fmla="*/ 4286846 w 6562090"/>
              <a:gd name="connsiteY3417" fmla="*/ 5132377 h 6028288"/>
              <a:gd name="connsiteX3418" fmla="*/ 4292052 w 6562090"/>
              <a:gd name="connsiteY3418" fmla="*/ 5120248 h 6028288"/>
              <a:gd name="connsiteX3419" fmla="*/ 4315456 w 6562090"/>
              <a:gd name="connsiteY3419" fmla="*/ 5134268 h 6028288"/>
              <a:gd name="connsiteX3420" fmla="*/ 4292052 w 6562090"/>
              <a:gd name="connsiteY3420" fmla="*/ 5148290 h 6028288"/>
              <a:gd name="connsiteX3421" fmla="*/ 4292052 w 6562090"/>
              <a:gd name="connsiteY3421" fmla="*/ 5176330 h 6028288"/>
              <a:gd name="connsiteX3422" fmla="*/ 4263970 w 6562090"/>
              <a:gd name="connsiteY3422" fmla="*/ 5148290 h 6028288"/>
              <a:gd name="connsiteX3423" fmla="*/ 4263970 w 6562090"/>
              <a:gd name="connsiteY3423" fmla="*/ 5134268 h 6028288"/>
              <a:gd name="connsiteX3424" fmla="*/ 4249929 w 6562090"/>
              <a:gd name="connsiteY3424" fmla="*/ 5134268 h 6028288"/>
              <a:gd name="connsiteX3425" fmla="*/ 4292052 w 6562090"/>
              <a:gd name="connsiteY3425" fmla="*/ 5190350 h 6028288"/>
              <a:gd name="connsiteX3426" fmla="*/ 4292052 w 6562090"/>
              <a:gd name="connsiteY3426" fmla="*/ 5204372 h 6028288"/>
              <a:gd name="connsiteX3427" fmla="*/ 4292052 w 6562090"/>
              <a:gd name="connsiteY3427" fmla="*/ 5218392 h 6028288"/>
              <a:gd name="connsiteX3428" fmla="*/ 4292052 w 6562090"/>
              <a:gd name="connsiteY3428" fmla="*/ 5232412 h 6028288"/>
              <a:gd name="connsiteX3429" fmla="*/ 4329498 w 6562090"/>
              <a:gd name="connsiteY3429" fmla="*/ 5232412 h 6028288"/>
              <a:gd name="connsiteX3430" fmla="*/ 4315456 w 6562090"/>
              <a:gd name="connsiteY3430" fmla="*/ 5246434 h 6028288"/>
              <a:gd name="connsiteX3431" fmla="*/ 4306094 w 6562090"/>
              <a:gd name="connsiteY3431" fmla="*/ 5246434 h 6028288"/>
              <a:gd name="connsiteX3432" fmla="*/ 4306094 w 6562090"/>
              <a:gd name="connsiteY3432" fmla="*/ 5288493 h 6028288"/>
              <a:gd name="connsiteX3433" fmla="*/ 4292052 w 6562090"/>
              <a:gd name="connsiteY3433" fmla="*/ 5260453 h 6028288"/>
              <a:gd name="connsiteX3434" fmla="*/ 4292052 w 6562090"/>
              <a:gd name="connsiteY3434" fmla="*/ 5302515 h 6028288"/>
              <a:gd name="connsiteX3435" fmla="*/ 4263970 w 6562090"/>
              <a:gd name="connsiteY3435" fmla="*/ 5316535 h 6028288"/>
              <a:gd name="connsiteX3436" fmla="*/ 4278012 w 6562090"/>
              <a:gd name="connsiteY3436" fmla="*/ 5330555 h 6028288"/>
              <a:gd name="connsiteX3437" fmla="*/ 4256948 w 6562090"/>
              <a:gd name="connsiteY3437" fmla="*/ 5339318 h 6028288"/>
              <a:gd name="connsiteX3438" fmla="*/ 4236609 w 6562090"/>
              <a:gd name="connsiteY3438" fmla="*/ 5357934 h 6028288"/>
              <a:gd name="connsiteX3439" fmla="*/ 4236722 w 6562090"/>
              <a:gd name="connsiteY3439" fmla="*/ 5358008 h 6028288"/>
              <a:gd name="connsiteX3440" fmla="*/ 4236483 w 6562090"/>
              <a:gd name="connsiteY3440" fmla="*/ 5358052 h 6028288"/>
              <a:gd name="connsiteX3441" fmla="*/ 4235888 w 6562090"/>
              <a:gd name="connsiteY3441" fmla="*/ 5358597 h 6028288"/>
              <a:gd name="connsiteX3442" fmla="*/ 4263970 w 6562090"/>
              <a:gd name="connsiteY3442" fmla="*/ 5344577 h 6028288"/>
              <a:gd name="connsiteX3443" fmla="*/ 4263970 w 6562090"/>
              <a:gd name="connsiteY3443" fmla="*/ 5372617 h 6028288"/>
              <a:gd name="connsiteX3444" fmla="*/ 4221846 w 6562090"/>
              <a:gd name="connsiteY3444" fmla="*/ 5372617 h 6028288"/>
              <a:gd name="connsiteX3445" fmla="*/ 4235888 w 6562090"/>
              <a:gd name="connsiteY3445" fmla="*/ 5372617 h 6028288"/>
              <a:gd name="connsiteX3446" fmla="*/ 4207804 w 6562090"/>
              <a:gd name="connsiteY3446" fmla="*/ 5372617 h 6028288"/>
              <a:gd name="connsiteX3447" fmla="*/ 4151638 w 6562090"/>
              <a:gd name="connsiteY3447" fmla="*/ 5302515 h 6028288"/>
              <a:gd name="connsiteX3448" fmla="*/ 4151638 w 6562090"/>
              <a:gd name="connsiteY3448" fmla="*/ 5274473 h 6028288"/>
              <a:gd name="connsiteX3449" fmla="*/ 4165679 w 6562090"/>
              <a:gd name="connsiteY3449" fmla="*/ 5288493 h 6028288"/>
              <a:gd name="connsiteX3450" fmla="*/ 4165679 w 6562090"/>
              <a:gd name="connsiteY3450" fmla="*/ 5302515 h 6028288"/>
              <a:gd name="connsiteX3451" fmla="*/ 4165679 w 6562090"/>
              <a:gd name="connsiteY3451" fmla="*/ 5260453 h 6028288"/>
              <a:gd name="connsiteX3452" fmla="*/ 4154709 w 6562090"/>
              <a:gd name="connsiteY3452" fmla="*/ 5258860 h 6028288"/>
              <a:gd name="connsiteX3453" fmla="*/ 4153393 w 6562090"/>
              <a:gd name="connsiteY3453" fmla="*/ 5256948 h 6028288"/>
              <a:gd name="connsiteX3454" fmla="*/ 4153612 w 6562090"/>
              <a:gd name="connsiteY3454" fmla="*/ 5258701 h 6028288"/>
              <a:gd name="connsiteX3455" fmla="*/ 4154709 w 6562090"/>
              <a:gd name="connsiteY3455" fmla="*/ 5258860 h 6028288"/>
              <a:gd name="connsiteX3456" fmla="*/ 4155806 w 6562090"/>
              <a:gd name="connsiteY3456" fmla="*/ 5260454 h 6028288"/>
              <a:gd name="connsiteX3457" fmla="*/ 4151638 w 6562090"/>
              <a:gd name="connsiteY3457" fmla="*/ 5274473 h 6028288"/>
              <a:gd name="connsiteX3458" fmla="*/ 4123554 w 6562090"/>
              <a:gd name="connsiteY3458" fmla="*/ 5302515 h 6028288"/>
              <a:gd name="connsiteX3459" fmla="*/ 4137596 w 6562090"/>
              <a:gd name="connsiteY3459" fmla="*/ 5302515 h 6028288"/>
              <a:gd name="connsiteX3460" fmla="*/ 4137596 w 6562090"/>
              <a:gd name="connsiteY3460" fmla="*/ 5316535 h 6028288"/>
              <a:gd name="connsiteX3461" fmla="*/ 4123554 w 6562090"/>
              <a:gd name="connsiteY3461" fmla="*/ 5330555 h 6028288"/>
              <a:gd name="connsiteX3462" fmla="*/ 4116534 w 6562090"/>
              <a:gd name="connsiteY3462" fmla="*/ 5295504 h 6028288"/>
              <a:gd name="connsiteX3463" fmla="*/ 4111977 w 6562090"/>
              <a:gd name="connsiteY3463" fmla="*/ 5287087 h 6028288"/>
              <a:gd name="connsiteX3464" fmla="*/ 4121800 w 6562090"/>
              <a:gd name="connsiteY3464" fmla="*/ 5281484 h 6028288"/>
              <a:gd name="connsiteX3465" fmla="*/ 4123554 w 6562090"/>
              <a:gd name="connsiteY3465" fmla="*/ 5274473 h 6028288"/>
              <a:gd name="connsiteX3466" fmla="*/ 4114778 w 6562090"/>
              <a:gd name="connsiteY3466" fmla="*/ 5262205 h 6028288"/>
              <a:gd name="connsiteX3467" fmla="*/ 4110323 w 6562090"/>
              <a:gd name="connsiteY3467" fmla="*/ 5261801 h 6028288"/>
              <a:gd name="connsiteX3468" fmla="*/ 4109512 w 6562090"/>
              <a:gd name="connsiteY3468" fmla="*/ 5260453 h 6028288"/>
              <a:gd name="connsiteX3469" fmla="*/ 4109395 w 6562090"/>
              <a:gd name="connsiteY3469" fmla="*/ 5261716 h 6028288"/>
              <a:gd name="connsiteX3470" fmla="*/ 4095473 w 6562090"/>
              <a:gd name="connsiteY3470" fmla="*/ 5260453 h 6028288"/>
              <a:gd name="connsiteX3471" fmla="*/ 4109512 w 6562090"/>
              <a:gd name="connsiteY3471" fmla="*/ 5246434 h 6028288"/>
              <a:gd name="connsiteX3472" fmla="*/ 4109512 w 6562090"/>
              <a:gd name="connsiteY3472" fmla="*/ 5218392 h 6028288"/>
              <a:gd name="connsiteX3473" fmla="*/ 4095473 w 6562090"/>
              <a:gd name="connsiteY3473" fmla="*/ 5218392 h 6028288"/>
              <a:gd name="connsiteX3474" fmla="*/ 4109512 w 6562090"/>
              <a:gd name="connsiteY3474" fmla="*/ 5176330 h 6028288"/>
              <a:gd name="connsiteX3475" fmla="*/ 4081432 w 6562090"/>
              <a:gd name="connsiteY3475" fmla="*/ 5148290 h 6028288"/>
              <a:gd name="connsiteX3476" fmla="*/ 4095473 w 6562090"/>
              <a:gd name="connsiteY3476" fmla="*/ 5162310 h 6028288"/>
              <a:gd name="connsiteX3477" fmla="*/ 4081432 w 6562090"/>
              <a:gd name="connsiteY3477" fmla="*/ 5190350 h 6028288"/>
              <a:gd name="connsiteX3478" fmla="*/ 4067390 w 6562090"/>
              <a:gd name="connsiteY3478" fmla="*/ 5176330 h 6028288"/>
              <a:gd name="connsiteX3479" fmla="*/ 4067390 w 6562090"/>
              <a:gd name="connsiteY3479" fmla="*/ 5190350 h 6028288"/>
              <a:gd name="connsiteX3480" fmla="*/ 4053348 w 6562090"/>
              <a:gd name="connsiteY3480" fmla="*/ 5190350 h 6028288"/>
              <a:gd name="connsiteX3481" fmla="*/ 4039306 w 6562090"/>
              <a:gd name="connsiteY3481" fmla="*/ 5148290 h 6028288"/>
              <a:gd name="connsiteX3482" fmla="*/ 4039306 w 6562090"/>
              <a:gd name="connsiteY3482" fmla="*/ 5162310 h 6028288"/>
              <a:gd name="connsiteX3483" fmla="*/ 4011223 w 6562090"/>
              <a:gd name="connsiteY3483" fmla="*/ 5162310 h 6028288"/>
              <a:gd name="connsiteX3484" fmla="*/ 4025265 w 6562090"/>
              <a:gd name="connsiteY3484" fmla="*/ 5148290 h 6028288"/>
              <a:gd name="connsiteX3485" fmla="*/ 4011223 w 6562090"/>
              <a:gd name="connsiteY3485" fmla="*/ 5134268 h 6028288"/>
              <a:gd name="connsiteX3486" fmla="*/ 3983140 w 6562090"/>
              <a:gd name="connsiteY3486" fmla="*/ 5134268 h 6028288"/>
              <a:gd name="connsiteX3487" fmla="*/ 3983140 w 6562090"/>
              <a:gd name="connsiteY3487" fmla="*/ 5120248 h 6028288"/>
              <a:gd name="connsiteX3488" fmla="*/ 3955057 w 6562090"/>
              <a:gd name="connsiteY3488" fmla="*/ 5148290 h 6028288"/>
              <a:gd name="connsiteX3489" fmla="*/ 3955057 w 6562090"/>
              <a:gd name="connsiteY3489" fmla="*/ 5162310 h 6028288"/>
              <a:gd name="connsiteX3490" fmla="*/ 3941015 w 6562090"/>
              <a:gd name="connsiteY3490" fmla="*/ 5162310 h 6028288"/>
              <a:gd name="connsiteX3491" fmla="*/ 3955057 w 6562090"/>
              <a:gd name="connsiteY3491" fmla="*/ 5092206 h 6028288"/>
              <a:gd name="connsiteX3492" fmla="*/ 3997182 w 6562090"/>
              <a:gd name="connsiteY3492" fmla="*/ 5106228 h 6028288"/>
              <a:gd name="connsiteX3493" fmla="*/ 3983140 w 6562090"/>
              <a:gd name="connsiteY3493" fmla="*/ 5092206 h 6028288"/>
              <a:gd name="connsiteX3494" fmla="*/ 4011223 w 6562090"/>
              <a:gd name="connsiteY3494" fmla="*/ 5092206 h 6028288"/>
              <a:gd name="connsiteX3495" fmla="*/ 4019999 w 6562090"/>
              <a:gd name="connsiteY3495" fmla="*/ 5078186 h 6028288"/>
              <a:gd name="connsiteX3496" fmla="*/ 4034575 w 6562090"/>
              <a:gd name="connsiteY3496" fmla="*/ 5067602 h 6028288"/>
              <a:gd name="connsiteX3497" fmla="*/ 4035358 w 6562090"/>
              <a:gd name="connsiteY3497" fmla="*/ 5067889 h 6028288"/>
              <a:gd name="connsiteX3498" fmla="*/ 4035016 w 6562090"/>
              <a:gd name="connsiteY3498" fmla="*/ 5067280 h 6028288"/>
              <a:gd name="connsiteX3499" fmla="*/ 4039306 w 6562090"/>
              <a:gd name="connsiteY3499" fmla="*/ 5064166 h 6028288"/>
              <a:gd name="connsiteX3500" fmla="*/ 4037553 w 6562090"/>
              <a:gd name="connsiteY3500" fmla="*/ 5064166 h 6028288"/>
              <a:gd name="connsiteX3501" fmla="*/ 4033269 w 6562090"/>
              <a:gd name="connsiteY3501" fmla="*/ 5064166 h 6028288"/>
              <a:gd name="connsiteX3502" fmla="*/ 4032287 w 6562090"/>
              <a:gd name="connsiteY3502" fmla="*/ 5062412 h 6028288"/>
              <a:gd name="connsiteX3503" fmla="*/ 4039306 w 6562090"/>
              <a:gd name="connsiteY3503" fmla="*/ 5050144 h 6028288"/>
              <a:gd name="connsiteX3504" fmla="*/ 4025265 w 6562090"/>
              <a:gd name="connsiteY3504" fmla="*/ 5050144 h 6028288"/>
              <a:gd name="connsiteX3505" fmla="*/ 3997182 w 6562090"/>
              <a:gd name="connsiteY3505" fmla="*/ 5050144 h 6028288"/>
              <a:gd name="connsiteX3506" fmla="*/ 3995428 w 6562090"/>
              <a:gd name="connsiteY3506" fmla="*/ 5064166 h 6028288"/>
              <a:gd name="connsiteX3507" fmla="*/ 3983777 w 6562090"/>
              <a:gd name="connsiteY3507" fmla="*/ 5077460 h 6028288"/>
              <a:gd name="connsiteX3508" fmla="*/ 3984866 w 6562090"/>
              <a:gd name="connsiteY3508" fmla="*/ 5078549 h 6028288"/>
              <a:gd name="connsiteX3509" fmla="*/ 3983190 w 6562090"/>
              <a:gd name="connsiteY3509" fmla="*/ 5078130 h 6028288"/>
              <a:gd name="connsiteX3510" fmla="*/ 3983140 w 6562090"/>
              <a:gd name="connsiteY3510" fmla="*/ 5078186 h 6028288"/>
              <a:gd name="connsiteX3511" fmla="*/ 3983164 w 6562090"/>
              <a:gd name="connsiteY3511" fmla="*/ 5078123 h 6028288"/>
              <a:gd name="connsiteX3512" fmla="*/ 3977966 w 6562090"/>
              <a:gd name="connsiteY3512" fmla="*/ 5076823 h 6028288"/>
              <a:gd name="connsiteX3513" fmla="*/ 3974523 w 6562090"/>
              <a:gd name="connsiteY3513" fmla="*/ 5070797 h 6028288"/>
              <a:gd name="connsiteX3514" fmla="*/ 3974364 w 6562090"/>
              <a:gd name="connsiteY3514" fmla="*/ 5071175 h 6028288"/>
              <a:gd name="connsiteX3515" fmla="*/ 3955057 w 6562090"/>
              <a:gd name="connsiteY3515" fmla="*/ 5092206 h 6028288"/>
              <a:gd name="connsiteX3516" fmla="*/ 3949791 w 6562090"/>
              <a:gd name="connsiteY3516" fmla="*/ 5069423 h 6028288"/>
              <a:gd name="connsiteX3517" fmla="*/ 3954019 w 6562090"/>
              <a:gd name="connsiteY3517" fmla="*/ 5042688 h 6028288"/>
              <a:gd name="connsiteX3518" fmla="*/ 3955057 w 6562090"/>
              <a:gd name="connsiteY3518" fmla="*/ 5042854 h 6028288"/>
              <a:gd name="connsiteX3519" fmla="*/ 3955057 w 6562090"/>
              <a:gd name="connsiteY3519" fmla="*/ 5050144 h 6028288"/>
              <a:gd name="connsiteX3520" fmla="*/ 3969098 w 6562090"/>
              <a:gd name="connsiteY3520" fmla="*/ 5050144 h 6028288"/>
              <a:gd name="connsiteX3521" fmla="*/ 3956812 w 6562090"/>
              <a:gd name="connsiteY3521" fmla="*/ 5043134 h 6028288"/>
              <a:gd name="connsiteX3522" fmla="*/ 3955057 w 6562090"/>
              <a:gd name="connsiteY3522" fmla="*/ 5042854 h 6028288"/>
              <a:gd name="connsiteX3523" fmla="*/ 3955057 w 6562090"/>
              <a:gd name="connsiteY3523" fmla="*/ 5037877 h 6028288"/>
              <a:gd name="connsiteX3524" fmla="*/ 3955057 w 6562090"/>
              <a:gd name="connsiteY3524" fmla="*/ 5036124 h 6028288"/>
              <a:gd name="connsiteX3525" fmla="*/ 3969098 w 6562090"/>
              <a:gd name="connsiteY3525" fmla="*/ 5036124 h 6028288"/>
              <a:gd name="connsiteX3526" fmla="*/ 3941015 w 6562090"/>
              <a:gd name="connsiteY3526" fmla="*/ 5008084 h 6028288"/>
              <a:gd name="connsiteX3527" fmla="*/ 3955057 w 6562090"/>
              <a:gd name="connsiteY3527" fmla="*/ 4984715 h 6028288"/>
              <a:gd name="connsiteX3528" fmla="*/ 3969098 w 6562090"/>
              <a:gd name="connsiteY3528" fmla="*/ 5008084 h 6028288"/>
              <a:gd name="connsiteX3529" fmla="*/ 3988406 w 6562090"/>
              <a:gd name="connsiteY3529" fmla="*/ 4998152 h 6028288"/>
              <a:gd name="connsiteX3530" fmla="*/ 3997151 w 6562090"/>
              <a:gd name="connsiteY3530" fmla="*/ 4970791 h 6028288"/>
              <a:gd name="connsiteX3531" fmla="*/ 3997086 w 6562090"/>
              <a:gd name="connsiteY3531" fmla="*/ 4970786 h 6028288"/>
              <a:gd name="connsiteX3532" fmla="*/ 3988845 w 6562090"/>
              <a:gd name="connsiteY3532" fmla="*/ 4978801 h 6028288"/>
              <a:gd name="connsiteX3533" fmla="*/ 3969098 w 6562090"/>
              <a:gd name="connsiteY3533" fmla="*/ 4984715 h 6028288"/>
              <a:gd name="connsiteX3534" fmla="*/ 3969098 w 6562090"/>
              <a:gd name="connsiteY3534" fmla="*/ 4970695 h 6028288"/>
              <a:gd name="connsiteX3535" fmla="*/ 3941015 w 6562090"/>
              <a:gd name="connsiteY3535" fmla="*/ 4984715 h 6028288"/>
              <a:gd name="connsiteX3536" fmla="*/ 3936082 w 6562090"/>
              <a:gd name="connsiteY3536" fmla="*/ 4981020 h 6028288"/>
              <a:gd name="connsiteX3537" fmla="*/ 3938822 w 6562090"/>
              <a:gd name="connsiteY3537" fmla="*/ 4980773 h 6028288"/>
              <a:gd name="connsiteX3538" fmla="*/ 3941015 w 6562090"/>
              <a:gd name="connsiteY3538" fmla="*/ 4970695 h 6028288"/>
              <a:gd name="connsiteX3539" fmla="*/ 3926974 w 6562090"/>
              <a:gd name="connsiteY3539" fmla="*/ 4970695 h 6028288"/>
              <a:gd name="connsiteX3540" fmla="*/ 3926974 w 6562090"/>
              <a:gd name="connsiteY3540" fmla="*/ 4942655 h 6028288"/>
              <a:gd name="connsiteX3541" fmla="*/ 3941015 w 6562090"/>
              <a:gd name="connsiteY3541" fmla="*/ 4914613 h 6028288"/>
              <a:gd name="connsiteX3542" fmla="*/ 3870809 w 6562090"/>
              <a:gd name="connsiteY3542" fmla="*/ 4984715 h 6028288"/>
              <a:gd name="connsiteX3543" fmla="*/ 3898892 w 6562090"/>
              <a:gd name="connsiteY3543" fmla="*/ 4994062 h 6028288"/>
              <a:gd name="connsiteX3544" fmla="*/ 3884851 w 6562090"/>
              <a:gd name="connsiteY3544" fmla="*/ 5036124 h 6028288"/>
              <a:gd name="connsiteX3545" fmla="*/ 3856768 w 6562090"/>
              <a:gd name="connsiteY3545" fmla="*/ 5008084 h 6028288"/>
              <a:gd name="connsiteX3546" fmla="*/ 3870809 w 6562090"/>
              <a:gd name="connsiteY3546" fmla="*/ 5036124 h 6028288"/>
              <a:gd name="connsiteX3547" fmla="*/ 3856768 w 6562090"/>
              <a:gd name="connsiteY3547" fmla="*/ 5064166 h 6028288"/>
              <a:gd name="connsiteX3548" fmla="*/ 3870809 w 6562090"/>
              <a:gd name="connsiteY3548" fmla="*/ 5050144 h 6028288"/>
              <a:gd name="connsiteX3549" fmla="*/ 3870809 w 6562090"/>
              <a:gd name="connsiteY3549" fmla="*/ 5078186 h 6028288"/>
              <a:gd name="connsiteX3550" fmla="*/ 3856768 w 6562090"/>
              <a:gd name="connsiteY3550" fmla="*/ 5078186 h 6028288"/>
              <a:gd name="connsiteX3551" fmla="*/ 3884851 w 6562090"/>
              <a:gd name="connsiteY3551" fmla="*/ 5078186 h 6028288"/>
              <a:gd name="connsiteX3552" fmla="*/ 3884851 w 6562090"/>
              <a:gd name="connsiteY3552" fmla="*/ 5120248 h 6028288"/>
              <a:gd name="connsiteX3553" fmla="*/ 3870809 w 6562090"/>
              <a:gd name="connsiteY3553" fmla="*/ 5120248 h 6028288"/>
              <a:gd name="connsiteX3554" fmla="*/ 3884851 w 6562090"/>
              <a:gd name="connsiteY3554" fmla="*/ 5162310 h 6028288"/>
              <a:gd name="connsiteX3555" fmla="*/ 3870809 w 6562090"/>
              <a:gd name="connsiteY3555" fmla="*/ 5162310 h 6028288"/>
              <a:gd name="connsiteX3556" fmla="*/ 3856768 w 6562090"/>
              <a:gd name="connsiteY3556" fmla="*/ 5148290 h 6028288"/>
              <a:gd name="connsiteX3557" fmla="*/ 3842726 w 6562090"/>
              <a:gd name="connsiteY3557" fmla="*/ 5148290 h 6028288"/>
              <a:gd name="connsiteX3558" fmla="*/ 3856768 w 6562090"/>
              <a:gd name="connsiteY3558" fmla="*/ 5190350 h 6028288"/>
              <a:gd name="connsiteX3559" fmla="*/ 3856768 w 6562090"/>
              <a:gd name="connsiteY3559" fmla="*/ 5204372 h 6028288"/>
              <a:gd name="connsiteX3560" fmla="*/ 3856768 w 6562090"/>
              <a:gd name="connsiteY3560" fmla="*/ 5232412 h 6028288"/>
              <a:gd name="connsiteX3561" fmla="*/ 3870809 w 6562090"/>
              <a:gd name="connsiteY3561" fmla="*/ 5232412 h 6028288"/>
              <a:gd name="connsiteX3562" fmla="*/ 3842726 w 6562090"/>
              <a:gd name="connsiteY3562" fmla="*/ 5246434 h 6028288"/>
              <a:gd name="connsiteX3563" fmla="*/ 3856768 w 6562090"/>
              <a:gd name="connsiteY3563" fmla="*/ 5260453 h 6028288"/>
              <a:gd name="connsiteX3564" fmla="*/ 3870809 w 6562090"/>
              <a:gd name="connsiteY3564" fmla="*/ 5246434 h 6028288"/>
              <a:gd name="connsiteX3565" fmla="*/ 3870809 w 6562090"/>
              <a:gd name="connsiteY3565" fmla="*/ 5274473 h 6028288"/>
              <a:gd name="connsiteX3566" fmla="*/ 3842726 w 6562090"/>
              <a:gd name="connsiteY3566" fmla="*/ 5288493 h 6028288"/>
              <a:gd name="connsiteX3567" fmla="*/ 3828684 w 6562090"/>
              <a:gd name="connsiteY3567" fmla="*/ 5386639 h 6028288"/>
              <a:gd name="connsiteX3568" fmla="*/ 3828684 w 6562090"/>
              <a:gd name="connsiteY3568" fmla="*/ 5328804 h 6028288"/>
              <a:gd name="connsiteX3569" fmla="*/ 3828684 w 6562090"/>
              <a:gd name="connsiteY3569" fmla="*/ 5246434 h 6028288"/>
              <a:gd name="connsiteX3570" fmla="*/ 3800601 w 6562090"/>
              <a:gd name="connsiteY3570" fmla="*/ 5260453 h 6028288"/>
              <a:gd name="connsiteX3571" fmla="*/ 3814642 w 6562090"/>
              <a:gd name="connsiteY3571" fmla="*/ 5260453 h 6028288"/>
              <a:gd name="connsiteX3572" fmla="*/ 3800601 w 6562090"/>
              <a:gd name="connsiteY3572" fmla="*/ 5274473 h 6028288"/>
              <a:gd name="connsiteX3573" fmla="*/ 3800601 w 6562090"/>
              <a:gd name="connsiteY3573" fmla="*/ 5288493 h 6028288"/>
              <a:gd name="connsiteX3574" fmla="*/ 3814642 w 6562090"/>
              <a:gd name="connsiteY3574" fmla="*/ 5316535 h 6028288"/>
              <a:gd name="connsiteX3575" fmla="*/ 3800601 w 6562090"/>
              <a:gd name="connsiteY3575" fmla="*/ 5330555 h 6028288"/>
              <a:gd name="connsiteX3576" fmla="*/ 3786559 w 6562090"/>
              <a:gd name="connsiteY3576" fmla="*/ 5302515 h 6028288"/>
              <a:gd name="connsiteX3577" fmla="*/ 3772518 w 6562090"/>
              <a:gd name="connsiteY3577" fmla="*/ 5274473 h 6028288"/>
              <a:gd name="connsiteX3578" fmla="*/ 3767252 w 6562090"/>
              <a:gd name="connsiteY3578" fmla="*/ 5274473 h 6028288"/>
              <a:gd name="connsiteX3579" fmla="*/ 3758476 w 6562090"/>
              <a:gd name="connsiteY3579" fmla="*/ 5274473 h 6028288"/>
              <a:gd name="connsiteX3580" fmla="*/ 3744436 w 6562090"/>
              <a:gd name="connsiteY3580" fmla="*/ 5274473 h 6028288"/>
              <a:gd name="connsiteX3581" fmla="*/ 3730395 w 6562090"/>
              <a:gd name="connsiteY3581" fmla="*/ 5260453 h 6028288"/>
              <a:gd name="connsiteX3582" fmla="*/ 3688270 w 6562090"/>
              <a:gd name="connsiteY3582" fmla="*/ 5344577 h 6028288"/>
              <a:gd name="connsiteX3583" fmla="*/ 3674228 w 6562090"/>
              <a:gd name="connsiteY3583" fmla="*/ 5372617 h 6028288"/>
              <a:gd name="connsiteX3584" fmla="*/ 3661943 w 6562090"/>
              <a:gd name="connsiteY3584" fmla="*/ 5372617 h 6028288"/>
              <a:gd name="connsiteX3585" fmla="*/ 3660467 w 6562090"/>
              <a:gd name="connsiteY3585" fmla="*/ 5372617 h 6028288"/>
              <a:gd name="connsiteX3586" fmla="*/ 3658830 w 6562090"/>
              <a:gd name="connsiteY3586" fmla="*/ 5387335 h 6028288"/>
              <a:gd name="connsiteX3587" fmla="*/ 3646756 w 6562090"/>
              <a:gd name="connsiteY3587" fmla="*/ 5402861 h 6028288"/>
              <a:gd name="connsiteX3588" fmla="*/ 3648481 w 6562090"/>
              <a:gd name="connsiteY3588" fmla="*/ 5387335 h 6028288"/>
              <a:gd name="connsiteX3589" fmla="*/ 3660187 w 6562090"/>
              <a:gd name="connsiteY3589" fmla="*/ 5372282 h 6028288"/>
              <a:gd name="connsiteX3590" fmla="*/ 3660187 w 6562090"/>
              <a:gd name="connsiteY3590" fmla="*/ 5344575 h 6028288"/>
              <a:gd name="connsiteX3591" fmla="*/ 3660187 w 6562090"/>
              <a:gd name="connsiteY3591" fmla="*/ 5316535 h 6028288"/>
              <a:gd name="connsiteX3592" fmla="*/ 3674228 w 6562090"/>
              <a:gd name="connsiteY3592" fmla="*/ 5302515 h 6028288"/>
              <a:gd name="connsiteX3593" fmla="*/ 3674228 w 6562090"/>
              <a:gd name="connsiteY3593" fmla="*/ 5232412 h 6028288"/>
              <a:gd name="connsiteX3594" fmla="*/ 3688270 w 6562090"/>
              <a:gd name="connsiteY3594" fmla="*/ 5246434 h 6028288"/>
              <a:gd name="connsiteX3595" fmla="*/ 3674228 w 6562090"/>
              <a:gd name="connsiteY3595" fmla="*/ 5176330 h 6028288"/>
              <a:gd name="connsiteX3596" fmla="*/ 3659748 w 6562090"/>
              <a:gd name="connsiteY3596" fmla="*/ 5183121 h 6028288"/>
              <a:gd name="connsiteX3597" fmla="*/ 3658013 w 6562090"/>
              <a:gd name="connsiteY3597" fmla="*/ 5187335 h 6028288"/>
              <a:gd name="connsiteX3598" fmla="*/ 3652288 w 6562090"/>
              <a:gd name="connsiteY3598" fmla="*/ 5179396 h 6028288"/>
              <a:gd name="connsiteX3599" fmla="*/ 3660187 w 6562090"/>
              <a:gd name="connsiteY3599" fmla="*/ 5120248 h 6028288"/>
              <a:gd name="connsiteX3600" fmla="*/ 3646145 w 6562090"/>
              <a:gd name="connsiteY3600" fmla="*/ 5092206 h 6028288"/>
              <a:gd name="connsiteX3601" fmla="*/ 3646145 w 6562090"/>
              <a:gd name="connsiteY3601" fmla="*/ 5064166 h 6028288"/>
              <a:gd name="connsiteX3602" fmla="*/ 3632104 w 6562090"/>
              <a:gd name="connsiteY3602" fmla="*/ 5050144 h 6028288"/>
              <a:gd name="connsiteX3603" fmla="*/ 3618062 w 6562090"/>
              <a:gd name="connsiteY3603" fmla="*/ 4984715 h 6028288"/>
              <a:gd name="connsiteX3604" fmla="*/ 3646145 w 6562090"/>
              <a:gd name="connsiteY3604" fmla="*/ 4984715 h 6028288"/>
              <a:gd name="connsiteX3605" fmla="*/ 3646145 w 6562090"/>
              <a:gd name="connsiteY3605" fmla="*/ 4994062 h 6028288"/>
              <a:gd name="connsiteX3606" fmla="*/ 3660187 w 6562090"/>
              <a:gd name="connsiteY3606" fmla="*/ 4994062 h 6028288"/>
              <a:gd name="connsiteX3607" fmla="*/ 3632104 w 6562090"/>
              <a:gd name="connsiteY3607" fmla="*/ 4928633 h 6028288"/>
              <a:gd name="connsiteX3608" fmla="*/ 3632104 w 6562090"/>
              <a:gd name="connsiteY3608" fmla="*/ 4942655 h 6028288"/>
              <a:gd name="connsiteX3609" fmla="*/ 3505731 w 6562090"/>
              <a:gd name="connsiteY3609" fmla="*/ 4900593 h 6028288"/>
              <a:gd name="connsiteX3610" fmla="*/ 3477648 w 6562090"/>
              <a:gd name="connsiteY3610" fmla="*/ 4900593 h 6028288"/>
              <a:gd name="connsiteX3611" fmla="*/ 3477648 w 6562090"/>
              <a:gd name="connsiteY3611" fmla="*/ 4830489 h 6028288"/>
              <a:gd name="connsiteX3612" fmla="*/ 3463606 w 6562090"/>
              <a:gd name="connsiteY3612" fmla="*/ 4816470 h 6028288"/>
              <a:gd name="connsiteX3613" fmla="*/ 3465125 w 6562090"/>
              <a:gd name="connsiteY3613" fmla="*/ 4811923 h 6028288"/>
              <a:gd name="connsiteX3614" fmla="*/ 3477648 w 6562090"/>
              <a:gd name="connsiteY3614" fmla="*/ 4816470 h 6028288"/>
              <a:gd name="connsiteX3615" fmla="*/ 3465362 w 6562090"/>
              <a:gd name="connsiteY3615" fmla="*/ 4811212 h 6028288"/>
              <a:gd name="connsiteX3616" fmla="*/ 3465125 w 6562090"/>
              <a:gd name="connsiteY3616" fmla="*/ 4811923 h 6028288"/>
              <a:gd name="connsiteX3617" fmla="*/ 3458340 w 6562090"/>
              <a:gd name="connsiteY3617" fmla="*/ 4809458 h 6028288"/>
              <a:gd name="connsiteX3618" fmla="*/ 3449564 w 6562090"/>
              <a:gd name="connsiteY3618" fmla="*/ 4802450 h 6028288"/>
              <a:gd name="connsiteX3619" fmla="*/ 3463606 w 6562090"/>
              <a:gd name="connsiteY3619" fmla="*/ 4774408 h 6028288"/>
              <a:gd name="connsiteX3620" fmla="*/ 3379358 w 6562090"/>
              <a:gd name="connsiteY3620" fmla="*/ 4648222 h 6028288"/>
              <a:gd name="connsiteX3621" fmla="*/ 3379358 w 6562090"/>
              <a:gd name="connsiteY3621" fmla="*/ 4634202 h 6028288"/>
              <a:gd name="connsiteX3622" fmla="*/ 3365317 w 6562090"/>
              <a:gd name="connsiteY3622" fmla="*/ 4592140 h 6028288"/>
              <a:gd name="connsiteX3623" fmla="*/ 3393398 w 6562090"/>
              <a:gd name="connsiteY3623" fmla="*/ 4620182 h 6028288"/>
              <a:gd name="connsiteX3624" fmla="*/ 3421481 w 6562090"/>
              <a:gd name="connsiteY3624" fmla="*/ 4648222 h 6028288"/>
              <a:gd name="connsiteX3625" fmla="*/ 3448880 w 6562090"/>
              <a:gd name="connsiteY3625" fmla="*/ 4674486 h 6028288"/>
              <a:gd name="connsiteX3626" fmla="*/ 3449564 w 6562090"/>
              <a:gd name="connsiteY3626" fmla="*/ 4676264 h 6028288"/>
              <a:gd name="connsiteX3627" fmla="*/ 3450382 w 6562090"/>
              <a:gd name="connsiteY3627" fmla="*/ 4675925 h 6028288"/>
              <a:gd name="connsiteX3628" fmla="*/ 3465362 w 6562090"/>
              <a:gd name="connsiteY3628" fmla="*/ 4690284 h 6028288"/>
              <a:gd name="connsiteX3629" fmla="*/ 3519772 w 6562090"/>
              <a:gd name="connsiteY3629" fmla="*/ 4690284 h 6028288"/>
              <a:gd name="connsiteX3630" fmla="*/ 3491689 w 6562090"/>
              <a:gd name="connsiteY3630" fmla="*/ 4648222 h 6028288"/>
              <a:gd name="connsiteX3631" fmla="*/ 3470628 w 6562090"/>
              <a:gd name="connsiteY3631" fmla="*/ 4667501 h 6028288"/>
              <a:gd name="connsiteX3632" fmla="*/ 3450382 w 6562090"/>
              <a:gd name="connsiteY3632" fmla="*/ 4675925 h 6028288"/>
              <a:gd name="connsiteX3633" fmla="*/ 3448880 w 6562090"/>
              <a:gd name="connsiteY3633" fmla="*/ 4674486 h 6028288"/>
              <a:gd name="connsiteX3634" fmla="*/ 3432013 w 6562090"/>
              <a:gd name="connsiteY3634" fmla="*/ 4630697 h 6028288"/>
              <a:gd name="connsiteX3635" fmla="*/ 3393398 w 6562090"/>
              <a:gd name="connsiteY3635" fmla="*/ 4606160 h 6028288"/>
              <a:gd name="connsiteX3636" fmla="*/ 3393398 w 6562090"/>
              <a:gd name="connsiteY3636" fmla="*/ 4605886 h 6028288"/>
              <a:gd name="connsiteX3637" fmla="*/ 3393174 w 6562090"/>
              <a:gd name="connsiteY3637" fmla="*/ 4605886 h 6028288"/>
              <a:gd name="connsiteX3638" fmla="*/ 3381099 w 6562090"/>
              <a:gd name="connsiteY3638" fmla="*/ 4605886 h 6028288"/>
              <a:gd name="connsiteX3639" fmla="*/ 3381099 w 6562090"/>
              <a:gd name="connsiteY3639" fmla="*/ 4578285 h 6028288"/>
              <a:gd name="connsiteX3640" fmla="*/ 3387999 w 6562090"/>
              <a:gd name="connsiteY3640" fmla="*/ 4586909 h 6028288"/>
              <a:gd name="connsiteX3641" fmla="*/ 3393398 w 6562090"/>
              <a:gd name="connsiteY3641" fmla="*/ 4601757 h 6028288"/>
              <a:gd name="connsiteX3642" fmla="*/ 3393398 w 6562090"/>
              <a:gd name="connsiteY3642" fmla="*/ 4578120 h 6028288"/>
              <a:gd name="connsiteX3643" fmla="*/ 3393398 w 6562090"/>
              <a:gd name="connsiteY3643" fmla="*/ 4550078 h 6028288"/>
              <a:gd name="connsiteX3644" fmla="*/ 3491689 w 6562090"/>
              <a:gd name="connsiteY3644" fmla="*/ 4606160 h 6028288"/>
              <a:gd name="connsiteX3645" fmla="*/ 3505731 w 6562090"/>
              <a:gd name="connsiteY3645" fmla="*/ 4634202 h 6028288"/>
              <a:gd name="connsiteX3646" fmla="*/ 3505731 w 6562090"/>
              <a:gd name="connsiteY3646" fmla="*/ 4620182 h 6028288"/>
              <a:gd name="connsiteX3647" fmla="*/ 3491689 w 6562090"/>
              <a:gd name="connsiteY3647" fmla="*/ 4606160 h 6028288"/>
              <a:gd name="connsiteX3648" fmla="*/ 3477648 w 6562090"/>
              <a:gd name="connsiteY3648" fmla="*/ 4522038 h 6028288"/>
              <a:gd name="connsiteX3649" fmla="*/ 3421481 w 6562090"/>
              <a:gd name="connsiteY3649" fmla="*/ 4465954 h 6028288"/>
              <a:gd name="connsiteX3650" fmla="*/ 3393398 w 6562090"/>
              <a:gd name="connsiteY3650" fmla="*/ 4508016 h 6028288"/>
              <a:gd name="connsiteX3651" fmla="*/ 3365317 w 6562090"/>
              <a:gd name="connsiteY3651" fmla="*/ 4578120 h 6028288"/>
              <a:gd name="connsiteX3652" fmla="*/ 3323192 w 6562090"/>
              <a:gd name="connsiteY3652" fmla="*/ 4606160 h 6028288"/>
              <a:gd name="connsiteX3653" fmla="*/ 3323192 w 6562090"/>
              <a:gd name="connsiteY3653" fmla="*/ 4592140 h 6028288"/>
              <a:gd name="connsiteX3654" fmla="*/ 3267025 w 6562090"/>
              <a:gd name="connsiteY3654" fmla="*/ 4550078 h 6028288"/>
              <a:gd name="connsiteX3655" fmla="*/ 3267025 w 6562090"/>
              <a:gd name="connsiteY3655" fmla="*/ 4564100 h 6028288"/>
              <a:gd name="connsiteX3656" fmla="*/ 3238942 w 6562090"/>
              <a:gd name="connsiteY3656" fmla="*/ 4578120 h 6028288"/>
              <a:gd name="connsiteX3657" fmla="*/ 3211830 w 6562090"/>
              <a:gd name="connsiteY3657" fmla="*/ 4591655 h 6028288"/>
              <a:gd name="connsiteX3658" fmla="*/ 3212043 w 6562090"/>
              <a:gd name="connsiteY3658" fmla="*/ 4592086 h 6028288"/>
              <a:gd name="connsiteX3659" fmla="*/ 3211752 w 6562090"/>
              <a:gd name="connsiteY3659" fmla="*/ 4591695 h 6028288"/>
              <a:gd name="connsiteX3660" fmla="*/ 3210861 w 6562090"/>
              <a:gd name="connsiteY3660" fmla="*/ 4592140 h 6028288"/>
              <a:gd name="connsiteX3661" fmla="*/ 3252984 w 6562090"/>
              <a:gd name="connsiteY3661" fmla="*/ 4634202 h 6028288"/>
              <a:gd name="connsiteX3662" fmla="*/ 3281067 w 6562090"/>
              <a:gd name="connsiteY3662" fmla="*/ 4704304 h 6028288"/>
              <a:gd name="connsiteX3663" fmla="*/ 3295108 w 6562090"/>
              <a:gd name="connsiteY3663" fmla="*/ 4718326 h 6028288"/>
              <a:gd name="connsiteX3664" fmla="*/ 3252984 w 6562090"/>
              <a:gd name="connsiteY3664" fmla="*/ 4718326 h 6028288"/>
              <a:gd name="connsiteX3665" fmla="*/ 3238942 w 6562090"/>
              <a:gd name="connsiteY3665" fmla="*/ 4704304 h 6028288"/>
              <a:gd name="connsiteX3666" fmla="*/ 3223146 w 6562090"/>
              <a:gd name="connsiteY3666" fmla="*/ 4663996 h 6028288"/>
              <a:gd name="connsiteX3667" fmla="*/ 3198564 w 6562090"/>
              <a:gd name="connsiteY3667" fmla="*/ 4636178 h 6028288"/>
              <a:gd name="connsiteX3668" fmla="*/ 3198573 w 6562090"/>
              <a:gd name="connsiteY3668" fmla="*/ 4636173 h 6028288"/>
              <a:gd name="connsiteX3669" fmla="*/ 3196819 w 6562090"/>
              <a:gd name="connsiteY3669" fmla="*/ 4634202 h 6028288"/>
              <a:gd name="connsiteX3670" fmla="*/ 3198564 w 6562090"/>
              <a:gd name="connsiteY3670" fmla="*/ 4636178 h 6028288"/>
              <a:gd name="connsiteX3671" fmla="*/ 3189797 w 6562090"/>
              <a:gd name="connsiteY3671" fmla="*/ 4639459 h 6028288"/>
              <a:gd name="connsiteX3672" fmla="*/ 3181302 w 6562090"/>
              <a:gd name="connsiteY3672" fmla="*/ 4640096 h 6028288"/>
              <a:gd name="connsiteX3673" fmla="*/ 3182778 w 6562090"/>
              <a:gd name="connsiteY3673" fmla="*/ 4634202 h 6028288"/>
              <a:gd name="connsiteX3674" fmla="*/ 3181022 w 6562090"/>
              <a:gd name="connsiteY3674" fmla="*/ 4640116 h 6028288"/>
              <a:gd name="connsiteX3675" fmla="*/ 3181302 w 6562090"/>
              <a:gd name="connsiteY3675" fmla="*/ 4640096 h 6028288"/>
              <a:gd name="connsiteX3676" fmla="*/ 3177512 w 6562090"/>
              <a:gd name="connsiteY3676" fmla="*/ 4655233 h 6028288"/>
              <a:gd name="connsiteX3677" fmla="*/ 3224900 w 6562090"/>
              <a:gd name="connsiteY3677" fmla="*/ 4718326 h 6028288"/>
              <a:gd name="connsiteX3678" fmla="*/ 3238942 w 6562090"/>
              <a:gd name="connsiteY3678" fmla="*/ 4718326 h 6028288"/>
              <a:gd name="connsiteX3679" fmla="*/ 3224900 w 6562090"/>
              <a:gd name="connsiteY3679" fmla="*/ 4746366 h 6028288"/>
              <a:gd name="connsiteX3680" fmla="*/ 3168736 w 6562090"/>
              <a:gd name="connsiteY3680" fmla="*/ 4690284 h 6028288"/>
              <a:gd name="connsiteX3681" fmla="*/ 3182778 w 6562090"/>
              <a:gd name="connsiteY3681" fmla="*/ 4676264 h 6028288"/>
              <a:gd name="connsiteX3682" fmla="*/ 3168736 w 6562090"/>
              <a:gd name="connsiteY3682" fmla="*/ 4690284 h 6028288"/>
              <a:gd name="connsiteX3683" fmla="*/ 3126611 w 6562090"/>
              <a:gd name="connsiteY3683" fmla="*/ 4648222 h 6028288"/>
              <a:gd name="connsiteX3684" fmla="*/ 3112569 w 6562090"/>
              <a:gd name="connsiteY3684" fmla="*/ 4662244 h 6028288"/>
              <a:gd name="connsiteX3685" fmla="*/ 3098528 w 6562090"/>
              <a:gd name="connsiteY3685" fmla="*/ 4620182 h 6028288"/>
              <a:gd name="connsiteX3686" fmla="*/ 3042361 w 6562090"/>
              <a:gd name="connsiteY3686" fmla="*/ 4676264 h 6028288"/>
              <a:gd name="connsiteX3687" fmla="*/ 3042361 w 6562090"/>
              <a:gd name="connsiteY3687" fmla="*/ 4648222 h 6028288"/>
              <a:gd name="connsiteX3688" fmla="*/ 3070444 w 6562090"/>
              <a:gd name="connsiteY3688" fmla="*/ 4606160 h 6028288"/>
              <a:gd name="connsiteX3689" fmla="*/ 3028320 w 6562090"/>
              <a:gd name="connsiteY3689" fmla="*/ 4550078 h 6028288"/>
              <a:gd name="connsiteX3690" fmla="*/ 2986195 w 6562090"/>
              <a:gd name="connsiteY3690" fmla="*/ 4536058 h 6028288"/>
              <a:gd name="connsiteX3691" fmla="*/ 3000236 w 6562090"/>
              <a:gd name="connsiteY3691" fmla="*/ 4508016 h 6028288"/>
              <a:gd name="connsiteX3692" fmla="*/ 2972153 w 6562090"/>
              <a:gd name="connsiteY3692" fmla="*/ 4493996 h 6028288"/>
              <a:gd name="connsiteX3693" fmla="*/ 2944072 w 6562090"/>
              <a:gd name="connsiteY3693" fmla="*/ 4465954 h 6028288"/>
              <a:gd name="connsiteX3694" fmla="*/ 2958111 w 6562090"/>
              <a:gd name="connsiteY3694" fmla="*/ 4479977 h 6028288"/>
              <a:gd name="connsiteX3695" fmla="*/ 2930030 w 6562090"/>
              <a:gd name="connsiteY3695" fmla="*/ 4536058 h 6028288"/>
              <a:gd name="connsiteX3696" fmla="*/ 2915989 w 6562090"/>
              <a:gd name="connsiteY3696" fmla="*/ 4536058 h 6028288"/>
              <a:gd name="connsiteX3697" fmla="*/ 2901947 w 6562090"/>
              <a:gd name="connsiteY3697" fmla="*/ 4578120 h 6028288"/>
              <a:gd name="connsiteX3698" fmla="*/ 2845780 w 6562090"/>
              <a:gd name="connsiteY3698" fmla="*/ 4676264 h 6028288"/>
              <a:gd name="connsiteX3699" fmla="*/ 2775572 w 6562090"/>
              <a:gd name="connsiteY3699" fmla="*/ 4774408 h 6028288"/>
              <a:gd name="connsiteX3700" fmla="*/ 2775572 w 6562090"/>
              <a:gd name="connsiteY3700" fmla="*/ 4746366 h 6028288"/>
              <a:gd name="connsiteX3701" fmla="*/ 2789614 w 6562090"/>
              <a:gd name="connsiteY3701" fmla="*/ 4746366 h 6028288"/>
              <a:gd name="connsiteX3702" fmla="*/ 2789614 w 6562090"/>
              <a:gd name="connsiteY3702" fmla="*/ 4718326 h 6028288"/>
              <a:gd name="connsiteX3703" fmla="*/ 2663241 w 6562090"/>
              <a:gd name="connsiteY3703" fmla="*/ 4760388 h 6028288"/>
              <a:gd name="connsiteX3704" fmla="*/ 2677283 w 6562090"/>
              <a:gd name="connsiteY3704" fmla="*/ 4746366 h 6028288"/>
              <a:gd name="connsiteX3705" fmla="*/ 2635158 w 6562090"/>
              <a:gd name="connsiteY3705" fmla="*/ 4746366 h 6028288"/>
              <a:gd name="connsiteX3706" fmla="*/ 2480702 w 6562090"/>
              <a:gd name="connsiteY3706" fmla="*/ 4802450 h 6028288"/>
              <a:gd name="connsiteX3707" fmla="*/ 2410496 w 6562090"/>
              <a:gd name="connsiteY3707" fmla="*/ 4914613 h 6028288"/>
              <a:gd name="connsiteX3708" fmla="*/ 2354330 w 6562090"/>
              <a:gd name="connsiteY3708" fmla="*/ 4942655 h 6028288"/>
              <a:gd name="connsiteX3709" fmla="*/ 2326246 w 6562090"/>
              <a:gd name="connsiteY3709" fmla="*/ 4984715 h 6028288"/>
              <a:gd name="connsiteX3710" fmla="*/ 2298163 w 6562090"/>
              <a:gd name="connsiteY3710" fmla="*/ 5022104 h 6028288"/>
              <a:gd name="connsiteX3711" fmla="*/ 2256038 w 6562090"/>
              <a:gd name="connsiteY3711" fmla="*/ 5036124 h 6028288"/>
              <a:gd name="connsiteX3712" fmla="*/ 2199874 w 6562090"/>
              <a:gd name="connsiteY3712" fmla="*/ 5120248 h 6028288"/>
              <a:gd name="connsiteX3713" fmla="*/ 2143707 w 6562090"/>
              <a:gd name="connsiteY3713" fmla="*/ 5176330 h 6028288"/>
              <a:gd name="connsiteX3714" fmla="*/ 2087541 w 6562090"/>
              <a:gd name="connsiteY3714" fmla="*/ 5232412 h 6028288"/>
              <a:gd name="connsiteX3715" fmla="*/ 2031376 w 6562090"/>
              <a:gd name="connsiteY3715" fmla="*/ 5302515 h 6028288"/>
              <a:gd name="connsiteX3716" fmla="*/ 1989251 w 6562090"/>
              <a:gd name="connsiteY3716" fmla="*/ 5372617 h 6028288"/>
              <a:gd name="connsiteX3717" fmla="*/ 1947126 w 6562090"/>
              <a:gd name="connsiteY3717" fmla="*/ 5400659 h 6028288"/>
              <a:gd name="connsiteX3718" fmla="*/ 1806712 w 6562090"/>
              <a:gd name="connsiteY3718" fmla="*/ 5484783 h 6028288"/>
              <a:gd name="connsiteX3719" fmla="*/ 1680340 w 6562090"/>
              <a:gd name="connsiteY3719" fmla="*/ 5484783 h 6028288"/>
              <a:gd name="connsiteX3720" fmla="*/ 1596090 w 6562090"/>
              <a:gd name="connsiteY3720" fmla="*/ 5540865 h 6028288"/>
              <a:gd name="connsiteX3721" fmla="*/ 1596090 w 6562090"/>
              <a:gd name="connsiteY3721" fmla="*/ 5526845 h 6028288"/>
              <a:gd name="connsiteX3722" fmla="*/ 1553965 w 6562090"/>
              <a:gd name="connsiteY3722" fmla="*/ 5512823 h 6028288"/>
              <a:gd name="connsiteX3723" fmla="*/ 1539923 w 6562090"/>
              <a:gd name="connsiteY3723" fmla="*/ 5512823 h 6028288"/>
              <a:gd name="connsiteX3724" fmla="*/ 1427592 w 6562090"/>
              <a:gd name="connsiteY3724" fmla="*/ 5414679 h 6028288"/>
              <a:gd name="connsiteX3725" fmla="*/ 1413551 w 6562090"/>
              <a:gd name="connsiteY3725" fmla="*/ 5288493 h 6028288"/>
              <a:gd name="connsiteX3726" fmla="*/ 1427592 w 6562090"/>
              <a:gd name="connsiteY3726" fmla="*/ 5232412 h 6028288"/>
              <a:gd name="connsiteX3727" fmla="*/ 1427592 w 6562090"/>
              <a:gd name="connsiteY3727" fmla="*/ 5218392 h 6028288"/>
              <a:gd name="connsiteX3728" fmla="*/ 1427592 w 6562090"/>
              <a:gd name="connsiteY3728" fmla="*/ 5204372 h 6028288"/>
              <a:gd name="connsiteX3729" fmla="*/ 1497800 w 6562090"/>
              <a:gd name="connsiteY3729" fmla="*/ 5134268 h 6028288"/>
              <a:gd name="connsiteX3730" fmla="*/ 1483759 w 6562090"/>
              <a:gd name="connsiteY3730" fmla="*/ 5134268 h 6028288"/>
              <a:gd name="connsiteX3731" fmla="*/ 1483759 w 6562090"/>
              <a:gd name="connsiteY3731" fmla="*/ 5106228 h 6028288"/>
              <a:gd name="connsiteX3732" fmla="*/ 1497800 w 6562090"/>
              <a:gd name="connsiteY3732" fmla="*/ 5106228 h 6028288"/>
              <a:gd name="connsiteX3733" fmla="*/ 1497800 w 6562090"/>
              <a:gd name="connsiteY3733" fmla="*/ 5120248 h 6028288"/>
              <a:gd name="connsiteX3734" fmla="*/ 1525882 w 6562090"/>
              <a:gd name="connsiteY3734" fmla="*/ 5092206 h 6028288"/>
              <a:gd name="connsiteX3735" fmla="*/ 1539923 w 6562090"/>
              <a:gd name="connsiteY3735" fmla="*/ 5106228 h 6028288"/>
              <a:gd name="connsiteX3736" fmla="*/ 1568006 w 6562090"/>
              <a:gd name="connsiteY3736" fmla="*/ 5064166 h 6028288"/>
              <a:gd name="connsiteX3737" fmla="*/ 1624173 w 6562090"/>
              <a:gd name="connsiteY3737" fmla="*/ 5064166 h 6028288"/>
              <a:gd name="connsiteX3738" fmla="*/ 1624173 w 6562090"/>
              <a:gd name="connsiteY3738" fmla="*/ 5050144 h 6028288"/>
              <a:gd name="connsiteX3739" fmla="*/ 1652256 w 6562090"/>
              <a:gd name="connsiteY3739" fmla="*/ 5064166 h 6028288"/>
              <a:gd name="connsiteX3740" fmla="*/ 1652256 w 6562090"/>
              <a:gd name="connsiteY3740" fmla="*/ 5050144 h 6028288"/>
              <a:gd name="connsiteX3741" fmla="*/ 1694379 w 6562090"/>
              <a:gd name="connsiteY3741" fmla="*/ 5036124 h 6028288"/>
              <a:gd name="connsiteX3742" fmla="*/ 1750546 w 6562090"/>
              <a:gd name="connsiteY3742" fmla="*/ 5036124 h 6028288"/>
              <a:gd name="connsiteX3743" fmla="*/ 1764587 w 6562090"/>
              <a:gd name="connsiteY3743" fmla="*/ 5008084 h 6028288"/>
              <a:gd name="connsiteX3744" fmla="*/ 1792671 w 6562090"/>
              <a:gd name="connsiteY3744" fmla="*/ 5036124 h 6028288"/>
              <a:gd name="connsiteX3745" fmla="*/ 1876918 w 6562090"/>
              <a:gd name="connsiteY3745" fmla="*/ 4942655 h 6028288"/>
              <a:gd name="connsiteX3746" fmla="*/ 1890960 w 6562090"/>
              <a:gd name="connsiteY3746" fmla="*/ 4956675 h 6028288"/>
              <a:gd name="connsiteX3747" fmla="*/ 1975210 w 6562090"/>
              <a:gd name="connsiteY3747" fmla="*/ 4844509 h 6028288"/>
              <a:gd name="connsiteX3748" fmla="*/ 2003293 w 6562090"/>
              <a:gd name="connsiteY3748" fmla="*/ 4788428 h 6028288"/>
              <a:gd name="connsiteX3749" fmla="*/ 2017335 w 6562090"/>
              <a:gd name="connsiteY3749" fmla="*/ 4760388 h 6028288"/>
              <a:gd name="connsiteX3750" fmla="*/ 2073499 w 6562090"/>
              <a:gd name="connsiteY3750" fmla="*/ 4704304 h 6028288"/>
              <a:gd name="connsiteX3751" fmla="*/ 2073499 w 6562090"/>
              <a:gd name="connsiteY3751" fmla="*/ 4690284 h 6028288"/>
              <a:gd name="connsiteX3752" fmla="*/ 2115624 w 6562090"/>
              <a:gd name="connsiteY3752" fmla="*/ 4634202 h 6028288"/>
              <a:gd name="connsiteX3753" fmla="*/ 2199874 w 6562090"/>
              <a:gd name="connsiteY3753" fmla="*/ 4550078 h 6028288"/>
              <a:gd name="connsiteX3754" fmla="*/ 2227957 w 6562090"/>
              <a:gd name="connsiteY3754" fmla="*/ 4550078 h 6028288"/>
              <a:gd name="connsiteX3755" fmla="*/ 2270080 w 6562090"/>
              <a:gd name="connsiteY3755" fmla="*/ 4493996 h 6028288"/>
              <a:gd name="connsiteX3756" fmla="*/ 2354330 w 6562090"/>
              <a:gd name="connsiteY3756" fmla="*/ 4423895 h 6028288"/>
              <a:gd name="connsiteX3757" fmla="*/ 2410496 w 6562090"/>
              <a:gd name="connsiteY3757" fmla="*/ 4367811 h 6028288"/>
              <a:gd name="connsiteX3758" fmla="*/ 2368371 w 6562090"/>
              <a:gd name="connsiteY3758" fmla="*/ 4325749 h 6028288"/>
              <a:gd name="connsiteX3759" fmla="*/ 2438577 w 6562090"/>
              <a:gd name="connsiteY3759" fmla="*/ 4241627 h 6028288"/>
              <a:gd name="connsiteX3760" fmla="*/ 2480702 w 6562090"/>
              <a:gd name="connsiteY3760" fmla="*/ 4283689 h 6028288"/>
              <a:gd name="connsiteX3761" fmla="*/ 2508785 w 6562090"/>
              <a:gd name="connsiteY3761" fmla="*/ 4241627 h 6028288"/>
              <a:gd name="connsiteX3762" fmla="*/ 2550910 w 6562090"/>
              <a:gd name="connsiteY3762" fmla="*/ 4171523 h 6028288"/>
              <a:gd name="connsiteX3763" fmla="*/ 2607075 w 6562090"/>
              <a:gd name="connsiteY3763" fmla="*/ 4129461 h 6028288"/>
              <a:gd name="connsiteX3764" fmla="*/ 2663241 w 6562090"/>
              <a:gd name="connsiteY3764" fmla="*/ 4129461 h 6028288"/>
              <a:gd name="connsiteX3765" fmla="*/ 2733449 w 6562090"/>
              <a:gd name="connsiteY3765" fmla="*/ 4059360 h 6028288"/>
              <a:gd name="connsiteX3766" fmla="*/ 2789614 w 6562090"/>
              <a:gd name="connsiteY3766" fmla="*/ 4031318 h 6028288"/>
              <a:gd name="connsiteX3767" fmla="*/ 2817697 w 6562090"/>
              <a:gd name="connsiteY3767" fmla="*/ 3961216 h 6028288"/>
              <a:gd name="connsiteX3768" fmla="*/ 2789614 w 6562090"/>
              <a:gd name="connsiteY3768" fmla="*/ 3947194 h 6028288"/>
              <a:gd name="connsiteX3769" fmla="*/ 2733449 w 6562090"/>
              <a:gd name="connsiteY3769" fmla="*/ 3849050 h 6028288"/>
              <a:gd name="connsiteX3770" fmla="*/ 2691325 w 6562090"/>
              <a:gd name="connsiteY3770" fmla="*/ 3835030 h 6028288"/>
              <a:gd name="connsiteX3771" fmla="*/ 2677283 w 6562090"/>
              <a:gd name="connsiteY3771" fmla="*/ 3811663 h 6028288"/>
              <a:gd name="connsiteX3772" fmla="*/ 2663241 w 6562090"/>
              <a:gd name="connsiteY3772" fmla="*/ 3811663 h 6028288"/>
              <a:gd name="connsiteX3773" fmla="*/ 2649200 w 6562090"/>
              <a:gd name="connsiteY3773" fmla="*/ 3835030 h 6028288"/>
              <a:gd name="connsiteX3774" fmla="*/ 2635158 w 6562090"/>
              <a:gd name="connsiteY3774" fmla="*/ 3835030 h 6028288"/>
              <a:gd name="connsiteX3775" fmla="*/ 2649200 w 6562090"/>
              <a:gd name="connsiteY3775" fmla="*/ 3769601 h 6028288"/>
              <a:gd name="connsiteX3776" fmla="*/ 2593035 w 6562090"/>
              <a:gd name="connsiteY3776" fmla="*/ 3741559 h 6028288"/>
              <a:gd name="connsiteX3777" fmla="*/ 2593035 w 6562090"/>
              <a:gd name="connsiteY3777" fmla="*/ 3699499 h 6028288"/>
              <a:gd name="connsiteX3778" fmla="*/ 2564952 w 6562090"/>
              <a:gd name="connsiteY3778" fmla="*/ 3713519 h 6028288"/>
              <a:gd name="connsiteX3779" fmla="*/ 2522827 w 6562090"/>
              <a:gd name="connsiteY3779" fmla="*/ 3699499 h 6028288"/>
              <a:gd name="connsiteX3780" fmla="*/ 2508785 w 6562090"/>
              <a:gd name="connsiteY3780" fmla="*/ 3727539 h 6028288"/>
              <a:gd name="connsiteX3781" fmla="*/ 2480702 w 6562090"/>
              <a:gd name="connsiteY3781" fmla="*/ 3755581 h 6028288"/>
              <a:gd name="connsiteX3782" fmla="*/ 2452619 w 6562090"/>
              <a:gd name="connsiteY3782" fmla="*/ 3769601 h 6028288"/>
              <a:gd name="connsiteX3783" fmla="*/ 2424536 w 6562090"/>
              <a:gd name="connsiteY3783" fmla="*/ 3769601 h 6028288"/>
              <a:gd name="connsiteX3784" fmla="*/ 2396454 w 6562090"/>
              <a:gd name="connsiteY3784" fmla="*/ 3811663 h 6028288"/>
              <a:gd name="connsiteX3785" fmla="*/ 2340288 w 6562090"/>
              <a:gd name="connsiteY3785" fmla="*/ 3849050 h 6028288"/>
              <a:gd name="connsiteX3786" fmla="*/ 2312205 w 6562090"/>
              <a:gd name="connsiteY3786" fmla="*/ 3877092 h 6028288"/>
              <a:gd name="connsiteX3787" fmla="*/ 2298163 w 6562090"/>
              <a:gd name="connsiteY3787" fmla="*/ 3933174 h 6028288"/>
              <a:gd name="connsiteX3788" fmla="*/ 2256038 w 6562090"/>
              <a:gd name="connsiteY3788" fmla="*/ 4017298 h 6028288"/>
              <a:gd name="connsiteX3789" fmla="*/ 2171790 w 6562090"/>
              <a:gd name="connsiteY3789" fmla="*/ 4101422 h 6028288"/>
              <a:gd name="connsiteX3790" fmla="*/ 2129665 w 6562090"/>
              <a:gd name="connsiteY3790" fmla="*/ 4171523 h 6028288"/>
              <a:gd name="connsiteX3791" fmla="*/ 2087541 w 6562090"/>
              <a:gd name="connsiteY3791" fmla="*/ 4255647 h 6028288"/>
              <a:gd name="connsiteX3792" fmla="*/ 2045418 w 6562090"/>
              <a:gd name="connsiteY3792" fmla="*/ 4297709 h 6028288"/>
              <a:gd name="connsiteX3793" fmla="*/ 2031376 w 6562090"/>
              <a:gd name="connsiteY3793" fmla="*/ 4297709 h 6028288"/>
              <a:gd name="connsiteX3794" fmla="*/ 2003293 w 6562090"/>
              <a:gd name="connsiteY3794" fmla="*/ 4311729 h 6028288"/>
              <a:gd name="connsiteX3795" fmla="*/ 1905001 w 6562090"/>
              <a:gd name="connsiteY3795" fmla="*/ 4339771 h 6028288"/>
              <a:gd name="connsiteX3796" fmla="*/ 1890960 w 6562090"/>
              <a:gd name="connsiteY3796" fmla="*/ 4325749 h 6028288"/>
              <a:gd name="connsiteX3797" fmla="*/ 1806712 w 6562090"/>
              <a:gd name="connsiteY3797" fmla="*/ 4325749 h 6028288"/>
              <a:gd name="connsiteX3798" fmla="*/ 1708421 w 6562090"/>
              <a:gd name="connsiteY3798" fmla="*/ 4185545 h 6028288"/>
              <a:gd name="connsiteX3799" fmla="*/ 1708421 w 6562090"/>
              <a:gd name="connsiteY3799" fmla="*/ 4129461 h 6028288"/>
              <a:gd name="connsiteX3800" fmla="*/ 1708421 w 6562090"/>
              <a:gd name="connsiteY3800" fmla="*/ 4115441 h 6028288"/>
              <a:gd name="connsiteX3801" fmla="*/ 1722462 w 6562090"/>
              <a:gd name="connsiteY3801" fmla="*/ 4087399 h 6028288"/>
              <a:gd name="connsiteX3802" fmla="*/ 1722462 w 6562090"/>
              <a:gd name="connsiteY3802" fmla="*/ 4059360 h 6028288"/>
              <a:gd name="connsiteX3803" fmla="*/ 1764587 w 6562090"/>
              <a:gd name="connsiteY3803" fmla="*/ 3975236 h 6028288"/>
              <a:gd name="connsiteX3804" fmla="*/ 1806712 w 6562090"/>
              <a:gd name="connsiteY3804" fmla="*/ 3919154 h 6028288"/>
              <a:gd name="connsiteX3805" fmla="*/ 1905001 w 6562090"/>
              <a:gd name="connsiteY3805" fmla="*/ 3905134 h 6028288"/>
              <a:gd name="connsiteX3806" fmla="*/ 1905001 w 6562090"/>
              <a:gd name="connsiteY3806" fmla="*/ 3891112 h 6028288"/>
              <a:gd name="connsiteX3807" fmla="*/ 1919043 w 6562090"/>
              <a:gd name="connsiteY3807" fmla="*/ 3905134 h 6028288"/>
              <a:gd name="connsiteX3808" fmla="*/ 1975210 w 6562090"/>
              <a:gd name="connsiteY3808" fmla="*/ 3863072 h 6028288"/>
              <a:gd name="connsiteX3809" fmla="*/ 1989251 w 6562090"/>
              <a:gd name="connsiteY3809" fmla="*/ 3835030 h 6028288"/>
              <a:gd name="connsiteX3810" fmla="*/ 2087541 w 6562090"/>
              <a:gd name="connsiteY3810" fmla="*/ 3671457 h 6028288"/>
              <a:gd name="connsiteX3811" fmla="*/ 2115624 w 6562090"/>
              <a:gd name="connsiteY3811" fmla="*/ 3657438 h 6028288"/>
              <a:gd name="connsiteX3812" fmla="*/ 2171790 w 6562090"/>
              <a:gd name="connsiteY3812" fmla="*/ 3601356 h 6028288"/>
              <a:gd name="connsiteX3813" fmla="*/ 2199874 w 6562090"/>
              <a:gd name="connsiteY3813" fmla="*/ 3545272 h 6028288"/>
              <a:gd name="connsiteX3814" fmla="*/ 2213915 w 6562090"/>
              <a:gd name="connsiteY3814" fmla="*/ 3559294 h 6028288"/>
              <a:gd name="connsiteX3815" fmla="*/ 2270080 w 6562090"/>
              <a:gd name="connsiteY3815" fmla="*/ 3489190 h 6028288"/>
              <a:gd name="connsiteX3816" fmla="*/ 2284121 w 6562090"/>
              <a:gd name="connsiteY3816" fmla="*/ 3475170 h 6028288"/>
              <a:gd name="connsiteX3817" fmla="*/ 2298163 w 6562090"/>
              <a:gd name="connsiteY3817" fmla="*/ 3489190 h 6028288"/>
              <a:gd name="connsiteX3818" fmla="*/ 2368371 w 6562090"/>
              <a:gd name="connsiteY3818" fmla="*/ 3447128 h 6028288"/>
              <a:gd name="connsiteX3819" fmla="*/ 2382413 w 6562090"/>
              <a:gd name="connsiteY3819" fmla="*/ 3447128 h 6028288"/>
              <a:gd name="connsiteX3820" fmla="*/ 2438577 w 6562090"/>
              <a:gd name="connsiteY3820" fmla="*/ 3433108 h 6028288"/>
              <a:gd name="connsiteX3821" fmla="*/ 2508785 w 6562090"/>
              <a:gd name="connsiteY3821" fmla="*/ 3419088 h 6028288"/>
              <a:gd name="connsiteX3822" fmla="*/ 2578994 w 6562090"/>
              <a:gd name="connsiteY3822" fmla="*/ 3278883 h 6028288"/>
              <a:gd name="connsiteX3823" fmla="*/ 2578994 w 6562090"/>
              <a:gd name="connsiteY3823" fmla="*/ 3194759 h 6028288"/>
              <a:gd name="connsiteX3824" fmla="*/ 2607075 w 6562090"/>
              <a:gd name="connsiteY3824" fmla="*/ 3110635 h 6028288"/>
              <a:gd name="connsiteX3825" fmla="*/ 2649200 w 6562090"/>
              <a:gd name="connsiteY3825" fmla="*/ 2984452 h 6028288"/>
              <a:gd name="connsiteX3826" fmla="*/ 2635158 w 6562090"/>
              <a:gd name="connsiteY3826" fmla="*/ 2914348 h 6028288"/>
              <a:gd name="connsiteX3827" fmla="*/ 2649200 w 6562090"/>
              <a:gd name="connsiteY3827" fmla="*/ 2914348 h 6028288"/>
              <a:gd name="connsiteX3828" fmla="*/ 2635158 w 6562090"/>
              <a:gd name="connsiteY3828" fmla="*/ 2900328 h 6028288"/>
              <a:gd name="connsiteX3829" fmla="*/ 2649200 w 6562090"/>
              <a:gd name="connsiteY3829" fmla="*/ 2844246 h 6028288"/>
              <a:gd name="connsiteX3830" fmla="*/ 2761533 w 6562090"/>
              <a:gd name="connsiteY3830" fmla="*/ 2816204 h 6028288"/>
              <a:gd name="connsiteX3831" fmla="*/ 2761533 w 6562090"/>
              <a:gd name="connsiteY3831" fmla="*/ 2788162 h 6028288"/>
              <a:gd name="connsiteX3832" fmla="*/ 2761533 w 6562090"/>
              <a:gd name="connsiteY3832" fmla="*/ 2802184 h 6028288"/>
              <a:gd name="connsiteX3833" fmla="*/ 2775572 w 6562090"/>
              <a:gd name="connsiteY3833" fmla="*/ 2788162 h 6028288"/>
              <a:gd name="connsiteX3834" fmla="*/ 2803655 w 6562090"/>
              <a:gd name="connsiteY3834" fmla="*/ 2788162 h 6028288"/>
              <a:gd name="connsiteX3835" fmla="*/ 2817697 w 6562090"/>
              <a:gd name="connsiteY3835" fmla="*/ 2802184 h 6028288"/>
              <a:gd name="connsiteX3836" fmla="*/ 2817697 w 6562090"/>
              <a:gd name="connsiteY3836" fmla="*/ 2788162 h 6028288"/>
              <a:gd name="connsiteX3837" fmla="*/ 2859822 w 6562090"/>
              <a:gd name="connsiteY3837" fmla="*/ 2788162 h 6028288"/>
              <a:gd name="connsiteX3838" fmla="*/ 2859822 w 6562090"/>
              <a:gd name="connsiteY3838" fmla="*/ 2802184 h 6028288"/>
              <a:gd name="connsiteX3839" fmla="*/ 2901947 w 6562090"/>
              <a:gd name="connsiteY3839" fmla="*/ 2788162 h 6028288"/>
              <a:gd name="connsiteX3840" fmla="*/ 2887905 w 6562090"/>
              <a:gd name="connsiteY3840" fmla="*/ 2760122 h 6028288"/>
              <a:gd name="connsiteX3841" fmla="*/ 2915989 w 6562090"/>
              <a:gd name="connsiteY3841" fmla="*/ 2760122 h 6028288"/>
              <a:gd name="connsiteX3842" fmla="*/ 2901947 w 6562090"/>
              <a:gd name="connsiteY3842" fmla="*/ 2746102 h 6028288"/>
              <a:gd name="connsiteX3843" fmla="*/ 2944072 w 6562090"/>
              <a:gd name="connsiteY3843" fmla="*/ 2732081 h 6028288"/>
              <a:gd name="connsiteX3844" fmla="*/ 2944072 w 6562090"/>
              <a:gd name="connsiteY3844" fmla="*/ 2774142 h 6028288"/>
              <a:gd name="connsiteX3845" fmla="*/ 3042361 w 6562090"/>
              <a:gd name="connsiteY3845" fmla="*/ 2690018 h 6028288"/>
              <a:gd name="connsiteX3846" fmla="*/ 3028320 w 6562090"/>
              <a:gd name="connsiteY3846" fmla="*/ 2675999 h 6028288"/>
              <a:gd name="connsiteX3847" fmla="*/ 2901947 w 6562090"/>
              <a:gd name="connsiteY3847" fmla="*/ 2582528 h 6028288"/>
              <a:gd name="connsiteX3848" fmla="*/ 2915989 w 6562090"/>
              <a:gd name="connsiteY3848" fmla="*/ 2568508 h 6028288"/>
              <a:gd name="connsiteX3849" fmla="*/ 2944072 w 6562090"/>
              <a:gd name="connsiteY3849" fmla="*/ 2582528 h 6028288"/>
              <a:gd name="connsiteX3850" fmla="*/ 2944072 w 6562090"/>
              <a:gd name="connsiteY3850" fmla="*/ 2554488 h 6028288"/>
              <a:gd name="connsiteX3851" fmla="*/ 2958111 w 6562090"/>
              <a:gd name="connsiteY3851" fmla="*/ 2554488 h 6028288"/>
              <a:gd name="connsiteX3852" fmla="*/ 2972153 w 6562090"/>
              <a:gd name="connsiteY3852" fmla="*/ 2554488 h 6028288"/>
              <a:gd name="connsiteX3853" fmla="*/ 2972153 w 6562090"/>
              <a:gd name="connsiteY3853" fmla="*/ 2484384 h 6028288"/>
              <a:gd name="connsiteX3854" fmla="*/ 3000236 w 6562090"/>
              <a:gd name="connsiteY3854" fmla="*/ 2470364 h 6028288"/>
              <a:gd name="connsiteX3855" fmla="*/ 2986195 w 6562090"/>
              <a:gd name="connsiteY3855" fmla="*/ 2428302 h 6028288"/>
              <a:gd name="connsiteX3856" fmla="*/ 2958111 w 6562090"/>
              <a:gd name="connsiteY3856" fmla="*/ 2372220 h 6028288"/>
              <a:gd name="connsiteX3857" fmla="*/ 2944072 w 6562090"/>
              <a:gd name="connsiteY3857" fmla="*/ 2372220 h 6028288"/>
              <a:gd name="connsiteX3858" fmla="*/ 2944072 w 6562090"/>
              <a:gd name="connsiteY3858" fmla="*/ 2358200 h 6028288"/>
              <a:gd name="connsiteX3859" fmla="*/ 2887905 w 6562090"/>
              <a:gd name="connsiteY3859" fmla="*/ 2316138 h 6028288"/>
              <a:gd name="connsiteX3860" fmla="*/ 2803655 w 6562090"/>
              <a:gd name="connsiteY3860" fmla="*/ 2288097 h 6028288"/>
              <a:gd name="connsiteX3861" fmla="*/ 2789614 w 6562090"/>
              <a:gd name="connsiteY3861" fmla="*/ 2232015 h 6028288"/>
              <a:gd name="connsiteX3862" fmla="*/ 2706216 w 6562090"/>
              <a:gd name="connsiteY3862" fmla="*/ 2232015 h 6028288"/>
              <a:gd name="connsiteX3863" fmla="*/ 2706244 w 6562090"/>
              <a:gd name="connsiteY3863" fmla="*/ 2231575 h 6028288"/>
              <a:gd name="connsiteX3864" fmla="*/ 2761533 w 6562090"/>
              <a:gd name="connsiteY3864" fmla="*/ 2203973 h 6028288"/>
              <a:gd name="connsiteX3865" fmla="*/ 2719408 w 6562090"/>
              <a:gd name="connsiteY3865" fmla="*/ 2147891 h 6028288"/>
              <a:gd name="connsiteX3866" fmla="*/ 2635158 w 6562090"/>
              <a:gd name="connsiteY3866" fmla="*/ 2063767 h 6028288"/>
              <a:gd name="connsiteX3867" fmla="*/ 2621116 w 6562090"/>
              <a:gd name="connsiteY3867" fmla="*/ 2035727 h 6028288"/>
              <a:gd name="connsiteX3868" fmla="*/ 2649200 w 6562090"/>
              <a:gd name="connsiteY3868" fmla="*/ 2105829 h 6028288"/>
              <a:gd name="connsiteX3869" fmla="*/ 2578994 w 6562090"/>
              <a:gd name="connsiteY3869" fmla="*/ 2091809 h 6028288"/>
              <a:gd name="connsiteX3870" fmla="*/ 2326246 w 6562090"/>
              <a:gd name="connsiteY3870" fmla="*/ 1909542 h 6028288"/>
              <a:gd name="connsiteX3871" fmla="*/ 2340288 w 6562090"/>
              <a:gd name="connsiteY3871" fmla="*/ 1895522 h 6028288"/>
              <a:gd name="connsiteX3872" fmla="*/ 2298163 w 6562090"/>
              <a:gd name="connsiteY3872" fmla="*/ 1867480 h 6028288"/>
              <a:gd name="connsiteX3873" fmla="*/ 2326246 w 6562090"/>
              <a:gd name="connsiteY3873" fmla="*/ 1867480 h 6028288"/>
              <a:gd name="connsiteX3874" fmla="*/ 2410496 w 6562090"/>
              <a:gd name="connsiteY3874" fmla="*/ 1797378 h 6028288"/>
              <a:gd name="connsiteX3875" fmla="*/ 2354330 w 6562090"/>
              <a:gd name="connsiteY3875" fmla="*/ 1727274 h 6028288"/>
              <a:gd name="connsiteX3876" fmla="*/ 2256038 w 6562090"/>
              <a:gd name="connsiteY3876" fmla="*/ 1671192 h 6028288"/>
              <a:gd name="connsiteX3877" fmla="*/ 2270080 w 6562090"/>
              <a:gd name="connsiteY3877" fmla="*/ 1671192 h 6028288"/>
              <a:gd name="connsiteX3878" fmla="*/ 2284121 w 6562090"/>
              <a:gd name="connsiteY3878" fmla="*/ 1657172 h 6028288"/>
              <a:gd name="connsiteX3879" fmla="*/ 2256038 w 6562090"/>
              <a:gd name="connsiteY3879" fmla="*/ 1671192 h 6028288"/>
              <a:gd name="connsiteX3880" fmla="*/ 2213915 w 6562090"/>
              <a:gd name="connsiteY3880" fmla="*/ 1629130 h 6028288"/>
              <a:gd name="connsiteX3881" fmla="*/ 2213915 w 6562090"/>
              <a:gd name="connsiteY3881" fmla="*/ 1643152 h 6028288"/>
              <a:gd name="connsiteX3882" fmla="*/ 2199874 w 6562090"/>
              <a:gd name="connsiteY3882" fmla="*/ 1629130 h 6028288"/>
              <a:gd name="connsiteX3883" fmla="*/ 2213915 w 6562090"/>
              <a:gd name="connsiteY3883" fmla="*/ 1615110 h 6028288"/>
              <a:gd name="connsiteX3884" fmla="*/ 2201629 w 6562090"/>
              <a:gd name="connsiteY3884" fmla="*/ 1609853 h 6028288"/>
              <a:gd name="connsiteX3885" fmla="*/ 2196816 w 6562090"/>
              <a:gd name="connsiteY3885" fmla="*/ 1612736 h 6028288"/>
              <a:gd name="connsiteX3886" fmla="*/ 2184077 w 6562090"/>
              <a:gd name="connsiteY3886" fmla="*/ 1602843 h 6028288"/>
              <a:gd name="connsiteX3887" fmla="*/ 2157749 w 6562090"/>
              <a:gd name="connsiteY3887" fmla="*/ 1601090 h 6028288"/>
              <a:gd name="connsiteX3888" fmla="*/ 2115624 w 6562090"/>
              <a:gd name="connsiteY3888" fmla="*/ 1573048 h 6028288"/>
              <a:gd name="connsiteX3889" fmla="*/ 2111016 w 6562090"/>
              <a:gd name="connsiteY3889" fmla="*/ 1562315 h 6028288"/>
              <a:gd name="connsiteX3890" fmla="*/ 2115624 w 6562090"/>
              <a:gd name="connsiteY3890" fmla="*/ 1559029 h 6028288"/>
              <a:gd name="connsiteX3891" fmla="*/ 2110358 w 6562090"/>
              <a:gd name="connsiteY3891" fmla="*/ 1560780 h 6028288"/>
              <a:gd name="connsiteX3892" fmla="*/ 2111016 w 6562090"/>
              <a:gd name="connsiteY3892" fmla="*/ 1562315 h 6028288"/>
              <a:gd name="connsiteX3893" fmla="*/ 2103338 w 6562090"/>
              <a:gd name="connsiteY3893" fmla="*/ 1567791 h 6028288"/>
              <a:gd name="connsiteX3894" fmla="*/ 2101582 w 6562090"/>
              <a:gd name="connsiteY3894" fmla="*/ 1587068 h 6028288"/>
              <a:gd name="connsiteX3895" fmla="*/ 2087541 w 6562090"/>
              <a:gd name="connsiteY3895" fmla="*/ 1559029 h 6028288"/>
              <a:gd name="connsiteX3896" fmla="*/ 2092806 w 6562090"/>
              <a:gd name="connsiteY3896" fmla="*/ 1545009 h 6028288"/>
              <a:gd name="connsiteX3897" fmla="*/ 2087710 w 6562090"/>
              <a:gd name="connsiteY3897" fmla="*/ 1531439 h 6028288"/>
              <a:gd name="connsiteX3898" fmla="*/ 2087310 w 6562090"/>
              <a:gd name="connsiteY3898" fmla="*/ 1531847 h 6028288"/>
              <a:gd name="connsiteX3899" fmla="*/ 2087310 w 6562090"/>
              <a:gd name="connsiteY3899" fmla="*/ 1503753 h 6028288"/>
              <a:gd name="connsiteX3900" fmla="*/ 2059709 w 6562090"/>
              <a:gd name="connsiteY3900" fmla="*/ 1494388 h 6028288"/>
              <a:gd name="connsiteX3901" fmla="*/ 2073510 w 6562090"/>
              <a:gd name="connsiteY3901" fmla="*/ 1503753 h 6028288"/>
              <a:gd name="connsiteX3902" fmla="*/ 2059709 w 6562090"/>
              <a:gd name="connsiteY3902" fmla="*/ 1466294 h 6028288"/>
              <a:gd name="connsiteX3903" fmla="*/ 2114911 w 6562090"/>
              <a:gd name="connsiteY3903" fmla="*/ 1503753 h 6028288"/>
              <a:gd name="connsiteX3904" fmla="*/ 2114911 w 6562090"/>
              <a:gd name="connsiteY3904" fmla="*/ 1517799 h 6028288"/>
              <a:gd name="connsiteX3905" fmla="*/ 2101111 w 6562090"/>
              <a:gd name="connsiteY3905" fmla="*/ 1517799 h 6028288"/>
              <a:gd name="connsiteX3906" fmla="*/ 2094210 w 6562090"/>
              <a:gd name="connsiteY3906" fmla="*/ 1524823 h 6028288"/>
              <a:gd name="connsiteX3907" fmla="*/ 2088156 w 6562090"/>
              <a:gd name="connsiteY3907" fmla="*/ 1530987 h 6028288"/>
              <a:gd name="connsiteX3908" fmla="*/ 2091053 w 6562090"/>
              <a:gd name="connsiteY3908" fmla="*/ 1530987 h 6028288"/>
              <a:gd name="connsiteX3909" fmla="*/ 2115624 w 6562090"/>
              <a:gd name="connsiteY3909" fmla="*/ 1530987 h 6028288"/>
              <a:gd name="connsiteX3910" fmla="*/ 2129665 w 6562090"/>
              <a:gd name="connsiteY3910" fmla="*/ 1493599 h 6028288"/>
              <a:gd name="connsiteX3911" fmla="*/ 2143707 w 6562090"/>
              <a:gd name="connsiteY3911" fmla="*/ 1530987 h 6028288"/>
              <a:gd name="connsiteX3912" fmla="*/ 2171790 w 6562090"/>
              <a:gd name="connsiteY3912" fmla="*/ 1545009 h 6028288"/>
              <a:gd name="connsiteX3913" fmla="*/ 2213915 w 6562090"/>
              <a:gd name="connsiteY3913" fmla="*/ 1573048 h 6028288"/>
              <a:gd name="connsiteX3914" fmla="*/ 2213915 w 6562090"/>
              <a:gd name="connsiteY3914" fmla="*/ 1601090 h 6028288"/>
              <a:gd name="connsiteX3915" fmla="*/ 2241996 w 6562090"/>
              <a:gd name="connsiteY3915" fmla="*/ 1601090 h 6028288"/>
              <a:gd name="connsiteX3916" fmla="*/ 2270080 w 6562090"/>
              <a:gd name="connsiteY3916" fmla="*/ 1629130 h 6028288"/>
              <a:gd name="connsiteX3917" fmla="*/ 2298163 w 6562090"/>
              <a:gd name="connsiteY3917" fmla="*/ 1657172 h 6028288"/>
              <a:gd name="connsiteX3918" fmla="*/ 2298163 w 6562090"/>
              <a:gd name="connsiteY3918" fmla="*/ 1671192 h 6028288"/>
              <a:gd name="connsiteX3919" fmla="*/ 2354330 w 6562090"/>
              <a:gd name="connsiteY3919" fmla="*/ 1699234 h 6028288"/>
              <a:gd name="connsiteX3920" fmla="*/ 2368371 w 6562090"/>
              <a:gd name="connsiteY3920" fmla="*/ 1699234 h 6028288"/>
              <a:gd name="connsiteX3921" fmla="*/ 2396454 w 6562090"/>
              <a:gd name="connsiteY3921" fmla="*/ 1727274 h 6028288"/>
              <a:gd name="connsiteX3922" fmla="*/ 2410496 w 6562090"/>
              <a:gd name="connsiteY3922" fmla="*/ 1727274 h 6028288"/>
              <a:gd name="connsiteX3923" fmla="*/ 2438577 w 6562090"/>
              <a:gd name="connsiteY3923" fmla="*/ 1755316 h 6028288"/>
              <a:gd name="connsiteX3924" fmla="*/ 2480702 w 6562090"/>
              <a:gd name="connsiteY3924" fmla="*/ 1769336 h 6028288"/>
              <a:gd name="connsiteX3925" fmla="*/ 2607075 w 6562090"/>
              <a:gd name="connsiteY3925" fmla="*/ 1853460 h 6028288"/>
              <a:gd name="connsiteX3926" fmla="*/ 2705366 w 6562090"/>
              <a:gd name="connsiteY3926" fmla="*/ 1895522 h 6028288"/>
              <a:gd name="connsiteX3927" fmla="*/ 2789614 w 6562090"/>
              <a:gd name="connsiteY3927" fmla="*/ 1937584 h 6028288"/>
              <a:gd name="connsiteX3928" fmla="*/ 2803655 w 6562090"/>
              <a:gd name="connsiteY3928" fmla="*/ 1909542 h 6028288"/>
              <a:gd name="connsiteX3929" fmla="*/ 2873864 w 6562090"/>
              <a:gd name="connsiteY3929" fmla="*/ 1965623 h 6028288"/>
              <a:gd name="connsiteX3930" fmla="*/ 2944072 w 6562090"/>
              <a:gd name="connsiteY3930" fmla="*/ 2007685 h 6028288"/>
              <a:gd name="connsiteX3931" fmla="*/ 2986195 w 6562090"/>
              <a:gd name="connsiteY3931" fmla="*/ 2035727 h 6028288"/>
              <a:gd name="connsiteX3932" fmla="*/ 3014278 w 6562090"/>
              <a:gd name="connsiteY3932" fmla="*/ 2035727 h 6028288"/>
              <a:gd name="connsiteX3933" fmla="*/ 3028320 w 6562090"/>
              <a:gd name="connsiteY3933" fmla="*/ 2007685 h 6028288"/>
              <a:gd name="connsiteX3934" fmla="*/ 3056403 w 6562090"/>
              <a:gd name="connsiteY3934" fmla="*/ 1993665 h 6028288"/>
              <a:gd name="connsiteX3935" fmla="*/ 3014278 w 6562090"/>
              <a:gd name="connsiteY3935" fmla="*/ 1937584 h 6028288"/>
              <a:gd name="connsiteX3936" fmla="*/ 3014278 w 6562090"/>
              <a:gd name="connsiteY3936" fmla="*/ 1923561 h 6028288"/>
              <a:gd name="connsiteX3937" fmla="*/ 2972153 w 6562090"/>
              <a:gd name="connsiteY3937" fmla="*/ 1867480 h 6028288"/>
              <a:gd name="connsiteX3938" fmla="*/ 2972153 w 6562090"/>
              <a:gd name="connsiteY3938" fmla="*/ 1811398 h 6028288"/>
              <a:gd name="connsiteX3939" fmla="*/ 2986195 w 6562090"/>
              <a:gd name="connsiteY3939" fmla="*/ 1783358 h 6028288"/>
              <a:gd name="connsiteX3940" fmla="*/ 3014278 w 6562090"/>
              <a:gd name="connsiteY3940" fmla="*/ 1755316 h 6028288"/>
              <a:gd name="connsiteX3941" fmla="*/ 2984441 w 6562090"/>
              <a:gd name="connsiteY3941" fmla="*/ 1713254 h 6028288"/>
              <a:gd name="connsiteX3942" fmla="*/ 2946041 w 6562090"/>
              <a:gd name="connsiteY3942" fmla="*/ 1673244 h 6028288"/>
              <a:gd name="connsiteX3943" fmla="*/ 2925036 w 6562090"/>
              <a:gd name="connsiteY3943" fmla="*/ 1669849 h 6028288"/>
              <a:gd name="connsiteX3944" fmla="*/ 2915334 w 6562090"/>
              <a:gd name="connsiteY3944" fmla="*/ 1645699 h 6028288"/>
              <a:gd name="connsiteX3945" fmla="*/ 2936680 w 6562090"/>
              <a:gd name="connsiteY3945" fmla="*/ 1659500 h 6028288"/>
              <a:gd name="connsiteX3946" fmla="*/ 2945424 w 6562090"/>
              <a:gd name="connsiteY3946" fmla="*/ 1671935 h 6028288"/>
              <a:gd name="connsiteX3947" fmla="*/ 2979175 w 6562090"/>
              <a:gd name="connsiteY3947" fmla="*/ 1690471 h 6028288"/>
              <a:gd name="connsiteX3948" fmla="*/ 3014278 w 6562090"/>
              <a:gd name="connsiteY3948" fmla="*/ 1699234 h 6028288"/>
              <a:gd name="connsiteX3949" fmla="*/ 3028320 w 6562090"/>
              <a:gd name="connsiteY3949" fmla="*/ 1671192 h 6028288"/>
              <a:gd name="connsiteX3950" fmla="*/ 3056403 w 6562090"/>
              <a:gd name="connsiteY3950" fmla="*/ 1643152 h 6028288"/>
              <a:gd name="connsiteX3951" fmla="*/ 3084486 w 6562090"/>
              <a:gd name="connsiteY3951" fmla="*/ 1643152 h 6028288"/>
              <a:gd name="connsiteX3952" fmla="*/ 3154694 w 6562090"/>
              <a:gd name="connsiteY3952" fmla="*/ 1559029 h 6028288"/>
              <a:gd name="connsiteX3953" fmla="*/ 3112569 w 6562090"/>
              <a:gd name="connsiteY3953" fmla="*/ 1479577 h 6028288"/>
              <a:gd name="connsiteX3954" fmla="*/ 3056403 w 6562090"/>
              <a:gd name="connsiteY3954" fmla="*/ 1437518 h 6028288"/>
              <a:gd name="connsiteX3955" fmla="*/ 3070444 w 6562090"/>
              <a:gd name="connsiteY3955" fmla="*/ 1437518 h 6028288"/>
              <a:gd name="connsiteX3956" fmla="*/ 3070444 w 6562090"/>
              <a:gd name="connsiteY3956" fmla="*/ 1423496 h 6028288"/>
              <a:gd name="connsiteX3957" fmla="*/ 3070444 w 6562090"/>
              <a:gd name="connsiteY3957" fmla="*/ 1381434 h 6028288"/>
              <a:gd name="connsiteX3958" fmla="*/ 3056403 w 6562090"/>
              <a:gd name="connsiteY3958" fmla="*/ 1339372 h 6028288"/>
              <a:gd name="connsiteX3959" fmla="*/ 3126611 w 6562090"/>
              <a:gd name="connsiteY3959" fmla="*/ 1199168 h 6028288"/>
              <a:gd name="connsiteX3960" fmla="*/ 3126611 w 6562090"/>
              <a:gd name="connsiteY3960" fmla="*/ 1171126 h 6028288"/>
              <a:gd name="connsiteX3961" fmla="*/ 3182778 w 6562090"/>
              <a:gd name="connsiteY3961" fmla="*/ 1129064 h 6028288"/>
              <a:gd name="connsiteX3962" fmla="*/ 3196819 w 6562090"/>
              <a:gd name="connsiteY3962" fmla="*/ 1101023 h 6028288"/>
              <a:gd name="connsiteX3963" fmla="*/ 3252984 w 6562090"/>
              <a:gd name="connsiteY3963" fmla="*/ 1072983 h 6028288"/>
              <a:gd name="connsiteX3964" fmla="*/ 2832947 w 6562090"/>
              <a:gd name="connsiteY3964" fmla="*/ 1072983 h 6028288"/>
              <a:gd name="connsiteX3965" fmla="*/ 2832947 w 6562090"/>
              <a:gd name="connsiteY3965" fmla="*/ 1101049 h 6028288"/>
              <a:gd name="connsiteX3966" fmla="*/ 2945558 w 6562090"/>
              <a:gd name="connsiteY3966" fmla="*/ 1157178 h 6028288"/>
              <a:gd name="connsiteX3967" fmla="*/ 2973711 w 6562090"/>
              <a:gd name="connsiteY3967" fmla="*/ 1199277 h 6028288"/>
              <a:gd name="connsiteX3968" fmla="*/ 2987788 w 6562090"/>
              <a:gd name="connsiteY3968" fmla="*/ 1269439 h 6028288"/>
              <a:gd name="connsiteX3969" fmla="*/ 2987788 w 6562090"/>
              <a:gd name="connsiteY3969" fmla="*/ 1339602 h 6028288"/>
              <a:gd name="connsiteX3970" fmla="*/ 2959635 w 6562090"/>
              <a:gd name="connsiteY3970" fmla="*/ 1437831 h 6028288"/>
              <a:gd name="connsiteX3971" fmla="*/ 2959635 w 6562090"/>
              <a:gd name="connsiteY3971" fmla="*/ 1451863 h 6028288"/>
              <a:gd name="connsiteX3972" fmla="*/ 2959635 w 6562090"/>
              <a:gd name="connsiteY3972" fmla="*/ 1465896 h 6028288"/>
              <a:gd name="connsiteX3973" fmla="*/ 2945558 w 6562090"/>
              <a:gd name="connsiteY3973" fmla="*/ 1451863 h 6028288"/>
              <a:gd name="connsiteX3974" fmla="*/ 2931482 w 6562090"/>
              <a:gd name="connsiteY3974" fmla="*/ 1517349 h 6028288"/>
              <a:gd name="connsiteX3975" fmla="*/ 2959635 w 6562090"/>
              <a:gd name="connsiteY3975" fmla="*/ 1517349 h 6028288"/>
              <a:gd name="connsiteX3976" fmla="*/ 2959635 w 6562090"/>
              <a:gd name="connsiteY3976" fmla="*/ 1545415 h 6028288"/>
              <a:gd name="connsiteX3977" fmla="*/ 2945558 w 6562090"/>
              <a:gd name="connsiteY3977" fmla="*/ 1531382 h 6028288"/>
              <a:gd name="connsiteX3978" fmla="*/ 2931482 w 6562090"/>
              <a:gd name="connsiteY3978" fmla="*/ 1559448 h 6028288"/>
              <a:gd name="connsiteX3979" fmla="*/ 2903329 w 6562090"/>
              <a:gd name="connsiteY3979" fmla="*/ 1517349 h 6028288"/>
              <a:gd name="connsiteX3980" fmla="*/ 2917406 w 6562090"/>
              <a:gd name="connsiteY3980" fmla="*/ 1479929 h 6028288"/>
              <a:gd name="connsiteX3981" fmla="*/ 2889253 w 6562090"/>
              <a:gd name="connsiteY3981" fmla="*/ 1479929 h 6028288"/>
              <a:gd name="connsiteX3982" fmla="*/ 2861100 w 6562090"/>
              <a:gd name="connsiteY3982" fmla="*/ 1493962 h 6028288"/>
              <a:gd name="connsiteX3983" fmla="*/ 2649954 w 6562090"/>
              <a:gd name="connsiteY3983" fmla="*/ 1395734 h 6028288"/>
              <a:gd name="connsiteX3984" fmla="*/ 2734412 w 6562090"/>
              <a:gd name="connsiteY3984" fmla="*/ 1143145 h 6028288"/>
              <a:gd name="connsiteX3985" fmla="*/ 2790718 w 6562090"/>
              <a:gd name="connsiteY3985" fmla="*/ 1101049 h 6028288"/>
              <a:gd name="connsiteX3986" fmla="*/ 2832947 w 6562090"/>
              <a:gd name="connsiteY3986" fmla="*/ 1072983 h 6028288"/>
              <a:gd name="connsiteX3987" fmla="*/ 6189107 w 6562090"/>
              <a:gd name="connsiteY3987" fmla="*/ 1060033 h 6028288"/>
              <a:gd name="connsiteX3988" fmla="*/ 6255030 w 6562090"/>
              <a:gd name="connsiteY3988" fmla="*/ 1143825 h 6028288"/>
              <a:gd name="connsiteX3989" fmla="*/ 6240964 w 6562090"/>
              <a:gd name="connsiteY3989" fmla="*/ 1199946 h 6028288"/>
              <a:gd name="connsiteX3990" fmla="*/ 6170636 w 6562090"/>
              <a:gd name="connsiteY3990" fmla="*/ 1242039 h 6028288"/>
              <a:gd name="connsiteX3991" fmla="*/ 6114372 w 6562090"/>
              <a:gd name="connsiteY3991" fmla="*/ 1087702 h 6028288"/>
              <a:gd name="connsiteX3992" fmla="*/ 6154152 w 6562090"/>
              <a:gd name="connsiteY3992" fmla="*/ 1060958 h 6028288"/>
              <a:gd name="connsiteX3993" fmla="*/ 6189107 w 6562090"/>
              <a:gd name="connsiteY3993" fmla="*/ 1060033 h 6028288"/>
              <a:gd name="connsiteX3994" fmla="*/ 1990840 w 6562090"/>
              <a:gd name="connsiteY3994" fmla="*/ 864864 h 6028288"/>
              <a:gd name="connsiteX3995" fmla="*/ 1992718 w 6562090"/>
              <a:gd name="connsiteY3995" fmla="*/ 871953 h 6028288"/>
              <a:gd name="connsiteX3996" fmla="*/ 1992581 w 6562090"/>
              <a:gd name="connsiteY3996" fmla="*/ 871875 h 6028288"/>
              <a:gd name="connsiteX3997" fmla="*/ 1990840 w 6562090"/>
              <a:gd name="connsiteY3997" fmla="*/ 864864 h 6028288"/>
              <a:gd name="connsiteX3998" fmla="*/ 2147588 w 6562090"/>
              <a:gd name="connsiteY3998" fmla="*/ 508373 h 6028288"/>
              <a:gd name="connsiteX3999" fmla="*/ 2158038 w 6562090"/>
              <a:gd name="connsiteY3999" fmla="*/ 514288 h 6028288"/>
              <a:gd name="connsiteX4000" fmla="*/ 2199837 w 6562090"/>
              <a:gd name="connsiteY4000" fmla="*/ 528312 h 6028288"/>
              <a:gd name="connsiteX4001" fmla="*/ 2227703 w 6562090"/>
              <a:gd name="connsiteY4001" fmla="*/ 528312 h 6028288"/>
              <a:gd name="connsiteX4002" fmla="*/ 2255569 w 6562090"/>
              <a:gd name="connsiteY4002" fmla="*/ 556359 h 6028288"/>
              <a:gd name="connsiteX4003" fmla="*/ 2325236 w 6562090"/>
              <a:gd name="connsiteY4003" fmla="*/ 640495 h 6028288"/>
              <a:gd name="connsiteX4004" fmla="*/ 2339169 w 6562090"/>
              <a:gd name="connsiteY4004" fmla="*/ 766703 h 6028288"/>
              <a:gd name="connsiteX4005" fmla="*/ 2325236 w 6562090"/>
              <a:gd name="connsiteY4005" fmla="*/ 766703 h 6028288"/>
              <a:gd name="connsiteX4006" fmla="*/ 2227703 w 6562090"/>
              <a:gd name="connsiteY4006" fmla="*/ 850840 h 6028288"/>
              <a:gd name="connsiteX4007" fmla="*/ 2199837 w 6562090"/>
              <a:gd name="connsiteY4007" fmla="*/ 878886 h 6028288"/>
              <a:gd name="connsiteX4008" fmla="*/ 2171971 w 6562090"/>
              <a:gd name="connsiteY4008" fmla="*/ 878886 h 6028288"/>
              <a:gd name="connsiteX4009" fmla="*/ 2144105 w 6562090"/>
              <a:gd name="connsiteY4009" fmla="*/ 892910 h 6028288"/>
              <a:gd name="connsiteX4010" fmla="*/ 2088371 w 6562090"/>
              <a:gd name="connsiteY4010" fmla="*/ 892910 h 6028288"/>
              <a:gd name="connsiteX4011" fmla="*/ 2074438 w 6562090"/>
              <a:gd name="connsiteY4011" fmla="*/ 892910 h 6028288"/>
              <a:gd name="connsiteX4012" fmla="*/ 2032639 w 6562090"/>
              <a:gd name="connsiteY4012" fmla="*/ 934979 h 6028288"/>
              <a:gd name="connsiteX4013" fmla="*/ 2004773 w 6562090"/>
              <a:gd name="connsiteY4013" fmla="*/ 906932 h 6028288"/>
              <a:gd name="connsiteX4014" fmla="*/ 1997805 w 6562090"/>
              <a:gd name="connsiteY4014" fmla="*/ 891156 h 6028288"/>
              <a:gd name="connsiteX4015" fmla="*/ 1992718 w 6562090"/>
              <a:gd name="connsiteY4015" fmla="*/ 871953 h 6028288"/>
              <a:gd name="connsiteX4016" fmla="*/ 2004773 w 6562090"/>
              <a:gd name="connsiteY4016" fmla="*/ 878886 h 6028288"/>
              <a:gd name="connsiteX4017" fmla="*/ 2004773 w 6562090"/>
              <a:gd name="connsiteY4017" fmla="*/ 822795 h 6028288"/>
              <a:gd name="connsiteX4018" fmla="*/ 2018706 w 6562090"/>
              <a:gd name="connsiteY4018" fmla="*/ 808771 h 6028288"/>
              <a:gd name="connsiteX4019" fmla="*/ 2004773 w 6562090"/>
              <a:gd name="connsiteY4019" fmla="*/ 794749 h 6028288"/>
              <a:gd name="connsiteX4020" fmla="*/ 1990840 w 6562090"/>
              <a:gd name="connsiteY4020" fmla="*/ 654517 h 6028288"/>
              <a:gd name="connsiteX4021" fmla="*/ 2102304 w 6562090"/>
              <a:gd name="connsiteY4021" fmla="*/ 514288 h 6028288"/>
              <a:gd name="connsiteX4022" fmla="*/ 2116239 w 6562090"/>
              <a:gd name="connsiteY4022" fmla="*/ 514288 h 6028288"/>
              <a:gd name="connsiteX4023" fmla="*/ 2137137 w 6562090"/>
              <a:gd name="connsiteY4023" fmla="*/ 509031 h 6028288"/>
              <a:gd name="connsiteX4024" fmla="*/ 2147588 w 6562090"/>
              <a:gd name="connsiteY4024" fmla="*/ 508373 h 6028288"/>
              <a:gd name="connsiteX4025" fmla="*/ 3534281 w 6562090"/>
              <a:gd name="connsiteY4025" fmla="*/ 224258 h 6028288"/>
              <a:gd name="connsiteX4026" fmla="*/ 3563262 w 6562090"/>
              <a:gd name="connsiteY4026" fmla="*/ 307060 h 6028288"/>
              <a:gd name="connsiteX4027" fmla="*/ 3534281 w 6562090"/>
              <a:gd name="connsiteY4027" fmla="*/ 224258 h 6028288"/>
              <a:gd name="connsiteX4028" fmla="*/ 2887734 w 6562090"/>
              <a:gd name="connsiteY4028" fmla="*/ 82803 h 6028288"/>
              <a:gd name="connsiteX4029" fmla="*/ 2873933 w 6562090"/>
              <a:gd name="connsiteY4029" fmla="*/ 126792 h 6028288"/>
              <a:gd name="connsiteX4030" fmla="*/ 2846332 w 6562090"/>
              <a:gd name="connsiteY4030" fmla="*/ 126792 h 6028288"/>
              <a:gd name="connsiteX4031" fmla="*/ 2846332 w 6562090"/>
              <a:gd name="connsiteY4031" fmla="*/ 97466 h 6028288"/>
              <a:gd name="connsiteX4032" fmla="*/ 2860133 w 6562090"/>
              <a:gd name="connsiteY4032" fmla="*/ 112129 h 6028288"/>
              <a:gd name="connsiteX4033" fmla="*/ 2887734 w 6562090"/>
              <a:gd name="connsiteY4033" fmla="*/ 82803 h 6028288"/>
              <a:gd name="connsiteX4034" fmla="*/ 2059709 w 6562090"/>
              <a:gd name="connsiteY4034" fmla="*/ 69002 h 6028288"/>
              <a:gd name="connsiteX4035" fmla="*/ 2087310 w 6562090"/>
              <a:gd name="connsiteY4035" fmla="*/ 154762 h 6028288"/>
              <a:gd name="connsiteX4036" fmla="*/ 2059709 w 6562090"/>
              <a:gd name="connsiteY4036" fmla="*/ 69002 h 6028288"/>
              <a:gd name="connsiteX4037" fmla="*/ 2635877 w 6562090"/>
              <a:gd name="connsiteY4037" fmla="*/ 0 h 6028288"/>
              <a:gd name="connsiteX4038" fmla="*/ 2649678 w 6562090"/>
              <a:gd name="connsiteY4038" fmla="*/ 0 h 6028288"/>
              <a:gd name="connsiteX4039" fmla="*/ 2635877 w 6562090"/>
              <a:gd name="connsiteY4039" fmla="*/ 0 h 602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</a:cxnLst>
            <a:rect l="l" t="t" r="r" b="b"/>
            <a:pathLst>
              <a:path w="6562090" h="6028288">
                <a:moveTo>
                  <a:pt x="1934356" y="5892773"/>
                </a:moveTo>
                <a:cubicBezTo>
                  <a:pt x="1948730" y="5920950"/>
                  <a:pt x="1948730" y="5949126"/>
                  <a:pt x="1934356" y="5963214"/>
                </a:cubicBezTo>
                <a:cubicBezTo>
                  <a:pt x="1934356" y="5977301"/>
                  <a:pt x="1934356" y="5963214"/>
                  <a:pt x="1948730" y="5963214"/>
                </a:cubicBezTo>
                <a:cubicBezTo>
                  <a:pt x="1963107" y="6019565"/>
                  <a:pt x="1876855" y="6061829"/>
                  <a:pt x="1876855" y="5991390"/>
                </a:cubicBezTo>
                <a:cubicBezTo>
                  <a:pt x="1876855" y="5977301"/>
                  <a:pt x="1891229" y="5977301"/>
                  <a:pt x="1891229" y="5963214"/>
                </a:cubicBezTo>
                <a:cubicBezTo>
                  <a:pt x="1891229" y="5949126"/>
                  <a:pt x="1876855" y="5935037"/>
                  <a:pt x="1876855" y="5906862"/>
                </a:cubicBezTo>
                <a:cubicBezTo>
                  <a:pt x="1905606" y="5906862"/>
                  <a:pt x="1919980" y="5920950"/>
                  <a:pt x="1934356" y="5892773"/>
                </a:cubicBezTo>
                <a:close/>
                <a:moveTo>
                  <a:pt x="3098191" y="5878972"/>
                </a:moveTo>
                <a:cubicBezTo>
                  <a:pt x="3098191" y="5878972"/>
                  <a:pt x="3098191" y="5878972"/>
                  <a:pt x="3111991" y="5878972"/>
                </a:cubicBezTo>
                <a:cubicBezTo>
                  <a:pt x="3111991" y="5892773"/>
                  <a:pt x="3098191" y="5892773"/>
                  <a:pt x="3098191" y="5906573"/>
                </a:cubicBezTo>
                <a:cubicBezTo>
                  <a:pt x="3084390" y="5892773"/>
                  <a:pt x="3084390" y="5906573"/>
                  <a:pt x="3070590" y="5892773"/>
                </a:cubicBezTo>
                <a:cubicBezTo>
                  <a:pt x="3084390" y="5878972"/>
                  <a:pt x="3098191" y="5892773"/>
                  <a:pt x="3098191" y="5878972"/>
                </a:cubicBezTo>
                <a:close/>
                <a:moveTo>
                  <a:pt x="3308646" y="5806521"/>
                </a:moveTo>
                <a:cubicBezTo>
                  <a:pt x="3322446" y="5821471"/>
                  <a:pt x="3322446" y="5836422"/>
                  <a:pt x="3322446" y="5806521"/>
                </a:cubicBezTo>
                <a:cubicBezTo>
                  <a:pt x="3336247" y="5821471"/>
                  <a:pt x="3322446" y="5836422"/>
                  <a:pt x="3322446" y="5836422"/>
                </a:cubicBezTo>
                <a:cubicBezTo>
                  <a:pt x="3322446" y="5851374"/>
                  <a:pt x="3336247" y="5821471"/>
                  <a:pt x="3322446" y="5851374"/>
                </a:cubicBezTo>
                <a:cubicBezTo>
                  <a:pt x="3308646" y="5836422"/>
                  <a:pt x="3322446" y="5821471"/>
                  <a:pt x="3308646" y="5806521"/>
                </a:cubicBezTo>
                <a:close/>
                <a:moveTo>
                  <a:pt x="3353498" y="5778921"/>
                </a:moveTo>
                <a:cubicBezTo>
                  <a:pt x="3353498" y="5778921"/>
                  <a:pt x="3322446" y="5806521"/>
                  <a:pt x="3353498" y="5806521"/>
                </a:cubicBezTo>
                <a:cubicBezTo>
                  <a:pt x="3353498" y="5806521"/>
                  <a:pt x="3353498" y="5806521"/>
                  <a:pt x="3337972" y="5806521"/>
                </a:cubicBezTo>
                <a:cubicBezTo>
                  <a:pt x="3337972" y="5806521"/>
                  <a:pt x="3337972" y="5806521"/>
                  <a:pt x="3322446" y="5792721"/>
                </a:cubicBezTo>
                <a:cubicBezTo>
                  <a:pt x="3322446" y="5778921"/>
                  <a:pt x="3337972" y="5778921"/>
                  <a:pt x="3353498" y="5778921"/>
                </a:cubicBezTo>
                <a:close/>
                <a:moveTo>
                  <a:pt x="2818732" y="5778921"/>
                </a:moveTo>
                <a:cubicBezTo>
                  <a:pt x="2832532" y="5793584"/>
                  <a:pt x="2818732" y="5808247"/>
                  <a:pt x="2818732" y="5837573"/>
                </a:cubicBezTo>
                <a:cubicBezTo>
                  <a:pt x="2804931" y="5822910"/>
                  <a:pt x="2818732" y="5808247"/>
                  <a:pt x="2804931" y="5793584"/>
                </a:cubicBezTo>
                <a:cubicBezTo>
                  <a:pt x="2818732" y="5793584"/>
                  <a:pt x="2818732" y="5793584"/>
                  <a:pt x="2818732" y="5778921"/>
                </a:cubicBezTo>
                <a:close/>
                <a:moveTo>
                  <a:pt x="2594476" y="5737519"/>
                </a:moveTo>
                <a:cubicBezTo>
                  <a:pt x="2608277" y="5765120"/>
                  <a:pt x="2622077" y="5792721"/>
                  <a:pt x="2580676" y="5820322"/>
                </a:cubicBezTo>
                <a:cubicBezTo>
                  <a:pt x="2580676" y="5806521"/>
                  <a:pt x="2580676" y="5820322"/>
                  <a:pt x="2566875" y="5806521"/>
                </a:cubicBezTo>
                <a:cubicBezTo>
                  <a:pt x="2553075" y="5806521"/>
                  <a:pt x="2553075" y="5778921"/>
                  <a:pt x="2553075" y="5751320"/>
                </a:cubicBezTo>
                <a:cubicBezTo>
                  <a:pt x="2566875" y="5751320"/>
                  <a:pt x="2580676" y="5751320"/>
                  <a:pt x="2594476" y="5737519"/>
                </a:cubicBezTo>
                <a:close/>
                <a:moveTo>
                  <a:pt x="3343793" y="5733853"/>
                </a:moveTo>
                <a:cubicBezTo>
                  <a:pt x="3345950" y="5733207"/>
                  <a:pt x="3349184" y="5734069"/>
                  <a:pt x="3353496" y="5737519"/>
                </a:cubicBezTo>
                <a:cubicBezTo>
                  <a:pt x="3353496" y="5737519"/>
                  <a:pt x="3353496" y="5737519"/>
                  <a:pt x="3353496" y="5751320"/>
                </a:cubicBezTo>
                <a:cubicBezTo>
                  <a:pt x="3340559" y="5751320"/>
                  <a:pt x="3337325" y="5735794"/>
                  <a:pt x="3343793" y="5733853"/>
                </a:cubicBezTo>
                <a:close/>
                <a:moveTo>
                  <a:pt x="2846332" y="5723719"/>
                </a:moveTo>
                <a:cubicBezTo>
                  <a:pt x="2860133" y="5723719"/>
                  <a:pt x="2846332" y="5737519"/>
                  <a:pt x="2846332" y="5751320"/>
                </a:cubicBezTo>
                <a:cubicBezTo>
                  <a:pt x="2846332" y="5765120"/>
                  <a:pt x="2832532" y="5751320"/>
                  <a:pt x="2832532" y="5765120"/>
                </a:cubicBezTo>
                <a:cubicBezTo>
                  <a:pt x="2818732" y="5765120"/>
                  <a:pt x="2818732" y="5751320"/>
                  <a:pt x="2818732" y="5751320"/>
                </a:cubicBezTo>
                <a:cubicBezTo>
                  <a:pt x="2832532" y="5751320"/>
                  <a:pt x="2832532" y="5737519"/>
                  <a:pt x="2846332" y="5723719"/>
                </a:cubicBezTo>
                <a:close/>
                <a:moveTo>
                  <a:pt x="3322446" y="5696118"/>
                </a:moveTo>
                <a:cubicBezTo>
                  <a:pt x="3336247" y="5696118"/>
                  <a:pt x="3336247" y="5696118"/>
                  <a:pt x="3322446" y="5709919"/>
                </a:cubicBezTo>
                <a:cubicBezTo>
                  <a:pt x="3322446" y="5709919"/>
                  <a:pt x="3322446" y="5709919"/>
                  <a:pt x="3322446" y="5696118"/>
                </a:cubicBezTo>
                <a:close/>
                <a:moveTo>
                  <a:pt x="2873933" y="5682318"/>
                </a:moveTo>
                <a:cubicBezTo>
                  <a:pt x="2901534" y="5682318"/>
                  <a:pt x="2887734" y="5709919"/>
                  <a:pt x="2887734" y="5709919"/>
                </a:cubicBezTo>
                <a:cubicBezTo>
                  <a:pt x="2873933" y="5709919"/>
                  <a:pt x="2873933" y="5696118"/>
                  <a:pt x="2873933" y="5709919"/>
                </a:cubicBezTo>
                <a:cubicBezTo>
                  <a:pt x="2873933" y="5709919"/>
                  <a:pt x="2873933" y="5709919"/>
                  <a:pt x="2873933" y="5682318"/>
                </a:cubicBezTo>
                <a:close/>
                <a:moveTo>
                  <a:pt x="2915334" y="5613316"/>
                </a:moveTo>
                <a:cubicBezTo>
                  <a:pt x="2915334" y="5613316"/>
                  <a:pt x="2915334" y="5613316"/>
                  <a:pt x="2929135" y="5613316"/>
                </a:cubicBezTo>
                <a:cubicBezTo>
                  <a:pt x="2929135" y="5627116"/>
                  <a:pt x="2915334" y="5627116"/>
                  <a:pt x="2929135" y="5627116"/>
                </a:cubicBezTo>
                <a:cubicBezTo>
                  <a:pt x="2929135" y="5640917"/>
                  <a:pt x="2915334" y="5640917"/>
                  <a:pt x="2901534" y="5640917"/>
                </a:cubicBezTo>
                <a:cubicBezTo>
                  <a:pt x="2901534" y="5627116"/>
                  <a:pt x="2915334" y="5627116"/>
                  <a:pt x="2915334" y="5613316"/>
                </a:cubicBezTo>
                <a:close/>
                <a:moveTo>
                  <a:pt x="2874316" y="5598750"/>
                </a:moveTo>
                <a:lnTo>
                  <a:pt x="2886727" y="5603997"/>
                </a:lnTo>
                <a:cubicBezTo>
                  <a:pt x="2888501" y="5602247"/>
                  <a:pt x="2888501" y="5598750"/>
                  <a:pt x="2888501" y="5598750"/>
                </a:cubicBezTo>
                <a:cubicBezTo>
                  <a:pt x="2902684" y="5626734"/>
                  <a:pt x="2888501" y="5626734"/>
                  <a:pt x="2888501" y="5640727"/>
                </a:cubicBezTo>
                <a:cubicBezTo>
                  <a:pt x="2874316" y="5626734"/>
                  <a:pt x="2874316" y="5640727"/>
                  <a:pt x="2860133" y="5654719"/>
                </a:cubicBezTo>
                <a:close/>
                <a:moveTo>
                  <a:pt x="2777330" y="5596064"/>
                </a:moveTo>
                <a:cubicBezTo>
                  <a:pt x="2777330" y="5611590"/>
                  <a:pt x="2763530" y="5611590"/>
                  <a:pt x="2763530" y="5627116"/>
                </a:cubicBezTo>
                <a:cubicBezTo>
                  <a:pt x="2749730" y="5611590"/>
                  <a:pt x="2763530" y="5596064"/>
                  <a:pt x="2777330" y="5596064"/>
                </a:cubicBezTo>
                <a:close/>
                <a:moveTo>
                  <a:pt x="4526530" y="5554663"/>
                </a:moveTo>
                <a:cubicBezTo>
                  <a:pt x="4526530" y="5554663"/>
                  <a:pt x="4526530" y="5554663"/>
                  <a:pt x="4540331" y="5554663"/>
                </a:cubicBezTo>
                <a:cubicBezTo>
                  <a:pt x="4526530" y="5554663"/>
                  <a:pt x="4512730" y="5568463"/>
                  <a:pt x="4526530" y="5568463"/>
                </a:cubicBezTo>
                <a:cubicBezTo>
                  <a:pt x="4526530" y="5568463"/>
                  <a:pt x="4526530" y="5568463"/>
                  <a:pt x="4512730" y="5568463"/>
                </a:cubicBezTo>
                <a:cubicBezTo>
                  <a:pt x="4512730" y="5554663"/>
                  <a:pt x="4526530" y="5554663"/>
                  <a:pt x="4526530" y="5554663"/>
                </a:cubicBezTo>
                <a:close/>
                <a:moveTo>
                  <a:pt x="2931052" y="5514798"/>
                </a:moveTo>
                <a:lnTo>
                  <a:pt x="2935255" y="5516352"/>
                </a:lnTo>
                <a:lnTo>
                  <a:pt x="2934038" y="5519953"/>
                </a:lnTo>
                <a:close/>
                <a:moveTo>
                  <a:pt x="2916869" y="5500804"/>
                </a:moveTo>
                <a:cubicBezTo>
                  <a:pt x="2931052" y="5500804"/>
                  <a:pt x="2931052" y="5514798"/>
                  <a:pt x="2931052" y="5528790"/>
                </a:cubicBezTo>
                <a:lnTo>
                  <a:pt x="2934038" y="5519953"/>
                </a:lnTo>
                <a:lnTo>
                  <a:pt x="2938143" y="5527040"/>
                </a:lnTo>
                <a:cubicBezTo>
                  <a:pt x="2941690" y="5528790"/>
                  <a:pt x="2945235" y="5528790"/>
                  <a:pt x="2945235" y="5528790"/>
                </a:cubicBezTo>
                <a:cubicBezTo>
                  <a:pt x="2945235" y="5528790"/>
                  <a:pt x="2931052" y="5528790"/>
                  <a:pt x="2916869" y="5542782"/>
                </a:cubicBezTo>
                <a:cubicBezTo>
                  <a:pt x="2916869" y="5542782"/>
                  <a:pt x="2931052" y="5528790"/>
                  <a:pt x="2945235" y="5542782"/>
                </a:cubicBezTo>
                <a:cubicBezTo>
                  <a:pt x="2931052" y="5556773"/>
                  <a:pt x="2916869" y="5584759"/>
                  <a:pt x="2902684" y="5598750"/>
                </a:cubicBezTo>
                <a:cubicBezTo>
                  <a:pt x="2902684" y="5570765"/>
                  <a:pt x="2902684" y="5598750"/>
                  <a:pt x="2888501" y="5584759"/>
                </a:cubicBezTo>
                <a:cubicBezTo>
                  <a:pt x="2888501" y="5591754"/>
                  <a:pt x="2884954" y="5595251"/>
                  <a:pt x="2881409" y="5597001"/>
                </a:cubicBezTo>
                <a:lnTo>
                  <a:pt x="2874316" y="5598750"/>
                </a:lnTo>
                <a:lnTo>
                  <a:pt x="2876089" y="5591754"/>
                </a:lnTo>
                <a:cubicBezTo>
                  <a:pt x="2884954" y="5570765"/>
                  <a:pt x="2895592" y="5549777"/>
                  <a:pt x="2902684" y="5528790"/>
                </a:cubicBezTo>
                <a:cubicBezTo>
                  <a:pt x="2902684" y="5542782"/>
                  <a:pt x="2916869" y="5528790"/>
                  <a:pt x="2916869" y="5528790"/>
                </a:cubicBezTo>
                <a:cubicBezTo>
                  <a:pt x="2931052" y="5514798"/>
                  <a:pt x="2916869" y="5514798"/>
                  <a:pt x="2916869" y="5500804"/>
                </a:cubicBezTo>
                <a:close/>
                <a:moveTo>
                  <a:pt x="4209124" y="5485663"/>
                </a:moveTo>
                <a:cubicBezTo>
                  <a:pt x="4195323" y="5499463"/>
                  <a:pt x="4195323" y="5499463"/>
                  <a:pt x="4222924" y="5499463"/>
                </a:cubicBezTo>
                <a:cubicBezTo>
                  <a:pt x="4209124" y="5499463"/>
                  <a:pt x="4209124" y="5499463"/>
                  <a:pt x="4209124" y="5513264"/>
                </a:cubicBezTo>
                <a:cubicBezTo>
                  <a:pt x="4209124" y="5499463"/>
                  <a:pt x="4209124" y="5513264"/>
                  <a:pt x="4195323" y="5513264"/>
                </a:cubicBezTo>
                <a:cubicBezTo>
                  <a:pt x="4195323" y="5499463"/>
                  <a:pt x="4195323" y="5485663"/>
                  <a:pt x="4209124" y="5485663"/>
                </a:cubicBezTo>
                <a:close/>
                <a:moveTo>
                  <a:pt x="4429928" y="5471860"/>
                </a:moveTo>
                <a:cubicBezTo>
                  <a:pt x="4429928" y="5485661"/>
                  <a:pt x="4443728" y="5485661"/>
                  <a:pt x="4457528" y="5485661"/>
                </a:cubicBezTo>
                <a:cubicBezTo>
                  <a:pt x="4457528" y="5485661"/>
                  <a:pt x="4457528" y="5485661"/>
                  <a:pt x="4443728" y="5485661"/>
                </a:cubicBezTo>
                <a:cubicBezTo>
                  <a:pt x="4443728" y="5485661"/>
                  <a:pt x="4457528" y="5499461"/>
                  <a:pt x="4443728" y="5499461"/>
                </a:cubicBezTo>
                <a:cubicBezTo>
                  <a:pt x="4443728" y="5499461"/>
                  <a:pt x="4443728" y="5485661"/>
                  <a:pt x="4416127" y="5485661"/>
                </a:cubicBezTo>
                <a:cubicBezTo>
                  <a:pt x="4416127" y="5485661"/>
                  <a:pt x="4429928" y="5485661"/>
                  <a:pt x="4429928" y="5471860"/>
                </a:cubicBezTo>
                <a:close/>
                <a:moveTo>
                  <a:pt x="243232" y="5459786"/>
                </a:moveTo>
                <a:cubicBezTo>
                  <a:pt x="255306" y="5461509"/>
                  <a:pt x="265658" y="5471860"/>
                  <a:pt x="265658" y="5499461"/>
                </a:cubicBezTo>
                <a:cubicBezTo>
                  <a:pt x="251857" y="5513262"/>
                  <a:pt x="210457" y="5513262"/>
                  <a:pt x="196656" y="5499461"/>
                </a:cubicBezTo>
                <a:cubicBezTo>
                  <a:pt x="196656" y="5485661"/>
                  <a:pt x="210457" y="5471860"/>
                  <a:pt x="210457" y="5471860"/>
                </a:cubicBezTo>
                <a:cubicBezTo>
                  <a:pt x="217356" y="5464960"/>
                  <a:pt x="231157" y="5458060"/>
                  <a:pt x="243232" y="5459786"/>
                </a:cubicBezTo>
                <a:close/>
                <a:moveTo>
                  <a:pt x="4109069" y="5458060"/>
                </a:moveTo>
                <a:cubicBezTo>
                  <a:pt x="4122870" y="5458060"/>
                  <a:pt x="4122870" y="5485661"/>
                  <a:pt x="4109069" y="5485661"/>
                </a:cubicBezTo>
                <a:cubicBezTo>
                  <a:pt x="4109069" y="5471860"/>
                  <a:pt x="4109069" y="5458060"/>
                  <a:pt x="4109069" y="5458060"/>
                </a:cubicBezTo>
                <a:close/>
                <a:moveTo>
                  <a:pt x="4381412" y="5452238"/>
                </a:moveTo>
                <a:cubicBezTo>
                  <a:pt x="4384647" y="5451591"/>
                  <a:pt x="4387666" y="5452021"/>
                  <a:pt x="4390254" y="5452883"/>
                </a:cubicBezTo>
                <a:cubicBezTo>
                  <a:pt x="4395428" y="5454609"/>
                  <a:pt x="4398878" y="5458060"/>
                  <a:pt x="4398878" y="5458060"/>
                </a:cubicBezTo>
                <a:cubicBezTo>
                  <a:pt x="4398878" y="5458060"/>
                  <a:pt x="4398878" y="5458060"/>
                  <a:pt x="4398878" y="5471860"/>
                </a:cubicBezTo>
                <a:lnTo>
                  <a:pt x="4385630" y="5460266"/>
                </a:lnTo>
                <a:lnTo>
                  <a:pt x="4386803" y="5464962"/>
                </a:lnTo>
                <a:cubicBezTo>
                  <a:pt x="4388528" y="5468411"/>
                  <a:pt x="4391978" y="5471863"/>
                  <a:pt x="4398878" y="5471863"/>
                </a:cubicBezTo>
                <a:cubicBezTo>
                  <a:pt x="4398878" y="5471863"/>
                  <a:pt x="4398878" y="5485663"/>
                  <a:pt x="4385078" y="5485663"/>
                </a:cubicBezTo>
                <a:cubicBezTo>
                  <a:pt x="4385078" y="5499463"/>
                  <a:pt x="4371277" y="5471863"/>
                  <a:pt x="4371277" y="5471863"/>
                </a:cubicBezTo>
                <a:cubicBezTo>
                  <a:pt x="4371277" y="5471863"/>
                  <a:pt x="4371277" y="5471863"/>
                  <a:pt x="4373002" y="5470137"/>
                </a:cubicBezTo>
                <a:lnTo>
                  <a:pt x="4383548" y="5459592"/>
                </a:lnTo>
                <a:lnTo>
                  <a:pt x="4371277" y="5458060"/>
                </a:lnTo>
                <a:cubicBezTo>
                  <a:pt x="4374727" y="5454610"/>
                  <a:pt x="4378177" y="5452885"/>
                  <a:pt x="4381412" y="5452238"/>
                </a:cubicBezTo>
                <a:close/>
                <a:moveTo>
                  <a:pt x="4316076" y="5444262"/>
                </a:moveTo>
                <a:cubicBezTo>
                  <a:pt x="4371277" y="5444262"/>
                  <a:pt x="4316076" y="5458062"/>
                  <a:pt x="4316076" y="5444262"/>
                </a:cubicBezTo>
                <a:close/>
                <a:moveTo>
                  <a:pt x="4236724" y="5444262"/>
                </a:moveTo>
                <a:cubicBezTo>
                  <a:pt x="4236724" y="5444262"/>
                  <a:pt x="4236724" y="5444262"/>
                  <a:pt x="4250524" y="5444262"/>
                </a:cubicBezTo>
                <a:cubicBezTo>
                  <a:pt x="4250524" y="5444262"/>
                  <a:pt x="4250524" y="5444262"/>
                  <a:pt x="4264325" y="5444262"/>
                </a:cubicBezTo>
                <a:cubicBezTo>
                  <a:pt x="4250524" y="5458062"/>
                  <a:pt x="4250524" y="5458062"/>
                  <a:pt x="4250524" y="5471863"/>
                </a:cubicBezTo>
                <a:cubicBezTo>
                  <a:pt x="4236724" y="5471863"/>
                  <a:pt x="4250524" y="5458062"/>
                  <a:pt x="4236724" y="5444262"/>
                </a:cubicBezTo>
                <a:close/>
                <a:moveTo>
                  <a:pt x="3646756" y="5444260"/>
                </a:moveTo>
                <a:cubicBezTo>
                  <a:pt x="3646756" y="5444260"/>
                  <a:pt x="3646756" y="5444260"/>
                  <a:pt x="3660556" y="5444260"/>
                </a:cubicBezTo>
                <a:cubicBezTo>
                  <a:pt x="3660556" y="5444260"/>
                  <a:pt x="3660556" y="5444260"/>
                  <a:pt x="3646756" y="5458060"/>
                </a:cubicBezTo>
                <a:cubicBezTo>
                  <a:pt x="3632955" y="5444260"/>
                  <a:pt x="3646756" y="5444260"/>
                  <a:pt x="3646756" y="5444260"/>
                </a:cubicBezTo>
                <a:close/>
                <a:moveTo>
                  <a:pt x="2947451" y="5438933"/>
                </a:moveTo>
                <a:cubicBezTo>
                  <a:pt x="2948781" y="5438277"/>
                  <a:pt x="2950555" y="5438714"/>
                  <a:pt x="2952328" y="5439589"/>
                </a:cubicBezTo>
                <a:cubicBezTo>
                  <a:pt x="2955873" y="5441339"/>
                  <a:pt x="2959420" y="5444836"/>
                  <a:pt x="2959420" y="5444836"/>
                </a:cubicBezTo>
                <a:cubicBezTo>
                  <a:pt x="2987788" y="5472821"/>
                  <a:pt x="2945235" y="5486813"/>
                  <a:pt x="2959420" y="5514798"/>
                </a:cubicBezTo>
                <a:cubicBezTo>
                  <a:pt x="2952328" y="5514798"/>
                  <a:pt x="2948781" y="5518295"/>
                  <a:pt x="2945235" y="5520045"/>
                </a:cubicBezTo>
                <a:lnTo>
                  <a:pt x="2935255" y="5516352"/>
                </a:lnTo>
                <a:lnTo>
                  <a:pt x="2938143" y="5507802"/>
                </a:lnTo>
                <a:cubicBezTo>
                  <a:pt x="2941690" y="5500804"/>
                  <a:pt x="2945235" y="5493809"/>
                  <a:pt x="2945235" y="5486813"/>
                </a:cubicBezTo>
                <a:cubicBezTo>
                  <a:pt x="2945235" y="5486813"/>
                  <a:pt x="2945235" y="5486813"/>
                  <a:pt x="2945235" y="5472821"/>
                </a:cubicBezTo>
                <a:cubicBezTo>
                  <a:pt x="2945235" y="5472821"/>
                  <a:pt x="2931052" y="5444836"/>
                  <a:pt x="2945235" y="5444836"/>
                </a:cubicBezTo>
                <a:cubicBezTo>
                  <a:pt x="2945235" y="5441338"/>
                  <a:pt x="2946121" y="5439589"/>
                  <a:pt x="2947451" y="5438933"/>
                </a:cubicBezTo>
                <a:close/>
                <a:moveTo>
                  <a:pt x="4234768" y="5421878"/>
                </a:moveTo>
                <a:lnTo>
                  <a:pt x="4233840" y="5424353"/>
                </a:lnTo>
                <a:lnTo>
                  <a:pt x="4233058" y="5422699"/>
                </a:lnTo>
                <a:close/>
                <a:moveTo>
                  <a:pt x="4238449" y="5420111"/>
                </a:moveTo>
                <a:cubicBezTo>
                  <a:pt x="4243624" y="5420111"/>
                  <a:pt x="4250524" y="5423561"/>
                  <a:pt x="4250524" y="5430461"/>
                </a:cubicBezTo>
                <a:cubicBezTo>
                  <a:pt x="4250524" y="5430461"/>
                  <a:pt x="4236724" y="5430461"/>
                  <a:pt x="4236724" y="5444262"/>
                </a:cubicBezTo>
                <a:cubicBezTo>
                  <a:pt x="4229824" y="5437362"/>
                  <a:pt x="4229824" y="5433911"/>
                  <a:pt x="4231549" y="5430461"/>
                </a:cubicBezTo>
                <a:lnTo>
                  <a:pt x="4233840" y="5424353"/>
                </a:lnTo>
                <a:lnTo>
                  <a:pt x="4236724" y="5430461"/>
                </a:lnTo>
                <a:lnTo>
                  <a:pt x="4236724" y="5420939"/>
                </a:lnTo>
                <a:close/>
                <a:moveTo>
                  <a:pt x="4236724" y="5416661"/>
                </a:moveTo>
                <a:cubicBezTo>
                  <a:pt x="4236724" y="5416661"/>
                  <a:pt x="4236724" y="5416661"/>
                  <a:pt x="4236724" y="5418386"/>
                </a:cubicBezTo>
                <a:lnTo>
                  <a:pt x="4236724" y="5420939"/>
                </a:lnTo>
                <a:lnTo>
                  <a:pt x="4234768" y="5421878"/>
                </a:lnTo>
                <a:close/>
                <a:moveTo>
                  <a:pt x="3652578" y="5407170"/>
                </a:moveTo>
                <a:cubicBezTo>
                  <a:pt x="3654519" y="5407170"/>
                  <a:pt x="3657107" y="5409759"/>
                  <a:pt x="3660556" y="5416659"/>
                </a:cubicBezTo>
                <a:cubicBezTo>
                  <a:pt x="3646756" y="5416659"/>
                  <a:pt x="3674356" y="5444260"/>
                  <a:pt x="3646756" y="5430459"/>
                </a:cubicBezTo>
                <a:cubicBezTo>
                  <a:pt x="3646756" y="5430459"/>
                  <a:pt x="3646756" y="5407170"/>
                  <a:pt x="3652578" y="5407170"/>
                </a:cubicBezTo>
                <a:close/>
                <a:moveTo>
                  <a:pt x="2959420" y="5402861"/>
                </a:moveTo>
                <a:cubicBezTo>
                  <a:pt x="2973603" y="5402861"/>
                  <a:pt x="2973603" y="5416852"/>
                  <a:pt x="2987788" y="5402861"/>
                </a:cubicBezTo>
                <a:cubicBezTo>
                  <a:pt x="2987788" y="5416852"/>
                  <a:pt x="2973603" y="5444836"/>
                  <a:pt x="2959420" y="5444836"/>
                </a:cubicBezTo>
                <a:cubicBezTo>
                  <a:pt x="2959420" y="5430844"/>
                  <a:pt x="2959420" y="5416852"/>
                  <a:pt x="2959420" y="5402861"/>
                </a:cubicBezTo>
                <a:close/>
                <a:moveTo>
                  <a:pt x="3827863" y="5402233"/>
                </a:moveTo>
                <a:lnTo>
                  <a:pt x="3826930" y="5419936"/>
                </a:lnTo>
                <a:lnTo>
                  <a:pt x="3817276" y="5437838"/>
                </a:lnTo>
                <a:lnTo>
                  <a:pt x="3816398" y="5437462"/>
                </a:lnTo>
                <a:cubicBezTo>
                  <a:pt x="3814642" y="5439215"/>
                  <a:pt x="3814642" y="5442721"/>
                  <a:pt x="3814642" y="5442721"/>
                </a:cubicBezTo>
                <a:lnTo>
                  <a:pt x="3817276" y="5437838"/>
                </a:lnTo>
                <a:lnTo>
                  <a:pt x="3828684" y="5442721"/>
                </a:lnTo>
                <a:cubicBezTo>
                  <a:pt x="3828684" y="5456741"/>
                  <a:pt x="3828684" y="5456741"/>
                  <a:pt x="3828684" y="5484783"/>
                </a:cubicBezTo>
                <a:cubicBezTo>
                  <a:pt x="3814642" y="5484783"/>
                  <a:pt x="3814642" y="5512823"/>
                  <a:pt x="3800601" y="5512823"/>
                </a:cubicBezTo>
                <a:cubicBezTo>
                  <a:pt x="3800601" y="5498803"/>
                  <a:pt x="3800601" y="5484783"/>
                  <a:pt x="3786559" y="5470761"/>
                </a:cubicBezTo>
                <a:cubicBezTo>
                  <a:pt x="3800601" y="5470761"/>
                  <a:pt x="3804113" y="5456741"/>
                  <a:pt x="3807623" y="5440967"/>
                </a:cubicBezTo>
                <a:close/>
                <a:moveTo>
                  <a:pt x="3828684" y="5386639"/>
                </a:moveTo>
                <a:lnTo>
                  <a:pt x="3828684" y="5400659"/>
                </a:lnTo>
                <a:lnTo>
                  <a:pt x="3827863" y="5402233"/>
                </a:lnTo>
                <a:close/>
                <a:moveTo>
                  <a:pt x="4207804" y="5372617"/>
                </a:moveTo>
                <a:cubicBezTo>
                  <a:pt x="4221846" y="5414679"/>
                  <a:pt x="4235888" y="5428699"/>
                  <a:pt x="4207804" y="5442721"/>
                </a:cubicBezTo>
                <a:cubicBezTo>
                  <a:pt x="4207804" y="5442721"/>
                  <a:pt x="4193762" y="5414679"/>
                  <a:pt x="4207804" y="5414679"/>
                </a:cubicBezTo>
                <a:cubicBezTo>
                  <a:pt x="4207804" y="5400659"/>
                  <a:pt x="4179721" y="5400659"/>
                  <a:pt x="4179721" y="5400659"/>
                </a:cubicBezTo>
                <a:cubicBezTo>
                  <a:pt x="4179721" y="5400659"/>
                  <a:pt x="4193762" y="5386639"/>
                  <a:pt x="4207804" y="5386639"/>
                </a:cubicBezTo>
                <a:cubicBezTo>
                  <a:pt x="4207804" y="5386639"/>
                  <a:pt x="4207804" y="5386639"/>
                  <a:pt x="4207804" y="5372617"/>
                </a:cubicBezTo>
                <a:close/>
                <a:moveTo>
                  <a:pt x="4398878" y="5358008"/>
                </a:moveTo>
                <a:cubicBezTo>
                  <a:pt x="4416127" y="5358008"/>
                  <a:pt x="4416127" y="5358008"/>
                  <a:pt x="4416127" y="5358008"/>
                </a:cubicBezTo>
                <a:cubicBezTo>
                  <a:pt x="4416127" y="5371809"/>
                  <a:pt x="4416127" y="5371809"/>
                  <a:pt x="4416127" y="5371809"/>
                </a:cubicBezTo>
                <a:cubicBezTo>
                  <a:pt x="4398878" y="5371809"/>
                  <a:pt x="4398878" y="5371809"/>
                  <a:pt x="4398878" y="5358008"/>
                </a:cubicBezTo>
                <a:close/>
                <a:moveTo>
                  <a:pt x="4385940" y="5358008"/>
                </a:moveTo>
                <a:cubicBezTo>
                  <a:pt x="4400604" y="5358008"/>
                  <a:pt x="4400604" y="5372958"/>
                  <a:pt x="4400604" y="5387908"/>
                </a:cubicBezTo>
                <a:cubicBezTo>
                  <a:pt x="4400604" y="5372958"/>
                  <a:pt x="4415266" y="5387908"/>
                  <a:pt x="4415266" y="5372958"/>
                </a:cubicBezTo>
                <a:cubicBezTo>
                  <a:pt x="4415266" y="5387908"/>
                  <a:pt x="4429930" y="5387908"/>
                  <a:pt x="4429930" y="5387908"/>
                </a:cubicBezTo>
                <a:cubicBezTo>
                  <a:pt x="4415266" y="5402861"/>
                  <a:pt x="4400604" y="5372958"/>
                  <a:pt x="4400604" y="5402861"/>
                </a:cubicBezTo>
                <a:cubicBezTo>
                  <a:pt x="4385940" y="5387908"/>
                  <a:pt x="4371277" y="5372958"/>
                  <a:pt x="4385940" y="5358008"/>
                </a:cubicBezTo>
                <a:close/>
                <a:moveTo>
                  <a:pt x="2004508" y="5358008"/>
                </a:moveTo>
                <a:cubicBezTo>
                  <a:pt x="2004508" y="5358008"/>
                  <a:pt x="1990707" y="5371809"/>
                  <a:pt x="2004508" y="5371809"/>
                </a:cubicBezTo>
                <a:cubicBezTo>
                  <a:pt x="2004508" y="5371809"/>
                  <a:pt x="2004508" y="5371809"/>
                  <a:pt x="1990707" y="5371809"/>
                </a:cubicBezTo>
                <a:cubicBezTo>
                  <a:pt x="1990707" y="5358008"/>
                  <a:pt x="1990707" y="5358008"/>
                  <a:pt x="2004508" y="5358008"/>
                </a:cubicBezTo>
                <a:close/>
                <a:moveTo>
                  <a:pt x="4540331" y="5344208"/>
                </a:moveTo>
                <a:cubicBezTo>
                  <a:pt x="4540331" y="5344208"/>
                  <a:pt x="4540331" y="5351108"/>
                  <a:pt x="4540331" y="5356283"/>
                </a:cubicBezTo>
                <a:lnTo>
                  <a:pt x="4540331" y="5358008"/>
                </a:lnTo>
                <a:cubicBezTo>
                  <a:pt x="4543781" y="5358008"/>
                  <a:pt x="4544643" y="5358008"/>
                  <a:pt x="4544212" y="5358224"/>
                </a:cubicBezTo>
                <a:lnTo>
                  <a:pt x="4540331" y="5359733"/>
                </a:lnTo>
                <a:cubicBezTo>
                  <a:pt x="4536881" y="5361458"/>
                  <a:pt x="4533431" y="5364909"/>
                  <a:pt x="4540331" y="5371809"/>
                </a:cubicBezTo>
                <a:cubicBezTo>
                  <a:pt x="4540331" y="5358008"/>
                  <a:pt x="4512730" y="5371809"/>
                  <a:pt x="4526530" y="5358008"/>
                </a:cubicBezTo>
                <a:cubicBezTo>
                  <a:pt x="4540331" y="5371809"/>
                  <a:pt x="4526530" y="5358008"/>
                  <a:pt x="4540331" y="5344208"/>
                </a:cubicBezTo>
                <a:close/>
                <a:moveTo>
                  <a:pt x="4416127" y="5344208"/>
                </a:moveTo>
                <a:cubicBezTo>
                  <a:pt x="4429928" y="5344208"/>
                  <a:pt x="4429928" y="5344208"/>
                  <a:pt x="4443728" y="5344208"/>
                </a:cubicBezTo>
                <a:cubicBezTo>
                  <a:pt x="4443728" y="5358008"/>
                  <a:pt x="4429928" y="5344208"/>
                  <a:pt x="4429928" y="5358008"/>
                </a:cubicBezTo>
                <a:cubicBezTo>
                  <a:pt x="4416127" y="5358008"/>
                  <a:pt x="4429928" y="5344208"/>
                  <a:pt x="4416127" y="5344208"/>
                </a:cubicBezTo>
                <a:close/>
                <a:moveTo>
                  <a:pt x="4329876" y="5344208"/>
                </a:moveTo>
                <a:cubicBezTo>
                  <a:pt x="4343676" y="5344208"/>
                  <a:pt x="4343676" y="5371809"/>
                  <a:pt x="4329876" y="5371809"/>
                </a:cubicBezTo>
                <a:cubicBezTo>
                  <a:pt x="4316076" y="5358008"/>
                  <a:pt x="4343676" y="5358008"/>
                  <a:pt x="4329876" y="5344208"/>
                </a:cubicBezTo>
                <a:close/>
                <a:moveTo>
                  <a:pt x="4081468" y="5344208"/>
                </a:moveTo>
                <a:cubicBezTo>
                  <a:pt x="4095269" y="5358008"/>
                  <a:pt x="4095269" y="5371809"/>
                  <a:pt x="4081468" y="5371809"/>
                </a:cubicBezTo>
                <a:cubicBezTo>
                  <a:pt x="4067668" y="5371809"/>
                  <a:pt x="4095269" y="5358008"/>
                  <a:pt x="4081468" y="5344208"/>
                </a:cubicBezTo>
                <a:close/>
                <a:moveTo>
                  <a:pt x="5820320" y="5330407"/>
                </a:moveTo>
                <a:cubicBezTo>
                  <a:pt x="5861720" y="5345071"/>
                  <a:pt x="5861720" y="5389060"/>
                  <a:pt x="5834120" y="5389060"/>
                </a:cubicBezTo>
                <a:cubicBezTo>
                  <a:pt x="5820320" y="5374397"/>
                  <a:pt x="5820320" y="5359734"/>
                  <a:pt x="5820320" y="5359734"/>
                </a:cubicBezTo>
                <a:cubicBezTo>
                  <a:pt x="5806519" y="5359734"/>
                  <a:pt x="5820320" y="5345071"/>
                  <a:pt x="5834120" y="5359734"/>
                </a:cubicBezTo>
                <a:cubicBezTo>
                  <a:pt x="5834120" y="5345071"/>
                  <a:pt x="5820320" y="5345071"/>
                  <a:pt x="5820320" y="5330407"/>
                </a:cubicBezTo>
                <a:close/>
                <a:moveTo>
                  <a:pt x="4166859" y="5316607"/>
                </a:moveTo>
                <a:cubicBezTo>
                  <a:pt x="4181522" y="5345588"/>
                  <a:pt x="4181522" y="5374569"/>
                  <a:pt x="4166859" y="5389060"/>
                </a:cubicBezTo>
                <a:cubicBezTo>
                  <a:pt x="4166859" y="5389060"/>
                  <a:pt x="4166859" y="5389060"/>
                  <a:pt x="4166859" y="5374569"/>
                </a:cubicBezTo>
                <a:cubicBezTo>
                  <a:pt x="4152196" y="5374569"/>
                  <a:pt x="4166859" y="5374569"/>
                  <a:pt x="4152196" y="5360079"/>
                </a:cubicBezTo>
                <a:cubicBezTo>
                  <a:pt x="4152196" y="5360079"/>
                  <a:pt x="4152196" y="5360079"/>
                  <a:pt x="4152196" y="5374569"/>
                </a:cubicBezTo>
                <a:cubicBezTo>
                  <a:pt x="4152196" y="5360079"/>
                  <a:pt x="4137533" y="5360079"/>
                  <a:pt x="4122870" y="5360079"/>
                </a:cubicBezTo>
                <a:cubicBezTo>
                  <a:pt x="4137533" y="5345588"/>
                  <a:pt x="4166859" y="5345588"/>
                  <a:pt x="4166859" y="5316607"/>
                </a:cubicBezTo>
                <a:close/>
                <a:moveTo>
                  <a:pt x="4053868" y="5316607"/>
                </a:moveTo>
                <a:cubicBezTo>
                  <a:pt x="4067668" y="5316607"/>
                  <a:pt x="4067668" y="5316607"/>
                  <a:pt x="4067668" y="5316607"/>
                </a:cubicBezTo>
                <a:cubicBezTo>
                  <a:pt x="4067668" y="5316607"/>
                  <a:pt x="4067668" y="5316607"/>
                  <a:pt x="4067668" y="5330407"/>
                </a:cubicBezTo>
                <a:cubicBezTo>
                  <a:pt x="4067668" y="5330407"/>
                  <a:pt x="4067668" y="5330407"/>
                  <a:pt x="4053868" y="5330407"/>
                </a:cubicBezTo>
                <a:cubicBezTo>
                  <a:pt x="4067668" y="5316607"/>
                  <a:pt x="4053868" y="5330407"/>
                  <a:pt x="4053868" y="5316607"/>
                </a:cubicBezTo>
                <a:close/>
                <a:moveTo>
                  <a:pt x="4040067" y="5316607"/>
                </a:moveTo>
                <a:lnTo>
                  <a:pt x="4040067" y="5344208"/>
                </a:lnTo>
                <a:cubicBezTo>
                  <a:pt x="4040067" y="5330407"/>
                  <a:pt x="4012466" y="5316607"/>
                  <a:pt x="4040067" y="5316607"/>
                </a:cubicBezTo>
                <a:close/>
                <a:moveTo>
                  <a:pt x="4416127" y="5302807"/>
                </a:moveTo>
                <a:cubicBezTo>
                  <a:pt x="4400604" y="5316607"/>
                  <a:pt x="4400604" y="5302807"/>
                  <a:pt x="4400604" y="5316607"/>
                </a:cubicBezTo>
                <a:cubicBezTo>
                  <a:pt x="4385078" y="5316607"/>
                  <a:pt x="4385078" y="5316607"/>
                  <a:pt x="4385078" y="5316607"/>
                </a:cubicBezTo>
                <a:cubicBezTo>
                  <a:pt x="4400604" y="5316607"/>
                  <a:pt x="4385078" y="5302807"/>
                  <a:pt x="4416127" y="5302807"/>
                </a:cubicBezTo>
                <a:close/>
                <a:moveTo>
                  <a:pt x="4053868" y="5302807"/>
                </a:moveTo>
                <a:cubicBezTo>
                  <a:pt x="4067668" y="5302807"/>
                  <a:pt x="4067668" y="5316607"/>
                  <a:pt x="4053868" y="5316607"/>
                </a:cubicBezTo>
                <a:cubicBezTo>
                  <a:pt x="4053868" y="5316607"/>
                  <a:pt x="4053868" y="5316607"/>
                  <a:pt x="4053868" y="5302807"/>
                </a:cubicBezTo>
                <a:close/>
                <a:moveTo>
                  <a:pt x="3984866" y="5302807"/>
                </a:moveTo>
                <a:cubicBezTo>
                  <a:pt x="3998666" y="5316607"/>
                  <a:pt x="3984866" y="5316607"/>
                  <a:pt x="3984866" y="5330407"/>
                </a:cubicBezTo>
                <a:cubicBezTo>
                  <a:pt x="3971065" y="5316607"/>
                  <a:pt x="3984866" y="5302807"/>
                  <a:pt x="3984866" y="5302807"/>
                </a:cubicBezTo>
                <a:close/>
                <a:moveTo>
                  <a:pt x="5777905" y="5298925"/>
                </a:moveTo>
                <a:cubicBezTo>
                  <a:pt x="5780986" y="5298494"/>
                  <a:pt x="5785389" y="5299356"/>
                  <a:pt x="5792434" y="5302807"/>
                </a:cubicBezTo>
                <a:cubicBezTo>
                  <a:pt x="5778344" y="5316607"/>
                  <a:pt x="5792434" y="5316607"/>
                  <a:pt x="5806521" y="5316607"/>
                </a:cubicBezTo>
                <a:cubicBezTo>
                  <a:pt x="5806521" y="5330407"/>
                  <a:pt x="5792434" y="5316607"/>
                  <a:pt x="5792434" y="5330407"/>
                </a:cubicBezTo>
                <a:cubicBezTo>
                  <a:pt x="5792434" y="5316607"/>
                  <a:pt x="5778344" y="5316607"/>
                  <a:pt x="5764257" y="5302807"/>
                </a:cubicBezTo>
                <a:lnTo>
                  <a:pt x="5771301" y="5302807"/>
                </a:lnTo>
                <a:cubicBezTo>
                  <a:pt x="5773062" y="5301081"/>
                  <a:pt x="5774823" y="5299356"/>
                  <a:pt x="5777905" y="5298925"/>
                </a:cubicBezTo>
                <a:close/>
                <a:moveTo>
                  <a:pt x="6000479" y="5296984"/>
                </a:moveTo>
                <a:cubicBezTo>
                  <a:pt x="6002096" y="5297631"/>
                  <a:pt x="6003174" y="5299356"/>
                  <a:pt x="6003174" y="5302807"/>
                </a:cubicBezTo>
                <a:cubicBezTo>
                  <a:pt x="6003174" y="5302807"/>
                  <a:pt x="6003174" y="5302807"/>
                  <a:pt x="5985924" y="5302807"/>
                </a:cubicBezTo>
                <a:cubicBezTo>
                  <a:pt x="5985924" y="5302807"/>
                  <a:pt x="5990236" y="5299355"/>
                  <a:pt x="5994550" y="5297630"/>
                </a:cubicBezTo>
                <a:cubicBezTo>
                  <a:pt x="5996706" y="5296768"/>
                  <a:pt x="5998862" y="5296337"/>
                  <a:pt x="6000479" y="5296984"/>
                </a:cubicBezTo>
                <a:close/>
                <a:moveTo>
                  <a:pt x="2057553" y="5296984"/>
                </a:moveTo>
                <a:cubicBezTo>
                  <a:pt x="2058847" y="5297631"/>
                  <a:pt x="2059709" y="5299356"/>
                  <a:pt x="2059709" y="5302807"/>
                </a:cubicBezTo>
                <a:cubicBezTo>
                  <a:pt x="2059709" y="5302807"/>
                  <a:pt x="2059709" y="5302807"/>
                  <a:pt x="2045909" y="5302807"/>
                </a:cubicBezTo>
                <a:cubicBezTo>
                  <a:pt x="2045909" y="5302807"/>
                  <a:pt x="2049358" y="5299355"/>
                  <a:pt x="2052809" y="5297630"/>
                </a:cubicBezTo>
                <a:cubicBezTo>
                  <a:pt x="2054534" y="5296768"/>
                  <a:pt x="2056259" y="5296337"/>
                  <a:pt x="2057553" y="5296984"/>
                </a:cubicBezTo>
                <a:close/>
                <a:moveTo>
                  <a:pt x="4315214" y="5289006"/>
                </a:moveTo>
                <a:cubicBezTo>
                  <a:pt x="4315214" y="5302807"/>
                  <a:pt x="4329448" y="5302807"/>
                  <a:pt x="4343678" y="5302807"/>
                </a:cubicBezTo>
                <a:cubicBezTo>
                  <a:pt x="4343678" y="5302807"/>
                  <a:pt x="4343678" y="5316607"/>
                  <a:pt x="4343678" y="5330407"/>
                </a:cubicBezTo>
                <a:cubicBezTo>
                  <a:pt x="4329448" y="5330407"/>
                  <a:pt x="4343678" y="5344208"/>
                  <a:pt x="4329448" y="5330407"/>
                </a:cubicBezTo>
                <a:cubicBezTo>
                  <a:pt x="4343678" y="5316607"/>
                  <a:pt x="4305726" y="5316607"/>
                  <a:pt x="4315214" y="5289006"/>
                </a:cubicBezTo>
                <a:close/>
                <a:moveTo>
                  <a:pt x="4034461" y="5285125"/>
                </a:moveTo>
                <a:cubicBezTo>
                  <a:pt x="4040930" y="5286419"/>
                  <a:pt x="4043517" y="5299357"/>
                  <a:pt x="4053868" y="5289006"/>
                </a:cubicBezTo>
                <a:cubicBezTo>
                  <a:pt x="4053868" y="5302807"/>
                  <a:pt x="4040067" y="5302807"/>
                  <a:pt x="4040067" y="5302807"/>
                </a:cubicBezTo>
                <a:lnTo>
                  <a:pt x="4040067" y="5316607"/>
                </a:lnTo>
                <a:cubicBezTo>
                  <a:pt x="4026267" y="5302807"/>
                  <a:pt x="4026267" y="5302807"/>
                  <a:pt x="4026267" y="5289006"/>
                </a:cubicBezTo>
                <a:cubicBezTo>
                  <a:pt x="4029717" y="5285556"/>
                  <a:pt x="4032305" y="5284694"/>
                  <a:pt x="4034461" y="5285125"/>
                </a:cubicBezTo>
                <a:close/>
                <a:moveTo>
                  <a:pt x="4110595" y="5284534"/>
                </a:moveTo>
                <a:lnTo>
                  <a:pt x="4111977" y="5287087"/>
                </a:lnTo>
                <a:lnTo>
                  <a:pt x="4109512" y="5288493"/>
                </a:lnTo>
                <a:close/>
                <a:moveTo>
                  <a:pt x="4457744" y="5283184"/>
                </a:moveTo>
                <a:cubicBezTo>
                  <a:pt x="4457959" y="5282537"/>
                  <a:pt x="4458391" y="5282968"/>
                  <a:pt x="4459254" y="5283829"/>
                </a:cubicBezTo>
                <a:cubicBezTo>
                  <a:pt x="4460980" y="5285555"/>
                  <a:pt x="4464428" y="5289006"/>
                  <a:pt x="4471329" y="5289006"/>
                </a:cubicBezTo>
                <a:cubicBezTo>
                  <a:pt x="4471329" y="5289006"/>
                  <a:pt x="4457528" y="5289006"/>
                  <a:pt x="4457528" y="5302807"/>
                </a:cubicBezTo>
                <a:cubicBezTo>
                  <a:pt x="4443728" y="5302807"/>
                  <a:pt x="4457528" y="5289006"/>
                  <a:pt x="4457528" y="5289006"/>
                </a:cubicBezTo>
                <a:cubicBezTo>
                  <a:pt x="4457528" y="5285556"/>
                  <a:pt x="4457528" y="5283831"/>
                  <a:pt x="4457744" y="5283184"/>
                </a:cubicBezTo>
                <a:close/>
                <a:moveTo>
                  <a:pt x="5903122" y="5275206"/>
                </a:moveTo>
                <a:cubicBezTo>
                  <a:pt x="5916922" y="5275206"/>
                  <a:pt x="5916922" y="5289006"/>
                  <a:pt x="5916922" y="5302807"/>
                </a:cubicBezTo>
                <a:cubicBezTo>
                  <a:pt x="5916922" y="5302807"/>
                  <a:pt x="5903122" y="5289006"/>
                  <a:pt x="5903122" y="5275206"/>
                </a:cubicBezTo>
                <a:close/>
                <a:moveTo>
                  <a:pt x="4109395" y="5261716"/>
                </a:moveTo>
                <a:lnTo>
                  <a:pt x="4110323" y="5261801"/>
                </a:lnTo>
                <a:lnTo>
                  <a:pt x="4114778" y="5269216"/>
                </a:lnTo>
                <a:lnTo>
                  <a:pt x="4110595" y="5284534"/>
                </a:lnTo>
                <a:lnTo>
                  <a:pt x="4107759" y="5279294"/>
                </a:lnTo>
                <a:close/>
                <a:moveTo>
                  <a:pt x="5750170" y="5261405"/>
                </a:moveTo>
                <a:cubicBezTo>
                  <a:pt x="5764257" y="5261405"/>
                  <a:pt x="5764257" y="5261405"/>
                  <a:pt x="5764257" y="5261405"/>
                </a:cubicBezTo>
                <a:cubicBezTo>
                  <a:pt x="5778344" y="5261405"/>
                  <a:pt x="5778344" y="5261405"/>
                  <a:pt x="5778344" y="5261405"/>
                </a:cubicBezTo>
                <a:cubicBezTo>
                  <a:pt x="5778344" y="5261405"/>
                  <a:pt x="5778344" y="5264854"/>
                  <a:pt x="5780105" y="5270029"/>
                </a:cubicBezTo>
                <a:lnTo>
                  <a:pt x="5791840" y="5288091"/>
                </a:lnTo>
                <a:lnTo>
                  <a:pt x="5798974" y="5285555"/>
                </a:lnTo>
                <a:cubicBezTo>
                  <a:pt x="5804796" y="5289006"/>
                  <a:pt x="5812558" y="5295906"/>
                  <a:pt x="5820322" y="5302807"/>
                </a:cubicBezTo>
                <a:cubicBezTo>
                  <a:pt x="5804796" y="5302807"/>
                  <a:pt x="5800914" y="5299355"/>
                  <a:pt x="5798974" y="5295906"/>
                </a:cubicBezTo>
                <a:lnTo>
                  <a:pt x="5789496" y="5289165"/>
                </a:lnTo>
                <a:lnTo>
                  <a:pt x="5760736" y="5290730"/>
                </a:lnTo>
                <a:cubicBezTo>
                  <a:pt x="5753693" y="5289006"/>
                  <a:pt x="5750170" y="5289006"/>
                  <a:pt x="5750170" y="5302807"/>
                </a:cubicBezTo>
                <a:lnTo>
                  <a:pt x="5764257" y="5302807"/>
                </a:lnTo>
                <a:cubicBezTo>
                  <a:pt x="5764257" y="5316607"/>
                  <a:pt x="5764257" y="5330407"/>
                  <a:pt x="5764257" y="5344208"/>
                </a:cubicBezTo>
                <a:cubicBezTo>
                  <a:pt x="5764257" y="5344208"/>
                  <a:pt x="5764257" y="5344208"/>
                  <a:pt x="5750170" y="5344208"/>
                </a:cubicBezTo>
                <a:cubicBezTo>
                  <a:pt x="5750170" y="5330407"/>
                  <a:pt x="5764257" y="5330407"/>
                  <a:pt x="5750170" y="5316607"/>
                </a:cubicBezTo>
                <a:cubicBezTo>
                  <a:pt x="5750170" y="5330407"/>
                  <a:pt x="5750170" y="5302807"/>
                  <a:pt x="5736080" y="5289006"/>
                </a:cubicBezTo>
                <a:cubicBezTo>
                  <a:pt x="5750170" y="5289006"/>
                  <a:pt x="5750170" y="5261405"/>
                  <a:pt x="5750170" y="5261405"/>
                </a:cubicBezTo>
                <a:close/>
                <a:moveTo>
                  <a:pt x="4026267" y="5261405"/>
                </a:moveTo>
                <a:cubicBezTo>
                  <a:pt x="4026267" y="5275206"/>
                  <a:pt x="4012466" y="5289006"/>
                  <a:pt x="4012466" y="5289006"/>
                </a:cubicBezTo>
                <a:cubicBezTo>
                  <a:pt x="4012466" y="5289006"/>
                  <a:pt x="4012466" y="5275206"/>
                  <a:pt x="4026267" y="5261405"/>
                </a:cubicBezTo>
                <a:close/>
                <a:moveTo>
                  <a:pt x="3871011" y="5261405"/>
                </a:moveTo>
                <a:cubicBezTo>
                  <a:pt x="3884812" y="5275206"/>
                  <a:pt x="3884812" y="5275206"/>
                  <a:pt x="3884812" y="5289006"/>
                </a:cubicBezTo>
                <a:cubicBezTo>
                  <a:pt x="3871011" y="5289006"/>
                  <a:pt x="3871011" y="5275206"/>
                  <a:pt x="3871011" y="5261405"/>
                </a:cubicBezTo>
                <a:close/>
                <a:moveTo>
                  <a:pt x="3619155" y="5261405"/>
                </a:moveTo>
                <a:cubicBezTo>
                  <a:pt x="3632955" y="5261405"/>
                  <a:pt x="3632955" y="5275206"/>
                  <a:pt x="3632955" y="5289006"/>
                </a:cubicBezTo>
                <a:cubicBezTo>
                  <a:pt x="3619155" y="5275206"/>
                  <a:pt x="3619155" y="5275206"/>
                  <a:pt x="3619155" y="5261405"/>
                </a:cubicBezTo>
                <a:close/>
                <a:moveTo>
                  <a:pt x="4064545" y="5254375"/>
                </a:moveTo>
                <a:lnTo>
                  <a:pt x="4067668" y="5261405"/>
                </a:lnTo>
                <a:cubicBezTo>
                  <a:pt x="4060768" y="5254505"/>
                  <a:pt x="4060768" y="5254505"/>
                  <a:pt x="4064219" y="5254505"/>
                </a:cubicBezTo>
                <a:close/>
                <a:moveTo>
                  <a:pt x="6154978" y="5247605"/>
                </a:moveTo>
                <a:cubicBezTo>
                  <a:pt x="6168778" y="5247605"/>
                  <a:pt x="6168778" y="5261405"/>
                  <a:pt x="6168778" y="5261405"/>
                </a:cubicBezTo>
                <a:cubicBezTo>
                  <a:pt x="6168778" y="5261405"/>
                  <a:pt x="6154978" y="5261405"/>
                  <a:pt x="6154978" y="5247605"/>
                </a:cubicBezTo>
                <a:close/>
                <a:moveTo>
                  <a:pt x="3892792" y="5243939"/>
                </a:moveTo>
                <a:cubicBezTo>
                  <a:pt x="3898614" y="5245880"/>
                  <a:pt x="3898614" y="5261405"/>
                  <a:pt x="3898614" y="5261405"/>
                </a:cubicBezTo>
                <a:cubicBezTo>
                  <a:pt x="3884814" y="5261405"/>
                  <a:pt x="3898614" y="5247605"/>
                  <a:pt x="3884814" y="5247605"/>
                </a:cubicBezTo>
                <a:cubicBezTo>
                  <a:pt x="3888264" y="5244155"/>
                  <a:pt x="3890851" y="5243292"/>
                  <a:pt x="3892792" y="5243939"/>
                </a:cubicBezTo>
                <a:close/>
                <a:moveTo>
                  <a:pt x="5958324" y="5233805"/>
                </a:moveTo>
                <a:cubicBezTo>
                  <a:pt x="5972124" y="5233805"/>
                  <a:pt x="5972124" y="5233805"/>
                  <a:pt x="5972124" y="5233805"/>
                </a:cubicBezTo>
                <a:cubicBezTo>
                  <a:pt x="5972124" y="5233805"/>
                  <a:pt x="5985924" y="5233805"/>
                  <a:pt x="5972124" y="5247605"/>
                </a:cubicBezTo>
                <a:cubicBezTo>
                  <a:pt x="5972124" y="5247605"/>
                  <a:pt x="5972124" y="5247605"/>
                  <a:pt x="5958324" y="5233805"/>
                </a:cubicBezTo>
                <a:close/>
                <a:moveTo>
                  <a:pt x="4397139" y="5233059"/>
                </a:moveTo>
                <a:lnTo>
                  <a:pt x="4401180" y="5233805"/>
                </a:lnTo>
                <a:cubicBezTo>
                  <a:pt x="4401180" y="5247605"/>
                  <a:pt x="4386229" y="5247605"/>
                  <a:pt x="4386229" y="5247605"/>
                </a:cubicBezTo>
                <a:close/>
                <a:moveTo>
                  <a:pt x="3921940" y="5221712"/>
                </a:moveTo>
                <a:lnTo>
                  <a:pt x="3912414" y="5233805"/>
                </a:lnTo>
                <a:cubicBezTo>
                  <a:pt x="3912414" y="5226904"/>
                  <a:pt x="3916153" y="5223453"/>
                  <a:pt x="3921760" y="5221728"/>
                </a:cubicBezTo>
                <a:close/>
                <a:moveTo>
                  <a:pt x="4305724" y="5220004"/>
                </a:moveTo>
                <a:cubicBezTo>
                  <a:pt x="4305724" y="5220004"/>
                  <a:pt x="4305724" y="5220004"/>
                  <a:pt x="4316073" y="5220004"/>
                </a:cubicBezTo>
                <a:cubicBezTo>
                  <a:pt x="4316073" y="5233805"/>
                  <a:pt x="4305724" y="5220004"/>
                  <a:pt x="4305724" y="5220004"/>
                </a:cubicBezTo>
                <a:close/>
                <a:moveTo>
                  <a:pt x="5601831" y="5214182"/>
                </a:moveTo>
                <a:cubicBezTo>
                  <a:pt x="5604257" y="5213535"/>
                  <a:pt x="5606197" y="5213966"/>
                  <a:pt x="5608138" y="5214827"/>
                </a:cubicBezTo>
                <a:cubicBezTo>
                  <a:pt x="5612020" y="5216553"/>
                  <a:pt x="5615902" y="5220004"/>
                  <a:pt x="5623662" y="5220004"/>
                </a:cubicBezTo>
                <a:cubicBezTo>
                  <a:pt x="5623662" y="5220004"/>
                  <a:pt x="5608138" y="5220004"/>
                  <a:pt x="5623662" y="5233805"/>
                </a:cubicBezTo>
                <a:cubicBezTo>
                  <a:pt x="5592612" y="5233805"/>
                  <a:pt x="5608138" y="5233805"/>
                  <a:pt x="5592612" y="5220004"/>
                </a:cubicBezTo>
                <a:cubicBezTo>
                  <a:pt x="5596494" y="5216554"/>
                  <a:pt x="5599405" y="5214829"/>
                  <a:pt x="5601831" y="5214182"/>
                </a:cubicBezTo>
                <a:close/>
                <a:moveTo>
                  <a:pt x="4056024" y="5214182"/>
                </a:moveTo>
                <a:cubicBezTo>
                  <a:pt x="4057318" y="5213535"/>
                  <a:pt x="4059043" y="5213967"/>
                  <a:pt x="4060768" y="5214830"/>
                </a:cubicBezTo>
                <a:cubicBezTo>
                  <a:pt x="4064219" y="5216553"/>
                  <a:pt x="4067668" y="5220004"/>
                  <a:pt x="4067668" y="5220004"/>
                </a:cubicBezTo>
                <a:cubicBezTo>
                  <a:pt x="4081468" y="5220004"/>
                  <a:pt x="4053868" y="5247605"/>
                  <a:pt x="4081468" y="5247605"/>
                </a:cubicBezTo>
                <a:lnTo>
                  <a:pt x="4064545" y="5254375"/>
                </a:lnTo>
                <a:lnTo>
                  <a:pt x="4060768" y="5245879"/>
                </a:lnTo>
                <a:cubicBezTo>
                  <a:pt x="4060768" y="5237254"/>
                  <a:pt x="4060768" y="5226904"/>
                  <a:pt x="4053868" y="5220004"/>
                </a:cubicBezTo>
                <a:cubicBezTo>
                  <a:pt x="4053868" y="5216554"/>
                  <a:pt x="4054731" y="5214829"/>
                  <a:pt x="4056024" y="5214182"/>
                </a:cubicBezTo>
                <a:close/>
                <a:moveTo>
                  <a:pt x="5651552" y="5206204"/>
                </a:moveTo>
                <a:cubicBezTo>
                  <a:pt x="5665642" y="5206204"/>
                  <a:pt x="5651552" y="5206204"/>
                  <a:pt x="5651552" y="5220004"/>
                </a:cubicBezTo>
                <a:lnTo>
                  <a:pt x="5637465" y="5220004"/>
                </a:lnTo>
                <a:cubicBezTo>
                  <a:pt x="5637465" y="5206204"/>
                  <a:pt x="5651552" y="5206204"/>
                  <a:pt x="5651552" y="5206204"/>
                </a:cubicBezTo>
                <a:close/>
                <a:moveTo>
                  <a:pt x="4626584" y="5206204"/>
                </a:moveTo>
                <a:cubicBezTo>
                  <a:pt x="4640385" y="5206204"/>
                  <a:pt x="4626584" y="5220004"/>
                  <a:pt x="4640385" y="5220004"/>
                </a:cubicBezTo>
                <a:cubicBezTo>
                  <a:pt x="4640385" y="5220004"/>
                  <a:pt x="4640385" y="5220004"/>
                  <a:pt x="4626584" y="5220004"/>
                </a:cubicBezTo>
                <a:cubicBezTo>
                  <a:pt x="4626584" y="5206204"/>
                  <a:pt x="4626584" y="5206204"/>
                  <a:pt x="4626584" y="5206204"/>
                </a:cubicBezTo>
                <a:close/>
                <a:moveTo>
                  <a:pt x="4343676" y="5206204"/>
                </a:moveTo>
                <a:cubicBezTo>
                  <a:pt x="4357476" y="5206204"/>
                  <a:pt x="4343676" y="5220004"/>
                  <a:pt x="4371277" y="5206204"/>
                </a:cubicBezTo>
                <a:cubicBezTo>
                  <a:pt x="4371277" y="5233805"/>
                  <a:pt x="4371277" y="5247605"/>
                  <a:pt x="4357476" y="5275206"/>
                </a:cubicBezTo>
                <a:cubicBezTo>
                  <a:pt x="4343676" y="5275206"/>
                  <a:pt x="4329876" y="5275206"/>
                  <a:pt x="4329876" y="5275206"/>
                </a:cubicBezTo>
                <a:cubicBezTo>
                  <a:pt x="4343676" y="5261405"/>
                  <a:pt x="4343676" y="5233805"/>
                  <a:pt x="4343676" y="5206204"/>
                </a:cubicBezTo>
                <a:close/>
                <a:moveTo>
                  <a:pt x="3942317" y="5206204"/>
                </a:moveTo>
                <a:cubicBezTo>
                  <a:pt x="3957267" y="5206204"/>
                  <a:pt x="3942317" y="5220004"/>
                  <a:pt x="3957267" y="5233805"/>
                </a:cubicBezTo>
                <a:cubicBezTo>
                  <a:pt x="3957267" y="5233805"/>
                  <a:pt x="3942317" y="5233805"/>
                  <a:pt x="3942317" y="5247605"/>
                </a:cubicBezTo>
                <a:cubicBezTo>
                  <a:pt x="3942317" y="5247605"/>
                  <a:pt x="3942317" y="5247605"/>
                  <a:pt x="3942317" y="5233805"/>
                </a:cubicBezTo>
                <a:cubicBezTo>
                  <a:pt x="3942317" y="5220004"/>
                  <a:pt x="3927367" y="5261405"/>
                  <a:pt x="3912414" y="5233805"/>
                </a:cubicBezTo>
                <a:cubicBezTo>
                  <a:pt x="3927367" y="5233805"/>
                  <a:pt x="3927367" y="5233805"/>
                  <a:pt x="3942317" y="5220004"/>
                </a:cubicBezTo>
                <a:lnTo>
                  <a:pt x="3921940" y="5221712"/>
                </a:lnTo>
                <a:lnTo>
                  <a:pt x="3927365" y="5214830"/>
                </a:lnTo>
                <a:cubicBezTo>
                  <a:pt x="3934841" y="5213104"/>
                  <a:pt x="3942317" y="5213104"/>
                  <a:pt x="3942317" y="5206204"/>
                </a:cubicBezTo>
                <a:close/>
                <a:moveTo>
                  <a:pt x="3898614" y="5206204"/>
                </a:moveTo>
                <a:cubicBezTo>
                  <a:pt x="3898614" y="5206204"/>
                  <a:pt x="3898614" y="5206204"/>
                  <a:pt x="3900339" y="5206204"/>
                </a:cubicBezTo>
                <a:lnTo>
                  <a:pt x="3909378" y="5206204"/>
                </a:lnTo>
                <a:lnTo>
                  <a:pt x="3906593" y="5209869"/>
                </a:lnTo>
                <a:cubicBezTo>
                  <a:pt x="3904652" y="5210516"/>
                  <a:pt x="3902064" y="5209654"/>
                  <a:pt x="3898614" y="5206204"/>
                </a:cubicBezTo>
                <a:close/>
                <a:moveTo>
                  <a:pt x="3910689" y="5204478"/>
                </a:moveTo>
                <a:cubicBezTo>
                  <a:pt x="3912414" y="5206204"/>
                  <a:pt x="3912414" y="5206204"/>
                  <a:pt x="3912414" y="5206204"/>
                </a:cubicBezTo>
                <a:lnTo>
                  <a:pt x="3909378" y="5206204"/>
                </a:lnTo>
                <a:close/>
                <a:moveTo>
                  <a:pt x="5944523" y="5192403"/>
                </a:moveTo>
                <a:cubicBezTo>
                  <a:pt x="5958324" y="5192403"/>
                  <a:pt x="5958324" y="5206204"/>
                  <a:pt x="5958324" y="5206204"/>
                </a:cubicBezTo>
                <a:cubicBezTo>
                  <a:pt x="5958324" y="5220004"/>
                  <a:pt x="5944523" y="5206204"/>
                  <a:pt x="5944523" y="5206204"/>
                </a:cubicBezTo>
                <a:cubicBezTo>
                  <a:pt x="5944523" y="5206204"/>
                  <a:pt x="5944523" y="5206204"/>
                  <a:pt x="5944523" y="5192403"/>
                </a:cubicBezTo>
                <a:close/>
                <a:moveTo>
                  <a:pt x="5679729" y="5192403"/>
                </a:moveTo>
                <a:cubicBezTo>
                  <a:pt x="5679729" y="5195853"/>
                  <a:pt x="5678849" y="5196716"/>
                  <a:pt x="5677308" y="5196069"/>
                </a:cubicBezTo>
                <a:lnTo>
                  <a:pt x="5676822" y="5195658"/>
                </a:lnTo>
                <a:close/>
                <a:moveTo>
                  <a:pt x="4386229" y="5192403"/>
                </a:moveTo>
                <a:cubicBezTo>
                  <a:pt x="4393703" y="5206204"/>
                  <a:pt x="4401180" y="5216553"/>
                  <a:pt x="4403048" y="5225179"/>
                </a:cubicBezTo>
                <a:lnTo>
                  <a:pt x="4397139" y="5233059"/>
                </a:lnTo>
                <a:lnTo>
                  <a:pt x="4391834" y="5232079"/>
                </a:lnTo>
                <a:cubicBezTo>
                  <a:pt x="4389965" y="5230353"/>
                  <a:pt x="4386227" y="5226904"/>
                  <a:pt x="4371277" y="5220004"/>
                </a:cubicBezTo>
                <a:cubicBezTo>
                  <a:pt x="4386229" y="5220004"/>
                  <a:pt x="4386229" y="5233805"/>
                  <a:pt x="4386229" y="5220004"/>
                </a:cubicBezTo>
                <a:cubicBezTo>
                  <a:pt x="4386229" y="5220004"/>
                  <a:pt x="4371277" y="5206204"/>
                  <a:pt x="4386229" y="5192403"/>
                </a:cubicBezTo>
                <a:close/>
                <a:moveTo>
                  <a:pt x="4012466" y="5192403"/>
                </a:moveTo>
                <a:cubicBezTo>
                  <a:pt x="4026267" y="5206204"/>
                  <a:pt x="4012466" y="5206204"/>
                  <a:pt x="4012466" y="5220004"/>
                </a:cubicBezTo>
                <a:cubicBezTo>
                  <a:pt x="4026267" y="5206204"/>
                  <a:pt x="4026267" y="5206204"/>
                  <a:pt x="4026267" y="5206204"/>
                </a:cubicBezTo>
                <a:cubicBezTo>
                  <a:pt x="4026267" y="5220004"/>
                  <a:pt x="4040067" y="5220004"/>
                  <a:pt x="4040067" y="5220004"/>
                </a:cubicBezTo>
                <a:cubicBezTo>
                  <a:pt x="4040067" y="5233805"/>
                  <a:pt x="4040067" y="5233805"/>
                  <a:pt x="4026267" y="5247605"/>
                </a:cubicBezTo>
                <a:cubicBezTo>
                  <a:pt x="4026267" y="5233805"/>
                  <a:pt x="4026267" y="5233805"/>
                  <a:pt x="4012466" y="5233805"/>
                </a:cubicBezTo>
                <a:cubicBezTo>
                  <a:pt x="4012466" y="5220004"/>
                  <a:pt x="3998666" y="5220004"/>
                  <a:pt x="4012466" y="5192403"/>
                </a:cubicBezTo>
                <a:close/>
                <a:moveTo>
                  <a:pt x="3898614" y="5192403"/>
                </a:moveTo>
                <a:cubicBezTo>
                  <a:pt x="3898614" y="5192403"/>
                  <a:pt x="3912414" y="5206204"/>
                  <a:pt x="3912414" y="5192403"/>
                </a:cubicBezTo>
                <a:cubicBezTo>
                  <a:pt x="3912414" y="5192403"/>
                  <a:pt x="3912414" y="5199304"/>
                  <a:pt x="3910689" y="5204478"/>
                </a:cubicBezTo>
                <a:cubicBezTo>
                  <a:pt x="3908966" y="5202753"/>
                  <a:pt x="3905514" y="5199304"/>
                  <a:pt x="3898614" y="5192403"/>
                </a:cubicBezTo>
                <a:close/>
                <a:moveTo>
                  <a:pt x="3656518" y="5190970"/>
                </a:moveTo>
                <a:lnTo>
                  <a:pt x="3653166" y="5199113"/>
                </a:lnTo>
                <a:cubicBezTo>
                  <a:pt x="3649656" y="5211381"/>
                  <a:pt x="3646146" y="5225402"/>
                  <a:pt x="3632104" y="5232412"/>
                </a:cubicBezTo>
                <a:cubicBezTo>
                  <a:pt x="3632104" y="5218392"/>
                  <a:pt x="3632104" y="5218392"/>
                  <a:pt x="3632104" y="5218392"/>
                </a:cubicBezTo>
                <a:cubicBezTo>
                  <a:pt x="3642635" y="5207877"/>
                  <a:pt x="3637369" y="5197361"/>
                  <a:pt x="3645926" y="5192760"/>
                </a:cubicBezTo>
                <a:close/>
                <a:moveTo>
                  <a:pt x="3658013" y="5187335"/>
                </a:moveTo>
                <a:lnTo>
                  <a:pt x="3660187" y="5190350"/>
                </a:lnTo>
                <a:lnTo>
                  <a:pt x="3656518" y="5190970"/>
                </a:lnTo>
                <a:close/>
                <a:moveTo>
                  <a:pt x="2766352" y="5186581"/>
                </a:moveTo>
                <a:cubicBezTo>
                  <a:pt x="2769856" y="5187228"/>
                  <a:pt x="2773595" y="5188953"/>
                  <a:pt x="2777333" y="5192403"/>
                </a:cubicBezTo>
                <a:cubicBezTo>
                  <a:pt x="2762380" y="5220004"/>
                  <a:pt x="2747430" y="5233805"/>
                  <a:pt x="2732480" y="5261405"/>
                </a:cubicBezTo>
                <a:cubicBezTo>
                  <a:pt x="2732480" y="5247605"/>
                  <a:pt x="2747430" y="5220004"/>
                  <a:pt x="2747430" y="5192403"/>
                </a:cubicBezTo>
                <a:cubicBezTo>
                  <a:pt x="2747430" y="5192403"/>
                  <a:pt x="2751168" y="5188952"/>
                  <a:pt x="2756775" y="5187229"/>
                </a:cubicBezTo>
                <a:cubicBezTo>
                  <a:pt x="2759578" y="5186366"/>
                  <a:pt x="2762848" y="5185935"/>
                  <a:pt x="2766352" y="5186581"/>
                </a:cubicBezTo>
                <a:close/>
                <a:moveTo>
                  <a:pt x="5651552" y="5178603"/>
                </a:moveTo>
                <a:cubicBezTo>
                  <a:pt x="5658597" y="5178603"/>
                  <a:pt x="5665641" y="5185503"/>
                  <a:pt x="5670924" y="5190678"/>
                </a:cubicBezTo>
                <a:lnTo>
                  <a:pt x="5676822" y="5195658"/>
                </a:lnTo>
                <a:lnTo>
                  <a:pt x="5667403" y="5206204"/>
                </a:lnTo>
                <a:cubicBezTo>
                  <a:pt x="5665642" y="5209654"/>
                  <a:pt x="5665642" y="5213104"/>
                  <a:pt x="5665642" y="5220004"/>
                </a:cubicBezTo>
                <a:cubicBezTo>
                  <a:pt x="5658596" y="5220004"/>
                  <a:pt x="5655076" y="5220004"/>
                  <a:pt x="5651552" y="5220004"/>
                </a:cubicBezTo>
                <a:cubicBezTo>
                  <a:pt x="5665642" y="5206204"/>
                  <a:pt x="5665642" y="5192403"/>
                  <a:pt x="5651552" y="5178603"/>
                </a:cubicBezTo>
                <a:close/>
                <a:moveTo>
                  <a:pt x="4526532" y="5178603"/>
                </a:moveTo>
                <a:cubicBezTo>
                  <a:pt x="4526532" y="5192403"/>
                  <a:pt x="4540333" y="5206204"/>
                  <a:pt x="4526532" y="5206204"/>
                </a:cubicBezTo>
                <a:cubicBezTo>
                  <a:pt x="4526532" y="5220004"/>
                  <a:pt x="4540333" y="5206204"/>
                  <a:pt x="4540333" y="5220004"/>
                </a:cubicBezTo>
                <a:cubicBezTo>
                  <a:pt x="4540333" y="5220004"/>
                  <a:pt x="4512732" y="5220004"/>
                  <a:pt x="4498932" y="5233805"/>
                </a:cubicBezTo>
                <a:cubicBezTo>
                  <a:pt x="4498932" y="5220004"/>
                  <a:pt x="4498932" y="5220004"/>
                  <a:pt x="4512732" y="5220004"/>
                </a:cubicBezTo>
                <a:cubicBezTo>
                  <a:pt x="4498932" y="5220004"/>
                  <a:pt x="4512732" y="5206204"/>
                  <a:pt x="4512732" y="5192403"/>
                </a:cubicBezTo>
                <a:cubicBezTo>
                  <a:pt x="4526532" y="5192403"/>
                  <a:pt x="4512732" y="5206204"/>
                  <a:pt x="4512732" y="5206204"/>
                </a:cubicBezTo>
                <a:cubicBezTo>
                  <a:pt x="4526532" y="5206204"/>
                  <a:pt x="4526532" y="5192403"/>
                  <a:pt x="4526532" y="5178603"/>
                </a:cubicBezTo>
                <a:close/>
                <a:moveTo>
                  <a:pt x="4485132" y="5178603"/>
                </a:moveTo>
                <a:cubicBezTo>
                  <a:pt x="4498932" y="5178603"/>
                  <a:pt x="4471331" y="5192403"/>
                  <a:pt x="4485132" y="5206204"/>
                </a:cubicBezTo>
                <a:cubicBezTo>
                  <a:pt x="4471331" y="5206204"/>
                  <a:pt x="4485132" y="5192403"/>
                  <a:pt x="4485132" y="5178603"/>
                </a:cubicBezTo>
                <a:close/>
                <a:moveTo>
                  <a:pt x="4385078" y="5178603"/>
                </a:moveTo>
                <a:lnTo>
                  <a:pt x="4393438" y="5179664"/>
                </a:lnTo>
                <a:lnTo>
                  <a:pt x="4400604" y="5192403"/>
                </a:lnTo>
                <a:cubicBezTo>
                  <a:pt x="4400604" y="5192403"/>
                  <a:pt x="4400604" y="5192403"/>
                  <a:pt x="4398662" y="5192403"/>
                </a:cubicBezTo>
                <a:lnTo>
                  <a:pt x="4386229" y="5192403"/>
                </a:lnTo>
                <a:lnTo>
                  <a:pt x="4385078" y="5192403"/>
                </a:lnTo>
                <a:cubicBezTo>
                  <a:pt x="4385078" y="5192403"/>
                  <a:pt x="4385078" y="5192403"/>
                  <a:pt x="4385078" y="5178603"/>
                </a:cubicBezTo>
                <a:close/>
                <a:moveTo>
                  <a:pt x="3871013" y="5178603"/>
                </a:moveTo>
                <a:cubicBezTo>
                  <a:pt x="3884814" y="5178603"/>
                  <a:pt x="3898614" y="5192403"/>
                  <a:pt x="3884814" y="5206204"/>
                </a:cubicBezTo>
                <a:cubicBezTo>
                  <a:pt x="3884814" y="5206204"/>
                  <a:pt x="3884814" y="5206204"/>
                  <a:pt x="3898614" y="5206204"/>
                </a:cubicBezTo>
                <a:cubicBezTo>
                  <a:pt x="3898614" y="5206204"/>
                  <a:pt x="3898614" y="5206204"/>
                  <a:pt x="3898614" y="5220004"/>
                </a:cubicBezTo>
                <a:cubicBezTo>
                  <a:pt x="3884814" y="5220004"/>
                  <a:pt x="3884814" y="5206204"/>
                  <a:pt x="3871013" y="5220004"/>
                </a:cubicBezTo>
                <a:cubicBezTo>
                  <a:pt x="3884814" y="5206204"/>
                  <a:pt x="3857213" y="5192403"/>
                  <a:pt x="3871013" y="5178603"/>
                </a:cubicBezTo>
                <a:close/>
                <a:moveTo>
                  <a:pt x="6519965" y="5176330"/>
                </a:moveTo>
                <a:cubicBezTo>
                  <a:pt x="6519965" y="5190350"/>
                  <a:pt x="6519965" y="5190350"/>
                  <a:pt x="6519965" y="5190350"/>
                </a:cubicBezTo>
                <a:cubicBezTo>
                  <a:pt x="6519965" y="5183341"/>
                  <a:pt x="6519965" y="5179835"/>
                  <a:pt x="6518209" y="5178081"/>
                </a:cubicBezTo>
                <a:lnTo>
                  <a:pt x="6517157" y="5177931"/>
                </a:lnTo>
                <a:close/>
                <a:moveTo>
                  <a:pt x="5607270" y="5176330"/>
                </a:moveTo>
                <a:cubicBezTo>
                  <a:pt x="5607270" y="5190350"/>
                  <a:pt x="5621311" y="5190350"/>
                  <a:pt x="5621311" y="5190350"/>
                </a:cubicBezTo>
                <a:cubicBezTo>
                  <a:pt x="5621311" y="5204372"/>
                  <a:pt x="5607270" y="5190350"/>
                  <a:pt x="5607270" y="5190350"/>
                </a:cubicBezTo>
                <a:cubicBezTo>
                  <a:pt x="5607270" y="5190350"/>
                  <a:pt x="5607270" y="5190350"/>
                  <a:pt x="5607270" y="5204372"/>
                </a:cubicBezTo>
                <a:cubicBezTo>
                  <a:pt x="5607270" y="5190350"/>
                  <a:pt x="5593228" y="5204372"/>
                  <a:pt x="5593228" y="5190350"/>
                </a:cubicBezTo>
                <a:cubicBezTo>
                  <a:pt x="5607270" y="5176330"/>
                  <a:pt x="5607270" y="5176330"/>
                  <a:pt x="5607270" y="5176330"/>
                </a:cubicBezTo>
                <a:close/>
                <a:moveTo>
                  <a:pt x="5565146" y="5176330"/>
                </a:moveTo>
                <a:cubicBezTo>
                  <a:pt x="5579186" y="5176330"/>
                  <a:pt x="5579186" y="5176330"/>
                  <a:pt x="5579186" y="5176330"/>
                </a:cubicBezTo>
                <a:cubicBezTo>
                  <a:pt x="5579186" y="5176330"/>
                  <a:pt x="5579186" y="5190350"/>
                  <a:pt x="5593228" y="5190350"/>
                </a:cubicBezTo>
                <a:cubicBezTo>
                  <a:pt x="5593228" y="5190350"/>
                  <a:pt x="5593228" y="5218392"/>
                  <a:pt x="5579186" y="5218392"/>
                </a:cubicBezTo>
                <a:cubicBezTo>
                  <a:pt x="5579186" y="5176330"/>
                  <a:pt x="5579186" y="5190350"/>
                  <a:pt x="5565146" y="5176330"/>
                </a:cubicBezTo>
                <a:close/>
                <a:moveTo>
                  <a:pt x="4109512" y="5176330"/>
                </a:moveTo>
                <a:cubicBezTo>
                  <a:pt x="4109512" y="5176330"/>
                  <a:pt x="4109512" y="5176330"/>
                  <a:pt x="4109512" y="5190350"/>
                </a:cubicBezTo>
                <a:cubicBezTo>
                  <a:pt x="4109512" y="5190350"/>
                  <a:pt x="4095473" y="5204372"/>
                  <a:pt x="4081432" y="5204372"/>
                </a:cubicBezTo>
                <a:cubicBezTo>
                  <a:pt x="4067390" y="5204372"/>
                  <a:pt x="4095473" y="5190350"/>
                  <a:pt x="4081432" y="5190350"/>
                </a:cubicBezTo>
                <a:cubicBezTo>
                  <a:pt x="4081432" y="5176330"/>
                  <a:pt x="4095473" y="5176330"/>
                  <a:pt x="4109512" y="5176330"/>
                </a:cubicBezTo>
                <a:close/>
                <a:moveTo>
                  <a:pt x="4333077" y="5174937"/>
                </a:moveTo>
                <a:cubicBezTo>
                  <a:pt x="4336561" y="5174290"/>
                  <a:pt x="4340119" y="5175153"/>
                  <a:pt x="4343676" y="5178603"/>
                </a:cubicBezTo>
                <a:cubicBezTo>
                  <a:pt x="4343676" y="5192403"/>
                  <a:pt x="4329446" y="5192403"/>
                  <a:pt x="4329446" y="5192403"/>
                </a:cubicBezTo>
                <a:cubicBezTo>
                  <a:pt x="4315214" y="5206204"/>
                  <a:pt x="4343676" y="5192403"/>
                  <a:pt x="4329446" y="5206204"/>
                </a:cubicBezTo>
                <a:cubicBezTo>
                  <a:pt x="4315214" y="5206204"/>
                  <a:pt x="4329446" y="5178603"/>
                  <a:pt x="4315214" y="5206204"/>
                </a:cubicBezTo>
                <a:cubicBezTo>
                  <a:pt x="4305726" y="5206204"/>
                  <a:pt x="4305726" y="5206204"/>
                  <a:pt x="4305726" y="5192403"/>
                </a:cubicBezTo>
                <a:cubicBezTo>
                  <a:pt x="4312842" y="5192403"/>
                  <a:pt x="4322626" y="5176878"/>
                  <a:pt x="4333077" y="5174937"/>
                </a:cubicBezTo>
                <a:close/>
                <a:moveTo>
                  <a:pt x="5684710" y="5169349"/>
                </a:moveTo>
                <a:lnTo>
                  <a:pt x="5694392" y="5176877"/>
                </a:lnTo>
                <a:cubicBezTo>
                  <a:pt x="5692666" y="5178603"/>
                  <a:pt x="5685766" y="5178603"/>
                  <a:pt x="5678866" y="5178603"/>
                </a:cubicBezTo>
                <a:cubicBezTo>
                  <a:pt x="5678866" y="5178603"/>
                  <a:pt x="5678866" y="5175152"/>
                  <a:pt x="5680592" y="5171703"/>
                </a:cubicBezTo>
                <a:close/>
                <a:moveTo>
                  <a:pt x="5707906" y="5164803"/>
                </a:moveTo>
                <a:cubicBezTo>
                  <a:pt x="5736080" y="5192403"/>
                  <a:pt x="5736080" y="5206204"/>
                  <a:pt x="5736080" y="5233805"/>
                </a:cubicBezTo>
                <a:cubicBezTo>
                  <a:pt x="5736080" y="5247605"/>
                  <a:pt x="5721993" y="5247605"/>
                  <a:pt x="5721993" y="5261405"/>
                </a:cubicBezTo>
                <a:cubicBezTo>
                  <a:pt x="5736080" y="5261405"/>
                  <a:pt x="5750170" y="5275206"/>
                  <a:pt x="5736080" y="5289006"/>
                </a:cubicBezTo>
                <a:cubicBezTo>
                  <a:pt x="5707906" y="5302807"/>
                  <a:pt x="5707906" y="5275206"/>
                  <a:pt x="5693816" y="5275206"/>
                </a:cubicBezTo>
                <a:cubicBezTo>
                  <a:pt x="5693816" y="5261405"/>
                  <a:pt x="5693816" y="5261405"/>
                  <a:pt x="5693816" y="5261405"/>
                </a:cubicBezTo>
                <a:cubicBezTo>
                  <a:pt x="5679729" y="5247605"/>
                  <a:pt x="5693816" y="5261405"/>
                  <a:pt x="5679729" y="5261405"/>
                </a:cubicBezTo>
                <a:cubicBezTo>
                  <a:pt x="5679729" y="5261405"/>
                  <a:pt x="5665642" y="5261405"/>
                  <a:pt x="5679729" y="5247605"/>
                </a:cubicBezTo>
                <a:lnTo>
                  <a:pt x="5678866" y="5247605"/>
                </a:lnTo>
                <a:lnTo>
                  <a:pt x="5667402" y="5247605"/>
                </a:lnTo>
                <a:cubicBezTo>
                  <a:pt x="5665642" y="5247605"/>
                  <a:pt x="5665642" y="5247605"/>
                  <a:pt x="5665642" y="5247605"/>
                </a:cubicBezTo>
                <a:cubicBezTo>
                  <a:pt x="5665642" y="5247605"/>
                  <a:pt x="5665642" y="5247605"/>
                  <a:pt x="5651552" y="5247605"/>
                </a:cubicBezTo>
                <a:cubicBezTo>
                  <a:pt x="5651552" y="5233805"/>
                  <a:pt x="5665642" y="5233805"/>
                  <a:pt x="5665642" y="5220004"/>
                </a:cubicBezTo>
                <a:cubicBezTo>
                  <a:pt x="5679729" y="5220004"/>
                  <a:pt x="5679729" y="5220004"/>
                  <a:pt x="5679729" y="5220004"/>
                </a:cubicBezTo>
                <a:cubicBezTo>
                  <a:pt x="5679729" y="5220004"/>
                  <a:pt x="5679729" y="5220004"/>
                  <a:pt x="5681490" y="5220004"/>
                </a:cubicBezTo>
                <a:lnTo>
                  <a:pt x="5692666" y="5220004"/>
                </a:lnTo>
                <a:lnTo>
                  <a:pt x="5693816" y="5220004"/>
                </a:lnTo>
                <a:cubicBezTo>
                  <a:pt x="5679729" y="5206204"/>
                  <a:pt x="5679729" y="5206204"/>
                  <a:pt x="5679729" y="5192403"/>
                </a:cubicBezTo>
                <a:cubicBezTo>
                  <a:pt x="5693816" y="5192403"/>
                  <a:pt x="5693816" y="5192403"/>
                  <a:pt x="5693816" y="5192403"/>
                </a:cubicBezTo>
                <a:cubicBezTo>
                  <a:pt x="5693816" y="5192403"/>
                  <a:pt x="5693816" y="5192403"/>
                  <a:pt x="5693816" y="5206204"/>
                </a:cubicBezTo>
                <a:cubicBezTo>
                  <a:pt x="5707906" y="5192403"/>
                  <a:pt x="5707906" y="5178603"/>
                  <a:pt x="5707906" y="5164803"/>
                </a:cubicBezTo>
                <a:close/>
                <a:moveTo>
                  <a:pt x="5678866" y="5164803"/>
                </a:moveTo>
                <a:cubicBezTo>
                  <a:pt x="5692666" y="5164803"/>
                  <a:pt x="5692666" y="5164803"/>
                  <a:pt x="5692666" y="5164803"/>
                </a:cubicBezTo>
                <a:lnTo>
                  <a:pt x="5684710" y="5169349"/>
                </a:lnTo>
                <a:close/>
                <a:moveTo>
                  <a:pt x="4540333" y="5164803"/>
                </a:moveTo>
                <a:cubicBezTo>
                  <a:pt x="4554134" y="5178603"/>
                  <a:pt x="4567934" y="5178603"/>
                  <a:pt x="4567934" y="5192403"/>
                </a:cubicBezTo>
                <a:cubicBezTo>
                  <a:pt x="4554134" y="5206204"/>
                  <a:pt x="4540333" y="5192403"/>
                  <a:pt x="4540333" y="5164803"/>
                </a:cubicBezTo>
                <a:close/>
                <a:moveTo>
                  <a:pt x="4443728" y="5164803"/>
                </a:moveTo>
                <a:cubicBezTo>
                  <a:pt x="4457528" y="5164803"/>
                  <a:pt x="4457528" y="5178603"/>
                  <a:pt x="4457528" y="5178603"/>
                </a:cubicBezTo>
                <a:cubicBezTo>
                  <a:pt x="4443728" y="5192403"/>
                  <a:pt x="4443728" y="5178603"/>
                  <a:pt x="4443728" y="5192403"/>
                </a:cubicBezTo>
                <a:cubicBezTo>
                  <a:pt x="4443728" y="5178603"/>
                  <a:pt x="4429928" y="5178603"/>
                  <a:pt x="4443728" y="5164803"/>
                </a:cubicBezTo>
                <a:close/>
                <a:moveTo>
                  <a:pt x="4385078" y="5164803"/>
                </a:moveTo>
                <a:cubicBezTo>
                  <a:pt x="4385078" y="5164803"/>
                  <a:pt x="4385078" y="5164803"/>
                  <a:pt x="4400604" y="5164803"/>
                </a:cubicBezTo>
                <a:cubicBezTo>
                  <a:pt x="4385078" y="5178603"/>
                  <a:pt x="4416130" y="5178603"/>
                  <a:pt x="4400604" y="5192403"/>
                </a:cubicBezTo>
                <a:cubicBezTo>
                  <a:pt x="4400604" y="5185503"/>
                  <a:pt x="4400604" y="5182052"/>
                  <a:pt x="4398662" y="5180329"/>
                </a:cubicBezTo>
                <a:lnTo>
                  <a:pt x="4393438" y="5179664"/>
                </a:lnTo>
                <a:lnTo>
                  <a:pt x="4392840" y="5178603"/>
                </a:lnTo>
                <a:cubicBezTo>
                  <a:pt x="4388959" y="5175152"/>
                  <a:pt x="4385078" y="5171703"/>
                  <a:pt x="4385078" y="5164803"/>
                </a:cubicBezTo>
                <a:close/>
                <a:moveTo>
                  <a:pt x="3998666" y="5164803"/>
                </a:moveTo>
                <a:cubicBezTo>
                  <a:pt x="3984866" y="5178603"/>
                  <a:pt x="4012466" y="5164803"/>
                  <a:pt x="3998666" y="5192403"/>
                </a:cubicBezTo>
                <a:cubicBezTo>
                  <a:pt x="3998666" y="5178603"/>
                  <a:pt x="3984866" y="5192403"/>
                  <a:pt x="3984866" y="5192403"/>
                </a:cubicBezTo>
                <a:cubicBezTo>
                  <a:pt x="3984866" y="5178603"/>
                  <a:pt x="3984866" y="5164803"/>
                  <a:pt x="3998666" y="5164803"/>
                </a:cubicBezTo>
                <a:close/>
                <a:moveTo>
                  <a:pt x="3955057" y="5162310"/>
                </a:moveTo>
                <a:cubicBezTo>
                  <a:pt x="3955057" y="5165815"/>
                  <a:pt x="3955057" y="5169319"/>
                  <a:pt x="3955057" y="5176330"/>
                </a:cubicBezTo>
                <a:cubicBezTo>
                  <a:pt x="3941015" y="5176330"/>
                  <a:pt x="3955057" y="5162310"/>
                  <a:pt x="3955057" y="5162310"/>
                </a:cubicBezTo>
                <a:close/>
                <a:moveTo>
                  <a:pt x="4307341" y="5156527"/>
                </a:moveTo>
                <a:cubicBezTo>
                  <a:pt x="4308312" y="5155799"/>
                  <a:pt x="4309605" y="5156284"/>
                  <a:pt x="4310898" y="5157255"/>
                </a:cubicBezTo>
                <a:cubicBezTo>
                  <a:pt x="4313487" y="5159195"/>
                  <a:pt x="4316073" y="5163077"/>
                  <a:pt x="4316073" y="5163077"/>
                </a:cubicBezTo>
                <a:cubicBezTo>
                  <a:pt x="4316073" y="5163077"/>
                  <a:pt x="4316073" y="5163077"/>
                  <a:pt x="4316073" y="5178603"/>
                </a:cubicBezTo>
                <a:cubicBezTo>
                  <a:pt x="4305724" y="5178603"/>
                  <a:pt x="4316073" y="5163077"/>
                  <a:pt x="4305724" y="5163077"/>
                </a:cubicBezTo>
                <a:cubicBezTo>
                  <a:pt x="4305724" y="5159195"/>
                  <a:pt x="4306371" y="5157255"/>
                  <a:pt x="4307341" y="5156527"/>
                </a:cubicBezTo>
                <a:close/>
                <a:moveTo>
                  <a:pt x="4329876" y="5147553"/>
                </a:moveTo>
                <a:cubicBezTo>
                  <a:pt x="4343676" y="5164805"/>
                  <a:pt x="4329876" y="5164805"/>
                  <a:pt x="4316076" y="5164805"/>
                </a:cubicBezTo>
                <a:cubicBezTo>
                  <a:pt x="4316076" y="5147553"/>
                  <a:pt x="4329876" y="5147553"/>
                  <a:pt x="4329876" y="5147553"/>
                </a:cubicBezTo>
                <a:close/>
                <a:moveTo>
                  <a:pt x="6016974" y="5147551"/>
                </a:moveTo>
                <a:cubicBezTo>
                  <a:pt x="6030774" y="5147551"/>
                  <a:pt x="6030774" y="5164803"/>
                  <a:pt x="6030774" y="5164803"/>
                </a:cubicBezTo>
                <a:cubicBezTo>
                  <a:pt x="6016974" y="5164803"/>
                  <a:pt x="6016974" y="5164803"/>
                  <a:pt x="6016974" y="5147551"/>
                </a:cubicBezTo>
                <a:close/>
                <a:moveTo>
                  <a:pt x="4457528" y="5147551"/>
                </a:moveTo>
                <a:cubicBezTo>
                  <a:pt x="4443728" y="5164803"/>
                  <a:pt x="4443728" y="5147551"/>
                  <a:pt x="4429928" y="5164803"/>
                </a:cubicBezTo>
                <a:cubicBezTo>
                  <a:pt x="4429928" y="5147551"/>
                  <a:pt x="4443728" y="5147551"/>
                  <a:pt x="4457528" y="5147551"/>
                </a:cubicBezTo>
                <a:close/>
                <a:moveTo>
                  <a:pt x="5818227" y="5145937"/>
                </a:moveTo>
                <a:lnTo>
                  <a:pt x="5831934" y="5148290"/>
                </a:lnTo>
                <a:cubicBezTo>
                  <a:pt x="5828424" y="5151795"/>
                  <a:pt x="5824913" y="5151795"/>
                  <a:pt x="5821622" y="5149823"/>
                </a:cubicBezTo>
                <a:close/>
                <a:moveTo>
                  <a:pt x="5817402" y="5144992"/>
                </a:moveTo>
                <a:lnTo>
                  <a:pt x="5818227" y="5145937"/>
                </a:lnTo>
                <a:lnTo>
                  <a:pt x="5817892" y="5145880"/>
                </a:lnTo>
                <a:close/>
                <a:moveTo>
                  <a:pt x="4729224" y="5144910"/>
                </a:moveTo>
                <a:cubicBezTo>
                  <a:pt x="4731813" y="5146367"/>
                  <a:pt x="4726638" y="5160923"/>
                  <a:pt x="4736988" y="5149279"/>
                </a:cubicBezTo>
                <a:cubicBezTo>
                  <a:pt x="4750788" y="5164805"/>
                  <a:pt x="4723187" y="5149279"/>
                  <a:pt x="4723187" y="5164805"/>
                </a:cubicBezTo>
                <a:cubicBezTo>
                  <a:pt x="4723187" y="5164805"/>
                  <a:pt x="4723187" y="5164805"/>
                  <a:pt x="4723187" y="5149279"/>
                </a:cubicBezTo>
                <a:cubicBezTo>
                  <a:pt x="4726638" y="5145397"/>
                  <a:pt x="4728364" y="5144426"/>
                  <a:pt x="4729224" y="5144910"/>
                </a:cubicBezTo>
                <a:close/>
                <a:moveTo>
                  <a:pt x="4357476" y="5133753"/>
                </a:moveTo>
                <a:cubicBezTo>
                  <a:pt x="4357476" y="5137203"/>
                  <a:pt x="4356613" y="5138065"/>
                  <a:pt x="4355320" y="5137203"/>
                </a:cubicBezTo>
                <a:lnTo>
                  <a:pt x="4353353" y="5134342"/>
                </a:lnTo>
                <a:close/>
                <a:moveTo>
                  <a:pt x="4667986" y="5133751"/>
                </a:moveTo>
                <a:cubicBezTo>
                  <a:pt x="4681786" y="5133751"/>
                  <a:pt x="4667986" y="5149277"/>
                  <a:pt x="4667986" y="5164803"/>
                </a:cubicBezTo>
                <a:cubicBezTo>
                  <a:pt x="4667986" y="5164803"/>
                  <a:pt x="4654185" y="5149277"/>
                  <a:pt x="4667986" y="5133751"/>
                </a:cubicBezTo>
                <a:close/>
                <a:moveTo>
                  <a:pt x="4526530" y="5133751"/>
                </a:moveTo>
                <a:cubicBezTo>
                  <a:pt x="4540331" y="5133751"/>
                  <a:pt x="4526530" y="5149277"/>
                  <a:pt x="4540331" y="5149277"/>
                </a:cubicBezTo>
                <a:cubicBezTo>
                  <a:pt x="4526530" y="5149277"/>
                  <a:pt x="4526530" y="5164803"/>
                  <a:pt x="4512730" y="5164803"/>
                </a:cubicBezTo>
                <a:cubicBezTo>
                  <a:pt x="4512730" y="5133751"/>
                  <a:pt x="4526530" y="5149277"/>
                  <a:pt x="4526530" y="5133751"/>
                </a:cubicBezTo>
                <a:close/>
                <a:moveTo>
                  <a:pt x="4597958" y="5128594"/>
                </a:moveTo>
                <a:cubicBezTo>
                  <a:pt x="4599414" y="5127893"/>
                  <a:pt x="4601355" y="5128360"/>
                  <a:pt x="4603296" y="5129293"/>
                </a:cubicBezTo>
                <a:cubicBezTo>
                  <a:pt x="4607177" y="5131162"/>
                  <a:pt x="4611058" y="5134900"/>
                  <a:pt x="4611058" y="5134900"/>
                </a:cubicBezTo>
                <a:cubicBezTo>
                  <a:pt x="4611058" y="5134900"/>
                  <a:pt x="4595532" y="5164803"/>
                  <a:pt x="4626582" y="5149850"/>
                </a:cubicBezTo>
                <a:cubicBezTo>
                  <a:pt x="4611058" y="5164803"/>
                  <a:pt x="4611058" y="5164803"/>
                  <a:pt x="4595532" y="5164803"/>
                </a:cubicBezTo>
                <a:cubicBezTo>
                  <a:pt x="4595532" y="5164803"/>
                  <a:pt x="4611058" y="5134900"/>
                  <a:pt x="4595532" y="5134900"/>
                </a:cubicBezTo>
                <a:cubicBezTo>
                  <a:pt x="4595532" y="5131163"/>
                  <a:pt x="4596503" y="5129295"/>
                  <a:pt x="4597958" y="5128594"/>
                </a:cubicBezTo>
                <a:close/>
                <a:moveTo>
                  <a:pt x="5207577" y="5127931"/>
                </a:moveTo>
                <a:cubicBezTo>
                  <a:pt x="5209760" y="5128578"/>
                  <a:pt x="5212672" y="5130303"/>
                  <a:pt x="5216553" y="5133753"/>
                </a:cubicBezTo>
                <a:cubicBezTo>
                  <a:pt x="5216553" y="5147553"/>
                  <a:pt x="5185501" y="5147553"/>
                  <a:pt x="5185501" y="5133753"/>
                </a:cubicBezTo>
                <a:cubicBezTo>
                  <a:pt x="5201027" y="5133753"/>
                  <a:pt x="5185501" y="5133753"/>
                  <a:pt x="5201027" y="5133753"/>
                </a:cubicBezTo>
                <a:cubicBezTo>
                  <a:pt x="5201027" y="5133753"/>
                  <a:pt x="5201027" y="5130302"/>
                  <a:pt x="5202968" y="5128578"/>
                </a:cubicBezTo>
                <a:cubicBezTo>
                  <a:pt x="5203938" y="5127716"/>
                  <a:pt x="5205394" y="5127284"/>
                  <a:pt x="5207577" y="5127931"/>
                </a:cubicBezTo>
                <a:close/>
                <a:moveTo>
                  <a:pt x="4823239" y="5119950"/>
                </a:moveTo>
                <a:cubicBezTo>
                  <a:pt x="4823239" y="5119950"/>
                  <a:pt x="4823239" y="5119950"/>
                  <a:pt x="4807716" y="5133751"/>
                </a:cubicBezTo>
                <a:cubicBezTo>
                  <a:pt x="4807716" y="5119950"/>
                  <a:pt x="4792190" y="5119950"/>
                  <a:pt x="4823239" y="5119950"/>
                </a:cubicBezTo>
                <a:close/>
                <a:moveTo>
                  <a:pt x="4576640" y="5115069"/>
                </a:moveTo>
                <a:lnTo>
                  <a:pt x="4581734" y="5133753"/>
                </a:lnTo>
                <a:cubicBezTo>
                  <a:pt x="4567934" y="5133753"/>
                  <a:pt x="4567934" y="5133753"/>
                  <a:pt x="4567934" y="5133753"/>
                </a:cubicBezTo>
                <a:cubicBezTo>
                  <a:pt x="4567934" y="5133753"/>
                  <a:pt x="4567934" y="5133753"/>
                  <a:pt x="4567934" y="5119952"/>
                </a:cubicBezTo>
                <a:cubicBezTo>
                  <a:pt x="4574834" y="5119952"/>
                  <a:pt x="4574834" y="5119952"/>
                  <a:pt x="4574834" y="5118227"/>
                </a:cubicBezTo>
                <a:close/>
                <a:moveTo>
                  <a:pt x="5493802" y="5112774"/>
                </a:moveTo>
                <a:lnTo>
                  <a:pt x="5494284" y="5113050"/>
                </a:lnTo>
                <a:cubicBezTo>
                  <a:pt x="5496010" y="5116499"/>
                  <a:pt x="5496010" y="5119950"/>
                  <a:pt x="5496010" y="5119950"/>
                </a:cubicBezTo>
                <a:close/>
                <a:moveTo>
                  <a:pt x="6326600" y="5111685"/>
                </a:moveTo>
                <a:lnTo>
                  <a:pt x="6326894" y="5111924"/>
                </a:lnTo>
                <a:cubicBezTo>
                  <a:pt x="6327772" y="5114114"/>
                  <a:pt x="6326894" y="5116743"/>
                  <a:pt x="6323384" y="5120248"/>
                </a:cubicBezTo>
                <a:close/>
                <a:moveTo>
                  <a:pt x="4681786" y="5109599"/>
                </a:moveTo>
                <a:cubicBezTo>
                  <a:pt x="4685237" y="5109599"/>
                  <a:pt x="4688686" y="5113050"/>
                  <a:pt x="4695586" y="5119950"/>
                </a:cubicBezTo>
                <a:cubicBezTo>
                  <a:pt x="4695586" y="5133751"/>
                  <a:pt x="4681786" y="5119950"/>
                  <a:pt x="4681786" y="5133751"/>
                </a:cubicBezTo>
                <a:cubicBezTo>
                  <a:pt x="4667986" y="5133751"/>
                  <a:pt x="4695586" y="5119950"/>
                  <a:pt x="4667986" y="5119950"/>
                </a:cubicBezTo>
                <a:cubicBezTo>
                  <a:pt x="4674886" y="5113050"/>
                  <a:pt x="4678337" y="5109599"/>
                  <a:pt x="4681786" y="5109599"/>
                </a:cubicBezTo>
                <a:close/>
                <a:moveTo>
                  <a:pt x="4581734" y="5106152"/>
                </a:moveTo>
                <a:lnTo>
                  <a:pt x="4576640" y="5115069"/>
                </a:lnTo>
                <a:lnTo>
                  <a:pt x="4576560" y="5114776"/>
                </a:lnTo>
                <a:cubicBezTo>
                  <a:pt x="4578285" y="5109601"/>
                  <a:pt x="4581734" y="5106152"/>
                  <a:pt x="4581734" y="5106152"/>
                </a:cubicBezTo>
                <a:close/>
                <a:moveTo>
                  <a:pt x="182855" y="5106152"/>
                </a:moveTo>
                <a:cubicBezTo>
                  <a:pt x="196656" y="5106152"/>
                  <a:pt x="210457" y="5120446"/>
                  <a:pt x="224256" y="5134737"/>
                </a:cubicBezTo>
                <a:cubicBezTo>
                  <a:pt x="210457" y="5149031"/>
                  <a:pt x="210457" y="5120446"/>
                  <a:pt x="196656" y="5120446"/>
                </a:cubicBezTo>
                <a:cubicBezTo>
                  <a:pt x="196656" y="5134737"/>
                  <a:pt x="182855" y="5149031"/>
                  <a:pt x="196656" y="5149031"/>
                </a:cubicBezTo>
                <a:cubicBezTo>
                  <a:pt x="210457" y="5134737"/>
                  <a:pt x="210457" y="5149031"/>
                  <a:pt x="224256" y="5134737"/>
                </a:cubicBezTo>
                <a:cubicBezTo>
                  <a:pt x="238057" y="5149031"/>
                  <a:pt x="182855" y="5163325"/>
                  <a:pt x="210457" y="5191912"/>
                </a:cubicBezTo>
                <a:cubicBezTo>
                  <a:pt x="196656" y="5191912"/>
                  <a:pt x="182855" y="5191912"/>
                  <a:pt x="196656" y="5206206"/>
                </a:cubicBezTo>
                <a:cubicBezTo>
                  <a:pt x="182855" y="5206206"/>
                  <a:pt x="155254" y="5177618"/>
                  <a:pt x="155254" y="5163325"/>
                </a:cubicBezTo>
                <a:cubicBezTo>
                  <a:pt x="155254" y="5163325"/>
                  <a:pt x="155254" y="5163325"/>
                  <a:pt x="169055" y="5163325"/>
                </a:cubicBezTo>
                <a:cubicBezTo>
                  <a:pt x="141453" y="5134737"/>
                  <a:pt x="169055" y="5134737"/>
                  <a:pt x="182855" y="5106152"/>
                </a:cubicBezTo>
                <a:close/>
                <a:moveTo>
                  <a:pt x="4778389" y="5106150"/>
                </a:moveTo>
                <a:cubicBezTo>
                  <a:pt x="4792190" y="5106150"/>
                  <a:pt x="4764588" y="5119950"/>
                  <a:pt x="4778389" y="5119950"/>
                </a:cubicBezTo>
                <a:cubicBezTo>
                  <a:pt x="4764588" y="5133751"/>
                  <a:pt x="4764588" y="5106150"/>
                  <a:pt x="4778389" y="5106150"/>
                </a:cubicBezTo>
                <a:close/>
                <a:moveTo>
                  <a:pt x="4540331" y="5106150"/>
                </a:moveTo>
                <a:cubicBezTo>
                  <a:pt x="4554131" y="5106150"/>
                  <a:pt x="4554131" y="5106150"/>
                  <a:pt x="4554131" y="5106150"/>
                </a:cubicBezTo>
                <a:cubicBezTo>
                  <a:pt x="4554131" y="5119950"/>
                  <a:pt x="4554131" y="5106150"/>
                  <a:pt x="4540331" y="5119950"/>
                </a:cubicBezTo>
                <a:cubicBezTo>
                  <a:pt x="4540331" y="5106150"/>
                  <a:pt x="4540331" y="5106150"/>
                  <a:pt x="4540331" y="5106150"/>
                </a:cubicBezTo>
                <a:close/>
                <a:moveTo>
                  <a:pt x="5489110" y="5097524"/>
                </a:moveTo>
                <a:lnTo>
                  <a:pt x="5493802" y="5112774"/>
                </a:lnTo>
                <a:lnTo>
                  <a:pt x="5482210" y="5106150"/>
                </a:lnTo>
                <a:cubicBezTo>
                  <a:pt x="5482210" y="5099250"/>
                  <a:pt x="5485658" y="5095798"/>
                  <a:pt x="5489110" y="5097524"/>
                </a:cubicBezTo>
                <a:close/>
                <a:moveTo>
                  <a:pt x="5454608" y="5092352"/>
                </a:moveTo>
                <a:cubicBezTo>
                  <a:pt x="5454608" y="5092352"/>
                  <a:pt x="5454608" y="5106152"/>
                  <a:pt x="5440808" y="5106152"/>
                </a:cubicBezTo>
                <a:cubicBezTo>
                  <a:pt x="5440808" y="5106152"/>
                  <a:pt x="5440808" y="5106152"/>
                  <a:pt x="5440808" y="5119952"/>
                </a:cubicBezTo>
                <a:cubicBezTo>
                  <a:pt x="5427008" y="5119952"/>
                  <a:pt x="5427008" y="5106152"/>
                  <a:pt x="5428734" y="5094075"/>
                </a:cubicBezTo>
                <a:lnTo>
                  <a:pt x="5428834" y="5093447"/>
                </a:lnTo>
                <a:lnTo>
                  <a:pt x="5435634" y="5097526"/>
                </a:lnTo>
                <a:cubicBezTo>
                  <a:pt x="5440808" y="5095801"/>
                  <a:pt x="5447708" y="5092352"/>
                  <a:pt x="5454608" y="5092352"/>
                </a:cubicBezTo>
                <a:close/>
                <a:moveTo>
                  <a:pt x="5130299" y="5092352"/>
                </a:moveTo>
                <a:cubicBezTo>
                  <a:pt x="5130299" y="5092352"/>
                  <a:pt x="5157900" y="5119952"/>
                  <a:pt x="5130299" y="5106152"/>
                </a:cubicBezTo>
                <a:cubicBezTo>
                  <a:pt x="5130299" y="5106152"/>
                  <a:pt x="5130299" y="5106152"/>
                  <a:pt x="5130299" y="5092352"/>
                </a:cubicBezTo>
                <a:close/>
                <a:moveTo>
                  <a:pt x="4595534" y="5092352"/>
                </a:moveTo>
                <a:cubicBezTo>
                  <a:pt x="4611060" y="5106152"/>
                  <a:pt x="4626586" y="5106152"/>
                  <a:pt x="4626586" y="5119952"/>
                </a:cubicBezTo>
                <a:cubicBezTo>
                  <a:pt x="4611060" y="5119952"/>
                  <a:pt x="4595534" y="5106152"/>
                  <a:pt x="4595534" y="5119952"/>
                </a:cubicBezTo>
                <a:cubicBezTo>
                  <a:pt x="4595534" y="5119952"/>
                  <a:pt x="4595534" y="5106152"/>
                  <a:pt x="4595534" y="5092352"/>
                </a:cubicBezTo>
                <a:close/>
                <a:moveTo>
                  <a:pt x="4329876" y="5092352"/>
                </a:moveTo>
                <a:cubicBezTo>
                  <a:pt x="4329876" y="5106152"/>
                  <a:pt x="4329876" y="5119952"/>
                  <a:pt x="4343676" y="5106152"/>
                </a:cubicBezTo>
                <a:cubicBezTo>
                  <a:pt x="4343676" y="5119952"/>
                  <a:pt x="4329876" y="5119952"/>
                  <a:pt x="4343676" y="5119952"/>
                </a:cubicBezTo>
                <a:cubicBezTo>
                  <a:pt x="4343676" y="5119952"/>
                  <a:pt x="4343676" y="5119952"/>
                  <a:pt x="4343676" y="5106152"/>
                </a:cubicBezTo>
                <a:cubicBezTo>
                  <a:pt x="4343676" y="5113052"/>
                  <a:pt x="4347126" y="5123402"/>
                  <a:pt x="4350576" y="5130303"/>
                </a:cubicBezTo>
                <a:lnTo>
                  <a:pt x="4353353" y="5134342"/>
                </a:lnTo>
                <a:lnTo>
                  <a:pt x="4345401" y="5135478"/>
                </a:lnTo>
                <a:cubicBezTo>
                  <a:pt x="4343676" y="5137203"/>
                  <a:pt x="4343676" y="5140653"/>
                  <a:pt x="4343676" y="5147553"/>
                </a:cubicBezTo>
                <a:cubicBezTo>
                  <a:pt x="4343676" y="5147553"/>
                  <a:pt x="4343676" y="5147553"/>
                  <a:pt x="4343676" y="5133753"/>
                </a:cubicBezTo>
                <a:cubicBezTo>
                  <a:pt x="4329876" y="5147553"/>
                  <a:pt x="4329876" y="5133753"/>
                  <a:pt x="4329876" y="5133753"/>
                </a:cubicBezTo>
                <a:cubicBezTo>
                  <a:pt x="4316076" y="5133753"/>
                  <a:pt x="4329876" y="5133753"/>
                  <a:pt x="4316076" y="5133753"/>
                </a:cubicBezTo>
                <a:cubicBezTo>
                  <a:pt x="4343676" y="5119952"/>
                  <a:pt x="4316076" y="5106152"/>
                  <a:pt x="4329876" y="5092352"/>
                </a:cubicBezTo>
                <a:close/>
                <a:moveTo>
                  <a:pt x="4329876" y="5092352"/>
                </a:moveTo>
                <a:cubicBezTo>
                  <a:pt x="4329876" y="5092352"/>
                  <a:pt x="4343676" y="5092352"/>
                  <a:pt x="4343676" y="5106152"/>
                </a:cubicBezTo>
                <a:cubicBezTo>
                  <a:pt x="4329876" y="5106152"/>
                  <a:pt x="4329876" y="5106152"/>
                  <a:pt x="4329876" y="5092352"/>
                </a:cubicBezTo>
                <a:close/>
                <a:moveTo>
                  <a:pt x="4667986" y="5092349"/>
                </a:moveTo>
                <a:cubicBezTo>
                  <a:pt x="4681786" y="5106150"/>
                  <a:pt x="4681786" y="5092349"/>
                  <a:pt x="4681786" y="5092349"/>
                </a:cubicBezTo>
                <a:cubicBezTo>
                  <a:pt x="4681786" y="5092349"/>
                  <a:pt x="4681786" y="5092349"/>
                  <a:pt x="4681786" y="5106150"/>
                </a:cubicBezTo>
                <a:cubicBezTo>
                  <a:pt x="4681786" y="5106150"/>
                  <a:pt x="4681786" y="5106150"/>
                  <a:pt x="4667986" y="5106150"/>
                </a:cubicBezTo>
                <a:cubicBezTo>
                  <a:pt x="4667986" y="5106150"/>
                  <a:pt x="4667986" y="5106150"/>
                  <a:pt x="4667986" y="5092349"/>
                </a:cubicBezTo>
                <a:close/>
                <a:moveTo>
                  <a:pt x="4443728" y="5092349"/>
                </a:moveTo>
                <a:cubicBezTo>
                  <a:pt x="4457528" y="5106150"/>
                  <a:pt x="4457528" y="5119950"/>
                  <a:pt x="4443728" y="5119950"/>
                </a:cubicBezTo>
                <a:cubicBezTo>
                  <a:pt x="4443728" y="5106150"/>
                  <a:pt x="4443728" y="5106150"/>
                  <a:pt x="4443728" y="5092349"/>
                </a:cubicBezTo>
                <a:close/>
                <a:moveTo>
                  <a:pt x="5429388" y="5089972"/>
                </a:moveTo>
                <a:lnTo>
                  <a:pt x="5428834" y="5093447"/>
                </a:lnTo>
                <a:lnTo>
                  <a:pt x="5427008" y="5092352"/>
                </a:lnTo>
                <a:close/>
                <a:moveTo>
                  <a:pt x="6238917" y="5086292"/>
                </a:moveTo>
                <a:cubicBezTo>
                  <a:pt x="6239136" y="5086949"/>
                  <a:pt x="6239136" y="5088702"/>
                  <a:pt x="6239136" y="5092206"/>
                </a:cubicBezTo>
                <a:cubicBezTo>
                  <a:pt x="6239136" y="5092206"/>
                  <a:pt x="6235627" y="5092206"/>
                  <a:pt x="6230361" y="5092206"/>
                </a:cubicBezTo>
                <a:lnTo>
                  <a:pt x="6225095" y="5092206"/>
                </a:lnTo>
                <a:cubicBezTo>
                  <a:pt x="6232117" y="5092206"/>
                  <a:pt x="6235627" y="5088700"/>
                  <a:pt x="6237380" y="5086949"/>
                </a:cubicBezTo>
                <a:cubicBezTo>
                  <a:pt x="6238258" y="5086073"/>
                  <a:pt x="6238697" y="5085635"/>
                  <a:pt x="6238917" y="5086292"/>
                </a:cubicBezTo>
                <a:close/>
                <a:moveTo>
                  <a:pt x="4485132" y="5078551"/>
                </a:moveTo>
                <a:cubicBezTo>
                  <a:pt x="4498932" y="5092352"/>
                  <a:pt x="4471331" y="5119952"/>
                  <a:pt x="4485132" y="5133753"/>
                </a:cubicBezTo>
                <a:cubicBezTo>
                  <a:pt x="4471331" y="5133753"/>
                  <a:pt x="4485132" y="5106152"/>
                  <a:pt x="4471331" y="5106152"/>
                </a:cubicBezTo>
                <a:cubicBezTo>
                  <a:pt x="4471331" y="5106152"/>
                  <a:pt x="4471331" y="5106152"/>
                  <a:pt x="4471331" y="5092352"/>
                </a:cubicBezTo>
                <a:cubicBezTo>
                  <a:pt x="4485132" y="5119952"/>
                  <a:pt x="4471331" y="5064751"/>
                  <a:pt x="4485132" y="5078551"/>
                </a:cubicBezTo>
                <a:close/>
                <a:moveTo>
                  <a:pt x="5719602" y="5078186"/>
                </a:moveTo>
                <a:cubicBezTo>
                  <a:pt x="5726622" y="5085197"/>
                  <a:pt x="5730134" y="5088700"/>
                  <a:pt x="5733644" y="5090454"/>
                </a:cubicBezTo>
                <a:lnTo>
                  <a:pt x="5739849" y="5091228"/>
                </a:lnTo>
                <a:lnTo>
                  <a:pt x="5729372" y="5108666"/>
                </a:lnTo>
                <a:lnTo>
                  <a:pt x="5719602" y="5106228"/>
                </a:lnTo>
                <a:cubicBezTo>
                  <a:pt x="5719602" y="5092206"/>
                  <a:pt x="5719602" y="5092206"/>
                  <a:pt x="5719602" y="5078186"/>
                </a:cubicBezTo>
                <a:close/>
                <a:moveTo>
                  <a:pt x="5436711" y="5072729"/>
                </a:moveTo>
                <a:cubicBezTo>
                  <a:pt x="5439083" y="5073376"/>
                  <a:pt x="5440808" y="5075101"/>
                  <a:pt x="5440808" y="5078551"/>
                </a:cubicBezTo>
                <a:cubicBezTo>
                  <a:pt x="5440808" y="5078551"/>
                  <a:pt x="5440808" y="5078551"/>
                  <a:pt x="5439082" y="5080277"/>
                </a:cubicBezTo>
                <a:lnTo>
                  <a:pt x="5429388" y="5089972"/>
                </a:lnTo>
                <a:lnTo>
                  <a:pt x="5431104" y="5079197"/>
                </a:lnTo>
                <a:cubicBezTo>
                  <a:pt x="5431320" y="5075963"/>
                  <a:pt x="5430457" y="5075100"/>
                  <a:pt x="5427008" y="5078551"/>
                </a:cubicBezTo>
                <a:cubicBezTo>
                  <a:pt x="5420108" y="5078551"/>
                  <a:pt x="5423559" y="5075100"/>
                  <a:pt x="5428734" y="5073374"/>
                </a:cubicBezTo>
                <a:cubicBezTo>
                  <a:pt x="5431321" y="5072512"/>
                  <a:pt x="5434339" y="5072082"/>
                  <a:pt x="5436711" y="5072729"/>
                </a:cubicBezTo>
                <a:close/>
                <a:moveTo>
                  <a:pt x="5468409" y="5064751"/>
                </a:moveTo>
                <a:lnTo>
                  <a:pt x="5471860" y="5064751"/>
                </a:lnTo>
                <a:lnTo>
                  <a:pt x="5480484" y="5064751"/>
                </a:lnTo>
                <a:cubicBezTo>
                  <a:pt x="5482210" y="5064751"/>
                  <a:pt x="5482210" y="5064751"/>
                  <a:pt x="5482210" y="5064751"/>
                </a:cubicBezTo>
                <a:cubicBezTo>
                  <a:pt x="5482210" y="5064751"/>
                  <a:pt x="5482210" y="5078551"/>
                  <a:pt x="5482210" y="5092352"/>
                </a:cubicBezTo>
                <a:cubicBezTo>
                  <a:pt x="5482210" y="5092352"/>
                  <a:pt x="5478758" y="5088900"/>
                  <a:pt x="5475310" y="5083726"/>
                </a:cubicBezTo>
                <a:lnTo>
                  <a:pt x="5469663" y="5068202"/>
                </a:lnTo>
                <a:lnTo>
                  <a:pt x="5468409" y="5068202"/>
                </a:lnTo>
                <a:close/>
                <a:moveTo>
                  <a:pt x="6225095" y="5064166"/>
                </a:moveTo>
                <a:lnTo>
                  <a:pt x="6225095" y="5092206"/>
                </a:lnTo>
                <a:lnTo>
                  <a:pt x="6211054" y="5092206"/>
                </a:lnTo>
                <a:cubicBezTo>
                  <a:pt x="6225095" y="5078186"/>
                  <a:pt x="6211054" y="5064166"/>
                  <a:pt x="6225095" y="5064166"/>
                </a:cubicBezTo>
                <a:close/>
                <a:moveTo>
                  <a:pt x="4025265" y="5064166"/>
                </a:moveTo>
                <a:lnTo>
                  <a:pt x="4033269" y="5064166"/>
                </a:lnTo>
                <a:lnTo>
                  <a:pt x="4035016" y="5067280"/>
                </a:lnTo>
                <a:lnTo>
                  <a:pt x="4034575" y="5067602"/>
                </a:lnTo>
                <a:close/>
                <a:moveTo>
                  <a:pt x="4512732" y="5050950"/>
                </a:moveTo>
                <a:cubicBezTo>
                  <a:pt x="4512732" y="5050950"/>
                  <a:pt x="4512732" y="5050950"/>
                  <a:pt x="4512732" y="5064751"/>
                </a:cubicBezTo>
                <a:cubicBezTo>
                  <a:pt x="4512732" y="5078551"/>
                  <a:pt x="4498932" y="5050950"/>
                  <a:pt x="4512732" y="5050950"/>
                </a:cubicBezTo>
                <a:close/>
                <a:moveTo>
                  <a:pt x="4736988" y="5050948"/>
                </a:moveTo>
                <a:cubicBezTo>
                  <a:pt x="4750788" y="5050948"/>
                  <a:pt x="4750788" y="5064749"/>
                  <a:pt x="4736988" y="5078549"/>
                </a:cubicBezTo>
                <a:cubicBezTo>
                  <a:pt x="4736988" y="5064749"/>
                  <a:pt x="4736988" y="5064749"/>
                  <a:pt x="4736988" y="5064749"/>
                </a:cubicBezTo>
                <a:cubicBezTo>
                  <a:pt x="4736988" y="5050948"/>
                  <a:pt x="4723187" y="5050948"/>
                  <a:pt x="4736988" y="5050948"/>
                </a:cubicBezTo>
                <a:close/>
                <a:moveTo>
                  <a:pt x="3983140" y="5050144"/>
                </a:moveTo>
                <a:lnTo>
                  <a:pt x="3975286" y="5068969"/>
                </a:lnTo>
                <a:lnTo>
                  <a:pt x="3983140" y="5076823"/>
                </a:lnTo>
                <a:lnTo>
                  <a:pt x="3983512" y="5077195"/>
                </a:lnTo>
                <a:lnTo>
                  <a:pt x="3988406" y="5064164"/>
                </a:lnTo>
                <a:cubicBezTo>
                  <a:pt x="3990162" y="5057155"/>
                  <a:pt x="3990162" y="5050144"/>
                  <a:pt x="3983140" y="5050144"/>
                </a:cubicBezTo>
                <a:close/>
                <a:moveTo>
                  <a:pt x="4371277" y="5044817"/>
                </a:moveTo>
                <a:lnTo>
                  <a:pt x="4374728" y="5045774"/>
                </a:lnTo>
                <a:lnTo>
                  <a:pt x="4375336" y="5046891"/>
                </a:lnTo>
                <a:lnTo>
                  <a:pt x="4371277" y="5050950"/>
                </a:lnTo>
                <a:close/>
                <a:moveTo>
                  <a:pt x="4540333" y="5037150"/>
                </a:moveTo>
                <a:cubicBezTo>
                  <a:pt x="4540333" y="5050950"/>
                  <a:pt x="4554134" y="5037150"/>
                  <a:pt x="4554134" y="5037150"/>
                </a:cubicBezTo>
                <a:cubicBezTo>
                  <a:pt x="4554134" y="5050950"/>
                  <a:pt x="4540333" y="5064751"/>
                  <a:pt x="4526532" y="5064751"/>
                </a:cubicBezTo>
                <a:cubicBezTo>
                  <a:pt x="4526532" y="5050950"/>
                  <a:pt x="4540333" y="5064751"/>
                  <a:pt x="4540333" y="5050950"/>
                </a:cubicBezTo>
                <a:cubicBezTo>
                  <a:pt x="4540333" y="5050950"/>
                  <a:pt x="4526532" y="5050950"/>
                  <a:pt x="4540333" y="5037150"/>
                </a:cubicBezTo>
                <a:close/>
                <a:moveTo>
                  <a:pt x="4385078" y="5037150"/>
                </a:moveTo>
                <a:cubicBezTo>
                  <a:pt x="4385078" y="5050950"/>
                  <a:pt x="4398878" y="5050950"/>
                  <a:pt x="4398878" y="5037150"/>
                </a:cubicBezTo>
                <a:cubicBezTo>
                  <a:pt x="4398878" y="5050950"/>
                  <a:pt x="4398878" y="5064751"/>
                  <a:pt x="4385078" y="5064751"/>
                </a:cubicBezTo>
                <a:lnTo>
                  <a:pt x="4375336" y="5046891"/>
                </a:lnTo>
                <a:lnTo>
                  <a:pt x="4378177" y="5044050"/>
                </a:lnTo>
                <a:cubicBezTo>
                  <a:pt x="4378177" y="5040599"/>
                  <a:pt x="4378177" y="5037150"/>
                  <a:pt x="4385078" y="5037150"/>
                </a:cubicBezTo>
                <a:close/>
                <a:moveTo>
                  <a:pt x="6435718" y="5036124"/>
                </a:moveTo>
                <a:cubicBezTo>
                  <a:pt x="6435718" y="5036124"/>
                  <a:pt x="6449759" y="5050144"/>
                  <a:pt x="6435718" y="5050144"/>
                </a:cubicBezTo>
                <a:cubicBezTo>
                  <a:pt x="6435718" y="5050144"/>
                  <a:pt x="6421676" y="5036124"/>
                  <a:pt x="6435718" y="5036124"/>
                </a:cubicBezTo>
                <a:close/>
                <a:moveTo>
                  <a:pt x="5459196" y="5036124"/>
                </a:moveTo>
                <a:lnTo>
                  <a:pt x="5466855" y="5036124"/>
                </a:lnTo>
                <a:cubicBezTo>
                  <a:pt x="5470365" y="5036124"/>
                  <a:pt x="5473877" y="5036124"/>
                  <a:pt x="5480897" y="5036124"/>
                </a:cubicBezTo>
                <a:cubicBezTo>
                  <a:pt x="5480897" y="5050144"/>
                  <a:pt x="5494938" y="5036124"/>
                  <a:pt x="5494938" y="5050144"/>
                </a:cubicBezTo>
                <a:cubicBezTo>
                  <a:pt x="5487916" y="5043135"/>
                  <a:pt x="5477387" y="5043135"/>
                  <a:pt x="5466855" y="5041381"/>
                </a:cubicBezTo>
                <a:close/>
                <a:moveTo>
                  <a:pt x="3955057" y="5036124"/>
                </a:moveTo>
                <a:lnTo>
                  <a:pt x="3954019" y="5042688"/>
                </a:lnTo>
                <a:lnTo>
                  <a:pt x="3951327" y="5042258"/>
                </a:lnTo>
                <a:cubicBezTo>
                  <a:pt x="3950669" y="5041382"/>
                  <a:pt x="3951546" y="5039629"/>
                  <a:pt x="3955057" y="5036124"/>
                </a:cubicBezTo>
                <a:close/>
                <a:moveTo>
                  <a:pt x="3898614" y="5033699"/>
                </a:moveTo>
                <a:lnTo>
                  <a:pt x="3912412" y="5037150"/>
                </a:lnTo>
                <a:lnTo>
                  <a:pt x="3900340" y="5042325"/>
                </a:lnTo>
                <a:cubicBezTo>
                  <a:pt x="3898614" y="5044050"/>
                  <a:pt x="3898614" y="5044050"/>
                  <a:pt x="3898614" y="5037150"/>
                </a:cubicBezTo>
                <a:cubicBezTo>
                  <a:pt x="3898614" y="5050950"/>
                  <a:pt x="3898614" y="5050950"/>
                  <a:pt x="3884814" y="5050950"/>
                </a:cubicBezTo>
                <a:cubicBezTo>
                  <a:pt x="3891714" y="5044050"/>
                  <a:pt x="3895165" y="5037150"/>
                  <a:pt x="3898614" y="5033699"/>
                </a:cubicBezTo>
                <a:close/>
                <a:moveTo>
                  <a:pt x="4399121" y="5033266"/>
                </a:moveTo>
                <a:lnTo>
                  <a:pt x="4399399" y="5033904"/>
                </a:lnTo>
                <a:lnTo>
                  <a:pt x="4398878" y="5037148"/>
                </a:lnTo>
                <a:cubicBezTo>
                  <a:pt x="4398878" y="5033698"/>
                  <a:pt x="4398878" y="5032835"/>
                  <a:pt x="4399121" y="5033266"/>
                </a:cubicBezTo>
                <a:close/>
                <a:moveTo>
                  <a:pt x="5454613" y="5032979"/>
                </a:moveTo>
                <a:lnTo>
                  <a:pt x="5459196" y="5036124"/>
                </a:lnTo>
                <a:lnTo>
                  <a:pt x="5452814" y="5036124"/>
                </a:lnTo>
                <a:close/>
                <a:moveTo>
                  <a:pt x="4597011" y="5030920"/>
                </a:moveTo>
                <a:lnTo>
                  <a:pt x="4597553" y="5031149"/>
                </a:lnTo>
                <a:lnTo>
                  <a:pt x="4596790" y="5036791"/>
                </a:lnTo>
                <a:cubicBezTo>
                  <a:pt x="4596790" y="5033312"/>
                  <a:pt x="4596790" y="5031572"/>
                  <a:pt x="4597011" y="5030920"/>
                </a:cubicBezTo>
                <a:close/>
                <a:moveTo>
                  <a:pt x="976379" y="5026796"/>
                </a:moveTo>
                <a:cubicBezTo>
                  <a:pt x="983278" y="5026796"/>
                  <a:pt x="990178" y="5030248"/>
                  <a:pt x="997078" y="5037148"/>
                </a:cubicBezTo>
                <a:cubicBezTo>
                  <a:pt x="997078" y="5050948"/>
                  <a:pt x="997078" y="5064749"/>
                  <a:pt x="997078" y="5078549"/>
                </a:cubicBezTo>
                <a:cubicBezTo>
                  <a:pt x="983278" y="5064749"/>
                  <a:pt x="969478" y="5064749"/>
                  <a:pt x="955677" y="5078549"/>
                </a:cubicBezTo>
                <a:cubicBezTo>
                  <a:pt x="955677" y="5050948"/>
                  <a:pt x="941878" y="5050948"/>
                  <a:pt x="955677" y="5037148"/>
                </a:cubicBezTo>
                <a:cubicBezTo>
                  <a:pt x="962577" y="5030248"/>
                  <a:pt x="969478" y="5026796"/>
                  <a:pt x="976379" y="5026796"/>
                </a:cubicBezTo>
                <a:close/>
                <a:moveTo>
                  <a:pt x="5047496" y="5023350"/>
                </a:moveTo>
                <a:cubicBezTo>
                  <a:pt x="5047496" y="5023350"/>
                  <a:pt x="5047496" y="5026799"/>
                  <a:pt x="5049222" y="5030250"/>
                </a:cubicBezTo>
                <a:lnTo>
                  <a:pt x="5052515" y="5032132"/>
                </a:lnTo>
                <a:lnTo>
                  <a:pt x="5054397" y="5035424"/>
                </a:lnTo>
                <a:cubicBezTo>
                  <a:pt x="5057848" y="5037150"/>
                  <a:pt x="5061297" y="5037150"/>
                  <a:pt x="5061297" y="5037150"/>
                </a:cubicBezTo>
                <a:cubicBezTo>
                  <a:pt x="5061297" y="5040599"/>
                  <a:pt x="5061297" y="5044050"/>
                  <a:pt x="5061297" y="5050950"/>
                </a:cubicBezTo>
                <a:cubicBezTo>
                  <a:pt x="5047496" y="5050950"/>
                  <a:pt x="5047496" y="5050950"/>
                  <a:pt x="5033696" y="5050950"/>
                </a:cubicBezTo>
                <a:cubicBezTo>
                  <a:pt x="5047496" y="5037150"/>
                  <a:pt x="5047496" y="5037150"/>
                  <a:pt x="5047496" y="5023350"/>
                </a:cubicBezTo>
                <a:close/>
                <a:moveTo>
                  <a:pt x="5047496" y="5023350"/>
                </a:moveTo>
                <a:cubicBezTo>
                  <a:pt x="5061297" y="5023350"/>
                  <a:pt x="5061297" y="5023350"/>
                  <a:pt x="5061297" y="5023350"/>
                </a:cubicBezTo>
                <a:cubicBezTo>
                  <a:pt x="5061297" y="5030250"/>
                  <a:pt x="5061297" y="5033699"/>
                  <a:pt x="5061297" y="5037150"/>
                </a:cubicBezTo>
                <a:lnTo>
                  <a:pt x="5052515" y="5032132"/>
                </a:lnTo>
                <a:close/>
                <a:moveTo>
                  <a:pt x="4414404" y="5023347"/>
                </a:moveTo>
                <a:cubicBezTo>
                  <a:pt x="4414404" y="5037148"/>
                  <a:pt x="4429928" y="5037148"/>
                  <a:pt x="4414404" y="5037148"/>
                </a:cubicBezTo>
                <a:cubicBezTo>
                  <a:pt x="4406641" y="5044048"/>
                  <a:pt x="4402759" y="5040598"/>
                  <a:pt x="4400819" y="5037148"/>
                </a:cubicBezTo>
                <a:lnTo>
                  <a:pt x="4399399" y="5033904"/>
                </a:lnTo>
                <a:lnTo>
                  <a:pt x="4400819" y="5025072"/>
                </a:lnTo>
                <a:cubicBezTo>
                  <a:pt x="4402759" y="5023347"/>
                  <a:pt x="4406641" y="5023347"/>
                  <a:pt x="4414404" y="5023347"/>
                </a:cubicBezTo>
                <a:close/>
                <a:moveTo>
                  <a:pt x="3927938" y="5023347"/>
                </a:moveTo>
                <a:cubicBezTo>
                  <a:pt x="3943462" y="5023347"/>
                  <a:pt x="3943462" y="5037148"/>
                  <a:pt x="3927938" y="5037148"/>
                </a:cubicBezTo>
                <a:cubicBezTo>
                  <a:pt x="3927938" y="5037148"/>
                  <a:pt x="3927938" y="5037148"/>
                  <a:pt x="3943462" y="5037148"/>
                </a:cubicBezTo>
                <a:cubicBezTo>
                  <a:pt x="3943462" y="5037148"/>
                  <a:pt x="3912412" y="5050948"/>
                  <a:pt x="3927938" y="5064749"/>
                </a:cubicBezTo>
                <a:cubicBezTo>
                  <a:pt x="3920176" y="5064749"/>
                  <a:pt x="3916294" y="5061297"/>
                  <a:pt x="3914353" y="5056123"/>
                </a:cubicBezTo>
                <a:lnTo>
                  <a:pt x="3912412" y="5037150"/>
                </a:lnTo>
                <a:lnTo>
                  <a:pt x="3912412" y="5037148"/>
                </a:lnTo>
                <a:cubicBezTo>
                  <a:pt x="3927938" y="5037148"/>
                  <a:pt x="3927938" y="5037148"/>
                  <a:pt x="3927938" y="5023347"/>
                </a:cubicBezTo>
                <a:close/>
                <a:moveTo>
                  <a:pt x="4543783" y="5019684"/>
                </a:moveTo>
                <a:cubicBezTo>
                  <a:pt x="4547234" y="5019037"/>
                  <a:pt x="4550684" y="5019900"/>
                  <a:pt x="4554134" y="5023350"/>
                </a:cubicBezTo>
                <a:cubicBezTo>
                  <a:pt x="4540333" y="5037150"/>
                  <a:pt x="4540333" y="5037150"/>
                  <a:pt x="4540333" y="5037150"/>
                </a:cubicBezTo>
                <a:cubicBezTo>
                  <a:pt x="4512732" y="5037150"/>
                  <a:pt x="4498932" y="5064751"/>
                  <a:pt x="4498932" y="5037150"/>
                </a:cubicBezTo>
                <a:cubicBezTo>
                  <a:pt x="4498932" y="5044050"/>
                  <a:pt x="4502383" y="5040599"/>
                  <a:pt x="4505832" y="5037150"/>
                </a:cubicBezTo>
                <a:lnTo>
                  <a:pt x="4512730" y="5037150"/>
                </a:lnTo>
                <a:lnTo>
                  <a:pt x="4512732" y="5037150"/>
                </a:lnTo>
                <a:cubicBezTo>
                  <a:pt x="4519632" y="5037150"/>
                  <a:pt x="4526532" y="5030250"/>
                  <a:pt x="4533433" y="5025075"/>
                </a:cubicBezTo>
                <a:lnTo>
                  <a:pt x="4536381" y="5023539"/>
                </a:lnTo>
                <a:lnTo>
                  <a:pt x="4540331" y="5023034"/>
                </a:lnTo>
                <a:lnTo>
                  <a:pt x="4539797" y="5021760"/>
                </a:lnTo>
                <a:close/>
                <a:moveTo>
                  <a:pt x="5409111" y="5013859"/>
                </a:moveTo>
                <a:cubicBezTo>
                  <a:pt x="5417520" y="5013859"/>
                  <a:pt x="5420108" y="5037148"/>
                  <a:pt x="5399407" y="5037148"/>
                </a:cubicBezTo>
                <a:lnTo>
                  <a:pt x="5399407" y="5023347"/>
                </a:lnTo>
                <a:cubicBezTo>
                  <a:pt x="5402858" y="5016447"/>
                  <a:pt x="5406307" y="5013859"/>
                  <a:pt x="5409111" y="5013859"/>
                </a:cubicBezTo>
                <a:close/>
                <a:moveTo>
                  <a:pt x="4357476" y="5009549"/>
                </a:moveTo>
                <a:cubicBezTo>
                  <a:pt x="4371277" y="5023350"/>
                  <a:pt x="4385078" y="5037150"/>
                  <a:pt x="4371277" y="5037150"/>
                </a:cubicBezTo>
                <a:cubicBezTo>
                  <a:pt x="4371277" y="5037150"/>
                  <a:pt x="4371277" y="5037150"/>
                  <a:pt x="4371277" y="5038876"/>
                </a:cubicBezTo>
                <a:lnTo>
                  <a:pt x="4371277" y="5044817"/>
                </a:lnTo>
                <a:lnTo>
                  <a:pt x="4357476" y="5040984"/>
                </a:lnTo>
                <a:lnTo>
                  <a:pt x="4357476" y="5049225"/>
                </a:lnTo>
                <a:cubicBezTo>
                  <a:pt x="4357476" y="5050950"/>
                  <a:pt x="4357476" y="5050950"/>
                  <a:pt x="4357476" y="5050950"/>
                </a:cubicBezTo>
                <a:cubicBezTo>
                  <a:pt x="4371277" y="5064751"/>
                  <a:pt x="4357476" y="5092352"/>
                  <a:pt x="4385078" y="5119952"/>
                </a:cubicBezTo>
                <a:cubicBezTo>
                  <a:pt x="4385078" y="5119952"/>
                  <a:pt x="4371277" y="5119952"/>
                  <a:pt x="4385078" y="5133753"/>
                </a:cubicBezTo>
                <a:cubicBezTo>
                  <a:pt x="4371277" y="5133753"/>
                  <a:pt x="4371277" y="5133753"/>
                  <a:pt x="4371277" y="5133753"/>
                </a:cubicBezTo>
                <a:cubicBezTo>
                  <a:pt x="4371277" y="5106152"/>
                  <a:pt x="4371277" y="5092352"/>
                  <a:pt x="4343676" y="5078551"/>
                </a:cubicBezTo>
                <a:cubicBezTo>
                  <a:pt x="4354028" y="5078551"/>
                  <a:pt x="4341090" y="5055262"/>
                  <a:pt x="4345617" y="5043618"/>
                </a:cubicBezTo>
                <a:lnTo>
                  <a:pt x="4352822" y="5039690"/>
                </a:lnTo>
                <a:lnTo>
                  <a:pt x="4343676" y="5037150"/>
                </a:lnTo>
                <a:cubicBezTo>
                  <a:pt x="4357476" y="5023350"/>
                  <a:pt x="4357476" y="5023350"/>
                  <a:pt x="4357476" y="5009549"/>
                </a:cubicBezTo>
                <a:close/>
                <a:moveTo>
                  <a:pt x="6393592" y="5008084"/>
                </a:moveTo>
                <a:cubicBezTo>
                  <a:pt x="6400612" y="5008084"/>
                  <a:pt x="6404124" y="5011588"/>
                  <a:pt x="6404124" y="5015093"/>
                </a:cubicBezTo>
                <a:lnTo>
                  <a:pt x="6400784" y="5017316"/>
                </a:lnTo>
                <a:close/>
                <a:moveTo>
                  <a:pt x="6084900" y="5002168"/>
                </a:moveTo>
                <a:cubicBezTo>
                  <a:pt x="6085119" y="5001511"/>
                  <a:pt x="6085557" y="5001949"/>
                  <a:pt x="6086434" y="5002825"/>
                </a:cubicBezTo>
                <a:cubicBezTo>
                  <a:pt x="6088190" y="5004579"/>
                  <a:pt x="6091700" y="5008084"/>
                  <a:pt x="6098720" y="5008084"/>
                </a:cubicBezTo>
                <a:cubicBezTo>
                  <a:pt x="6084681" y="5022104"/>
                  <a:pt x="6098720" y="5008084"/>
                  <a:pt x="6084681" y="5008084"/>
                </a:cubicBezTo>
                <a:cubicBezTo>
                  <a:pt x="6084681" y="5004579"/>
                  <a:pt x="6084681" y="5002826"/>
                  <a:pt x="6084900" y="5002168"/>
                </a:cubicBezTo>
                <a:close/>
                <a:moveTo>
                  <a:pt x="5378704" y="4999196"/>
                </a:moveTo>
                <a:cubicBezTo>
                  <a:pt x="5382156" y="4999196"/>
                  <a:pt x="5382156" y="5002647"/>
                  <a:pt x="5382156" y="5009547"/>
                </a:cubicBezTo>
                <a:cubicBezTo>
                  <a:pt x="5382156" y="5009547"/>
                  <a:pt x="5382156" y="5009547"/>
                  <a:pt x="5382156" y="5023347"/>
                </a:cubicBezTo>
                <a:cubicBezTo>
                  <a:pt x="5368355" y="5023347"/>
                  <a:pt x="5382156" y="5009547"/>
                  <a:pt x="5354554" y="5023347"/>
                </a:cubicBezTo>
                <a:cubicBezTo>
                  <a:pt x="5354554" y="5023347"/>
                  <a:pt x="5354554" y="5023347"/>
                  <a:pt x="5354554" y="5009547"/>
                </a:cubicBezTo>
                <a:cubicBezTo>
                  <a:pt x="5368355" y="5002647"/>
                  <a:pt x="5375255" y="4999196"/>
                  <a:pt x="5378704" y="4999196"/>
                </a:cubicBezTo>
                <a:close/>
                <a:moveTo>
                  <a:pt x="5444331" y="4998520"/>
                </a:moveTo>
                <a:lnTo>
                  <a:pt x="5447708" y="5002001"/>
                </a:lnTo>
                <a:cubicBezTo>
                  <a:pt x="5451160" y="5002001"/>
                  <a:pt x="5454608" y="5002001"/>
                  <a:pt x="5454608" y="5009117"/>
                </a:cubicBezTo>
                <a:lnTo>
                  <a:pt x="5441240" y="5021178"/>
                </a:lnTo>
                <a:lnTo>
                  <a:pt x="5452814" y="5016847"/>
                </a:lnTo>
                <a:cubicBezTo>
                  <a:pt x="5456324" y="5015093"/>
                  <a:pt x="5459833" y="5015093"/>
                  <a:pt x="5466855" y="5022104"/>
                </a:cubicBezTo>
                <a:cubicBezTo>
                  <a:pt x="5466855" y="5022104"/>
                  <a:pt x="5463346" y="5022104"/>
                  <a:pt x="5459836" y="5023856"/>
                </a:cubicBezTo>
                <a:lnTo>
                  <a:pt x="5454613" y="5032979"/>
                </a:lnTo>
                <a:lnTo>
                  <a:pt x="5438772" y="5022104"/>
                </a:lnTo>
                <a:lnTo>
                  <a:pt x="5439876" y="5021689"/>
                </a:lnTo>
                <a:lnTo>
                  <a:pt x="5427008" y="5023350"/>
                </a:lnTo>
                <a:cubicBezTo>
                  <a:pt x="5427008" y="5009117"/>
                  <a:pt x="5427008" y="5009117"/>
                  <a:pt x="5440808" y="5009117"/>
                </a:cubicBezTo>
                <a:cubicBezTo>
                  <a:pt x="5433908" y="5009117"/>
                  <a:pt x="5437359" y="5005559"/>
                  <a:pt x="5442534" y="5000815"/>
                </a:cubicBezTo>
                <a:close/>
                <a:moveTo>
                  <a:pt x="4709387" y="4995747"/>
                </a:moveTo>
                <a:cubicBezTo>
                  <a:pt x="4709387" y="4995747"/>
                  <a:pt x="4709387" y="4995747"/>
                  <a:pt x="4723187" y="4995747"/>
                </a:cubicBezTo>
                <a:cubicBezTo>
                  <a:pt x="4723187" y="4995747"/>
                  <a:pt x="4723187" y="4995747"/>
                  <a:pt x="4723187" y="5009547"/>
                </a:cubicBezTo>
                <a:cubicBezTo>
                  <a:pt x="4723187" y="5009547"/>
                  <a:pt x="4723187" y="5009547"/>
                  <a:pt x="4709387" y="5009547"/>
                </a:cubicBezTo>
                <a:cubicBezTo>
                  <a:pt x="4709387" y="5009547"/>
                  <a:pt x="4709387" y="5009547"/>
                  <a:pt x="4709387" y="4995747"/>
                </a:cubicBezTo>
                <a:close/>
                <a:moveTo>
                  <a:pt x="5448788" y="4992828"/>
                </a:moveTo>
                <a:lnTo>
                  <a:pt x="5444331" y="4998520"/>
                </a:lnTo>
                <a:lnTo>
                  <a:pt x="5440808" y="4994886"/>
                </a:lnTo>
                <a:close/>
                <a:moveTo>
                  <a:pt x="5454608" y="4985397"/>
                </a:moveTo>
                <a:cubicBezTo>
                  <a:pt x="5454608" y="4985397"/>
                  <a:pt x="5454608" y="4985397"/>
                  <a:pt x="5456334" y="4985397"/>
                </a:cubicBezTo>
                <a:lnTo>
                  <a:pt x="5458060" y="4985397"/>
                </a:lnTo>
                <a:lnTo>
                  <a:pt x="5468409" y="4985397"/>
                </a:lnTo>
                <a:cubicBezTo>
                  <a:pt x="5482210" y="4985397"/>
                  <a:pt x="5468409" y="4985397"/>
                  <a:pt x="5468409" y="4994886"/>
                </a:cubicBezTo>
                <a:cubicBezTo>
                  <a:pt x="5461509" y="4990142"/>
                  <a:pt x="5458060" y="4990142"/>
                  <a:pt x="5454608" y="4991328"/>
                </a:cubicBezTo>
                <a:lnTo>
                  <a:pt x="5448788" y="4992828"/>
                </a:lnTo>
                <a:close/>
                <a:moveTo>
                  <a:pt x="5326954" y="4985397"/>
                </a:moveTo>
                <a:cubicBezTo>
                  <a:pt x="5326954" y="4985397"/>
                  <a:pt x="5326954" y="4995749"/>
                  <a:pt x="5313154" y="4995749"/>
                </a:cubicBezTo>
                <a:cubicBezTo>
                  <a:pt x="5313154" y="4985397"/>
                  <a:pt x="5313154" y="4985397"/>
                  <a:pt x="5326954" y="4985397"/>
                </a:cubicBezTo>
                <a:close/>
                <a:moveTo>
                  <a:pt x="5102698" y="4985397"/>
                </a:moveTo>
                <a:cubicBezTo>
                  <a:pt x="5116499" y="4985397"/>
                  <a:pt x="5116499" y="4985397"/>
                  <a:pt x="5116499" y="4985397"/>
                </a:cubicBezTo>
                <a:cubicBezTo>
                  <a:pt x="5130299" y="5009549"/>
                  <a:pt x="5116499" y="4995058"/>
                  <a:pt x="5102698" y="4985397"/>
                </a:cubicBezTo>
                <a:close/>
                <a:moveTo>
                  <a:pt x="4778389" y="4985397"/>
                </a:moveTo>
                <a:cubicBezTo>
                  <a:pt x="4793915" y="4995058"/>
                  <a:pt x="4793915" y="4995058"/>
                  <a:pt x="4793915" y="4985397"/>
                </a:cubicBezTo>
                <a:cubicBezTo>
                  <a:pt x="4793915" y="4995058"/>
                  <a:pt x="4809438" y="4995058"/>
                  <a:pt x="4809438" y="5009549"/>
                </a:cubicBezTo>
                <a:cubicBezTo>
                  <a:pt x="4793915" y="5009549"/>
                  <a:pt x="4778389" y="5009549"/>
                  <a:pt x="4778389" y="4985397"/>
                </a:cubicBezTo>
                <a:close/>
                <a:moveTo>
                  <a:pt x="4457530" y="4985397"/>
                </a:moveTo>
                <a:cubicBezTo>
                  <a:pt x="4471331" y="4985397"/>
                  <a:pt x="4457530" y="4995749"/>
                  <a:pt x="4471331" y="4995749"/>
                </a:cubicBezTo>
                <a:cubicBezTo>
                  <a:pt x="4471331" y="4995749"/>
                  <a:pt x="4471331" y="4995749"/>
                  <a:pt x="4457530" y="4995749"/>
                </a:cubicBezTo>
                <a:cubicBezTo>
                  <a:pt x="4457530" y="4995749"/>
                  <a:pt x="4443730" y="4985397"/>
                  <a:pt x="4457530" y="4985397"/>
                </a:cubicBezTo>
                <a:close/>
                <a:moveTo>
                  <a:pt x="4328256" y="4982863"/>
                </a:moveTo>
                <a:cubicBezTo>
                  <a:pt x="4336558" y="4981086"/>
                  <a:pt x="4343674" y="4983457"/>
                  <a:pt x="4343674" y="4995316"/>
                </a:cubicBezTo>
                <a:cubicBezTo>
                  <a:pt x="4329443" y="4985828"/>
                  <a:pt x="4329443" y="4995316"/>
                  <a:pt x="4329443" y="5009549"/>
                </a:cubicBezTo>
                <a:cubicBezTo>
                  <a:pt x="4315212" y="5009549"/>
                  <a:pt x="4315212" y="5009549"/>
                  <a:pt x="4315212" y="5009549"/>
                </a:cubicBezTo>
                <a:cubicBezTo>
                  <a:pt x="4315212" y="5009549"/>
                  <a:pt x="4329443" y="4995316"/>
                  <a:pt x="4305724" y="4995316"/>
                </a:cubicBezTo>
                <a:cubicBezTo>
                  <a:pt x="4310468" y="4990572"/>
                  <a:pt x="4319957" y="4984643"/>
                  <a:pt x="4328256" y="4982863"/>
                </a:cubicBezTo>
                <a:close/>
                <a:moveTo>
                  <a:pt x="4928038" y="4981159"/>
                </a:moveTo>
                <a:cubicBezTo>
                  <a:pt x="4930195" y="4981233"/>
                  <a:pt x="4931920" y="4982568"/>
                  <a:pt x="4933644" y="4984050"/>
                </a:cubicBezTo>
                <a:cubicBezTo>
                  <a:pt x="4937096" y="4987014"/>
                  <a:pt x="4940544" y="4990572"/>
                  <a:pt x="4947445" y="4985828"/>
                </a:cubicBezTo>
                <a:cubicBezTo>
                  <a:pt x="4961246" y="4995316"/>
                  <a:pt x="4947445" y="4995316"/>
                  <a:pt x="4947445" y="4995316"/>
                </a:cubicBezTo>
                <a:cubicBezTo>
                  <a:pt x="4947445" y="4995316"/>
                  <a:pt x="4947445" y="4995316"/>
                  <a:pt x="4947445" y="5009549"/>
                </a:cubicBezTo>
                <a:cubicBezTo>
                  <a:pt x="4933644" y="5009549"/>
                  <a:pt x="4947445" y="4985828"/>
                  <a:pt x="4919844" y="4985828"/>
                </a:cubicBezTo>
                <a:cubicBezTo>
                  <a:pt x="4923294" y="4982270"/>
                  <a:pt x="4925882" y="4981084"/>
                  <a:pt x="4928038" y="4981159"/>
                </a:cubicBezTo>
                <a:close/>
                <a:moveTo>
                  <a:pt x="5418756" y="4981135"/>
                </a:moveTo>
                <a:lnTo>
                  <a:pt x="5417708" y="4982963"/>
                </a:lnTo>
                <a:cubicBezTo>
                  <a:pt x="5414198" y="4984715"/>
                  <a:pt x="5410688" y="4984715"/>
                  <a:pt x="5410688" y="4984715"/>
                </a:cubicBezTo>
                <a:close/>
                <a:moveTo>
                  <a:pt x="3929168" y="4979895"/>
                </a:moveTo>
                <a:lnTo>
                  <a:pt x="3932280" y="4980742"/>
                </a:lnTo>
                <a:lnTo>
                  <a:pt x="3926974" y="4984715"/>
                </a:lnTo>
                <a:cubicBezTo>
                  <a:pt x="3926974" y="4981209"/>
                  <a:pt x="3927851" y="4980041"/>
                  <a:pt x="3929168" y="4979895"/>
                </a:cubicBezTo>
                <a:close/>
                <a:moveTo>
                  <a:pt x="3933995" y="4979458"/>
                </a:moveTo>
                <a:lnTo>
                  <a:pt x="3936082" y="4981020"/>
                </a:lnTo>
                <a:lnTo>
                  <a:pt x="3933995" y="4981209"/>
                </a:lnTo>
                <a:lnTo>
                  <a:pt x="3932280" y="4980742"/>
                </a:lnTo>
                <a:close/>
                <a:moveTo>
                  <a:pt x="5340756" y="4972027"/>
                </a:moveTo>
                <a:cubicBezTo>
                  <a:pt x="5340756" y="4972027"/>
                  <a:pt x="5340756" y="4972027"/>
                  <a:pt x="5354557" y="4972027"/>
                </a:cubicBezTo>
                <a:cubicBezTo>
                  <a:pt x="5354557" y="4995749"/>
                  <a:pt x="5340756" y="4972027"/>
                  <a:pt x="5340756" y="4972027"/>
                </a:cubicBezTo>
                <a:close/>
                <a:moveTo>
                  <a:pt x="5271752" y="4971597"/>
                </a:moveTo>
                <a:cubicBezTo>
                  <a:pt x="5285552" y="4971597"/>
                  <a:pt x="5285552" y="4971597"/>
                  <a:pt x="5285552" y="4971597"/>
                </a:cubicBezTo>
                <a:cubicBezTo>
                  <a:pt x="5299353" y="4985397"/>
                  <a:pt x="5285552" y="4985397"/>
                  <a:pt x="5285552" y="4985397"/>
                </a:cubicBezTo>
                <a:cubicBezTo>
                  <a:pt x="5285552" y="4985397"/>
                  <a:pt x="5271752" y="4985397"/>
                  <a:pt x="5271752" y="4971597"/>
                </a:cubicBezTo>
                <a:close/>
                <a:moveTo>
                  <a:pt x="4416130" y="4971597"/>
                </a:moveTo>
                <a:cubicBezTo>
                  <a:pt x="4429930" y="4971597"/>
                  <a:pt x="4429930" y="4971597"/>
                  <a:pt x="4443730" y="4971597"/>
                </a:cubicBezTo>
                <a:cubicBezTo>
                  <a:pt x="4443730" y="4971597"/>
                  <a:pt x="4443730" y="4977478"/>
                  <a:pt x="4443730" y="4982182"/>
                </a:cubicBezTo>
                <a:lnTo>
                  <a:pt x="4443730" y="4985710"/>
                </a:lnTo>
                <a:cubicBezTo>
                  <a:pt x="4443730" y="5009234"/>
                  <a:pt x="4429930" y="5009234"/>
                  <a:pt x="4429930" y="5023350"/>
                </a:cubicBezTo>
                <a:cubicBezTo>
                  <a:pt x="4416130" y="5009234"/>
                  <a:pt x="4416130" y="4995121"/>
                  <a:pt x="4416130" y="4971597"/>
                </a:cubicBezTo>
                <a:close/>
                <a:moveTo>
                  <a:pt x="4365239" y="4968161"/>
                </a:moveTo>
                <a:cubicBezTo>
                  <a:pt x="4370414" y="4970147"/>
                  <a:pt x="4367827" y="4986025"/>
                  <a:pt x="4357476" y="4986025"/>
                </a:cubicBezTo>
                <a:cubicBezTo>
                  <a:pt x="4357476" y="4995434"/>
                  <a:pt x="4371277" y="4986025"/>
                  <a:pt x="4371277" y="4986025"/>
                </a:cubicBezTo>
                <a:cubicBezTo>
                  <a:pt x="4371277" y="4995434"/>
                  <a:pt x="4371277" y="4995434"/>
                  <a:pt x="4371277" y="5009549"/>
                </a:cubicBezTo>
                <a:cubicBezTo>
                  <a:pt x="4371277" y="5009549"/>
                  <a:pt x="4371277" y="4995434"/>
                  <a:pt x="4357476" y="4995434"/>
                </a:cubicBezTo>
                <a:cubicBezTo>
                  <a:pt x="4357476" y="4995434"/>
                  <a:pt x="4357476" y="4995434"/>
                  <a:pt x="4357476" y="5009549"/>
                </a:cubicBezTo>
                <a:cubicBezTo>
                  <a:pt x="4329876" y="5009549"/>
                  <a:pt x="4357476" y="4971910"/>
                  <a:pt x="4357476" y="4971910"/>
                </a:cubicBezTo>
                <a:cubicBezTo>
                  <a:pt x="4360926" y="4968382"/>
                  <a:pt x="4363514" y="4967500"/>
                  <a:pt x="4365239" y="4968161"/>
                </a:cubicBezTo>
                <a:close/>
                <a:moveTo>
                  <a:pt x="4341952" y="4961893"/>
                </a:moveTo>
                <a:cubicBezTo>
                  <a:pt x="4345402" y="4962108"/>
                  <a:pt x="4350576" y="4964697"/>
                  <a:pt x="4357476" y="4971597"/>
                </a:cubicBezTo>
                <a:cubicBezTo>
                  <a:pt x="4336776" y="4981946"/>
                  <a:pt x="4331602" y="4961246"/>
                  <a:pt x="4341952" y="4961893"/>
                </a:cubicBezTo>
                <a:close/>
                <a:moveTo>
                  <a:pt x="4969869" y="4961246"/>
                </a:moveTo>
                <a:cubicBezTo>
                  <a:pt x="4975044" y="4961246"/>
                  <a:pt x="4981944" y="4964697"/>
                  <a:pt x="4988844" y="4971597"/>
                </a:cubicBezTo>
                <a:cubicBezTo>
                  <a:pt x="4988844" y="4985397"/>
                  <a:pt x="4975044" y="4971597"/>
                  <a:pt x="4961243" y="4971597"/>
                </a:cubicBezTo>
                <a:cubicBezTo>
                  <a:pt x="4961243" y="4964697"/>
                  <a:pt x="4964694" y="4961246"/>
                  <a:pt x="4969869" y="4961246"/>
                </a:cubicBezTo>
                <a:close/>
                <a:moveTo>
                  <a:pt x="5319049" y="4961165"/>
                </a:moveTo>
                <a:lnTo>
                  <a:pt x="5319579" y="4961279"/>
                </a:lnTo>
                <a:lnTo>
                  <a:pt x="5319192" y="4961462"/>
                </a:lnTo>
                <a:close/>
                <a:moveTo>
                  <a:pt x="4891018" y="4958103"/>
                </a:moveTo>
                <a:lnTo>
                  <a:pt x="4892244" y="4971597"/>
                </a:lnTo>
                <a:cubicBezTo>
                  <a:pt x="4892244" y="4971597"/>
                  <a:pt x="4892244" y="4971597"/>
                  <a:pt x="4878443" y="4971597"/>
                </a:cubicBezTo>
                <a:cubicBezTo>
                  <a:pt x="4878443" y="4964697"/>
                  <a:pt x="4881894" y="4961246"/>
                  <a:pt x="4885343" y="4959522"/>
                </a:cubicBezTo>
                <a:close/>
                <a:moveTo>
                  <a:pt x="5340756" y="4957797"/>
                </a:moveTo>
                <a:cubicBezTo>
                  <a:pt x="5340756" y="4957797"/>
                  <a:pt x="5340756" y="4957797"/>
                  <a:pt x="5340756" y="4972027"/>
                </a:cubicBezTo>
                <a:cubicBezTo>
                  <a:pt x="5340756" y="4986260"/>
                  <a:pt x="5354557" y="4986260"/>
                  <a:pt x="5340756" y="4986260"/>
                </a:cubicBezTo>
                <a:cubicBezTo>
                  <a:pt x="5340756" y="4986260"/>
                  <a:pt x="5326956" y="4986260"/>
                  <a:pt x="5326956" y="4972027"/>
                </a:cubicBezTo>
                <a:cubicBezTo>
                  <a:pt x="5326956" y="4957797"/>
                  <a:pt x="5340756" y="4972027"/>
                  <a:pt x="5340756" y="4957797"/>
                </a:cubicBezTo>
                <a:close/>
                <a:moveTo>
                  <a:pt x="5326954" y="4957797"/>
                </a:moveTo>
                <a:cubicBezTo>
                  <a:pt x="5326954" y="4961247"/>
                  <a:pt x="5325229" y="4962109"/>
                  <a:pt x="5322426" y="4961894"/>
                </a:cubicBezTo>
                <a:lnTo>
                  <a:pt x="5319579" y="4961279"/>
                </a:lnTo>
                <a:close/>
                <a:moveTo>
                  <a:pt x="4890990" y="4957797"/>
                </a:moveTo>
                <a:lnTo>
                  <a:pt x="4892244" y="4957797"/>
                </a:lnTo>
                <a:lnTo>
                  <a:pt x="4891018" y="4958103"/>
                </a:lnTo>
                <a:close/>
                <a:moveTo>
                  <a:pt x="4750788" y="4957797"/>
                </a:moveTo>
                <a:cubicBezTo>
                  <a:pt x="4736988" y="4986025"/>
                  <a:pt x="4764588" y="4986025"/>
                  <a:pt x="4750788" y="5009549"/>
                </a:cubicBezTo>
                <a:cubicBezTo>
                  <a:pt x="4736988" y="4995434"/>
                  <a:pt x="4736988" y="4986025"/>
                  <a:pt x="4736988" y="4971910"/>
                </a:cubicBezTo>
                <a:cubicBezTo>
                  <a:pt x="4736988" y="4957797"/>
                  <a:pt x="4750788" y="4971910"/>
                  <a:pt x="4750788" y="4957797"/>
                </a:cubicBezTo>
                <a:close/>
                <a:moveTo>
                  <a:pt x="4498932" y="4957797"/>
                </a:moveTo>
                <a:cubicBezTo>
                  <a:pt x="4505832" y="4964853"/>
                  <a:pt x="4505832" y="4971910"/>
                  <a:pt x="4505832" y="4977204"/>
                </a:cubicBezTo>
                <a:lnTo>
                  <a:pt x="4512641" y="4985908"/>
                </a:lnTo>
                <a:lnTo>
                  <a:pt x="4512730" y="4985397"/>
                </a:lnTo>
                <a:cubicBezTo>
                  <a:pt x="4526531" y="4990101"/>
                  <a:pt x="4529981" y="4995982"/>
                  <a:pt x="4531705" y="5002451"/>
                </a:cubicBezTo>
                <a:lnTo>
                  <a:pt x="4539797" y="5021760"/>
                </a:lnTo>
                <a:lnTo>
                  <a:pt x="4536381" y="5023539"/>
                </a:lnTo>
                <a:lnTo>
                  <a:pt x="4526530" y="5024799"/>
                </a:lnTo>
                <a:cubicBezTo>
                  <a:pt x="4523080" y="5026563"/>
                  <a:pt x="4519630" y="5030092"/>
                  <a:pt x="4512730" y="5037150"/>
                </a:cubicBezTo>
                <a:cubicBezTo>
                  <a:pt x="4505830" y="5030091"/>
                  <a:pt x="4505830" y="5023034"/>
                  <a:pt x="4507556" y="5014802"/>
                </a:cubicBezTo>
                <a:lnTo>
                  <a:pt x="4512619" y="4986025"/>
                </a:lnTo>
                <a:lnTo>
                  <a:pt x="4511006" y="4986025"/>
                </a:lnTo>
                <a:cubicBezTo>
                  <a:pt x="4509283" y="4986025"/>
                  <a:pt x="4505832" y="4986025"/>
                  <a:pt x="4498932" y="4986025"/>
                </a:cubicBezTo>
                <a:cubicBezTo>
                  <a:pt x="4498932" y="4995434"/>
                  <a:pt x="4498932" y="4995434"/>
                  <a:pt x="4485132" y="5009549"/>
                </a:cubicBezTo>
                <a:cubicBezTo>
                  <a:pt x="4485132" y="4986025"/>
                  <a:pt x="4485132" y="4971910"/>
                  <a:pt x="4498932" y="4957797"/>
                </a:cubicBezTo>
                <a:close/>
                <a:moveTo>
                  <a:pt x="4471329" y="4957797"/>
                </a:moveTo>
                <a:cubicBezTo>
                  <a:pt x="4471329" y="4971597"/>
                  <a:pt x="4471329" y="4971597"/>
                  <a:pt x="4485129" y="4971597"/>
                </a:cubicBezTo>
                <a:cubicBezTo>
                  <a:pt x="4471329" y="4985397"/>
                  <a:pt x="4457528" y="4985397"/>
                  <a:pt x="4457528" y="4985397"/>
                </a:cubicBezTo>
                <a:cubicBezTo>
                  <a:pt x="4457528" y="4971597"/>
                  <a:pt x="4443728" y="4957797"/>
                  <a:pt x="4471329" y="4957797"/>
                </a:cubicBezTo>
                <a:close/>
                <a:moveTo>
                  <a:pt x="5145252" y="4957108"/>
                </a:moveTo>
                <a:cubicBezTo>
                  <a:pt x="5145252" y="4957108"/>
                  <a:pt x="5145252" y="4957108"/>
                  <a:pt x="5159626" y="4957108"/>
                </a:cubicBezTo>
                <a:cubicBezTo>
                  <a:pt x="5174002" y="4957108"/>
                  <a:pt x="5181189" y="4964182"/>
                  <a:pt x="5181189" y="4971254"/>
                </a:cubicBezTo>
                <a:lnTo>
                  <a:pt x="5159630" y="4985397"/>
                </a:lnTo>
                <a:lnTo>
                  <a:pt x="5171700" y="4985397"/>
                </a:lnTo>
                <a:cubicBezTo>
                  <a:pt x="5171700" y="4994886"/>
                  <a:pt x="5157900" y="5009117"/>
                  <a:pt x="5171700" y="5009117"/>
                </a:cubicBezTo>
                <a:cubicBezTo>
                  <a:pt x="5157900" y="5023350"/>
                  <a:pt x="5157900" y="4994886"/>
                  <a:pt x="5144100" y="5009117"/>
                </a:cubicBezTo>
                <a:cubicBezTo>
                  <a:pt x="5144100" y="4994886"/>
                  <a:pt x="5157900" y="4994886"/>
                  <a:pt x="5157900" y="4985397"/>
                </a:cubicBezTo>
                <a:lnTo>
                  <a:pt x="5159624" y="4985397"/>
                </a:lnTo>
                <a:lnTo>
                  <a:pt x="5152438" y="4976559"/>
                </a:lnTo>
                <a:cubicBezTo>
                  <a:pt x="5148844" y="4974789"/>
                  <a:pt x="5145252" y="4971254"/>
                  <a:pt x="5145252" y="4957108"/>
                </a:cubicBezTo>
                <a:close/>
                <a:moveTo>
                  <a:pt x="5326954" y="4943996"/>
                </a:moveTo>
                <a:lnTo>
                  <a:pt x="5319047" y="4948539"/>
                </a:lnTo>
                <a:lnTo>
                  <a:pt x="5319192" y="4948093"/>
                </a:lnTo>
                <a:cubicBezTo>
                  <a:pt x="5320917" y="4945721"/>
                  <a:pt x="5323504" y="4943996"/>
                  <a:pt x="5326954" y="4943996"/>
                </a:cubicBezTo>
                <a:close/>
                <a:moveTo>
                  <a:pt x="5299353" y="4943996"/>
                </a:moveTo>
                <a:cubicBezTo>
                  <a:pt x="5299353" y="4943996"/>
                  <a:pt x="5307116" y="4951759"/>
                  <a:pt x="5316819" y="4949818"/>
                </a:cubicBezTo>
                <a:lnTo>
                  <a:pt x="5319047" y="4948539"/>
                </a:lnTo>
                <a:lnTo>
                  <a:pt x="5316604" y="4956072"/>
                </a:lnTo>
                <a:lnTo>
                  <a:pt x="5319049" y="4961165"/>
                </a:lnTo>
                <a:lnTo>
                  <a:pt x="5311428" y="4959522"/>
                </a:lnTo>
                <a:cubicBezTo>
                  <a:pt x="5302803" y="4957796"/>
                  <a:pt x="5292453" y="4957796"/>
                  <a:pt x="5285552" y="4971597"/>
                </a:cubicBezTo>
                <a:cubicBezTo>
                  <a:pt x="5271752" y="4943996"/>
                  <a:pt x="5299353" y="4957797"/>
                  <a:pt x="5299353" y="4943996"/>
                </a:cubicBezTo>
                <a:close/>
                <a:moveTo>
                  <a:pt x="5130299" y="4943996"/>
                </a:moveTo>
                <a:cubicBezTo>
                  <a:pt x="5130299" y="4943996"/>
                  <a:pt x="5130299" y="4943996"/>
                  <a:pt x="5144100" y="4957797"/>
                </a:cubicBezTo>
                <a:cubicBezTo>
                  <a:pt x="5144100" y="4957797"/>
                  <a:pt x="5116499" y="4957797"/>
                  <a:pt x="5130299" y="4943996"/>
                </a:cubicBezTo>
                <a:close/>
                <a:moveTo>
                  <a:pt x="4919844" y="4943996"/>
                </a:moveTo>
                <a:cubicBezTo>
                  <a:pt x="4906044" y="4943996"/>
                  <a:pt x="4906044" y="4957797"/>
                  <a:pt x="4906044" y="4957797"/>
                </a:cubicBezTo>
                <a:cubicBezTo>
                  <a:pt x="4892244" y="4943996"/>
                  <a:pt x="4906044" y="4943996"/>
                  <a:pt x="4919844" y="4943996"/>
                </a:cubicBezTo>
                <a:close/>
                <a:moveTo>
                  <a:pt x="4878443" y="4943996"/>
                </a:moveTo>
                <a:cubicBezTo>
                  <a:pt x="4885343" y="4943996"/>
                  <a:pt x="4888794" y="4947445"/>
                  <a:pt x="4890518" y="4952620"/>
                </a:cubicBezTo>
                <a:lnTo>
                  <a:pt x="4890990" y="4957797"/>
                </a:lnTo>
                <a:lnTo>
                  <a:pt x="4890518" y="4957797"/>
                </a:lnTo>
                <a:cubicBezTo>
                  <a:pt x="4888794" y="4957797"/>
                  <a:pt x="4885343" y="4957797"/>
                  <a:pt x="4878443" y="4957797"/>
                </a:cubicBezTo>
                <a:cubicBezTo>
                  <a:pt x="4878443" y="4957797"/>
                  <a:pt x="4878443" y="4957797"/>
                  <a:pt x="4878443" y="4943996"/>
                </a:cubicBezTo>
                <a:close/>
                <a:moveTo>
                  <a:pt x="4681475" y="4943996"/>
                </a:moveTo>
                <a:cubicBezTo>
                  <a:pt x="4681475" y="4957916"/>
                  <a:pt x="4681475" y="4985754"/>
                  <a:pt x="4667362" y="4971834"/>
                </a:cubicBezTo>
                <a:cubicBezTo>
                  <a:pt x="4667362" y="4971834"/>
                  <a:pt x="4667362" y="4985754"/>
                  <a:pt x="4681475" y="4971834"/>
                </a:cubicBezTo>
                <a:cubicBezTo>
                  <a:pt x="4681475" y="4985754"/>
                  <a:pt x="4681475" y="4985754"/>
                  <a:pt x="4667362" y="4985754"/>
                </a:cubicBezTo>
                <a:cubicBezTo>
                  <a:pt x="4667362" y="4995034"/>
                  <a:pt x="4681475" y="4985754"/>
                  <a:pt x="4695588" y="4985754"/>
                </a:cubicBezTo>
                <a:cubicBezTo>
                  <a:pt x="4695588" y="4995034"/>
                  <a:pt x="4667362" y="5008954"/>
                  <a:pt x="4681475" y="5022874"/>
                </a:cubicBezTo>
                <a:cubicBezTo>
                  <a:pt x="4667362" y="5022874"/>
                  <a:pt x="4667362" y="5050711"/>
                  <a:pt x="4653246" y="5050711"/>
                </a:cubicBezTo>
                <a:cubicBezTo>
                  <a:pt x="4653246" y="5050711"/>
                  <a:pt x="4667362" y="5050711"/>
                  <a:pt x="4653246" y="5064631"/>
                </a:cubicBezTo>
                <a:cubicBezTo>
                  <a:pt x="4653246" y="5078551"/>
                  <a:pt x="4653246" y="5078551"/>
                  <a:pt x="4639133" y="5078551"/>
                </a:cubicBezTo>
                <a:cubicBezTo>
                  <a:pt x="4639133" y="5050711"/>
                  <a:pt x="4639133" y="5050711"/>
                  <a:pt x="4625018" y="5022874"/>
                </a:cubicBezTo>
                <a:cubicBezTo>
                  <a:pt x="4610904" y="5022874"/>
                  <a:pt x="4610904" y="5022874"/>
                  <a:pt x="4610904" y="5036791"/>
                </a:cubicBezTo>
                <a:cubicBezTo>
                  <a:pt x="4603847" y="5036791"/>
                  <a:pt x="4600318" y="5033312"/>
                  <a:pt x="4598554" y="5031572"/>
                </a:cubicBezTo>
                <a:lnTo>
                  <a:pt x="4597553" y="5031149"/>
                </a:lnTo>
                <a:lnTo>
                  <a:pt x="4598995" y="5020480"/>
                </a:lnTo>
                <a:cubicBezTo>
                  <a:pt x="4602965" y="5008084"/>
                  <a:pt x="4610904" y="5005474"/>
                  <a:pt x="4610904" y="4995034"/>
                </a:cubicBezTo>
                <a:cubicBezTo>
                  <a:pt x="4610904" y="4985754"/>
                  <a:pt x="4596790" y="4995034"/>
                  <a:pt x="4596790" y="4985754"/>
                </a:cubicBezTo>
                <a:cubicBezTo>
                  <a:pt x="4610904" y="4971834"/>
                  <a:pt x="4610904" y="4957916"/>
                  <a:pt x="4610904" y="4957916"/>
                </a:cubicBezTo>
                <a:cubicBezTo>
                  <a:pt x="4625018" y="4957916"/>
                  <a:pt x="4610904" y="4971834"/>
                  <a:pt x="4610904" y="4971834"/>
                </a:cubicBezTo>
                <a:cubicBezTo>
                  <a:pt x="4625018" y="4971834"/>
                  <a:pt x="4639133" y="4971834"/>
                  <a:pt x="4639133" y="4957916"/>
                </a:cubicBezTo>
                <a:cubicBezTo>
                  <a:pt x="4639133" y="4957916"/>
                  <a:pt x="4653246" y="4957916"/>
                  <a:pt x="4653246" y="4971834"/>
                </a:cubicBezTo>
                <a:cubicBezTo>
                  <a:pt x="4667362" y="4957916"/>
                  <a:pt x="4667362" y="4957916"/>
                  <a:pt x="4681475" y="4943996"/>
                </a:cubicBezTo>
                <a:close/>
                <a:moveTo>
                  <a:pt x="4385078" y="4943996"/>
                </a:moveTo>
                <a:cubicBezTo>
                  <a:pt x="4385078" y="4943996"/>
                  <a:pt x="4385078" y="4943996"/>
                  <a:pt x="4398878" y="4943996"/>
                </a:cubicBezTo>
                <a:lnTo>
                  <a:pt x="4398878" y="4957797"/>
                </a:lnTo>
                <a:cubicBezTo>
                  <a:pt x="4385078" y="4957797"/>
                  <a:pt x="4385078" y="4943996"/>
                  <a:pt x="4385078" y="4943996"/>
                </a:cubicBezTo>
                <a:close/>
                <a:moveTo>
                  <a:pt x="5133122" y="4936995"/>
                </a:moveTo>
                <a:cubicBezTo>
                  <a:pt x="5134469" y="4936332"/>
                  <a:pt x="5136266" y="4936774"/>
                  <a:pt x="5138062" y="4937659"/>
                </a:cubicBezTo>
                <a:cubicBezTo>
                  <a:pt x="5141657" y="4939426"/>
                  <a:pt x="5145252" y="4942962"/>
                  <a:pt x="5145252" y="4942962"/>
                </a:cubicBezTo>
                <a:cubicBezTo>
                  <a:pt x="5141657" y="4942962"/>
                  <a:pt x="5138062" y="4942962"/>
                  <a:pt x="5130875" y="4942962"/>
                </a:cubicBezTo>
                <a:cubicBezTo>
                  <a:pt x="5130875" y="4939426"/>
                  <a:pt x="5131774" y="4937658"/>
                  <a:pt x="5133122" y="4936995"/>
                </a:cubicBezTo>
                <a:close/>
                <a:moveTo>
                  <a:pt x="5216550" y="4930196"/>
                </a:moveTo>
                <a:cubicBezTo>
                  <a:pt x="5216550" y="4930196"/>
                  <a:pt x="5216550" y="4930196"/>
                  <a:pt x="5230351" y="4930196"/>
                </a:cubicBezTo>
                <a:cubicBezTo>
                  <a:pt x="5216550" y="4957797"/>
                  <a:pt x="5230351" y="4930196"/>
                  <a:pt x="5244152" y="4943996"/>
                </a:cubicBezTo>
                <a:cubicBezTo>
                  <a:pt x="5230351" y="4943996"/>
                  <a:pt x="5230351" y="4957797"/>
                  <a:pt x="5202750" y="4957797"/>
                </a:cubicBezTo>
                <a:cubicBezTo>
                  <a:pt x="5216550" y="4943996"/>
                  <a:pt x="5216550" y="4943996"/>
                  <a:pt x="5216550" y="4930196"/>
                </a:cubicBezTo>
                <a:close/>
                <a:moveTo>
                  <a:pt x="4948136" y="4930196"/>
                </a:moveTo>
                <a:cubicBezTo>
                  <a:pt x="4962626" y="4930196"/>
                  <a:pt x="4962626" y="4930196"/>
                  <a:pt x="4977114" y="4930196"/>
                </a:cubicBezTo>
                <a:cubicBezTo>
                  <a:pt x="4977114" y="4943996"/>
                  <a:pt x="4991606" y="4930196"/>
                  <a:pt x="5006096" y="4943996"/>
                </a:cubicBezTo>
                <a:cubicBezTo>
                  <a:pt x="5006096" y="4957797"/>
                  <a:pt x="4991606" y="4957797"/>
                  <a:pt x="4991606" y="4957797"/>
                </a:cubicBezTo>
                <a:cubicBezTo>
                  <a:pt x="4991606" y="4957797"/>
                  <a:pt x="4991606" y="4957797"/>
                  <a:pt x="4991606" y="4943996"/>
                </a:cubicBezTo>
                <a:cubicBezTo>
                  <a:pt x="4977114" y="4957797"/>
                  <a:pt x="4977114" y="4957797"/>
                  <a:pt x="4948136" y="4957797"/>
                </a:cubicBezTo>
                <a:lnTo>
                  <a:pt x="4946819" y="4945250"/>
                </a:lnTo>
                <a:lnTo>
                  <a:pt x="4940544" y="4957797"/>
                </a:lnTo>
                <a:cubicBezTo>
                  <a:pt x="4937096" y="4961246"/>
                  <a:pt x="4933644" y="4964697"/>
                  <a:pt x="4933644" y="4971597"/>
                </a:cubicBezTo>
                <a:cubicBezTo>
                  <a:pt x="4933644" y="4971597"/>
                  <a:pt x="4919844" y="4957797"/>
                  <a:pt x="4933644" y="4943996"/>
                </a:cubicBezTo>
                <a:cubicBezTo>
                  <a:pt x="4933644" y="4943996"/>
                  <a:pt x="4933644" y="4947445"/>
                  <a:pt x="4935370" y="4949171"/>
                </a:cubicBezTo>
                <a:lnTo>
                  <a:pt x="4946719" y="4944307"/>
                </a:lnTo>
                <a:lnTo>
                  <a:pt x="4946324" y="4940545"/>
                </a:lnTo>
                <a:cubicBezTo>
                  <a:pt x="4944513" y="4937096"/>
                  <a:pt x="4940890" y="4937096"/>
                  <a:pt x="4933644" y="4943996"/>
                </a:cubicBezTo>
                <a:cubicBezTo>
                  <a:pt x="4933644" y="4943996"/>
                  <a:pt x="4933644" y="4930196"/>
                  <a:pt x="4948136" y="4930196"/>
                </a:cubicBezTo>
                <a:close/>
                <a:moveTo>
                  <a:pt x="4864642" y="4930196"/>
                </a:moveTo>
                <a:cubicBezTo>
                  <a:pt x="4864642" y="4943996"/>
                  <a:pt x="4878443" y="4957797"/>
                  <a:pt x="4850842" y="4971597"/>
                </a:cubicBezTo>
                <a:cubicBezTo>
                  <a:pt x="4850842" y="4971597"/>
                  <a:pt x="4864642" y="4957797"/>
                  <a:pt x="4850842" y="4957797"/>
                </a:cubicBezTo>
                <a:cubicBezTo>
                  <a:pt x="4864642" y="4957797"/>
                  <a:pt x="4850842" y="4930196"/>
                  <a:pt x="4864642" y="4930196"/>
                </a:cubicBezTo>
                <a:close/>
                <a:moveTo>
                  <a:pt x="4581732" y="4930196"/>
                </a:moveTo>
                <a:cubicBezTo>
                  <a:pt x="4595532" y="4930196"/>
                  <a:pt x="4567932" y="4971597"/>
                  <a:pt x="4595532" y="4957797"/>
                </a:cubicBezTo>
                <a:cubicBezTo>
                  <a:pt x="4595532" y="4964697"/>
                  <a:pt x="4588632" y="4964697"/>
                  <a:pt x="4581732" y="4966420"/>
                </a:cubicBezTo>
                <a:lnTo>
                  <a:pt x="4570259" y="4982198"/>
                </a:lnTo>
                <a:lnTo>
                  <a:pt x="4578266" y="4981840"/>
                </a:lnTo>
                <a:cubicBezTo>
                  <a:pt x="4580910" y="4980533"/>
                  <a:pt x="4582675" y="4977634"/>
                  <a:pt x="4582675" y="4971834"/>
                </a:cubicBezTo>
                <a:cubicBezTo>
                  <a:pt x="4582675" y="4971834"/>
                  <a:pt x="4582675" y="4971834"/>
                  <a:pt x="4596790" y="4971834"/>
                </a:cubicBezTo>
                <a:cubicBezTo>
                  <a:pt x="4596790" y="4971834"/>
                  <a:pt x="4596790" y="4971834"/>
                  <a:pt x="4596790" y="4985754"/>
                </a:cubicBezTo>
                <a:cubicBezTo>
                  <a:pt x="4582675" y="4995034"/>
                  <a:pt x="4568562" y="5008954"/>
                  <a:pt x="4582675" y="5008954"/>
                </a:cubicBezTo>
                <a:cubicBezTo>
                  <a:pt x="4568562" y="5008954"/>
                  <a:pt x="4568562" y="5008954"/>
                  <a:pt x="4540333" y="5008954"/>
                </a:cubicBezTo>
                <a:cubicBezTo>
                  <a:pt x="4540333" y="4995034"/>
                  <a:pt x="4540333" y="4995034"/>
                  <a:pt x="4554448" y="4995034"/>
                </a:cubicBezTo>
                <a:cubicBezTo>
                  <a:pt x="4540333" y="4995034"/>
                  <a:pt x="4540333" y="4995034"/>
                  <a:pt x="4540333" y="4985754"/>
                </a:cubicBezTo>
                <a:cubicBezTo>
                  <a:pt x="4554448" y="4985754"/>
                  <a:pt x="4554448" y="4985754"/>
                  <a:pt x="4554448" y="4985754"/>
                </a:cubicBezTo>
                <a:lnTo>
                  <a:pt x="4567019" y="4982655"/>
                </a:lnTo>
                <a:lnTo>
                  <a:pt x="4561032" y="4964697"/>
                </a:lnTo>
                <a:cubicBezTo>
                  <a:pt x="4561032" y="4957797"/>
                  <a:pt x="4561032" y="4950896"/>
                  <a:pt x="4554131" y="4943996"/>
                </a:cubicBezTo>
                <a:cubicBezTo>
                  <a:pt x="4581732" y="4957797"/>
                  <a:pt x="4581732" y="4943996"/>
                  <a:pt x="4581732" y="4930196"/>
                </a:cubicBezTo>
                <a:close/>
                <a:moveTo>
                  <a:pt x="4398878" y="4930196"/>
                </a:moveTo>
                <a:cubicBezTo>
                  <a:pt x="4398878" y="4930196"/>
                  <a:pt x="4398878" y="4930196"/>
                  <a:pt x="4398878" y="4933645"/>
                </a:cubicBezTo>
                <a:lnTo>
                  <a:pt x="4398878" y="4943996"/>
                </a:lnTo>
                <a:cubicBezTo>
                  <a:pt x="4385078" y="4943996"/>
                  <a:pt x="4398878" y="4943996"/>
                  <a:pt x="4398878" y="4930196"/>
                </a:cubicBezTo>
                <a:close/>
                <a:moveTo>
                  <a:pt x="3463899" y="4930196"/>
                </a:moveTo>
                <a:cubicBezTo>
                  <a:pt x="3463899" y="4930196"/>
                  <a:pt x="3463899" y="4930196"/>
                  <a:pt x="3477700" y="4930196"/>
                </a:cubicBezTo>
                <a:cubicBezTo>
                  <a:pt x="3463899" y="4957797"/>
                  <a:pt x="3491500" y="4943996"/>
                  <a:pt x="3491500" y="4971597"/>
                </a:cubicBezTo>
                <a:cubicBezTo>
                  <a:pt x="3463899" y="4971597"/>
                  <a:pt x="3463899" y="4957797"/>
                  <a:pt x="3463899" y="4930196"/>
                </a:cubicBezTo>
                <a:close/>
                <a:moveTo>
                  <a:pt x="4636288" y="4926530"/>
                </a:moveTo>
                <a:cubicBezTo>
                  <a:pt x="4644697" y="4928471"/>
                  <a:pt x="4647285" y="4943996"/>
                  <a:pt x="4626584" y="4943996"/>
                </a:cubicBezTo>
                <a:cubicBezTo>
                  <a:pt x="4640385" y="4930196"/>
                  <a:pt x="4640385" y="4930196"/>
                  <a:pt x="4626584" y="4930196"/>
                </a:cubicBezTo>
                <a:cubicBezTo>
                  <a:pt x="4630034" y="4926746"/>
                  <a:pt x="4633484" y="4925883"/>
                  <a:pt x="4636288" y="4926530"/>
                </a:cubicBezTo>
                <a:close/>
                <a:moveTo>
                  <a:pt x="5277575" y="4924589"/>
                </a:moveTo>
                <a:cubicBezTo>
                  <a:pt x="5279515" y="4925021"/>
                  <a:pt x="5282102" y="4926746"/>
                  <a:pt x="5285552" y="4930196"/>
                </a:cubicBezTo>
                <a:cubicBezTo>
                  <a:pt x="5285552" y="4943996"/>
                  <a:pt x="5299353" y="4943996"/>
                  <a:pt x="5271752" y="4943996"/>
                </a:cubicBezTo>
                <a:cubicBezTo>
                  <a:pt x="5271752" y="4937096"/>
                  <a:pt x="5271752" y="4930196"/>
                  <a:pt x="5273478" y="4926745"/>
                </a:cubicBezTo>
                <a:cubicBezTo>
                  <a:pt x="5274341" y="4925020"/>
                  <a:pt x="5275634" y="4924158"/>
                  <a:pt x="5277575" y="4924589"/>
                </a:cubicBezTo>
                <a:close/>
                <a:moveTo>
                  <a:pt x="4991539" y="4924374"/>
                </a:moveTo>
                <a:cubicBezTo>
                  <a:pt x="4993156" y="4923727"/>
                  <a:pt x="4995313" y="4924158"/>
                  <a:pt x="4997470" y="4925021"/>
                </a:cubicBezTo>
                <a:cubicBezTo>
                  <a:pt x="5001782" y="4926745"/>
                  <a:pt x="5006094" y="4930196"/>
                  <a:pt x="5006094" y="4930196"/>
                </a:cubicBezTo>
                <a:cubicBezTo>
                  <a:pt x="4988844" y="4943996"/>
                  <a:pt x="4988844" y="4930196"/>
                  <a:pt x="4988844" y="4930196"/>
                </a:cubicBezTo>
                <a:cubicBezTo>
                  <a:pt x="4988844" y="4926746"/>
                  <a:pt x="4989922" y="4925021"/>
                  <a:pt x="4991539" y="4924374"/>
                </a:cubicBezTo>
                <a:close/>
                <a:moveTo>
                  <a:pt x="6015274" y="4917819"/>
                </a:moveTo>
                <a:lnTo>
                  <a:pt x="6028514" y="4928633"/>
                </a:lnTo>
                <a:cubicBezTo>
                  <a:pt x="6021492" y="4928633"/>
                  <a:pt x="6017982" y="4925128"/>
                  <a:pt x="6016228" y="4921624"/>
                </a:cubicBezTo>
                <a:close/>
                <a:moveTo>
                  <a:pt x="5285555" y="4916395"/>
                </a:moveTo>
                <a:cubicBezTo>
                  <a:pt x="5282105" y="4919845"/>
                  <a:pt x="5279517" y="4921570"/>
                  <a:pt x="5277361" y="4922002"/>
                </a:cubicBezTo>
                <a:lnTo>
                  <a:pt x="5276507" y="4921673"/>
                </a:lnTo>
                <a:close/>
                <a:moveTo>
                  <a:pt x="5075098" y="4916395"/>
                </a:moveTo>
                <a:cubicBezTo>
                  <a:pt x="5075098" y="4916395"/>
                  <a:pt x="5088898" y="4930196"/>
                  <a:pt x="5102698" y="4930196"/>
                </a:cubicBezTo>
                <a:cubicBezTo>
                  <a:pt x="5088898" y="4930196"/>
                  <a:pt x="5116499" y="4930196"/>
                  <a:pt x="5088898" y="4943996"/>
                </a:cubicBezTo>
                <a:cubicBezTo>
                  <a:pt x="5102698" y="4957797"/>
                  <a:pt x="5102698" y="4930196"/>
                  <a:pt x="5116499" y="4943996"/>
                </a:cubicBezTo>
                <a:cubicBezTo>
                  <a:pt x="5102698" y="4943996"/>
                  <a:pt x="5102698" y="4957797"/>
                  <a:pt x="5102698" y="4971597"/>
                </a:cubicBezTo>
                <a:cubicBezTo>
                  <a:pt x="5088898" y="4971597"/>
                  <a:pt x="5102698" y="4971597"/>
                  <a:pt x="5088898" y="4971597"/>
                </a:cubicBezTo>
                <a:cubicBezTo>
                  <a:pt x="5088898" y="4957797"/>
                  <a:pt x="5088898" y="4957797"/>
                  <a:pt x="5088898" y="4957797"/>
                </a:cubicBezTo>
                <a:cubicBezTo>
                  <a:pt x="5075098" y="4957797"/>
                  <a:pt x="5075098" y="4957797"/>
                  <a:pt x="5075098" y="4971597"/>
                </a:cubicBezTo>
                <a:cubicBezTo>
                  <a:pt x="5061297" y="4971597"/>
                  <a:pt x="5061297" y="4957797"/>
                  <a:pt x="5061297" y="4957797"/>
                </a:cubicBezTo>
                <a:cubicBezTo>
                  <a:pt x="5061297" y="4957797"/>
                  <a:pt x="5061297" y="4957797"/>
                  <a:pt x="5061297" y="4943996"/>
                </a:cubicBezTo>
                <a:cubicBezTo>
                  <a:pt x="5061297" y="4943996"/>
                  <a:pt x="5075098" y="4943996"/>
                  <a:pt x="5075098" y="4957797"/>
                </a:cubicBezTo>
                <a:cubicBezTo>
                  <a:pt x="5088898" y="4957797"/>
                  <a:pt x="5075098" y="4930196"/>
                  <a:pt x="5088898" y="4930196"/>
                </a:cubicBezTo>
                <a:cubicBezTo>
                  <a:pt x="5075098" y="4930196"/>
                  <a:pt x="5088898" y="4930196"/>
                  <a:pt x="5075098" y="4916395"/>
                </a:cubicBezTo>
                <a:close/>
                <a:moveTo>
                  <a:pt x="5033696" y="4916395"/>
                </a:moveTo>
                <a:cubicBezTo>
                  <a:pt x="5047496" y="4930196"/>
                  <a:pt x="5047496" y="4930196"/>
                  <a:pt x="5061297" y="4916395"/>
                </a:cubicBezTo>
                <a:cubicBezTo>
                  <a:pt x="5047496" y="4930196"/>
                  <a:pt x="5047496" y="4930196"/>
                  <a:pt x="5033696" y="4943996"/>
                </a:cubicBezTo>
                <a:cubicBezTo>
                  <a:pt x="5033696" y="4930196"/>
                  <a:pt x="5047496" y="4930196"/>
                  <a:pt x="5033696" y="4916395"/>
                </a:cubicBezTo>
                <a:close/>
                <a:moveTo>
                  <a:pt x="4906044" y="4916395"/>
                </a:moveTo>
                <a:cubicBezTo>
                  <a:pt x="4906044" y="4916395"/>
                  <a:pt x="4906044" y="4916395"/>
                  <a:pt x="4919844" y="4930196"/>
                </a:cubicBezTo>
                <a:cubicBezTo>
                  <a:pt x="4947445" y="4930196"/>
                  <a:pt x="4919844" y="4930196"/>
                  <a:pt x="4919844" y="4943996"/>
                </a:cubicBezTo>
                <a:cubicBezTo>
                  <a:pt x="4919844" y="4943996"/>
                  <a:pt x="4919844" y="4943996"/>
                  <a:pt x="4906044" y="4943996"/>
                </a:cubicBezTo>
                <a:cubicBezTo>
                  <a:pt x="4906044" y="4943996"/>
                  <a:pt x="4906044" y="4943996"/>
                  <a:pt x="4906044" y="4916395"/>
                </a:cubicBezTo>
                <a:close/>
                <a:moveTo>
                  <a:pt x="4764588" y="4916395"/>
                </a:moveTo>
                <a:lnTo>
                  <a:pt x="4769846" y="4926910"/>
                </a:lnTo>
                <a:lnTo>
                  <a:pt x="4764588" y="4930196"/>
                </a:lnTo>
                <a:close/>
                <a:moveTo>
                  <a:pt x="4626586" y="4916395"/>
                </a:moveTo>
                <a:cubicBezTo>
                  <a:pt x="4626586" y="4930196"/>
                  <a:pt x="4611060" y="4930196"/>
                  <a:pt x="4595534" y="4930196"/>
                </a:cubicBezTo>
                <a:cubicBezTo>
                  <a:pt x="4611060" y="4916395"/>
                  <a:pt x="4611060" y="4916395"/>
                  <a:pt x="4626586" y="4916395"/>
                </a:cubicBezTo>
                <a:close/>
                <a:moveTo>
                  <a:pt x="4512732" y="4916395"/>
                </a:moveTo>
                <a:cubicBezTo>
                  <a:pt x="4526532" y="4930196"/>
                  <a:pt x="4512732" y="4930196"/>
                  <a:pt x="4512732" y="4943996"/>
                </a:cubicBezTo>
                <a:cubicBezTo>
                  <a:pt x="4512732" y="4943996"/>
                  <a:pt x="4526532" y="4943996"/>
                  <a:pt x="4540333" y="4943996"/>
                </a:cubicBezTo>
                <a:cubicBezTo>
                  <a:pt x="4540333" y="4957797"/>
                  <a:pt x="4540333" y="4971597"/>
                  <a:pt x="4526532" y="4971597"/>
                </a:cubicBezTo>
                <a:cubicBezTo>
                  <a:pt x="4512732" y="4971597"/>
                  <a:pt x="4512732" y="4943996"/>
                  <a:pt x="4498932" y="4957797"/>
                </a:cubicBezTo>
                <a:cubicBezTo>
                  <a:pt x="4498932" y="4943996"/>
                  <a:pt x="4498932" y="4930196"/>
                  <a:pt x="4498932" y="4930196"/>
                </a:cubicBezTo>
                <a:cubicBezTo>
                  <a:pt x="4498932" y="4916395"/>
                  <a:pt x="4498932" y="4930196"/>
                  <a:pt x="4512732" y="4916395"/>
                </a:cubicBezTo>
                <a:close/>
                <a:moveTo>
                  <a:pt x="5145252" y="4914672"/>
                </a:moveTo>
                <a:cubicBezTo>
                  <a:pt x="5159626" y="4914672"/>
                  <a:pt x="5159626" y="4914672"/>
                  <a:pt x="5159626" y="4928818"/>
                </a:cubicBezTo>
                <a:cubicBezTo>
                  <a:pt x="5174002" y="4928818"/>
                  <a:pt x="5174002" y="4928818"/>
                  <a:pt x="5188378" y="4928818"/>
                </a:cubicBezTo>
                <a:lnTo>
                  <a:pt x="5187476" y="4930035"/>
                </a:lnTo>
                <a:lnTo>
                  <a:pt x="5200827" y="4928957"/>
                </a:lnTo>
                <a:lnTo>
                  <a:pt x="5201027" y="4930196"/>
                </a:lnTo>
                <a:cubicBezTo>
                  <a:pt x="5193264" y="4930196"/>
                  <a:pt x="5189382" y="4930196"/>
                  <a:pt x="5187442" y="4930196"/>
                </a:cubicBezTo>
                <a:lnTo>
                  <a:pt x="5187359" y="4930196"/>
                </a:lnTo>
                <a:lnTo>
                  <a:pt x="5174002" y="4948267"/>
                </a:lnTo>
                <a:cubicBezTo>
                  <a:pt x="5170408" y="4953572"/>
                  <a:pt x="5166812" y="4957108"/>
                  <a:pt x="5159626" y="4957108"/>
                </a:cubicBezTo>
                <a:cubicBezTo>
                  <a:pt x="5145252" y="4942962"/>
                  <a:pt x="5159626" y="4957108"/>
                  <a:pt x="5159626" y="4942962"/>
                </a:cubicBezTo>
                <a:lnTo>
                  <a:pt x="5145252" y="4942962"/>
                </a:lnTo>
                <a:cubicBezTo>
                  <a:pt x="5145252" y="4914672"/>
                  <a:pt x="5130875" y="4928818"/>
                  <a:pt x="5145252" y="4914672"/>
                </a:cubicBezTo>
                <a:close/>
                <a:moveTo>
                  <a:pt x="5257954" y="4902595"/>
                </a:moveTo>
                <a:cubicBezTo>
                  <a:pt x="5264854" y="4909495"/>
                  <a:pt x="5268304" y="4916395"/>
                  <a:pt x="5271754" y="4919845"/>
                </a:cubicBezTo>
                <a:lnTo>
                  <a:pt x="5276507" y="4921673"/>
                </a:lnTo>
                <a:lnTo>
                  <a:pt x="5264854" y="4928471"/>
                </a:lnTo>
                <a:cubicBezTo>
                  <a:pt x="5257954" y="4930196"/>
                  <a:pt x="5251054" y="4930196"/>
                  <a:pt x="5244154" y="4930196"/>
                </a:cubicBezTo>
                <a:cubicBezTo>
                  <a:pt x="5244154" y="4916395"/>
                  <a:pt x="5257954" y="4916395"/>
                  <a:pt x="5257954" y="4902595"/>
                </a:cubicBezTo>
                <a:close/>
                <a:moveTo>
                  <a:pt x="5201027" y="4902595"/>
                </a:moveTo>
                <a:cubicBezTo>
                  <a:pt x="5201027" y="4902595"/>
                  <a:pt x="5201027" y="4902595"/>
                  <a:pt x="5216553" y="4916395"/>
                </a:cubicBezTo>
                <a:cubicBezTo>
                  <a:pt x="5216553" y="4923296"/>
                  <a:pt x="5212672" y="4926745"/>
                  <a:pt x="5206849" y="4928470"/>
                </a:cubicBezTo>
                <a:lnTo>
                  <a:pt x="5200827" y="4928957"/>
                </a:lnTo>
                <a:lnTo>
                  <a:pt x="5199086" y="4918121"/>
                </a:lnTo>
                <a:cubicBezTo>
                  <a:pt x="5197146" y="4916395"/>
                  <a:pt x="5193264" y="4916395"/>
                  <a:pt x="5185501" y="4916395"/>
                </a:cubicBezTo>
                <a:cubicBezTo>
                  <a:pt x="5185501" y="4902595"/>
                  <a:pt x="5185501" y="4902595"/>
                  <a:pt x="5201027" y="4902595"/>
                </a:cubicBezTo>
                <a:close/>
                <a:moveTo>
                  <a:pt x="4961243" y="4902595"/>
                </a:moveTo>
                <a:cubicBezTo>
                  <a:pt x="4975044" y="4902595"/>
                  <a:pt x="4961243" y="4916395"/>
                  <a:pt x="4975044" y="4916395"/>
                </a:cubicBezTo>
                <a:cubicBezTo>
                  <a:pt x="4975044" y="4916395"/>
                  <a:pt x="4947442" y="4916395"/>
                  <a:pt x="4961243" y="4902595"/>
                </a:cubicBezTo>
                <a:close/>
                <a:moveTo>
                  <a:pt x="4837042" y="4902595"/>
                </a:moveTo>
                <a:cubicBezTo>
                  <a:pt x="4850842" y="4902595"/>
                  <a:pt x="4864642" y="4902595"/>
                  <a:pt x="4864642" y="4916395"/>
                </a:cubicBezTo>
                <a:cubicBezTo>
                  <a:pt x="4864642" y="4916395"/>
                  <a:pt x="4864642" y="4916395"/>
                  <a:pt x="4864642" y="4930196"/>
                </a:cubicBezTo>
                <a:cubicBezTo>
                  <a:pt x="4850842" y="4930196"/>
                  <a:pt x="4850842" y="4916395"/>
                  <a:pt x="4837042" y="4916395"/>
                </a:cubicBezTo>
                <a:cubicBezTo>
                  <a:pt x="4837042" y="4902595"/>
                  <a:pt x="4837042" y="4902595"/>
                  <a:pt x="4837042" y="4902595"/>
                </a:cubicBezTo>
                <a:close/>
                <a:moveTo>
                  <a:pt x="4792190" y="4902595"/>
                </a:moveTo>
                <a:cubicBezTo>
                  <a:pt x="4792190" y="4930196"/>
                  <a:pt x="4778389" y="4943996"/>
                  <a:pt x="4792190" y="4957797"/>
                </a:cubicBezTo>
                <a:cubicBezTo>
                  <a:pt x="4792190" y="4971597"/>
                  <a:pt x="4778389" y="4957797"/>
                  <a:pt x="4778389" y="4971597"/>
                </a:cubicBezTo>
                <a:cubicBezTo>
                  <a:pt x="4778389" y="4971597"/>
                  <a:pt x="4778389" y="4971597"/>
                  <a:pt x="4778389" y="4943996"/>
                </a:cubicBezTo>
                <a:cubicBezTo>
                  <a:pt x="4778389" y="4937096"/>
                  <a:pt x="4774940" y="4933645"/>
                  <a:pt x="4771488" y="4930196"/>
                </a:cubicBezTo>
                <a:lnTo>
                  <a:pt x="4769846" y="4926910"/>
                </a:lnTo>
                <a:lnTo>
                  <a:pt x="4778389" y="4921570"/>
                </a:lnTo>
                <a:cubicBezTo>
                  <a:pt x="4781840" y="4916395"/>
                  <a:pt x="4785289" y="4909495"/>
                  <a:pt x="4792190" y="4902595"/>
                </a:cubicBezTo>
                <a:close/>
                <a:moveTo>
                  <a:pt x="4792190" y="4902595"/>
                </a:moveTo>
                <a:cubicBezTo>
                  <a:pt x="4807142" y="4902595"/>
                  <a:pt x="4807142" y="4916395"/>
                  <a:pt x="4807142" y="4916395"/>
                </a:cubicBezTo>
                <a:cubicBezTo>
                  <a:pt x="4807142" y="4916395"/>
                  <a:pt x="4807142" y="4916395"/>
                  <a:pt x="4822092" y="4916395"/>
                </a:cubicBezTo>
                <a:cubicBezTo>
                  <a:pt x="4822092" y="4930196"/>
                  <a:pt x="4837042" y="4930196"/>
                  <a:pt x="4822092" y="4930196"/>
                </a:cubicBezTo>
                <a:cubicBezTo>
                  <a:pt x="4807142" y="4930196"/>
                  <a:pt x="4807142" y="4930196"/>
                  <a:pt x="4792190" y="4916395"/>
                </a:cubicBezTo>
                <a:cubicBezTo>
                  <a:pt x="4792190" y="4916395"/>
                  <a:pt x="4792190" y="4916395"/>
                  <a:pt x="4792190" y="4902595"/>
                </a:cubicBezTo>
                <a:close/>
                <a:moveTo>
                  <a:pt x="4667986" y="4902595"/>
                </a:moveTo>
                <a:cubicBezTo>
                  <a:pt x="4709387" y="4902595"/>
                  <a:pt x="4709387" y="4916395"/>
                  <a:pt x="4723187" y="4957797"/>
                </a:cubicBezTo>
                <a:cubicBezTo>
                  <a:pt x="4709387" y="4943996"/>
                  <a:pt x="4709387" y="4971597"/>
                  <a:pt x="4695586" y="4957797"/>
                </a:cubicBezTo>
                <a:cubicBezTo>
                  <a:pt x="4695586" y="4930196"/>
                  <a:pt x="4695586" y="4916395"/>
                  <a:pt x="4667986" y="4902595"/>
                </a:cubicBezTo>
                <a:close/>
                <a:moveTo>
                  <a:pt x="4385078" y="4902595"/>
                </a:moveTo>
                <a:cubicBezTo>
                  <a:pt x="4385078" y="4916395"/>
                  <a:pt x="4398878" y="4916395"/>
                  <a:pt x="4398878" y="4916395"/>
                </a:cubicBezTo>
                <a:cubicBezTo>
                  <a:pt x="4398878" y="4930196"/>
                  <a:pt x="4385078" y="4930196"/>
                  <a:pt x="4385078" y="4930196"/>
                </a:cubicBezTo>
                <a:cubicBezTo>
                  <a:pt x="4385078" y="4916395"/>
                  <a:pt x="4385078" y="4916395"/>
                  <a:pt x="4385078" y="4902595"/>
                </a:cubicBezTo>
                <a:close/>
                <a:moveTo>
                  <a:pt x="4343678" y="4902595"/>
                </a:moveTo>
                <a:cubicBezTo>
                  <a:pt x="4343678" y="4906045"/>
                  <a:pt x="4341914" y="4906907"/>
                  <a:pt x="4339489" y="4906260"/>
                </a:cubicBezTo>
                <a:lnTo>
                  <a:pt x="4339133" y="4906025"/>
                </a:lnTo>
                <a:lnTo>
                  <a:pt x="4338386" y="4904320"/>
                </a:lnTo>
                <a:cubicBezTo>
                  <a:pt x="4340150" y="4902595"/>
                  <a:pt x="4343678" y="4902595"/>
                  <a:pt x="4343678" y="4902595"/>
                </a:cubicBezTo>
                <a:close/>
                <a:moveTo>
                  <a:pt x="5033696" y="4901906"/>
                </a:moveTo>
                <a:cubicBezTo>
                  <a:pt x="5019896" y="4901906"/>
                  <a:pt x="5019896" y="4916397"/>
                  <a:pt x="5019896" y="4916397"/>
                </a:cubicBezTo>
                <a:cubicBezTo>
                  <a:pt x="5019896" y="4901906"/>
                  <a:pt x="5019896" y="4901906"/>
                  <a:pt x="5033696" y="4901906"/>
                </a:cubicBezTo>
                <a:close/>
                <a:moveTo>
                  <a:pt x="4933644" y="4901445"/>
                </a:moveTo>
                <a:cubicBezTo>
                  <a:pt x="4947445" y="4901445"/>
                  <a:pt x="4947445" y="4901445"/>
                  <a:pt x="4947445" y="4915822"/>
                </a:cubicBezTo>
                <a:cubicBezTo>
                  <a:pt x="4947445" y="4930198"/>
                  <a:pt x="4933644" y="4901445"/>
                  <a:pt x="4919844" y="4915822"/>
                </a:cubicBezTo>
                <a:cubicBezTo>
                  <a:pt x="4919844" y="4915822"/>
                  <a:pt x="4919844" y="4915822"/>
                  <a:pt x="4933644" y="4901445"/>
                </a:cubicBezTo>
                <a:close/>
                <a:moveTo>
                  <a:pt x="5145252" y="4900526"/>
                </a:moveTo>
                <a:cubicBezTo>
                  <a:pt x="5159626" y="4914672"/>
                  <a:pt x="5159626" y="4900526"/>
                  <a:pt x="5174002" y="4900526"/>
                </a:cubicBezTo>
                <a:cubicBezTo>
                  <a:pt x="5159626" y="4914672"/>
                  <a:pt x="5159626" y="4914672"/>
                  <a:pt x="5145252" y="4914672"/>
                </a:cubicBezTo>
                <a:cubicBezTo>
                  <a:pt x="5145252" y="4914672"/>
                  <a:pt x="5145252" y="4914672"/>
                  <a:pt x="5130875" y="4914672"/>
                </a:cubicBezTo>
                <a:cubicBezTo>
                  <a:pt x="5116499" y="4914672"/>
                  <a:pt x="5145252" y="4900526"/>
                  <a:pt x="5145252" y="4900526"/>
                </a:cubicBezTo>
                <a:close/>
                <a:moveTo>
                  <a:pt x="5132672" y="4895221"/>
                </a:moveTo>
                <a:lnTo>
                  <a:pt x="5133937" y="4895756"/>
                </a:lnTo>
                <a:lnTo>
                  <a:pt x="5130875" y="4900526"/>
                </a:lnTo>
                <a:cubicBezTo>
                  <a:pt x="5130875" y="4900526"/>
                  <a:pt x="5130875" y="4896990"/>
                  <a:pt x="5132672" y="4895221"/>
                </a:cubicBezTo>
                <a:close/>
                <a:moveTo>
                  <a:pt x="4736988" y="4888794"/>
                </a:moveTo>
                <a:cubicBezTo>
                  <a:pt x="4764588" y="4888794"/>
                  <a:pt x="4736988" y="4902595"/>
                  <a:pt x="4736988" y="4916395"/>
                </a:cubicBezTo>
                <a:cubicBezTo>
                  <a:pt x="4723187" y="4902595"/>
                  <a:pt x="4736988" y="4888794"/>
                  <a:pt x="4736988" y="4888794"/>
                </a:cubicBezTo>
                <a:close/>
                <a:moveTo>
                  <a:pt x="4291924" y="4888794"/>
                </a:moveTo>
                <a:cubicBezTo>
                  <a:pt x="4291924" y="4888794"/>
                  <a:pt x="4291924" y="4892244"/>
                  <a:pt x="4293649" y="4895695"/>
                </a:cubicBezTo>
                <a:lnTo>
                  <a:pt x="4305652" y="4902554"/>
                </a:lnTo>
                <a:lnTo>
                  <a:pt x="4310744" y="4897418"/>
                </a:lnTo>
                <a:cubicBezTo>
                  <a:pt x="4316625" y="4892244"/>
                  <a:pt x="4322506" y="4888794"/>
                  <a:pt x="4329565" y="4888794"/>
                </a:cubicBezTo>
                <a:lnTo>
                  <a:pt x="4329876" y="4890929"/>
                </a:lnTo>
                <a:lnTo>
                  <a:pt x="4329876" y="4888794"/>
                </a:lnTo>
                <a:lnTo>
                  <a:pt x="4333327" y="4888794"/>
                </a:lnTo>
                <a:lnTo>
                  <a:pt x="4333327" y="4892246"/>
                </a:lnTo>
                <a:lnTo>
                  <a:pt x="4330069" y="4892246"/>
                </a:lnTo>
                <a:lnTo>
                  <a:pt x="4331330" y="4900869"/>
                </a:lnTo>
                <a:lnTo>
                  <a:pt x="4339133" y="4906025"/>
                </a:lnTo>
                <a:lnTo>
                  <a:pt x="4343678" y="4916395"/>
                </a:lnTo>
                <a:cubicBezTo>
                  <a:pt x="4329565" y="4916395"/>
                  <a:pt x="4329565" y="4916395"/>
                  <a:pt x="4329565" y="4916395"/>
                </a:cubicBezTo>
                <a:cubicBezTo>
                  <a:pt x="4315450" y="4916395"/>
                  <a:pt x="4315450" y="4916395"/>
                  <a:pt x="4315450" y="4902595"/>
                </a:cubicBezTo>
                <a:cubicBezTo>
                  <a:pt x="4306041" y="4902595"/>
                  <a:pt x="4306041" y="4916395"/>
                  <a:pt x="4291926" y="4916395"/>
                </a:cubicBezTo>
                <a:lnTo>
                  <a:pt x="4305502" y="4902706"/>
                </a:lnTo>
                <a:lnTo>
                  <a:pt x="4288474" y="4911221"/>
                </a:lnTo>
                <a:cubicBezTo>
                  <a:pt x="4285024" y="4909495"/>
                  <a:pt x="4285024" y="4902595"/>
                  <a:pt x="4291924" y="4888794"/>
                </a:cubicBezTo>
                <a:close/>
                <a:moveTo>
                  <a:pt x="4961246" y="4887071"/>
                </a:moveTo>
                <a:cubicBezTo>
                  <a:pt x="4975046" y="4887071"/>
                  <a:pt x="4975046" y="4887071"/>
                  <a:pt x="4975046" y="4887071"/>
                </a:cubicBezTo>
                <a:cubicBezTo>
                  <a:pt x="4988846" y="4887071"/>
                  <a:pt x="4975046" y="4901445"/>
                  <a:pt x="4975046" y="4901445"/>
                </a:cubicBezTo>
                <a:cubicBezTo>
                  <a:pt x="4975046" y="4901445"/>
                  <a:pt x="4961246" y="4887071"/>
                  <a:pt x="4961246" y="4901445"/>
                </a:cubicBezTo>
                <a:cubicBezTo>
                  <a:pt x="4961246" y="4901445"/>
                  <a:pt x="4961246" y="4901445"/>
                  <a:pt x="4961246" y="4887071"/>
                </a:cubicBezTo>
                <a:close/>
                <a:moveTo>
                  <a:pt x="6295864" y="4884328"/>
                </a:moveTo>
                <a:lnTo>
                  <a:pt x="6295303" y="4886571"/>
                </a:lnTo>
                <a:lnTo>
                  <a:pt x="6294840" y="4884876"/>
                </a:lnTo>
                <a:lnTo>
                  <a:pt x="6295303" y="4884820"/>
                </a:lnTo>
                <a:close/>
                <a:moveTo>
                  <a:pt x="5285552" y="4874994"/>
                </a:moveTo>
                <a:cubicBezTo>
                  <a:pt x="5299353" y="4874994"/>
                  <a:pt x="5299353" y="4902595"/>
                  <a:pt x="5285552" y="4888794"/>
                </a:cubicBezTo>
                <a:cubicBezTo>
                  <a:pt x="5285552" y="4874994"/>
                  <a:pt x="5285552" y="4888794"/>
                  <a:pt x="5285552" y="4874994"/>
                </a:cubicBezTo>
                <a:close/>
                <a:moveTo>
                  <a:pt x="6307704" y="4873486"/>
                </a:moveTo>
                <a:lnTo>
                  <a:pt x="6307760" y="4873934"/>
                </a:lnTo>
                <a:lnTo>
                  <a:pt x="6295864" y="4884328"/>
                </a:lnTo>
                <a:lnTo>
                  <a:pt x="6297057" y="4879562"/>
                </a:lnTo>
                <a:close/>
                <a:moveTo>
                  <a:pt x="2902223" y="4860105"/>
                </a:moveTo>
                <a:cubicBezTo>
                  <a:pt x="2902223" y="4860105"/>
                  <a:pt x="2902223" y="4860105"/>
                  <a:pt x="2916369" y="4874088"/>
                </a:cubicBezTo>
                <a:cubicBezTo>
                  <a:pt x="2916369" y="4888069"/>
                  <a:pt x="2902223" y="4916035"/>
                  <a:pt x="2888079" y="4943998"/>
                </a:cubicBezTo>
                <a:cubicBezTo>
                  <a:pt x="2888079" y="4943998"/>
                  <a:pt x="2888079" y="4930015"/>
                  <a:pt x="2873933" y="4930015"/>
                </a:cubicBezTo>
                <a:cubicBezTo>
                  <a:pt x="2902223" y="4916035"/>
                  <a:pt x="2902223" y="4902052"/>
                  <a:pt x="2902223" y="4860105"/>
                </a:cubicBezTo>
                <a:close/>
                <a:moveTo>
                  <a:pt x="4640385" y="4860044"/>
                </a:moveTo>
                <a:cubicBezTo>
                  <a:pt x="4640385" y="4860044"/>
                  <a:pt x="4640385" y="4860044"/>
                  <a:pt x="4640385" y="4874996"/>
                </a:cubicBezTo>
                <a:cubicBezTo>
                  <a:pt x="4626584" y="4874996"/>
                  <a:pt x="4640385" y="4860044"/>
                  <a:pt x="4640385" y="4860044"/>
                </a:cubicBezTo>
                <a:close/>
                <a:moveTo>
                  <a:pt x="4263970" y="4858531"/>
                </a:moveTo>
                <a:cubicBezTo>
                  <a:pt x="4263970" y="4858531"/>
                  <a:pt x="4267480" y="4858531"/>
                  <a:pt x="4272746" y="4858531"/>
                </a:cubicBezTo>
                <a:lnTo>
                  <a:pt x="4278012" y="4858531"/>
                </a:lnTo>
                <a:cubicBezTo>
                  <a:pt x="4263970" y="4858531"/>
                  <a:pt x="4278012" y="4872551"/>
                  <a:pt x="4263970" y="4872551"/>
                </a:cubicBezTo>
                <a:close/>
                <a:moveTo>
                  <a:pt x="4526530" y="4857742"/>
                </a:moveTo>
                <a:cubicBezTo>
                  <a:pt x="4526530" y="4857742"/>
                  <a:pt x="4526530" y="4857742"/>
                  <a:pt x="4540331" y="4857742"/>
                </a:cubicBezTo>
                <a:cubicBezTo>
                  <a:pt x="4540331" y="4874994"/>
                  <a:pt x="4526530" y="4874994"/>
                  <a:pt x="4540331" y="4874994"/>
                </a:cubicBezTo>
                <a:cubicBezTo>
                  <a:pt x="4526530" y="4874994"/>
                  <a:pt x="4526530" y="4874994"/>
                  <a:pt x="4526530" y="4857742"/>
                </a:cubicBezTo>
                <a:close/>
                <a:moveTo>
                  <a:pt x="4693646" y="4854483"/>
                </a:moveTo>
                <a:cubicBezTo>
                  <a:pt x="4698175" y="4855858"/>
                  <a:pt x="4685237" y="4869604"/>
                  <a:pt x="4695586" y="4858607"/>
                </a:cubicBezTo>
                <a:cubicBezTo>
                  <a:pt x="4695586" y="4873271"/>
                  <a:pt x="4695586" y="4873271"/>
                  <a:pt x="4695586" y="4873271"/>
                </a:cubicBezTo>
                <a:cubicBezTo>
                  <a:pt x="4695586" y="4858607"/>
                  <a:pt x="4681786" y="4858607"/>
                  <a:pt x="4681786" y="4858607"/>
                </a:cubicBezTo>
                <a:cubicBezTo>
                  <a:pt x="4688686" y="4854941"/>
                  <a:pt x="4692138" y="4854024"/>
                  <a:pt x="4693646" y="4854483"/>
                </a:cubicBezTo>
                <a:close/>
                <a:moveTo>
                  <a:pt x="4638386" y="4854391"/>
                </a:moveTo>
                <a:lnTo>
                  <a:pt x="4638660" y="4854438"/>
                </a:lnTo>
                <a:cubicBezTo>
                  <a:pt x="4640385" y="4856307"/>
                  <a:pt x="4640385" y="4860044"/>
                  <a:pt x="4640385" y="4860044"/>
                </a:cubicBezTo>
                <a:close/>
                <a:moveTo>
                  <a:pt x="5083076" y="4853163"/>
                </a:moveTo>
                <a:cubicBezTo>
                  <a:pt x="5085017" y="4852678"/>
                  <a:pt x="5086310" y="4853648"/>
                  <a:pt x="5087172" y="4855589"/>
                </a:cubicBezTo>
                <a:cubicBezTo>
                  <a:pt x="5088898" y="4859470"/>
                  <a:pt x="5088898" y="4867233"/>
                  <a:pt x="5088898" y="4874996"/>
                </a:cubicBezTo>
                <a:cubicBezTo>
                  <a:pt x="5075098" y="4874996"/>
                  <a:pt x="5075098" y="4859470"/>
                  <a:pt x="5075098" y="4859470"/>
                </a:cubicBezTo>
                <a:cubicBezTo>
                  <a:pt x="5078548" y="4855589"/>
                  <a:pt x="5081136" y="4853648"/>
                  <a:pt x="5083076" y="4853163"/>
                </a:cubicBezTo>
                <a:close/>
                <a:moveTo>
                  <a:pt x="5174002" y="4843944"/>
                </a:moveTo>
                <a:cubicBezTo>
                  <a:pt x="5202752" y="4872234"/>
                  <a:pt x="5130875" y="4872234"/>
                  <a:pt x="5145252" y="4900526"/>
                </a:cubicBezTo>
                <a:lnTo>
                  <a:pt x="5133937" y="4895756"/>
                </a:lnTo>
                <a:lnTo>
                  <a:pt x="5152438" y="4866931"/>
                </a:lnTo>
                <a:cubicBezTo>
                  <a:pt x="5163220" y="4858090"/>
                  <a:pt x="5174002" y="4851016"/>
                  <a:pt x="5174002" y="4843944"/>
                </a:cubicBezTo>
                <a:close/>
                <a:moveTo>
                  <a:pt x="5019896" y="4843944"/>
                </a:moveTo>
                <a:cubicBezTo>
                  <a:pt x="5033696" y="4858434"/>
                  <a:pt x="5033696" y="4843944"/>
                  <a:pt x="5047496" y="4858434"/>
                </a:cubicBezTo>
                <a:cubicBezTo>
                  <a:pt x="5047496" y="4858434"/>
                  <a:pt x="5033696" y="4872925"/>
                  <a:pt x="5047496" y="4872925"/>
                </a:cubicBezTo>
                <a:cubicBezTo>
                  <a:pt x="5047496" y="4872925"/>
                  <a:pt x="5047496" y="4872925"/>
                  <a:pt x="5033696" y="4872925"/>
                </a:cubicBezTo>
                <a:cubicBezTo>
                  <a:pt x="5033696" y="4887417"/>
                  <a:pt x="5033696" y="4887417"/>
                  <a:pt x="5033696" y="4901906"/>
                </a:cubicBezTo>
                <a:cubicBezTo>
                  <a:pt x="5019896" y="4887417"/>
                  <a:pt x="5019896" y="4858434"/>
                  <a:pt x="5019896" y="4843944"/>
                </a:cubicBezTo>
                <a:close/>
                <a:moveTo>
                  <a:pt x="4864642" y="4843944"/>
                </a:moveTo>
                <a:cubicBezTo>
                  <a:pt x="4864642" y="4858894"/>
                  <a:pt x="4837042" y="4858894"/>
                  <a:pt x="4837042" y="4888797"/>
                </a:cubicBezTo>
                <a:cubicBezTo>
                  <a:pt x="4823242" y="4873844"/>
                  <a:pt x="4837042" y="4858894"/>
                  <a:pt x="4864642" y="4843944"/>
                </a:cubicBezTo>
                <a:close/>
                <a:moveTo>
                  <a:pt x="4654185" y="4843944"/>
                </a:moveTo>
                <a:cubicBezTo>
                  <a:pt x="4667986" y="4843944"/>
                  <a:pt x="4667986" y="4843944"/>
                  <a:pt x="4667986" y="4843944"/>
                </a:cubicBezTo>
                <a:cubicBezTo>
                  <a:pt x="4667986" y="4843944"/>
                  <a:pt x="4667986" y="4843944"/>
                  <a:pt x="4681786" y="4843944"/>
                </a:cubicBezTo>
                <a:cubicBezTo>
                  <a:pt x="4681786" y="4858607"/>
                  <a:pt x="4667986" y="4843944"/>
                  <a:pt x="4667986" y="4858607"/>
                </a:cubicBezTo>
                <a:cubicBezTo>
                  <a:pt x="4681786" y="4858607"/>
                  <a:pt x="4681786" y="4873271"/>
                  <a:pt x="4695586" y="4873271"/>
                </a:cubicBezTo>
                <a:cubicBezTo>
                  <a:pt x="4695586" y="4887934"/>
                  <a:pt x="4709387" y="4887934"/>
                  <a:pt x="4709387" y="4873271"/>
                </a:cubicBezTo>
                <a:cubicBezTo>
                  <a:pt x="4723187" y="4887934"/>
                  <a:pt x="4695586" y="4887934"/>
                  <a:pt x="4695586" y="4902597"/>
                </a:cubicBezTo>
                <a:cubicBezTo>
                  <a:pt x="4681786" y="4887934"/>
                  <a:pt x="4695586" y="4873271"/>
                  <a:pt x="4667986" y="4873271"/>
                </a:cubicBezTo>
                <a:cubicBezTo>
                  <a:pt x="4667986" y="4873271"/>
                  <a:pt x="4667986" y="4873271"/>
                  <a:pt x="4654185" y="4873271"/>
                </a:cubicBezTo>
                <a:cubicBezTo>
                  <a:pt x="4667986" y="4858607"/>
                  <a:pt x="4667986" y="4858607"/>
                  <a:pt x="4654185" y="4843944"/>
                </a:cubicBezTo>
                <a:close/>
                <a:moveTo>
                  <a:pt x="5326954" y="4843942"/>
                </a:moveTo>
                <a:cubicBezTo>
                  <a:pt x="5326954" y="4857742"/>
                  <a:pt x="5313154" y="4843942"/>
                  <a:pt x="5299353" y="4857742"/>
                </a:cubicBezTo>
                <a:cubicBezTo>
                  <a:pt x="5285552" y="4843942"/>
                  <a:pt x="5326954" y="4843942"/>
                  <a:pt x="5326954" y="4843942"/>
                </a:cubicBezTo>
                <a:close/>
                <a:moveTo>
                  <a:pt x="4975044" y="4843223"/>
                </a:moveTo>
                <a:cubicBezTo>
                  <a:pt x="4981944" y="4841354"/>
                  <a:pt x="4988844" y="4845092"/>
                  <a:pt x="4988844" y="4860042"/>
                </a:cubicBezTo>
                <a:cubicBezTo>
                  <a:pt x="4961243" y="4845092"/>
                  <a:pt x="4975044" y="4860042"/>
                  <a:pt x="4961243" y="4874994"/>
                </a:cubicBezTo>
                <a:lnTo>
                  <a:pt x="4961243" y="4872699"/>
                </a:lnTo>
                <a:lnTo>
                  <a:pt x="4956070" y="4879882"/>
                </a:lnTo>
                <a:cubicBezTo>
                  <a:pt x="4954345" y="4883476"/>
                  <a:pt x="4954345" y="4887071"/>
                  <a:pt x="4961246" y="4887071"/>
                </a:cubicBezTo>
                <a:cubicBezTo>
                  <a:pt x="4947445" y="4887071"/>
                  <a:pt x="4947445" y="4901445"/>
                  <a:pt x="4947445" y="4901445"/>
                </a:cubicBezTo>
                <a:cubicBezTo>
                  <a:pt x="4947445" y="4901445"/>
                  <a:pt x="4933644" y="4887071"/>
                  <a:pt x="4933644" y="4901445"/>
                </a:cubicBezTo>
                <a:cubicBezTo>
                  <a:pt x="4933644" y="4887071"/>
                  <a:pt x="4919844" y="4901445"/>
                  <a:pt x="4919844" y="4901445"/>
                </a:cubicBezTo>
                <a:cubicBezTo>
                  <a:pt x="4906044" y="4901445"/>
                  <a:pt x="4906044" y="4915822"/>
                  <a:pt x="4906044" y="4901445"/>
                </a:cubicBezTo>
                <a:cubicBezTo>
                  <a:pt x="4906044" y="4887071"/>
                  <a:pt x="4906044" y="4887071"/>
                  <a:pt x="4892244" y="4858318"/>
                </a:cubicBezTo>
                <a:cubicBezTo>
                  <a:pt x="4892244" y="4872695"/>
                  <a:pt x="4892244" y="4872695"/>
                  <a:pt x="4878443" y="4887071"/>
                </a:cubicBezTo>
                <a:cubicBezTo>
                  <a:pt x="4878443" y="4872695"/>
                  <a:pt x="4878443" y="4872695"/>
                  <a:pt x="4878443" y="4858318"/>
                </a:cubicBezTo>
                <a:cubicBezTo>
                  <a:pt x="4906044" y="4858318"/>
                  <a:pt x="4906044" y="4843944"/>
                  <a:pt x="4919844" y="4872695"/>
                </a:cubicBezTo>
                <a:cubicBezTo>
                  <a:pt x="4892244" y="4858318"/>
                  <a:pt x="4919844" y="4872695"/>
                  <a:pt x="4906044" y="4872695"/>
                </a:cubicBezTo>
                <a:cubicBezTo>
                  <a:pt x="4906044" y="4887071"/>
                  <a:pt x="4919844" y="4872695"/>
                  <a:pt x="4933644" y="4887071"/>
                </a:cubicBezTo>
                <a:cubicBezTo>
                  <a:pt x="4919844" y="4887071"/>
                  <a:pt x="4933644" y="4872695"/>
                  <a:pt x="4919844" y="4858318"/>
                </a:cubicBezTo>
                <a:cubicBezTo>
                  <a:pt x="4933644" y="4858318"/>
                  <a:pt x="4933644" y="4858318"/>
                  <a:pt x="4947445" y="4858318"/>
                </a:cubicBezTo>
                <a:cubicBezTo>
                  <a:pt x="4947445" y="4872695"/>
                  <a:pt x="4933644" y="4872695"/>
                  <a:pt x="4933644" y="4872695"/>
                </a:cubicBezTo>
                <a:cubicBezTo>
                  <a:pt x="4933644" y="4887071"/>
                  <a:pt x="4947445" y="4887071"/>
                  <a:pt x="4947445" y="4887071"/>
                </a:cubicBezTo>
                <a:cubicBezTo>
                  <a:pt x="4940544" y="4879882"/>
                  <a:pt x="4940544" y="4876289"/>
                  <a:pt x="4943996" y="4874492"/>
                </a:cubicBezTo>
                <a:lnTo>
                  <a:pt x="4961243" y="4872695"/>
                </a:lnTo>
                <a:lnTo>
                  <a:pt x="4961243" y="4867518"/>
                </a:lnTo>
                <a:cubicBezTo>
                  <a:pt x="4964694" y="4863780"/>
                  <a:pt x="4968144" y="4860042"/>
                  <a:pt x="4961243" y="4860042"/>
                </a:cubicBezTo>
                <a:cubicBezTo>
                  <a:pt x="4961243" y="4852568"/>
                  <a:pt x="4968144" y="4845092"/>
                  <a:pt x="4975044" y="4843223"/>
                </a:cubicBezTo>
                <a:close/>
                <a:moveTo>
                  <a:pt x="5142376" y="4837042"/>
                </a:moveTo>
                <a:cubicBezTo>
                  <a:pt x="5147550" y="4837042"/>
                  <a:pt x="5151000" y="4843942"/>
                  <a:pt x="5144100" y="4857742"/>
                </a:cubicBezTo>
                <a:cubicBezTo>
                  <a:pt x="5144100" y="4857742"/>
                  <a:pt x="5144100" y="4857742"/>
                  <a:pt x="5130299" y="4857742"/>
                </a:cubicBezTo>
                <a:cubicBezTo>
                  <a:pt x="5130299" y="4843942"/>
                  <a:pt x="5137200" y="4837042"/>
                  <a:pt x="5142376" y="4837042"/>
                </a:cubicBezTo>
                <a:close/>
                <a:moveTo>
                  <a:pt x="4329498" y="4830489"/>
                </a:moveTo>
                <a:cubicBezTo>
                  <a:pt x="4325987" y="4833995"/>
                  <a:pt x="4324231" y="4834871"/>
                  <a:pt x="4323354" y="4834433"/>
                </a:cubicBezTo>
                <a:lnTo>
                  <a:pt x="4323148" y="4833508"/>
                </a:lnTo>
                <a:close/>
                <a:moveTo>
                  <a:pt x="4640385" y="4830144"/>
                </a:moveTo>
                <a:cubicBezTo>
                  <a:pt x="4650735" y="4830144"/>
                  <a:pt x="4637797" y="4838553"/>
                  <a:pt x="4636503" y="4849065"/>
                </a:cubicBezTo>
                <a:lnTo>
                  <a:pt x="4638386" y="4854391"/>
                </a:lnTo>
                <a:lnTo>
                  <a:pt x="4634563" y="4853737"/>
                </a:lnTo>
                <a:cubicBezTo>
                  <a:pt x="4632622" y="4854438"/>
                  <a:pt x="4630034" y="4856307"/>
                  <a:pt x="4626584" y="4860044"/>
                </a:cubicBezTo>
                <a:cubicBezTo>
                  <a:pt x="4626584" y="4830144"/>
                  <a:pt x="4640385" y="4845094"/>
                  <a:pt x="4640385" y="4830144"/>
                </a:cubicBezTo>
                <a:close/>
                <a:moveTo>
                  <a:pt x="4442580" y="4830144"/>
                </a:moveTo>
                <a:cubicBezTo>
                  <a:pt x="4442580" y="4830144"/>
                  <a:pt x="4442580" y="4844633"/>
                  <a:pt x="4471331" y="4830144"/>
                </a:cubicBezTo>
                <a:cubicBezTo>
                  <a:pt x="4471331" y="4844633"/>
                  <a:pt x="4456957" y="4844633"/>
                  <a:pt x="4456957" y="4859125"/>
                </a:cubicBezTo>
                <a:cubicBezTo>
                  <a:pt x="4456957" y="4844633"/>
                  <a:pt x="4456957" y="4844633"/>
                  <a:pt x="4456957" y="4844633"/>
                </a:cubicBezTo>
                <a:cubicBezTo>
                  <a:pt x="4428204" y="4844633"/>
                  <a:pt x="4413830" y="4888106"/>
                  <a:pt x="4399454" y="4902597"/>
                </a:cubicBezTo>
                <a:cubicBezTo>
                  <a:pt x="4399454" y="4888106"/>
                  <a:pt x="4399454" y="4888106"/>
                  <a:pt x="4399454" y="4873616"/>
                </a:cubicBezTo>
                <a:cubicBezTo>
                  <a:pt x="4399454" y="4888106"/>
                  <a:pt x="4399454" y="4888106"/>
                  <a:pt x="4385078" y="4888106"/>
                </a:cubicBezTo>
                <a:cubicBezTo>
                  <a:pt x="4385078" y="4873616"/>
                  <a:pt x="4399454" y="4859125"/>
                  <a:pt x="4413830" y="4844633"/>
                </a:cubicBezTo>
                <a:cubicBezTo>
                  <a:pt x="4413830" y="4844633"/>
                  <a:pt x="4413830" y="4844633"/>
                  <a:pt x="4413830" y="4859125"/>
                </a:cubicBezTo>
                <a:cubicBezTo>
                  <a:pt x="4428204" y="4844633"/>
                  <a:pt x="4428204" y="4830144"/>
                  <a:pt x="4442580" y="4830144"/>
                </a:cubicBezTo>
                <a:close/>
                <a:moveTo>
                  <a:pt x="4321599" y="4826547"/>
                </a:moveTo>
                <a:cubicBezTo>
                  <a:pt x="4322476" y="4826984"/>
                  <a:pt x="4322476" y="4828737"/>
                  <a:pt x="4322476" y="4830489"/>
                </a:cubicBezTo>
                <a:lnTo>
                  <a:pt x="4323148" y="4833508"/>
                </a:lnTo>
                <a:lnTo>
                  <a:pt x="4320283" y="4834871"/>
                </a:lnTo>
                <a:cubicBezTo>
                  <a:pt x="4312823" y="4842758"/>
                  <a:pt x="4311945" y="4858531"/>
                  <a:pt x="4329498" y="4858531"/>
                </a:cubicBezTo>
                <a:cubicBezTo>
                  <a:pt x="4329498" y="4872551"/>
                  <a:pt x="4329498" y="4872551"/>
                  <a:pt x="4315456" y="4872551"/>
                </a:cubicBezTo>
                <a:cubicBezTo>
                  <a:pt x="4315456" y="4858531"/>
                  <a:pt x="4306094" y="4872551"/>
                  <a:pt x="4306094" y="4858531"/>
                </a:cubicBezTo>
                <a:cubicBezTo>
                  <a:pt x="4292052" y="4858531"/>
                  <a:pt x="4306094" y="4886571"/>
                  <a:pt x="4292052" y="4872551"/>
                </a:cubicBezTo>
                <a:cubicBezTo>
                  <a:pt x="4306094" y="4858531"/>
                  <a:pt x="4292052" y="4872551"/>
                  <a:pt x="4292052" y="4858531"/>
                </a:cubicBezTo>
                <a:cubicBezTo>
                  <a:pt x="4278012" y="4844509"/>
                  <a:pt x="4278012" y="4858531"/>
                  <a:pt x="4263970" y="4858531"/>
                </a:cubicBezTo>
                <a:lnTo>
                  <a:pt x="4263970" y="4846263"/>
                </a:lnTo>
                <a:cubicBezTo>
                  <a:pt x="4263970" y="4841004"/>
                  <a:pt x="4263970" y="4837500"/>
                  <a:pt x="4263970" y="4830489"/>
                </a:cubicBezTo>
                <a:cubicBezTo>
                  <a:pt x="4263970" y="4830489"/>
                  <a:pt x="4263970" y="4830489"/>
                  <a:pt x="4278012" y="4830489"/>
                </a:cubicBezTo>
                <a:cubicBezTo>
                  <a:pt x="4278012" y="4830489"/>
                  <a:pt x="4278012" y="4830489"/>
                  <a:pt x="4278012" y="4844509"/>
                </a:cubicBezTo>
                <a:cubicBezTo>
                  <a:pt x="4292052" y="4844509"/>
                  <a:pt x="4306094" y="4858531"/>
                  <a:pt x="4315456" y="4830489"/>
                </a:cubicBezTo>
                <a:cubicBezTo>
                  <a:pt x="4318966" y="4826985"/>
                  <a:pt x="4320721" y="4826109"/>
                  <a:pt x="4321599" y="4826547"/>
                </a:cubicBezTo>
                <a:close/>
                <a:moveTo>
                  <a:pt x="5091866" y="4826091"/>
                </a:moveTo>
                <a:lnTo>
                  <a:pt x="5093001" y="4828738"/>
                </a:lnTo>
                <a:cubicBezTo>
                  <a:pt x="5091248" y="4830489"/>
                  <a:pt x="5087735" y="4830489"/>
                  <a:pt x="5087735" y="4830489"/>
                </a:cubicBezTo>
                <a:close/>
                <a:moveTo>
                  <a:pt x="4736988" y="4816341"/>
                </a:moveTo>
                <a:cubicBezTo>
                  <a:pt x="4736988" y="4816341"/>
                  <a:pt x="4736988" y="4816341"/>
                  <a:pt x="4736988" y="4830142"/>
                </a:cubicBezTo>
                <a:cubicBezTo>
                  <a:pt x="4736988" y="4830142"/>
                  <a:pt x="4736988" y="4830142"/>
                  <a:pt x="4723187" y="4830142"/>
                </a:cubicBezTo>
                <a:cubicBezTo>
                  <a:pt x="4723187" y="4830142"/>
                  <a:pt x="4736988" y="4830142"/>
                  <a:pt x="4736988" y="4816341"/>
                </a:cubicBezTo>
                <a:close/>
                <a:moveTo>
                  <a:pt x="4794488" y="4802541"/>
                </a:moveTo>
                <a:cubicBezTo>
                  <a:pt x="4809438" y="4831126"/>
                  <a:pt x="4794488" y="4845420"/>
                  <a:pt x="4809438" y="4874007"/>
                </a:cubicBezTo>
                <a:cubicBezTo>
                  <a:pt x="4794488" y="4874007"/>
                  <a:pt x="4794488" y="4902595"/>
                  <a:pt x="4779538" y="4902595"/>
                </a:cubicBezTo>
                <a:cubicBezTo>
                  <a:pt x="4779538" y="4888301"/>
                  <a:pt x="4764588" y="4888301"/>
                  <a:pt x="4764588" y="4874007"/>
                </a:cubicBezTo>
                <a:cubicBezTo>
                  <a:pt x="4764588" y="4888301"/>
                  <a:pt x="4794488" y="4874007"/>
                  <a:pt x="4794488" y="4874007"/>
                </a:cubicBezTo>
                <a:cubicBezTo>
                  <a:pt x="4809438" y="4874007"/>
                  <a:pt x="4794488" y="4859714"/>
                  <a:pt x="4794488" y="4859714"/>
                </a:cubicBezTo>
                <a:cubicBezTo>
                  <a:pt x="4779538" y="4859714"/>
                  <a:pt x="4779538" y="4874007"/>
                  <a:pt x="4779538" y="4874007"/>
                </a:cubicBezTo>
                <a:cubicBezTo>
                  <a:pt x="4764588" y="4859714"/>
                  <a:pt x="4779538" y="4831126"/>
                  <a:pt x="4764588" y="4816835"/>
                </a:cubicBezTo>
                <a:cubicBezTo>
                  <a:pt x="4779538" y="4816835"/>
                  <a:pt x="4794488" y="4831126"/>
                  <a:pt x="4794488" y="4802541"/>
                </a:cubicBezTo>
                <a:close/>
                <a:moveTo>
                  <a:pt x="4681786" y="4802541"/>
                </a:moveTo>
                <a:cubicBezTo>
                  <a:pt x="4681786" y="4802541"/>
                  <a:pt x="4681786" y="4802541"/>
                  <a:pt x="4695586" y="4802541"/>
                </a:cubicBezTo>
                <a:cubicBezTo>
                  <a:pt x="4695586" y="4802541"/>
                  <a:pt x="4709387" y="4802541"/>
                  <a:pt x="4709387" y="4816341"/>
                </a:cubicBezTo>
                <a:cubicBezTo>
                  <a:pt x="4681786" y="4816341"/>
                  <a:pt x="4695586" y="4802541"/>
                  <a:pt x="4681786" y="4802541"/>
                </a:cubicBezTo>
                <a:close/>
                <a:moveTo>
                  <a:pt x="5003926" y="4798725"/>
                </a:moveTo>
                <a:cubicBezTo>
                  <a:pt x="5013141" y="4800696"/>
                  <a:pt x="5010509" y="4816470"/>
                  <a:pt x="5031571" y="4816470"/>
                </a:cubicBezTo>
                <a:cubicBezTo>
                  <a:pt x="5031571" y="4816470"/>
                  <a:pt x="5045612" y="4830489"/>
                  <a:pt x="5031571" y="4830489"/>
                </a:cubicBezTo>
                <a:cubicBezTo>
                  <a:pt x="5031571" y="4830489"/>
                  <a:pt x="5031571" y="4830489"/>
                  <a:pt x="5045612" y="4830489"/>
                </a:cubicBezTo>
                <a:cubicBezTo>
                  <a:pt x="5045612" y="4844509"/>
                  <a:pt x="5031571" y="4830489"/>
                  <a:pt x="5031571" y="4844509"/>
                </a:cubicBezTo>
                <a:cubicBezTo>
                  <a:pt x="5031571" y="4844509"/>
                  <a:pt x="5003488" y="4816470"/>
                  <a:pt x="4989446" y="4844509"/>
                </a:cubicBezTo>
                <a:cubicBezTo>
                  <a:pt x="4989446" y="4830489"/>
                  <a:pt x="4975404" y="4844509"/>
                  <a:pt x="4975404" y="4830489"/>
                </a:cubicBezTo>
                <a:cubicBezTo>
                  <a:pt x="4989446" y="4830489"/>
                  <a:pt x="4989446" y="4830489"/>
                  <a:pt x="5003488" y="4830489"/>
                </a:cubicBezTo>
                <a:cubicBezTo>
                  <a:pt x="5003488" y="4816470"/>
                  <a:pt x="4989446" y="4816470"/>
                  <a:pt x="4989446" y="4802450"/>
                </a:cubicBezTo>
                <a:cubicBezTo>
                  <a:pt x="4996467" y="4798944"/>
                  <a:pt x="5000855" y="4798068"/>
                  <a:pt x="5003926" y="4798725"/>
                </a:cubicBezTo>
                <a:close/>
                <a:moveTo>
                  <a:pt x="5158763" y="4788743"/>
                </a:moveTo>
                <a:cubicBezTo>
                  <a:pt x="5158763" y="4802543"/>
                  <a:pt x="5202752" y="4788743"/>
                  <a:pt x="5202752" y="4816343"/>
                </a:cubicBezTo>
                <a:cubicBezTo>
                  <a:pt x="5173426" y="4830144"/>
                  <a:pt x="5173426" y="4816343"/>
                  <a:pt x="5144100" y="4816343"/>
                </a:cubicBezTo>
                <a:cubicBezTo>
                  <a:pt x="5158763" y="4802543"/>
                  <a:pt x="5144100" y="4788743"/>
                  <a:pt x="5158763" y="4788743"/>
                </a:cubicBezTo>
                <a:close/>
                <a:moveTo>
                  <a:pt x="4792190" y="4788743"/>
                </a:moveTo>
                <a:cubicBezTo>
                  <a:pt x="4807716" y="4802543"/>
                  <a:pt x="4823242" y="4802543"/>
                  <a:pt x="4823242" y="4802543"/>
                </a:cubicBezTo>
                <a:cubicBezTo>
                  <a:pt x="4807716" y="4802543"/>
                  <a:pt x="4792190" y="4802543"/>
                  <a:pt x="4792190" y="4788743"/>
                </a:cubicBezTo>
                <a:close/>
                <a:moveTo>
                  <a:pt x="5216550" y="4788740"/>
                </a:moveTo>
                <a:cubicBezTo>
                  <a:pt x="5216550" y="4788740"/>
                  <a:pt x="5216550" y="4788740"/>
                  <a:pt x="5230351" y="4788740"/>
                </a:cubicBezTo>
                <a:cubicBezTo>
                  <a:pt x="5230351" y="4802541"/>
                  <a:pt x="5230351" y="4802541"/>
                  <a:pt x="5216550" y="4802541"/>
                </a:cubicBezTo>
                <a:cubicBezTo>
                  <a:pt x="5216550" y="4802541"/>
                  <a:pt x="5216550" y="4802541"/>
                  <a:pt x="5216550" y="4788740"/>
                </a:cubicBezTo>
                <a:close/>
                <a:moveTo>
                  <a:pt x="4917686" y="4785290"/>
                </a:moveTo>
                <a:cubicBezTo>
                  <a:pt x="4921567" y="4784428"/>
                  <a:pt x="4926742" y="4785290"/>
                  <a:pt x="4933642" y="4788740"/>
                </a:cubicBezTo>
                <a:cubicBezTo>
                  <a:pt x="4933642" y="4788740"/>
                  <a:pt x="4933642" y="4788740"/>
                  <a:pt x="4933642" y="4802541"/>
                </a:cubicBezTo>
                <a:cubicBezTo>
                  <a:pt x="4919842" y="4802541"/>
                  <a:pt x="4933642" y="4802541"/>
                  <a:pt x="4919842" y="4802541"/>
                </a:cubicBezTo>
                <a:cubicBezTo>
                  <a:pt x="4919842" y="4816341"/>
                  <a:pt x="4919842" y="4816341"/>
                  <a:pt x="4919842" y="4816341"/>
                </a:cubicBezTo>
                <a:cubicBezTo>
                  <a:pt x="4906042" y="4816341"/>
                  <a:pt x="4906042" y="4816341"/>
                  <a:pt x="4906042" y="4816341"/>
                </a:cubicBezTo>
                <a:cubicBezTo>
                  <a:pt x="4906042" y="4805991"/>
                  <a:pt x="4906042" y="4787878"/>
                  <a:pt x="4917686" y="4785290"/>
                </a:cubicBezTo>
                <a:close/>
                <a:moveTo>
                  <a:pt x="2777333" y="4774942"/>
                </a:moveTo>
                <a:cubicBezTo>
                  <a:pt x="2777333" y="4789088"/>
                  <a:pt x="2762841" y="4831524"/>
                  <a:pt x="2762841" y="4831524"/>
                </a:cubicBezTo>
                <a:cubicBezTo>
                  <a:pt x="2748352" y="4859816"/>
                  <a:pt x="2733860" y="4888106"/>
                  <a:pt x="2704879" y="4916397"/>
                </a:cubicBezTo>
                <a:cubicBezTo>
                  <a:pt x="2719369" y="4873960"/>
                  <a:pt x="2748352" y="4817378"/>
                  <a:pt x="2777333" y="4774942"/>
                </a:cubicBezTo>
                <a:close/>
                <a:moveTo>
                  <a:pt x="5270274" y="4774408"/>
                </a:moveTo>
                <a:cubicBezTo>
                  <a:pt x="5284316" y="4788428"/>
                  <a:pt x="5284316" y="4802450"/>
                  <a:pt x="5270274" y="4802450"/>
                </a:cubicBezTo>
                <a:cubicBezTo>
                  <a:pt x="5284316" y="4816470"/>
                  <a:pt x="5312400" y="4802450"/>
                  <a:pt x="5326441" y="4802450"/>
                </a:cubicBezTo>
                <a:cubicBezTo>
                  <a:pt x="5326441" y="4823481"/>
                  <a:pt x="5342238" y="4820851"/>
                  <a:pt x="5350136" y="4835966"/>
                </a:cubicBezTo>
                <a:lnTo>
                  <a:pt x="5352116" y="4846152"/>
                </a:lnTo>
                <a:lnTo>
                  <a:pt x="5351014" y="4846263"/>
                </a:lnTo>
                <a:cubicBezTo>
                  <a:pt x="5351014" y="4848015"/>
                  <a:pt x="5354524" y="4851520"/>
                  <a:pt x="5354524" y="4858531"/>
                </a:cubicBezTo>
                <a:cubicBezTo>
                  <a:pt x="5340482" y="4858531"/>
                  <a:pt x="5340482" y="4844509"/>
                  <a:pt x="5340482" y="4844509"/>
                </a:cubicBezTo>
                <a:cubicBezTo>
                  <a:pt x="5326441" y="4830489"/>
                  <a:pt x="5326441" y="4844509"/>
                  <a:pt x="5312400" y="4844509"/>
                </a:cubicBezTo>
                <a:cubicBezTo>
                  <a:pt x="5312400" y="4830489"/>
                  <a:pt x="5340482" y="4844509"/>
                  <a:pt x="5326441" y="4830489"/>
                </a:cubicBezTo>
                <a:cubicBezTo>
                  <a:pt x="5326441" y="4830489"/>
                  <a:pt x="5312400" y="4816470"/>
                  <a:pt x="5312400" y="4830489"/>
                </a:cubicBezTo>
                <a:cubicBezTo>
                  <a:pt x="5298358" y="4830489"/>
                  <a:pt x="5284316" y="4830489"/>
                  <a:pt x="5270274" y="4830489"/>
                </a:cubicBezTo>
                <a:cubicBezTo>
                  <a:pt x="5270274" y="4844509"/>
                  <a:pt x="5270274" y="4858531"/>
                  <a:pt x="5270274" y="4872551"/>
                </a:cubicBezTo>
                <a:lnTo>
                  <a:pt x="5270274" y="4877808"/>
                </a:lnTo>
                <a:cubicBezTo>
                  <a:pt x="5270274" y="4878685"/>
                  <a:pt x="5270274" y="4879124"/>
                  <a:pt x="5270274" y="4878467"/>
                </a:cubicBezTo>
                <a:lnTo>
                  <a:pt x="5270274" y="4884820"/>
                </a:lnTo>
                <a:cubicBezTo>
                  <a:pt x="5270274" y="4886571"/>
                  <a:pt x="5270274" y="4886571"/>
                  <a:pt x="5270274" y="4886571"/>
                </a:cubicBezTo>
                <a:cubicBezTo>
                  <a:pt x="5256232" y="4886571"/>
                  <a:pt x="5270274" y="4900593"/>
                  <a:pt x="5256232" y="4900593"/>
                </a:cubicBezTo>
                <a:cubicBezTo>
                  <a:pt x="5256232" y="4886571"/>
                  <a:pt x="5256232" y="4886571"/>
                  <a:pt x="5242191" y="4872551"/>
                </a:cubicBezTo>
                <a:cubicBezTo>
                  <a:pt x="5256232" y="4858531"/>
                  <a:pt x="5256232" y="4872551"/>
                  <a:pt x="5256232" y="4872551"/>
                </a:cubicBezTo>
                <a:cubicBezTo>
                  <a:pt x="5256232" y="4858531"/>
                  <a:pt x="5256232" y="4858531"/>
                  <a:pt x="5256232" y="4858531"/>
                </a:cubicBezTo>
                <a:cubicBezTo>
                  <a:pt x="5242191" y="4858531"/>
                  <a:pt x="5228150" y="4872551"/>
                  <a:pt x="5242191" y="4886571"/>
                </a:cubicBezTo>
                <a:cubicBezTo>
                  <a:pt x="5228150" y="4886571"/>
                  <a:pt x="5228150" y="4886571"/>
                  <a:pt x="5214108" y="4886571"/>
                </a:cubicBezTo>
                <a:cubicBezTo>
                  <a:pt x="5214108" y="4872551"/>
                  <a:pt x="5214108" y="4886571"/>
                  <a:pt x="5214108" y="4872551"/>
                </a:cubicBezTo>
                <a:cubicBezTo>
                  <a:pt x="5228150" y="4872551"/>
                  <a:pt x="5228150" y="4872551"/>
                  <a:pt x="5228150" y="4858531"/>
                </a:cubicBezTo>
                <a:cubicBezTo>
                  <a:pt x="5228150" y="4858531"/>
                  <a:pt x="5228150" y="4858531"/>
                  <a:pt x="5214108" y="4858531"/>
                </a:cubicBezTo>
                <a:cubicBezTo>
                  <a:pt x="5228150" y="4844509"/>
                  <a:pt x="5228150" y="4830489"/>
                  <a:pt x="5214108" y="4816470"/>
                </a:cubicBezTo>
                <a:cubicBezTo>
                  <a:pt x="5214108" y="4802450"/>
                  <a:pt x="5228150" y="4816470"/>
                  <a:pt x="5228150" y="4802450"/>
                </a:cubicBezTo>
                <a:cubicBezTo>
                  <a:pt x="5228150" y="4816470"/>
                  <a:pt x="5228150" y="4816470"/>
                  <a:pt x="5228150" y="4830489"/>
                </a:cubicBezTo>
                <a:cubicBezTo>
                  <a:pt x="5242191" y="4844509"/>
                  <a:pt x="5242191" y="4830489"/>
                  <a:pt x="5256232" y="4816470"/>
                </a:cubicBezTo>
                <a:cubicBezTo>
                  <a:pt x="5256232" y="4816470"/>
                  <a:pt x="5256232" y="4816470"/>
                  <a:pt x="5242191" y="4802450"/>
                </a:cubicBezTo>
                <a:cubicBezTo>
                  <a:pt x="5228150" y="4802450"/>
                  <a:pt x="5256232" y="4802450"/>
                  <a:pt x="5242191" y="4788428"/>
                </a:cubicBezTo>
                <a:cubicBezTo>
                  <a:pt x="5256232" y="4788428"/>
                  <a:pt x="5256232" y="4788428"/>
                  <a:pt x="5270274" y="4774408"/>
                </a:cubicBezTo>
                <a:close/>
                <a:moveTo>
                  <a:pt x="4315456" y="4774408"/>
                </a:moveTo>
                <a:cubicBezTo>
                  <a:pt x="4315456" y="4774408"/>
                  <a:pt x="4315456" y="4774408"/>
                  <a:pt x="4317210" y="4774408"/>
                </a:cubicBezTo>
                <a:lnTo>
                  <a:pt x="4324232" y="4774408"/>
                </a:lnTo>
                <a:cubicBezTo>
                  <a:pt x="4318966" y="4777913"/>
                  <a:pt x="4315456" y="4781416"/>
                  <a:pt x="4315456" y="4788428"/>
                </a:cubicBezTo>
                <a:cubicBezTo>
                  <a:pt x="4306094" y="4788428"/>
                  <a:pt x="4315456" y="4788428"/>
                  <a:pt x="4315456" y="4774408"/>
                </a:cubicBezTo>
                <a:close/>
                <a:moveTo>
                  <a:pt x="4328311" y="4771445"/>
                </a:moveTo>
                <a:lnTo>
                  <a:pt x="4329498" y="4774408"/>
                </a:lnTo>
                <a:lnTo>
                  <a:pt x="4324232" y="4774408"/>
                </a:lnTo>
                <a:close/>
                <a:moveTo>
                  <a:pt x="5239778" y="4768493"/>
                </a:moveTo>
                <a:cubicBezTo>
                  <a:pt x="5241313" y="4769150"/>
                  <a:pt x="5242191" y="4770903"/>
                  <a:pt x="5242191" y="4774408"/>
                </a:cubicBezTo>
                <a:lnTo>
                  <a:pt x="5239256" y="4768547"/>
                </a:lnTo>
                <a:close/>
                <a:moveTo>
                  <a:pt x="4581734" y="4761142"/>
                </a:moveTo>
                <a:cubicBezTo>
                  <a:pt x="4581734" y="4761142"/>
                  <a:pt x="4581734" y="4774942"/>
                  <a:pt x="4581734" y="4788743"/>
                </a:cubicBezTo>
                <a:cubicBezTo>
                  <a:pt x="4581734" y="4788743"/>
                  <a:pt x="4567934" y="4774942"/>
                  <a:pt x="4567934" y="4802543"/>
                </a:cubicBezTo>
                <a:cubicBezTo>
                  <a:pt x="4554134" y="4788743"/>
                  <a:pt x="4554134" y="4774942"/>
                  <a:pt x="4581734" y="4761142"/>
                </a:cubicBezTo>
                <a:close/>
                <a:moveTo>
                  <a:pt x="4236724" y="4761142"/>
                </a:moveTo>
                <a:cubicBezTo>
                  <a:pt x="4236724" y="4761142"/>
                  <a:pt x="4236724" y="4788743"/>
                  <a:pt x="4222924" y="4788743"/>
                </a:cubicBezTo>
                <a:cubicBezTo>
                  <a:pt x="4222924" y="4761142"/>
                  <a:pt x="4222924" y="4761142"/>
                  <a:pt x="4236724" y="4761142"/>
                </a:cubicBezTo>
                <a:close/>
                <a:moveTo>
                  <a:pt x="4947321" y="4760388"/>
                </a:moveTo>
                <a:cubicBezTo>
                  <a:pt x="4961362" y="4774408"/>
                  <a:pt x="4961362" y="4802450"/>
                  <a:pt x="4947321" y="4816470"/>
                </a:cubicBezTo>
                <a:cubicBezTo>
                  <a:pt x="4933280" y="4816470"/>
                  <a:pt x="4933280" y="4830489"/>
                  <a:pt x="4933280" y="4830489"/>
                </a:cubicBezTo>
                <a:cubicBezTo>
                  <a:pt x="4919238" y="4816470"/>
                  <a:pt x="4933280" y="4802450"/>
                  <a:pt x="4947321" y="4802450"/>
                </a:cubicBezTo>
                <a:cubicBezTo>
                  <a:pt x="4933280" y="4788428"/>
                  <a:pt x="4961362" y="4788428"/>
                  <a:pt x="4933280" y="4774408"/>
                </a:cubicBezTo>
                <a:cubicBezTo>
                  <a:pt x="4933280" y="4760388"/>
                  <a:pt x="4947321" y="4788428"/>
                  <a:pt x="4947321" y="4774408"/>
                </a:cubicBezTo>
                <a:cubicBezTo>
                  <a:pt x="4947321" y="4760388"/>
                  <a:pt x="4933280" y="4774408"/>
                  <a:pt x="4947321" y="4760388"/>
                </a:cubicBezTo>
                <a:close/>
                <a:moveTo>
                  <a:pt x="3253444" y="4747341"/>
                </a:moveTo>
                <a:cubicBezTo>
                  <a:pt x="3253444" y="4747341"/>
                  <a:pt x="3253444" y="4761142"/>
                  <a:pt x="3267245" y="4761142"/>
                </a:cubicBezTo>
                <a:cubicBezTo>
                  <a:pt x="3253444" y="4788743"/>
                  <a:pt x="3253444" y="4788743"/>
                  <a:pt x="3239644" y="4816343"/>
                </a:cubicBezTo>
                <a:cubicBezTo>
                  <a:pt x="3253444" y="4788743"/>
                  <a:pt x="3239644" y="4774942"/>
                  <a:pt x="3253444" y="4747341"/>
                </a:cubicBezTo>
                <a:close/>
                <a:moveTo>
                  <a:pt x="4764588" y="4747339"/>
                </a:moveTo>
                <a:cubicBezTo>
                  <a:pt x="4778389" y="4747339"/>
                  <a:pt x="4778389" y="4747339"/>
                  <a:pt x="4778389" y="4747339"/>
                </a:cubicBezTo>
                <a:cubicBezTo>
                  <a:pt x="4792190" y="4747339"/>
                  <a:pt x="4792190" y="4747339"/>
                  <a:pt x="4792190" y="4761140"/>
                </a:cubicBezTo>
                <a:cubicBezTo>
                  <a:pt x="4792190" y="4761140"/>
                  <a:pt x="4792190" y="4761140"/>
                  <a:pt x="4778389" y="4761140"/>
                </a:cubicBezTo>
                <a:cubicBezTo>
                  <a:pt x="4792190" y="4747339"/>
                  <a:pt x="4778389" y="4761140"/>
                  <a:pt x="4764588" y="4761140"/>
                </a:cubicBezTo>
                <a:cubicBezTo>
                  <a:pt x="4764588" y="4761140"/>
                  <a:pt x="4764588" y="4761140"/>
                  <a:pt x="4764588" y="4747339"/>
                </a:cubicBezTo>
                <a:close/>
                <a:moveTo>
                  <a:pt x="4723187" y="4747339"/>
                </a:moveTo>
                <a:cubicBezTo>
                  <a:pt x="4723187" y="4747339"/>
                  <a:pt x="4723187" y="4747339"/>
                  <a:pt x="4723187" y="4761140"/>
                </a:cubicBezTo>
                <a:cubicBezTo>
                  <a:pt x="4709387" y="4761140"/>
                  <a:pt x="4723187" y="4774940"/>
                  <a:pt x="4709387" y="4774940"/>
                </a:cubicBezTo>
                <a:cubicBezTo>
                  <a:pt x="4709387" y="4761140"/>
                  <a:pt x="4709387" y="4761140"/>
                  <a:pt x="4723187" y="4747339"/>
                </a:cubicBezTo>
                <a:close/>
                <a:moveTo>
                  <a:pt x="4540331" y="4747339"/>
                </a:moveTo>
                <a:cubicBezTo>
                  <a:pt x="4554131" y="4747339"/>
                  <a:pt x="4554131" y="4761140"/>
                  <a:pt x="4540331" y="4761140"/>
                </a:cubicBezTo>
                <a:cubicBezTo>
                  <a:pt x="4540331" y="4761140"/>
                  <a:pt x="4540331" y="4761140"/>
                  <a:pt x="4540331" y="4747339"/>
                </a:cubicBezTo>
                <a:close/>
                <a:moveTo>
                  <a:pt x="5003488" y="4746366"/>
                </a:moveTo>
                <a:cubicBezTo>
                  <a:pt x="5003488" y="4760388"/>
                  <a:pt x="5003488" y="4774408"/>
                  <a:pt x="5017529" y="4788428"/>
                </a:cubicBezTo>
                <a:cubicBezTo>
                  <a:pt x="5003488" y="4788428"/>
                  <a:pt x="5003488" y="4788428"/>
                  <a:pt x="5003488" y="4788428"/>
                </a:cubicBezTo>
                <a:cubicBezTo>
                  <a:pt x="4989446" y="4774408"/>
                  <a:pt x="4975404" y="4802450"/>
                  <a:pt x="4975404" y="4816470"/>
                </a:cubicBezTo>
                <a:cubicBezTo>
                  <a:pt x="4975404" y="4830489"/>
                  <a:pt x="4933280" y="4844509"/>
                  <a:pt x="4947321" y="4816470"/>
                </a:cubicBezTo>
                <a:cubicBezTo>
                  <a:pt x="4975404" y="4816470"/>
                  <a:pt x="4961362" y="4788428"/>
                  <a:pt x="4975404" y="4774408"/>
                </a:cubicBezTo>
                <a:cubicBezTo>
                  <a:pt x="4989446" y="4774408"/>
                  <a:pt x="4975404" y="4746366"/>
                  <a:pt x="5003488" y="4746366"/>
                </a:cubicBezTo>
                <a:close/>
                <a:moveTo>
                  <a:pt x="4947321" y="4746366"/>
                </a:moveTo>
                <a:cubicBezTo>
                  <a:pt x="4961362" y="4746366"/>
                  <a:pt x="4947321" y="4746366"/>
                  <a:pt x="4961362" y="4746366"/>
                </a:cubicBezTo>
                <a:cubicBezTo>
                  <a:pt x="4961362" y="4760388"/>
                  <a:pt x="4961362" y="4760388"/>
                  <a:pt x="4947321" y="4760388"/>
                </a:cubicBezTo>
                <a:cubicBezTo>
                  <a:pt x="4947321" y="4760388"/>
                  <a:pt x="4947321" y="4760388"/>
                  <a:pt x="4947321" y="4746366"/>
                </a:cubicBezTo>
                <a:close/>
                <a:moveTo>
                  <a:pt x="3323155" y="4738500"/>
                </a:moveTo>
                <a:cubicBezTo>
                  <a:pt x="3331576" y="4740441"/>
                  <a:pt x="3341328" y="4747341"/>
                  <a:pt x="3351964" y="4761142"/>
                </a:cubicBezTo>
                <a:cubicBezTo>
                  <a:pt x="3366149" y="4788743"/>
                  <a:pt x="3408700" y="4802543"/>
                  <a:pt x="3380332" y="4830144"/>
                </a:cubicBezTo>
                <a:cubicBezTo>
                  <a:pt x="3366149" y="4830144"/>
                  <a:pt x="3351964" y="4830144"/>
                  <a:pt x="3337781" y="4830144"/>
                </a:cubicBezTo>
                <a:cubicBezTo>
                  <a:pt x="3323598" y="4843944"/>
                  <a:pt x="3309413" y="4816343"/>
                  <a:pt x="3295230" y="4830144"/>
                </a:cubicBezTo>
                <a:cubicBezTo>
                  <a:pt x="3295230" y="4830144"/>
                  <a:pt x="3295230" y="4830144"/>
                  <a:pt x="3295230" y="4816343"/>
                </a:cubicBezTo>
                <a:cubicBezTo>
                  <a:pt x="3309413" y="4816343"/>
                  <a:pt x="3295230" y="4816343"/>
                  <a:pt x="3309413" y="4816343"/>
                </a:cubicBezTo>
                <a:cubicBezTo>
                  <a:pt x="3309413" y="4816343"/>
                  <a:pt x="3309413" y="4802543"/>
                  <a:pt x="3295230" y="4802543"/>
                </a:cubicBezTo>
                <a:cubicBezTo>
                  <a:pt x="3284592" y="4771491"/>
                  <a:pt x="3297888" y="4732678"/>
                  <a:pt x="3323155" y="4738500"/>
                </a:cubicBezTo>
                <a:close/>
                <a:moveTo>
                  <a:pt x="2986517" y="4734359"/>
                </a:moveTo>
                <a:lnTo>
                  <a:pt x="2981792" y="4749996"/>
                </a:lnTo>
                <a:cubicBezTo>
                  <a:pt x="2980024" y="4762231"/>
                  <a:pt x="2980024" y="4776212"/>
                  <a:pt x="2972951" y="4790194"/>
                </a:cubicBezTo>
                <a:cubicBezTo>
                  <a:pt x="2958807" y="4818160"/>
                  <a:pt x="2930515" y="4846124"/>
                  <a:pt x="2916369" y="4874088"/>
                </a:cubicBezTo>
                <a:cubicBezTo>
                  <a:pt x="2916369" y="4825151"/>
                  <a:pt x="2916369" y="4754803"/>
                  <a:pt x="2963751" y="4737981"/>
                </a:cubicBezTo>
                <a:close/>
                <a:moveTo>
                  <a:pt x="4709387" y="4733541"/>
                </a:moveTo>
                <a:cubicBezTo>
                  <a:pt x="4723187" y="4733541"/>
                  <a:pt x="4709387" y="4733541"/>
                  <a:pt x="4709387" y="4747341"/>
                </a:cubicBezTo>
                <a:cubicBezTo>
                  <a:pt x="4695586" y="4747341"/>
                  <a:pt x="4709387" y="4733541"/>
                  <a:pt x="4709387" y="4733541"/>
                </a:cubicBezTo>
                <a:close/>
                <a:moveTo>
                  <a:pt x="4933642" y="4733539"/>
                </a:moveTo>
                <a:cubicBezTo>
                  <a:pt x="4933642" y="4747339"/>
                  <a:pt x="4933642" y="4747339"/>
                  <a:pt x="4933642" y="4747339"/>
                </a:cubicBezTo>
                <a:cubicBezTo>
                  <a:pt x="4919842" y="4747339"/>
                  <a:pt x="4919842" y="4733539"/>
                  <a:pt x="4933642" y="4733539"/>
                </a:cubicBezTo>
                <a:close/>
                <a:moveTo>
                  <a:pt x="2987314" y="4732780"/>
                </a:moveTo>
                <a:lnTo>
                  <a:pt x="2987097" y="4734267"/>
                </a:lnTo>
                <a:lnTo>
                  <a:pt x="2986517" y="4734359"/>
                </a:lnTo>
                <a:lnTo>
                  <a:pt x="2986875" y="4733174"/>
                </a:lnTo>
                <a:close/>
                <a:moveTo>
                  <a:pt x="4809438" y="4719738"/>
                </a:moveTo>
                <a:cubicBezTo>
                  <a:pt x="4809438" y="4733539"/>
                  <a:pt x="4793915" y="4747339"/>
                  <a:pt x="4778389" y="4747339"/>
                </a:cubicBezTo>
                <a:cubicBezTo>
                  <a:pt x="4793915" y="4733539"/>
                  <a:pt x="4793915" y="4719738"/>
                  <a:pt x="4809438" y="4719738"/>
                </a:cubicBezTo>
                <a:close/>
                <a:moveTo>
                  <a:pt x="3336247" y="4719738"/>
                </a:moveTo>
                <a:cubicBezTo>
                  <a:pt x="3364997" y="4747339"/>
                  <a:pt x="3393748" y="4733539"/>
                  <a:pt x="3408124" y="4733539"/>
                </a:cubicBezTo>
                <a:cubicBezTo>
                  <a:pt x="3408124" y="4761140"/>
                  <a:pt x="3422498" y="4761140"/>
                  <a:pt x="3422498" y="4788740"/>
                </a:cubicBezTo>
                <a:cubicBezTo>
                  <a:pt x="3379374" y="4774940"/>
                  <a:pt x="3364997" y="4747339"/>
                  <a:pt x="3336247" y="4719738"/>
                </a:cubicBezTo>
                <a:close/>
                <a:moveTo>
                  <a:pt x="5340482" y="4718326"/>
                </a:moveTo>
                <a:cubicBezTo>
                  <a:pt x="5340482" y="4718326"/>
                  <a:pt x="5340482" y="4732346"/>
                  <a:pt x="5354524" y="4718326"/>
                </a:cubicBezTo>
                <a:cubicBezTo>
                  <a:pt x="5354524" y="4732346"/>
                  <a:pt x="5340482" y="4746366"/>
                  <a:pt x="5354524" y="4760388"/>
                </a:cubicBezTo>
                <a:cubicBezTo>
                  <a:pt x="5340482" y="4760388"/>
                  <a:pt x="5340482" y="4774408"/>
                  <a:pt x="5340482" y="4788428"/>
                </a:cubicBezTo>
                <a:cubicBezTo>
                  <a:pt x="5326441" y="4788428"/>
                  <a:pt x="5312400" y="4802450"/>
                  <a:pt x="5298358" y="4802450"/>
                </a:cubicBezTo>
                <a:cubicBezTo>
                  <a:pt x="5312400" y="4788428"/>
                  <a:pt x="5284316" y="4774408"/>
                  <a:pt x="5270274" y="4774408"/>
                </a:cubicBezTo>
                <a:cubicBezTo>
                  <a:pt x="5270274" y="4774408"/>
                  <a:pt x="5256232" y="4774408"/>
                  <a:pt x="5256232" y="4760388"/>
                </a:cubicBezTo>
                <a:cubicBezTo>
                  <a:pt x="5256232" y="4760388"/>
                  <a:pt x="5270274" y="4760388"/>
                  <a:pt x="5270274" y="4746366"/>
                </a:cubicBezTo>
                <a:cubicBezTo>
                  <a:pt x="5270274" y="4746366"/>
                  <a:pt x="5284316" y="4746366"/>
                  <a:pt x="5284316" y="4732346"/>
                </a:cubicBezTo>
                <a:cubicBezTo>
                  <a:pt x="5284316" y="4732346"/>
                  <a:pt x="5284316" y="4732346"/>
                  <a:pt x="5298358" y="4732346"/>
                </a:cubicBezTo>
                <a:cubicBezTo>
                  <a:pt x="5298358" y="4732346"/>
                  <a:pt x="5298358" y="4732346"/>
                  <a:pt x="5298358" y="4760388"/>
                </a:cubicBezTo>
                <a:cubicBezTo>
                  <a:pt x="5298358" y="4760388"/>
                  <a:pt x="5298358" y="4760388"/>
                  <a:pt x="5312400" y="4760388"/>
                </a:cubicBezTo>
                <a:cubicBezTo>
                  <a:pt x="5312400" y="4746366"/>
                  <a:pt x="5340482" y="4746366"/>
                  <a:pt x="5340482" y="4718326"/>
                </a:cubicBezTo>
                <a:close/>
                <a:moveTo>
                  <a:pt x="4295344" y="4714601"/>
                </a:moveTo>
                <a:cubicBezTo>
                  <a:pt x="4296148" y="4713944"/>
                  <a:pt x="4299074" y="4714820"/>
                  <a:pt x="4306094" y="4718326"/>
                </a:cubicBezTo>
                <a:lnTo>
                  <a:pt x="4296688" y="4718326"/>
                </a:lnTo>
                <a:close/>
                <a:moveTo>
                  <a:pt x="5380852" y="4707809"/>
                </a:moveTo>
                <a:lnTo>
                  <a:pt x="5372248" y="4711245"/>
                </a:lnTo>
                <a:lnTo>
                  <a:pt x="5380508" y="4718326"/>
                </a:lnTo>
                <a:lnTo>
                  <a:pt x="5382608" y="4718326"/>
                </a:lnTo>
                <a:lnTo>
                  <a:pt x="5382097" y="4719686"/>
                </a:lnTo>
                <a:lnTo>
                  <a:pt x="5382156" y="4719738"/>
                </a:lnTo>
                <a:lnTo>
                  <a:pt x="5382077" y="4719738"/>
                </a:lnTo>
                <a:lnTo>
                  <a:pt x="5377342" y="4732346"/>
                </a:lnTo>
                <a:cubicBezTo>
                  <a:pt x="5379098" y="4735851"/>
                  <a:pt x="5382608" y="4739355"/>
                  <a:pt x="5382608" y="4746366"/>
                </a:cubicBezTo>
                <a:cubicBezTo>
                  <a:pt x="5354524" y="4760388"/>
                  <a:pt x="5368566" y="4774408"/>
                  <a:pt x="5354524" y="4788428"/>
                </a:cubicBezTo>
                <a:cubicBezTo>
                  <a:pt x="5354524" y="4774408"/>
                  <a:pt x="5382608" y="4760388"/>
                  <a:pt x="5396647" y="4746366"/>
                </a:cubicBezTo>
                <a:cubicBezTo>
                  <a:pt x="5396647" y="4746366"/>
                  <a:pt x="5396647" y="4746366"/>
                  <a:pt x="5382608" y="4732346"/>
                </a:cubicBezTo>
                <a:cubicBezTo>
                  <a:pt x="5382608" y="4732346"/>
                  <a:pt x="5382608" y="4732346"/>
                  <a:pt x="5396647" y="4718326"/>
                </a:cubicBezTo>
                <a:cubicBezTo>
                  <a:pt x="5396647" y="4711315"/>
                  <a:pt x="5389627" y="4707809"/>
                  <a:pt x="5380852" y="4707809"/>
                </a:cubicBezTo>
                <a:close/>
                <a:moveTo>
                  <a:pt x="4850842" y="4705940"/>
                </a:moveTo>
                <a:cubicBezTo>
                  <a:pt x="4878443" y="4719741"/>
                  <a:pt x="4906044" y="4719741"/>
                  <a:pt x="4892244" y="4761142"/>
                </a:cubicBezTo>
                <a:cubicBezTo>
                  <a:pt x="4892244" y="4761142"/>
                  <a:pt x="4892244" y="4761142"/>
                  <a:pt x="4878443" y="4761142"/>
                </a:cubicBezTo>
                <a:cubicBezTo>
                  <a:pt x="4878443" y="4747341"/>
                  <a:pt x="4878443" y="4733541"/>
                  <a:pt x="4878443" y="4733541"/>
                </a:cubicBezTo>
                <a:cubicBezTo>
                  <a:pt x="4864642" y="4719741"/>
                  <a:pt x="4850842" y="4733541"/>
                  <a:pt x="4850842" y="4705940"/>
                </a:cubicBezTo>
                <a:close/>
                <a:moveTo>
                  <a:pt x="4624368" y="4704304"/>
                </a:moveTo>
                <a:cubicBezTo>
                  <a:pt x="4638410" y="4704304"/>
                  <a:pt x="4638410" y="4718326"/>
                  <a:pt x="4652451" y="4718326"/>
                </a:cubicBezTo>
                <a:cubicBezTo>
                  <a:pt x="4638410" y="4718326"/>
                  <a:pt x="4638410" y="4718326"/>
                  <a:pt x="4638410" y="4732346"/>
                </a:cubicBezTo>
                <a:cubicBezTo>
                  <a:pt x="4638410" y="4732346"/>
                  <a:pt x="4638410" y="4718326"/>
                  <a:pt x="4624368" y="4718326"/>
                </a:cubicBezTo>
                <a:cubicBezTo>
                  <a:pt x="4624368" y="4718326"/>
                  <a:pt x="4624368" y="4718326"/>
                  <a:pt x="4624368" y="4704304"/>
                </a:cubicBezTo>
                <a:close/>
                <a:moveTo>
                  <a:pt x="4736988" y="4692140"/>
                </a:moveTo>
                <a:cubicBezTo>
                  <a:pt x="4736988" y="4705940"/>
                  <a:pt x="4736988" y="4705940"/>
                  <a:pt x="4723187" y="4705940"/>
                </a:cubicBezTo>
                <a:cubicBezTo>
                  <a:pt x="4736988" y="4705940"/>
                  <a:pt x="4736988" y="4705940"/>
                  <a:pt x="4750788" y="4705940"/>
                </a:cubicBezTo>
                <a:cubicBezTo>
                  <a:pt x="4750788" y="4705940"/>
                  <a:pt x="4736988" y="4719741"/>
                  <a:pt x="4764588" y="4719741"/>
                </a:cubicBezTo>
                <a:cubicBezTo>
                  <a:pt x="4750788" y="4733541"/>
                  <a:pt x="4750788" y="4733541"/>
                  <a:pt x="4750788" y="4747341"/>
                </a:cubicBezTo>
                <a:cubicBezTo>
                  <a:pt x="4736988" y="4747341"/>
                  <a:pt x="4736988" y="4733541"/>
                  <a:pt x="4723187" y="4733541"/>
                </a:cubicBezTo>
                <a:cubicBezTo>
                  <a:pt x="4723187" y="4705940"/>
                  <a:pt x="4709387" y="4705940"/>
                  <a:pt x="4736988" y="4692140"/>
                </a:cubicBezTo>
                <a:close/>
                <a:moveTo>
                  <a:pt x="4837040" y="4692138"/>
                </a:moveTo>
                <a:cubicBezTo>
                  <a:pt x="4837040" y="4705938"/>
                  <a:pt x="4850840" y="4719738"/>
                  <a:pt x="4837040" y="4733539"/>
                </a:cubicBezTo>
                <a:cubicBezTo>
                  <a:pt x="4823239" y="4719738"/>
                  <a:pt x="4837040" y="4733539"/>
                  <a:pt x="4823239" y="4733539"/>
                </a:cubicBezTo>
                <a:cubicBezTo>
                  <a:pt x="4823239" y="4719738"/>
                  <a:pt x="4823239" y="4719738"/>
                  <a:pt x="4837040" y="4719738"/>
                </a:cubicBezTo>
                <a:cubicBezTo>
                  <a:pt x="4837040" y="4705938"/>
                  <a:pt x="4837040" y="4705938"/>
                  <a:pt x="4837040" y="4705938"/>
                </a:cubicBezTo>
                <a:cubicBezTo>
                  <a:pt x="4837040" y="4705938"/>
                  <a:pt x="4837040" y="4705938"/>
                  <a:pt x="4823239" y="4705938"/>
                </a:cubicBezTo>
                <a:cubicBezTo>
                  <a:pt x="4823239" y="4692138"/>
                  <a:pt x="4823239" y="4705938"/>
                  <a:pt x="4837040" y="4692138"/>
                </a:cubicBezTo>
                <a:close/>
                <a:moveTo>
                  <a:pt x="4532570" y="4686318"/>
                </a:moveTo>
                <a:cubicBezTo>
                  <a:pt x="4533433" y="4685671"/>
                  <a:pt x="4533433" y="4686102"/>
                  <a:pt x="4533433" y="4686963"/>
                </a:cubicBezTo>
                <a:cubicBezTo>
                  <a:pt x="4533433" y="4688689"/>
                  <a:pt x="4533433" y="4692140"/>
                  <a:pt x="4540333" y="4692140"/>
                </a:cubicBezTo>
                <a:cubicBezTo>
                  <a:pt x="4526532" y="4705940"/>
                  <a:pt x="4512732" y="4705940"/>
                  <a:pt x="4526532" y="4692140"/>
                </a:cubicBezTo>
                <a:cubicBezTo>
                  <a:pt x="4529983" y="4688690"/>
                  <a:pt x="4531708" y="4686965"/>
                  <a:pt x="4532570" y="4686318"/>
                </a:cubicBezTo>
                <a:close/>
                <a:moveTo>
                  <a:pt x="3015388" y="4678339"/>
                </a:moveTo>
                <a:cubicBezTo>
                  <a:pt x="3015388" y="4692320"/>
                  <a:pt x="3001242" y="4706303"/>
                  <a:pt x="3001242" y="4720284"/>
                </a:cubicBezTo>
                <a:lnTo>
                  <a:pt x="2987314" y="4732780"/>
                </a:lnTo>
                <a:lnTo>
                  <a:pt x="2989528" y="4717663"/>
                </a:lnTo>
                <a:cubicBezTo>
                  <a:pt x="2994169" y="4704555"/>
                  <a:pt x="3004779" y="4699312"/>
                  <a:pt x="3015388" y="4678339"/>
                </a:cubicBezTo>
                <a:close/>
                <a:moveTo>
                  <a:pt x="4876424" y="4664117"/>
                </a:moveTo>
                <a:lnTo>
                  <a:pt x="4878443" y="4678337"/>
                </a:lnTo>
                <a:lnTo>
                  <a:pt x="4873268" y="4665256"/>
                </a:lnTo>
                <a:close/>
                <a:moveTo>
                  <a:pt x="4876320" y="4663387"/>
                </a:moveTo>
                <a:lnTo>
                  <a:pt x="4878443" y="4663387"/>
                </a:lnTo>
                <a:lnTo>
                  <a:pt x="4876424" y="4664117"/>
                </a:lnTo>
                <a:close/>
                <a:moveTo>
                  <a:pt x="3200400" y="4658930"/>
                </a:moveTo>
                <a:cubicBezTo>
                  <a:pt x="3201694" y="4658499"/>
                  <a:pt x="3203419" y="4659361"/>
                  <a:pt x="3205143" y="4661086"/>
                </a:cubicBezTo>
                <a:cubicBezTo>
                  <a:pt x="3208594" y="4664537"/>
                  <a:pt x="3212043" y="4671437"/>
                  <a:pt x="3212043" y="4678337"/>
                </a:cubicBezTo>
                <a:cubicBezTo>
                  <a:pt x="3198243" y="4678337"/>
                  <a:pt x="3212043" y="4664537"/>
                  <a:pt x="3198243" y="4664537"/>
                </a:cubicBezTo>
                <a:cubicBezTo>
                  <a:pt x="3198243" y="4661087"/>
                  <a:pt x="3199106" y="4659362"/>
                  <a:pt x="3200400" y="4658930"/>
                </a:cubicBezTo>
                <a:close/>
                <a:moveTo>
                  <a:pt x="4862919" y="4651006"/>
                </a:moveTo>
                <a:cubicBezTo>
                  <a:pt x="4867231" y="4649839"/>
                  <a:pt x="4871542" y="4651241"/>
                  <a:pt x="4874994" y="4654044"/>
                </a:cubicBezTo>
                <a:lnTo>
                  <a:pt x="4876320" y="4663387"/>
                </a:lnTo>
                <a:lnTo>
                  <a:pt x="4864642" y="4663387"/>
                </a:lnTo>
                <a:cubicBezTo>
                  <a:pt x="4861194" y="4663387"/>
                  <a:pt x="4857742" y="4663387"/>
                  <a:pt x="4850842" y="4663387"/>
                </a:cubicBezTo>
                <a:cubicBezTo>
                  <a:pt x="4854293" y="4655913"/>
                  <a:pt x="4858605" y="4652175"/>
                  <a:pt x="4862919" y="4651006"/>
                </a:cubicBezTo>
                <a:close/>
                <a:moveTo>
                  <a:pt x="3029189" y="4650736"/>
                </a:moveTo>
                <a:cubicBezTo>
                  <a:pt x="3029189" y="4664537"/>
                  <a:pt x="3029189" y="4678337"/>
                  <a:pt x="3015388" y="4678337"/>
                </a:cubicBezTo>
                <a:cubicBezTo>
                  <a:pt x="3015388" y="4664537"/>
                  <a:pt x="3015388" y="4650736"/>
                  <a:pt x="3029189" y="4650736"/>
                </a:cubicBezTo>
                <a:close/>
                <a:moveTo>
                  <a:pt x="716470" y="4564485"/>
                </a:moveTo>
                <a:cubicBezTo>
                  <a:pt x="716470" y="4578285"/>
                  <a:pt x="744838" y="4564485"/>
                  <a:pt x="759023" y="4578285"/>
                </a:cubicBezTo>
                <a:cubicBezTo>
                  <a:pt x="759023" y="4619687"/>
                  <a:pt x="702286" y="4605886"/>
                  <a:pt x="688104" y="4619687"/>
                </a:cubicBezTo>
                <a:cubicBezTo>
                  <a:pt x="688104" y="4605886"/>
                  <a:pt x="645552" y="4619687"/>
                  <a:pt x="631368" y="4619687"/>
                </a:cubicBezTo>
                <a:cubicBezTo>
                  <a:pt x="631368" y="4592086"/>
                  <a:pt x="659736" y="4578285"/>
                  <a:pt x="673920" y="4592086"/>
                </a:cubicBezTo>
                <a:cubicBezTo>
                  <a:pt x="673920" y="4564485"/>
                  <a:pt x="702286" y="4578285"/>
                  <a:pt x="716470" y="4564485"/>
                </a:cubicBezTo>
                <a:close/>
                <a:moveTo>
                  <a:pt x="6281260" y="4550078"/>
                </a:moveTo>
                <a:lnTo>
                  <a:pt x="6283987" y="4551491"/>
                </a:lnTo>
                <a:lnTo>
                  <a:pt x="6281098" y="4551852"/>
                </a:lnTo>
                <a:close/>
                <a:moveTo>
                  <a:pt x="6295303" y="4536058"/>
                </a:moveTo>
                <a:cubicBezTo>
                  <a:pt x="6309342" y="4550078"/>
                  <a:pt x="6309342" y="4550078"/>
                  <a:pt x="6323384" y="4550078"/>
                </a:cubicBezTo>
                <a:cubicBezTo>
                  <a:pt x="6323384" y="4578120"/>
                  <a:pt x="6351468" y="4564100"/>
                  <a:pt x="6365509" y="4578120"/>
                </a:cubicBezTo>
                <a:cubicBezTo>
                  <a:pt x="6358490" y="4578120"/>
                  <a:pt x="6344446" y="4578120"/>
                  <a:pt x="6328650" y="4574615"/>
                </a:cubicBezTo>
                <a:lnTo>
                  <a:pt x="6283987" y="4551491"/>
                </a:lnTo>
                <a:lnTo>
                  <a:pt x="6295303" y="4550078"/>
                </a:lnTo>
                <a:cubicBezTo>
                  <a:pt x="6295303" y="4550078"/>
                  <a:pt x="6295303" y="4550078"/>
                  <a:pt x="6295303" y="4536058"/>
                </a:cubicBezTo>
                <a:close/>
                <a:moveTo>
                  <a:pt x="6145800" y="4398326"/>
                </a:moveTo>
                <a:lnTo>
                  <a:pt x="6154887" y="4402864"/>
                </a:lnTo>
                <a:cubicBezTo>
                  <a:pt x="6158396" y="4406369"/>
                  <a:pt x="6161906" y="4409873"/>
                  <a:pt x="6168928" y="4409873"/>
                </a:cubicBezTo>
                <a:cubicBezTo>
                  <a:pt x="6154887" y="4423895"/>
                  <a:pt x="6154887" y="4409873"/>
                  <a:pt x="6140845" y="4409873"/>
                </a:cubicBezTo>
                <a:close/>
                <a:moveTo>
                  <a:pt x="6140845" y="4395853"/>
                </a:moveTo>
                <a:cubicBezTo>
                  <a:pt x="6140845" y="4395853"/>
                  <a:pt x="6144355" y="4395853"/>
                  <a:pt x="6146111" y="4397604"/>
                </a:cubicBezTo>
                <a:lnTo>
                  <a:pt x="6145800" y="4398326"/>
                </a:lnTo>
                <a:close/>
                <a:moveTo>
                  <a:pt x="6003174" y="4395429"/>
                </a:moveTo>
                <a:cubicBezTo>
                  <a:pt x="6016974" y="4410955"/>
                  <a:pt x="6003174" y="4426481"/>
                  <a:pt x="6003174" y="4426481"/>
                </a:cubicBezTo>
                <a:cubicBezTo>
                  <a:pt x="6003174" y="4426481"/>
                  <a:pt x="6003174" y="4410955"/>
                  <a:pt x="6003174" y="4395429"/>
                </a:cubicBezTo>
                <a:close/>
                <a:moveTo>
                  <a:pt x="6098720" y="4353791"/>
                </a:moveTo>
                <a:cubicBezTo>
                  <a:pt x="6112764" y="4367811"/>
                  <a:pt x="6098720" y="4395853"/>
                  <a:pt x="6112764" y="4395853"/>
                </a:cubicBezTo>
                <a:cubicBezTo>
                  <a:pt x="6112764" y="4395853"/>
                  <a:pt x="6112764" y="4409873"/>
                  <a:pt x="6098720" y="4409873"/>
                </a:cubicBezTo>
                <a:cubicBezTo>
                  <a:pt x="6098720" y="4409873"/>
                  <a:pt x="6098720" y="4381833"/>
                  <a:pt x="6084681" y="4367811"/>
                </a:cubicBezTo>
                <a:cubicBezTo>
                  <a:pt x="6084681" y="4367811"/>
                  <a:pt x="6084681" y="4353791"/>
                  <a:pt x="6098720" y="4353791"/>
                </a:cubicBezTo>
                <a:close/>
                <a:moveTo>
                  <a:pt x="5986390" y="4353791"/>
                </a:moveTo>
                <a:cubicBezTo>
                  <a:pt x="6000431" y="4353791"/>
                  <a:pt x="5986390" y="4367811"/>
                  <a:pt x="5986390" y="4381833"/>
                </a:cubicBezTo>
                <a:cubicBezTo>
                  <a:pt x="5972348" y="4381833"/>
                  <a:pt x="5972348" y="4381833"/>
                  <a:pt x="5972348" y="4367811"/>
                </a:cubicBezTo>
                <a:cubicBezTo>
                  <a:pt x="5986390" y="4367811"/>
                  <a:pt x="5972348" y="4353791"/>
                  <a:pt x="5986390" y="4353791"/>
                </a:cubicBezTo>
                <a:close/>
                <a:moveTo>
                  <a:pt x="6023122" y="4340556"/>
                </a:moveTo>
                <a:lnTo>
                  <a:pt x="6033780" y="4341523"/>
                </a:lnTo>
                <a:cubicBezTo>
                  <a:pt x="6039046" y="4343276"/>
                  <a:pt x="6042556" y="4346782"/>
                  <a:pt x="6042556" y="4353791"/>
                </a:cubicBezTo>
                <a:cubicBezTo>
                  <a:pt x="6042556" y="4353791"/>
                  <a:pt x="6042556" y="4353791"/>
                  <a:pt x="6028514" y="4353791"/>
                </a:cubicBezTo>
                <a:cubicBezTo>
                  <a:pt x="6028514" y="4367811"/>
                  <a:pt x="6028514" y="4367811"/>
                  <a:pt x="6028514" y="4367811"/>
                </a:cubicBezTo>
                <a:cubicBezTo>
                  <a:pt x="6028514" y="4360802"/>
                  <a:pt x="6028514" y="4353791"/>
                  <a:pt x="6026758" y="4346780"/>
                </a:cubicBezTo>
                <a:close/>
                <a:moveTo>
                  <a:pt x="6020616" y="4336265"/>
                </a:moveTo>
                <a:lnTo>
                  <a:pt x="6023122" y="4340556"/>
                </a:lnTo>
                <a:lnTo>
                  <a:pt x="6014472" y="4339771"/>
                </a:lnTo>
                <a:close/>
                <a:moveTo>
                  <a:pt x="5987648" y="4326427"/>
                </a:moveTo>
                <a:cubicBezTo>
                  <a:pt x="6003174" y="4326427"/>
                  <a:pt x="5987648" y="4354028"/>
                  <a:pt x="5972124" y="4340227"/>
                </a:cubicBezTo>
                <a:cubicBezTo>
                  <a:pt x="5987648" y="4340227"/>
                  <a:pt x="5987648" y="4340227"/>
                  <a:pt x="5987648" y="4326427"/>
                </a:cubicBezTo>
                <a:close/>
                <a:moveTo>
                  <a:pt x="5938701" y="4320820"/>
                </a:moveTo>
                <a:cubicBezTo>
                  <a:pt x="5940641" y="4320389"/>
                  <a:pt x="5941935" y="4321251"/>
                  <a:pt x="5942798" y="4322976"/>
                </a:cubicBezTo>
                <a:cubicBezTo>
                  <a:pt x="5944523" y="4326427"/>
                  <a:pt x="5944523" y="4333327"/>
                  <a:pt x="5944523" y="4340227"/>
                </a:cubicBezTo>
                <a:cubicBezTo>
                  <a:pt x="5930722" y="4340227"/>
                  <a:pt x="5944523" y="4340227"/>
                  <a:pt x="5930722" y="4340227"/>
                </a:cubicBezTo>
                <a:cubicBezTo>
                  <a:pt x="5930722" y="4326427"/>
                  <a:pt x="5944523" y="4326427"/>
                  <a:pt x="5930722" y="4326427"/>
                </a:cubicBezTo>
                <a:cubicBezTo>
                  <a:pt x="5934173" y="4322977"/>
                  <a:pt x="5936760" y="4321252"/>
                  <a:pt x="5938701" y="4320820"/>
                </a:cubicBezTo>
                <a:close/>
                <a:moveTo>
                  <a:pt x="5972124" y="4312627"/>
                </a:moveTo>
                <a:cubicBezTo>
                  <a:pt x="6003174" y="4312627"/>
                  <a:pt x="5987648" y="4326427"/>
                  <a:pt x="5972124" y="4326427"/>
                </a:cubicBezTo>
                <a:cubicBezTo>
                  <a:pt x="5972124" y="4312627"/>
                  <a:pt x="5972124" y="4312627"/>
                  <a:pt x="5972124" y="4312627"/>
                </a:cubicBezTo>
                <a:close/>
                <a:moveTo>
                  <a:pt x="6056598" y="4311729"/>
                </a:moveTo>
                <a:cubicBezTo>
                  <a:pt x="6056598" y="4311729"/>
                  <a:pt x="6056598" y="4311729"/>
                  <a:pt x="6070639" y="4311729"/>
                </a:cubicBezTo>
                <a:cubicBezTo>
                  <a:pt x="6070639" y="4311729"/>
                  <a:pt x="6070639" y="4311729"/>
                  <a:pt x="6070639" y="4325749"/>
                </a:cubicBezTo>
                <a:lnTo>
                  <a:pt x="6059888" y="4319616"/>
                </a:lnTo>
                <a:close/>
                <a:moveTo>
                  <a:pt x="6014472" y="4311729"/>
                </a:moveTo>
                <a:cubicBezTo>
                  <a:pt x="6014472" y="4311729"/>
                  <a:pt x="6000431" y="4325749"/>
                  <a:pt x="6014472" y="4325749"/>
                </a:cubicBezTo>
                <a:cubicBezTo>
                  <a:pt x="6014472" y="4325749"/>
                  <a:pt x="6014472" y="4325749"/>
                  <a:pt x="6014472" y="4339771"/>
                </a:cubicBezTo>
                <a:cubicBezTo>
                  <a:pt x="6014472" y="4339771"/>
                  <a:pt x="6000431" y="4325749"/>
                  <a:pt x="6000431" y="4339771"/>
                </a:cubicBezTo>
                <a:cubicBezTo>
                  <a:pt x="6000431" y="4325749"/>
                  <a:pt x="6000431" y="4311729"/>
                  <a:pt x="6014472" y="4311729"/>
                </a:cubicBezTo>
                <a:close/>
                <a:moveTo>
                  <a:pt x="6088135" y="4306807"/>
                </a:moveTo>
                <a:cubicBezTo>
                  <a:pt x="6089429" y="4306160"/>
                  <a:pt x="6091154" y="4306591"/>
                  <a:pt x="6092878" y="4307454"/>
                </a:cubicBezTo>
                <a:cubicBezTo>
                  <a:pt x="6096330" y="4309178"/>
                  <a:pt x="6099778" y="4312629"/>
                  <a:pt x="6099778" y="4312629"/>
                </a:cubicBezTo>
                <a:cubicBezTo>
                  <a:pt x="6085978" y="4312629"/>
                  <a:pt x="6099778" y="4312629"/>
                  <a:pt x="6085978" y="4326429"/>
                </a:cubicBezTo>
                <a:cubicBezTo>
                  <a:pt x="6085978" y="4312629"/>
                  <a:pt x="6085978" y="4312629"/>
                  <a:pt x="6085978" y="4312629"/>
                </a:cubicBezTo>
                <a:cubicBezTo>
                  <a:pt x="6085978" y="4309179"/>
                  <a:pt x="6086841" y="4307454"/>
                  <a:pt x="6088135" y="4306807"/>
                </a:cubicBezTo>
                <a:close/>
                <a:moveTo>
                  <a:pt x="6023248" y="4301215"/>
                </a:moveTo>
                <a:cubicBezTo>
                  <a:pt x="6028514" y="4301215"/>
                  <a:pt x="6035534" y="4304720"/>
                  <a:pt x="6042556" y="4311729"/>
                </a:cubicBezTo>
                <a:cubicBezTo>
                  <a:pt x="6042556" y="4311729"/>
                  <a:pt x="6042556" y="4311729"/>
                  <a:pt x="6056598" y="4311729"/>
                </a:cubicBezTo>
                <a:cubicBezTo>
                  <a:pt x="6056598" y="4311729"/>
                  <a:pt x="6056598" y="4315234"/>
                  <a:pt x="6058354" y="4318740"/>
                </a:cubicBezTo>
                <a:lnTo>
                  <a:pt x="6059888" y="4319616"/>
                </a:lnTo>
                <a:lnTo>
                  <a:pt x="6065373" y="4332760"/>
                </a:lnTo>
                <a:cubicBezTo>
                  <a:pt x="6070639" y="4339771"/>
                  <a:pt x="6077661" y="4346782"/>
                  <a:pt x="6084681" y="4353791"/>
                </a:cubicBezTo>
                <a:cubicBezTo>
                  <a:pt x="6084681" y="4353791"/>
                  <a:pt x="6084681" y="4353791"/>
                  <a:pt x="6070639" y="4353791"/>
                </a:cubicBezTo>
                <a:cubicBezTo>
                  <a:pt x="6070639" y="4353791"/>
                  <a:pt x="6070639" y="4353791"/>
                  <a:pt x="6084681" y="4367811"/>
                </a:cubicBezTo>
                <a:cubicBezTo>
                  <a:pt x="6084681" y="4367811"/>
                  <a:pt x="6084681" y="4367811"/>
                  <a:pt x="6070639" y="4367811"/>
                </a:cubicBezTo>
                <a:cubicBezTo>
                  <a:pt x="6070639" y="4367811"/>
                  <a:pt x="6070639" y="4367811"/>
                  <a:pt x="6070639" y="4381833"/>
                </a:cubicBezTo>
                <a:cubicBezTo>
                  <a:pt x="6056598" y="4381833"/>
                  <a:pt x="6070639" y="4353791"/>
                  <a:pt x="6070639" y="4339771"/>
                </a:cubicBezTo>
                <a:cubicBezTo>
                  <a:pt x="6056598" y="4339771"/>
                  <a:pt x="6042556" y="4353791"/>
                  <a:pt x="6028514" y="4325749"/>
                </a:cubicBezTo>
                <a:cubicBezTo>
                  <a:pt x="6028514" y="4325749"/>
                  <a:pt x="6028514" y="4329254"/>
                  <a:pt x="6026758" y="4332760"/>
                </a:cubicBezTo>
                <a:lnTo>
                  <a:pt x="6020616" y="4336265"/>
                </a:lnTo>
                <a:lnTo>
                  <a:pt x="6014472" y="4325749"/>
                </a:lnTo>
                <a:cubicBezTo>
                  <a:pt x="6028514" y="4325749"/>
                  <a:pt x="6014472" y="4311729"/>
                  <a:pt x="6014472" y="4311729"/>
                </a:cubicBezTo>
                <a:cubicBezTo>
                  <a:pt x="6014472" y="4304720"/>
                  <a:pt x="6017982" y="4301215"/>
                  <a:pt x="6023248" y="4301215"/>
                </a:cubicBezTo>
                <a:close/>
                <a:moveTo>
                  <a:pt x="5946248" y="4295375"/>
                </a:moveTo>
                <a:cubicBezTo>
                  <a:pt x="5947972" y="4295375"/>
                  <a:pt x="5951423" y="4298826"/>
                  <a:pt x="5958324" y="4298826"/>
                </a:cubicBezTo>
                <a:cubicBezTo>
                  <a:pt x="5958324" y="4298826"/>
                  <a:pt x="5958324" y="4312627"/>
                  <a:pt x="5944523" y="4312627"/>
                </a:cubicBezTo>
                <a:cubicBezTo>
                  <a:pt x="5944523" y="4298826"/>
                  <a:pt x="5944523" y="4295375"/>
                  <a:pt x="5946248" y="4295375"/>
                </a:cubicBezTo>
                <a:close/>
                <a:moveTo>
                  <a:pt x="5820320" y="4285026"/>
                </a:moveTo>
                <a:cubicBezTo>
                  <a:pt x="5820320" y="4285026"/>
                  <a:pt x="5820320" y="4285026"/>
                  <a:pt x="5834120" y="4285026"/>
                </a:cubicBezTo>
                <a:cubicBezTo>
                  <a:pt x="5834120" y="4285026"/>
                  <a:pt x="5834120" y="4285026"/>
                  <a:pt x="5834120" y="4298826"/>
                </a:cubicBezTo>
                <a:cubicBezTo>
                  <a:pt x="5820320" y="4298826"/>
                  <a:pt x="5820320" y="4285026"/>
                  <a:pt x="5820320" y="4285026"/>
                </a:cubicBezTo>
                <a:close/>
                <a:moveTo>
                  <a:pt x="6042556" y="4283689"/>
                </a:moveTo>
                <a:cubicBezTo>
                  <a:pt x="6042556" y="4283689"/>
                  <a:pt x="6042556" y="4283689"/>
                  <a:pt x="6056598" y="4283689"/>
                </a:cubicBezTo>
                <a:cubicBezTo>
                  <a:pt x="6056598" y="4297709"/>
                  <a:pt x="6056598" y="4297709"/>
                  <a:pt x="6042556" y="4311729"/>
                </a:cubicBezTo>
                <a:cubicBezTo>
                  <a:pt x="6056598" y="4283689"/>
                  <a:pt x="6028514" y="4297709"/>
                  <a:pt x="6042556" y="4283689"/>
                </a:cubicBezTo>
                <a:close/>
                <a:moveTo>
                  <a:pt x="6085978" y="4243627"/>
                </a:moveTo>
                <a:cubicBezTo>
                  <a:pt x="6085978" y="4257427"/>
                  <a:pt x="6099778" y="4257427"/>
                  <a:pt x="6099778" y="4271227"/>
                </a:cubicBezTo>
                <a:cubicBezTo>
                  <a:pt x="6099778" y="4271227"/>
                  <a:pt x="6072178" y="4257427"/>
                  <a:pt x="6072178" y="4271227"/>
                </a:cubicBezTo>
                <a:cubicBezTo>
                  <a:pt x="6072178" y="4271227"/>
                  <a:pt x="6072178" y="4271227"/>
                  <a:pt x="6085978" y="4271227"/>
                </a:cubicBezTo>
                <a:cubicBezTo>
                  <a:pt x="6085978" y="4271227"/>
                  <a:pt x="6085978" y="4271227"/>
                  <a:pt x="6085978" y="4285028"/>
                </a:cubicBezTo>
                <a:cubicBezTo>
                  <a:pt x="6085978" y="4298828"/>
                  <a:pt x="6085978" y="4298828"/>
                  <a:pt x="6072178" y="4298828"/>
                </a:cubicBezTo>
                <a:cubicBezTo>
                  <a:pt x="6085978" y="4271227"/>
                  <a:pt x="6058378" y="4285028"/>
                  <a:pt x="6058378" y="4271227"/>
                </a:cubicBezTo>
                <a:cubicBezTo>
                  <a:pt x="6058378" y="4257427"/>
                  <a:pt x="6072178" y="4271227"/>
                  <a:pt x="6072178" y="4257427"/>
                </a:cubicBezTo>
                <a:cubicBezTo>
                  <a:pt x="6072178" y="4257427"/>
                  <a:pt x="6085978" y="4257427"/>
                  <a:pt x="6085978" y="4243627"/>
                </a:cubicBezTo>
                <a:close/>
                <a:moveTo>
                  <a:pt x="6015596" y="4243627"/>
                </a:moveTo>
                <a:cubicBezTo>
                  <a:pt x="6015596" y="4243627"/>
                  <a:pt x="6030086" y="4243627"/>
                  <a:pt x="6030086" y="4257427"/>
                </a:cubicBezTo>
                <a:cubicBezTo>
                  <a:pt x="6030086" y="4257427"/>
                  <a:pt x="6015596" y="4257427"/>
                  <a:pt x="6015596" y="4243627"/>
                </a:cubicBezTo>
                <a:close/>
                <a:moveTo>
                  <a:pt x="6001104" y="4243627"/>
                </a:moveTo>
                <a:cubicBezTo>
                  <a:pt x="6001104" y="4243627"/>
                  <a:pt x="6001104" y="4243627"/>
                  <a:pt x="6015596" y="4243627"/>
                </a:cubicBezTo>
                <a:cubicBezTo>
                  <a:pt x="6015596" y="4257427"/>
                  <a:pt x="6015596" y="4243627"/>
                  <a:pt x="6001104" y="4243627"/>
                </a:cubicBezTo>
                <a:close/>
                <a:moveTo>
                  <a:pt x="5972124" y="4243627"/>
                </a:moveTo>
                <a:cubicBezTo>
                  <a:pt x="5986616" y="4243627"/>
                  <a:pt x="5986616" y="4243627"/>
                  <a:pt x="6001104" y="4243627"/>
                </a:cubicBezTo>
                <a:cubicBezTo>
                  <a:pt x="6001104" y="4257427"/>
                  <a:pt x="6001104" y="4257427"/>
                  <a:pt x="6001104" y="4257427"/>
                </a:cubicBezTo>
                <a:cubicBezTo>
                  <a:pt x="6001104" y="4257427"/>
                  <a:pt x="5986616" y="4243627"/>
                  <a:pt x="5986616" y="4257427"/>
                </a:cubicBezTo>
                <a:cubicBezTo>
                  <a:pt x="5986616" y="4257427"/>
                  <a:pt x="5972124" y="4257427"/>
                  <a:pt x="5972124" y="4243627"/>
                </a:cubicBezTo>
                <a:close/>
                <a:moveTo>
                  <a:pt x="5834120" y="4243627"/>
                </a:moveTo>
                <a:lnTo>
                  <a:pt x="5837571" y="4243627"/>
                </a:lnTo>
                <a:lnTo>
                  <a:pt x="5837571" y="4247078"/>
                </a:lnTo>
                <a:lnTo>
                  <a:pt x="5834120" y="4247078"/>
                </a:lnTo>
                <a:close/>
                <a:moveTo>
                  <a:pt x="2370218" y="4243625"/>
                </a:moveTo>
                <a:cubicBezTo>
                  <a:pt x="2370218" y="4257425"/>
                  <a:pt x="2354692" y="4243625"/>
                  <a:pt x="2354692" y="4257425"/>
                </a:cubicBezTo>
                <a:cubicBezTo>
                  <a:pt x="2339169" y="4243625"/>
                  <a:pt x="2354692" y="4243625"/>
                  <a:pt x="2370218" y="4243625"/>
                </a:cubicBezTo>
                <a:close/>
                <a:moveTo>
                  <a:pt x="5885870" y="4236726"/>
                </a:moveTo>
                <a:lnTo>
                  <a:pt x="5889322" y="4243627"/>
                </a:lnTo>
                <a:lnTo>
                  <a:pt x="5882421" y="4243627"/>
                </a:lnTo>
                <a:close/>
                <a:moveTo>
                  <a:pt x="5986616" y="4229826"/>
                </a:moveTo>
                <a:cubicBezTo>
                  <a:pt x="6001104" y="4229826"/>
                  <a:pt x="6001104" y="4243627"/>
                  <a:pt x="6001104" y="4243627"/>
                </a:cubicBezTo>
                <a:cubicBezTo>
                  <a:pt x="5986616" y="4243627"/>
                  <a:pt x="5986616" y="4243627"/>
                  <a:pt x="5986616" y="4229826"/>
                </a:cubicBezTo>
                <a:close/>
                <a:moveTo>
                  <a:pt x="6030407" y="4217252"/>
                </a:moveTo>
                <a:lnTo>
                  <a:pt x="6031898" y="4222926"/>
                </a:lnTo>
                <a:lnTo>
                  <a:pt x="6036775" y="4225580"/>
                </a:lnTo>
                <a:lnTo>
                  <a:pt x="6037332" y="4226375"/>
                </a:lnTo>
                <a:lnTo>
                  <a:pt x="6037581" y="4226019"/>
                </a:lnTo>
                <a:lnTo>
                  <a:pt x="6044577" y="4229826"/>
                </a:lnTo>
                <a:cubicBezTo>
                  <a:pt x="6030086" y="4229826"/>
                  <a:pt x="6030086" y="4229826"/>
                  <a:pt x="6015596" y="4243627"/>
                </a:cubicBezTo>
                <a:cubicBezTo>
                  <a:pt x="6001104" y="4229826"/>
                  <a:pt x="6001104" y="4229826"/>
                  <a:pt x="6015596" y="4229826"/>
                </a:cubicBezTo>
                <a:cubicBezTo>
                  <a:pt x="6015596" y="4222926"/>
                  <a:pt x="6019219" y="4219475"/>
                  <a:pt x="6024652" y="4217751"/>
                </a:cubicBezTo>
                <a:close/>
                <a:moveTo>
                  <a:pt x="6044577" y="4216026"/>
                </a:moveTo>
                <a:lnTo>
                  <a:pt x="6037581" y="4226019"/>
                </a:lnTo>
                <a:lnTo>
                  <a:pt x="6036775" y="4225580"/>
                </a:lnTo>
                <a:lnTo>
                  <a:pt x="6030914" y="4217208"/>
                </a:lnTo>
                <a:close/>
                <a:moveTo>
                  <a:pt x="6030086" y="4216026"/>
                </a:moveTo>
                <a:lnTo>
                  <a:pt x="6030914" y="4217208"/>
                </a:lnTo>
                <a:lnTo>
                  <a:pt x="6030407" y="4217252"/>
                </a:lnTo>
                <a:close/>
                <a:moveTo>
                  <a:pt x="5875521" y="4216026"/>
                </a:moveTo>
                <a:cubicBezTo>
                  <a:pt x="5889322" y="4216026"/>
                  <a:pt x="5875521" y="4229826"/>
                  <a:pt x="5889322" y="4229826"/>
                </a:cubicBezTo>
                <a:lnTo>
                  <a:pt x="5885870" y="4236726"/>
                </a:lnTo>
                <a:lnTo>
                  <a:pt x="5882421" y="4229826"/>
                </a:lnTo>
                <a:cubicBezTo>
                  <a:pt x="5878972" y="4226375"/>
                  <a:pt x="5875521" y="4222926"/>
                  <a:pt x="5875521" y="4216026"/>
                </a:cubicBezTo>
                <a:close/>
                <a:moveTo>
                  <a:pt x="5958324" y="4184974"/>
                </a:moveTo>
                <a:cubicBezTo>
                  <a:pt x="5972124" y="4184974"/>
                  <a:pt x="5972124" y="4200500"/>
                  <a:pt x="5985924" y="4184974"/>
                </a:cubicBezTo>
                <a:cubicBezTo>
                  <a:pt x="5972124" y="4216026"/>
                  <a:pt x="5972124" y="4184974"/>
                  <a:pt x="5958324" y="4184974"/>
                </a:cubicBezTo>
                <a:close/>
                <a:moveTo>
                  <a:pt x="2425420" y="4184974"/>
                </a:moveTo>
                <a:cubicBezTo>
                  <a:pt x="2425420" y="4184974"/>
                  <a:pt x="2425420" y="4189287"/>
                  <a:pt x="2423695" y="4193600"/>
                </a:cubicBezTo>
                <a:lnTo>
                  <a:pt x="2412428" y="4201648"/>
                </a:lnTo>
                <a:lnTo>
                  <a:pt x="2415286" y="4196376"/>
                </a:lnTo>
                <a:lnTo>
                  <a:pt x="2414876" y="4195102"/>
                </a:lnTo>
                <a:lnTo>
                  <a:pt x="2418520" y="4187131"/>
                </a:lnTo>
                <a:cubicBezTo>
                  <a:pt x="2421970" y="4184974"/>
                  <a:pt x="2425420" y="4184974"/>
                  <a:pt x="2425420" y="4184974"/>
                </a:cubicBezTo>
                <a:close/>
                <a:moveTo>
                  <a:pt x="2411620" y="4184974"/>
                </a:moveTo>
                <a:lnTo>
                  <a:pt x="2414876" y="4195102"/>
                </a:lnTo>
                <a:lnTo>
                  <a:pt x="2411620" y="4202225"/>
                </a:lnTo>
                <a:lnTo>
                  <a:pt x="2412428" y="4201648"/>
                </a:lnTo>
                <a:lnTo>
                  <a:pt x="2409895" y="4206322"/>
                </a:lnTo>
                <a:cubicBezTo>
                  <a:pt x="2404720" y="4212144"/>
                  <a:pt x="2397819" y="4216026"/>
                  <a:pt x="2397819" y="4216026"/>
                </a:cubicBezTo>
                <a:cubicBezTo>
                  <a:pt x="2384019" y="4200500"/>
                  <a:pt x="2411620" y="4216026"/>
                  <a:pt x="2411620" y="4184974"/>
                </a:cubicBezTo>
                <a:close/>
                <a:moveTo>
                  <a:pt x="6015250" y="4171173"/>
                </a:moveTo>
                <a:cubicBezTo>
                  <a:pt x="6029914" y="4171173"/>
                  <a:pt x="6029914" y="4186699"/>
                  <a:pt x="6044577" y="4186699"/>
                </a:cubicBezTo>
                <a:cubicBezTo>
                  <a:pt x="6015250" y="4202225"/>
                  <a:pt x="6015250" y="4186699"/>
                  <a:pt x="6000588" y="4202225"/>
                </a:cubicBezTo>
                <a:cubicBezTo>
                  <a:pt x="5985924" y="4202225"/>
                  <a:pt x="5985924" y="4186699"/>
                  <a:pt x="5985924" y="4186699"/>
                </a:cubicBezTo>
                <a:cubicBezTo>
                  <a:pt x="5985924" y="4186699"/>
                  <a:pt x="6015250" y="4202225"/>
                  <a:pt x="6015250" y="4171173"/>
                </a:cubicBezTo>
                <a:close/>
                <a:moveTo>
                  <a:pt x="6001104" y="4169919"/>
                </a:moveTo>
                <a:lnTo>
                  <a:pt x="6001104" y="4171173"/>
                </a:lnTo>
                <a:lnTo>
                  <a:pt x="6000920" y="4169935"/>
                </a:lnTo>
                <a:close/>
                <a:moveTo>
                  <a:pt x="5986616" y="4157373"/>
                </a:moveTo>
                <a:cubicBezTo>
                  <a:pt x="5993861" y="4157373"/>
                  <a:pt x="5997482" y="4157373"/>
                  <a:pt x="5999294" y="4159099"/>
                </a:cubicBezTo>
                <a:lnTo>
                  <a:pt x="6000920" y="4169935"/>
                </a:lnTo>
                <a:lnTo>
                  <a:pt x="5986616" y="4171173"/>
                </a:lnTo>
                <a:cubicBezTo>
                  <a:pt x="5986616" y="4171173"/>
                  <a:pt x="5986616" y="4171173"/>
                  <a:pt x="5986616" y="4157373"/>
                </a:cubicBezTo>
                <a:close/>
                <a:moveTo>
                  <a:pt x="5916403" y="4148751"/>
                </a:moveTo>
                <a:lnTo>
                  <a:pt x="5915770" y="4151003"/>
                </a:lnTo>
                <a:lnTo>
                  <a:pt x="5903554" y="4157903"/>
                </a:lnTo>
                <a:cubicBezTo>
                  <a:pt x="5903554" y="4150871"/>
                  <a:pt x="5910669" y="4150871"/>
                  <a:pt x="5916006" y="4149112"/>
                </a:cubicBezTo>
                <a:close/>
                <a:moveTo>
                  <a:pt x="5794490" y="4148156"/>
                </a:moveTo>
                <a:lnTo>
                  <a:pt x="5802094" y="4155752"/>
                </a:lnTo>
                <a:cubicBezTo>
                  <a:pt x="5807360" y="4157503"/>
                  <a:pt x="5810870" y="4157503"/>
                  <a:pt x="5803850" y="4157503"/>
                </a:cubicBezTo>
                <a:cubicBezTo>
                  <a:pt x="5789808" y="4157503"/>
                  <a:pt x="5803850" y="4171523"/>
                  <a:pt x="5789808" y="4171523"/>
                </a:cubicBezTo>
                <a:cubicBezTo>
                  <a:pt x="5789808" y="4164514"/>
                  <a:pt x="5786298" y="4157503"/>
                  <a:pt x="5786298" y="4152246"/>
                </a:cubicBezTo>
                <a:close/>
                <a:moveTo>
                  <a:pt x="5917785" y="4143838"/>
                </a:moveTo>
                <a:lnTo>
                  <a:pt x="5916583" y="4148588"/>
                </a:lnTo>
                <a:lnTo>
                  <a:pt x="5916403" y="4148751"/>
                </a:lnTo>
                <a:close/>
                <a:moveTo>
                  <a:pt x="5789808" y="4143483"/>
                </a:moveTo>
                <a:lnTo>
                  <a:pt x="5803850" y="4143483"/>
                </a:lnTo>
                <a:lnTo>
                  <a:pt x="5794490" y="4148156"/>
                </a:lnTo>
                <a:close/>
                <a:moveTo>
                  <a:pt x="5917785" y="4129772"/>
                </a:moveTo>
                <a:cubicBezTo>
                  <a:pt x="5932016" y="4129772"/>
                  <a:pt x="5932016" y="4157903"/>
                  <a:pt x="5960482" y="4143838"/>
                </a:cubicBezTo>
                <a:cubicBezTo>
                  <a:pt x="5946248" y="4171969"/>
                  <a:pt x="5946248" y="4171969"/>
                  <a:pt x="5932016" y="4171969"/>
                </a:cubicBezTo>
                <a:cubicBezTo>
                  <a:pt x="5917785" y="4200102"/>
                  <a:pt x="5932016" y="4200102"/>
                  <a:pt x="5946248" y="4200102"/>
                </a:cubicBezTo>
                <a:cubicBezTo>
                  <a:pt x="5946248" y="4214168"/>
                  <a:pt x="5932016" y="4228233"/>
                  <a:pt x="5946248" y="4242299"/>
                </a:cubicBezTo>
                <a:cubicBezTo>
                  <a:pt x="5917785" y="4242299"/>
                  <a:pt x="5932016" y="4242299"/>
                  <a:pt x="5932016" y="4256364"/>
                </a:cubicBezTo>
                <a:cubicBezTo>
                  <a:pt x="5917785" y="4242299"/>
                  <a:pt x="5917785" y="4242299"/>
                  <a:pt x="5917785" y="4242299"/>
                </a:cubicBezTo>
                <a:cubicBezTo>
                  <a:pt x="5917785" y="4242299"/>
                  <a:pt x="5917785" y="4242299"/>
                  <a:pt x="5903554" y="4242299"/>
                </a:cubicBezTo>
                <a:cubicBezTo>
                  <a:pt x="5917785" y="4256364"/>
                  <a:pt x="5917785" y="4256364"/>
                  <a:pt x="5932016" y="4256364"/>
                </a:cubicBezTo>
                <a:cubicBezTo>
                  <a:pt x="5932016" y="4256364"/>
                  <a:pt x="5932016" y="4256364"/>
                  <a:pt x="5932016" y="4270430"/>
                </a:cubicBezTo>
                <a:cubicBezTo>
                  <a:pt x="5946248" y="4270430"/>
                  <a:pt x="5946248" y="4256364"/>
                  <a:pt x="5960482" y="4256364"/>
                </a:cubicBezTo>
                <a:cubicBezTo>
                  <a:pt x="5946248" y="4270430"/>
                  <a:pt x="5960482" y="4270430"/>
                  <a:pt x="5960482" y="4270430"/>
                </a:cubicBezTo>
                <a:cubicBezTo>
                  <a:pt x="5960482" y="4270430"/>
                  <a:pt x="5960482" y="4256364"/>
                  <a:pt x="5974712" y="4256364"/>
                </a:cubicBezTo>
                <a:cubicBezTo>
                  <a:pt x="5974712" y="4270430"/>
                  <a:pt x="5974712" y="4277465"/>
                  <a:pt x="5974712" y="4282739"/>
                </a:cubicBezTo>
                <a:lnTo>
                  <a:pt x="5974712" y="4284498"/>
                </a:lnTo>
                <a:lnTo>
                  <a:pt x="5974712" y="4298563"/>
                </a:lnTo>
                <a:cubicBezTo>
                  <a:pt x="5988943" y="4298563"/>
                  <a:pt x="5988943" y="4284498"/>
                  <a:pt x="5974712" y="4284498"/>
                </a:cubicBezTo>
                <a:cubicBezTo>
                  <a:pt x="5988943" y="4270430"/>
                  <a:pt x="5988943" y="4284498"/>
                  <a:pt x="6003176" y="4284498"/>
                </a:cubicBezTo>
                <a:cubicBezTo>
                  <a:pt x="5988943" y="4298563"/>
                  <a:pt x="5988943" y="4298563"/>
                  <a:pt x="5974712" y="4312629"/>
                </a:cubicBezTo>
                <a:cubicBezTo>
                  <a:pt x="5960482" y="4298563"/>
                  <a:pt x="5988943" y="4284498"/>
                  <a:pt x="5960482" y="4284498"/>
                </a:cubicBezTo>
                <a:cubicBezTo>
                  <a:pt x="5960482" y="4284498"/>
                  <a:pt x="5946248" y="4298563"/>
                  <a:pt x="5946248" y="4284498"/>
                </a:cubicBezTo>
                <a:cubicBezTo>
                  <a:pt x="5932016" y="4284498"/>
                  <a:pt x="5946248" y="4298563"/>
                  <a:pt x="5932016" y="4298563"/>
                </a:cubicBezTo>
                <a:cubicBezTo>
                  <a:pt x="5932016" y="4284498"/>
                  <a:pt x="5932016" y="4284498"/>
                  <a:pt x="5932016" y="4284498"/>
                </a:cubicBezTo>
                <a:cubicBezTo>
                  <a:pt x="5917785" y="4256364"/>
                  <a:pt x="5917785" y="4284498"/>
                  <a:pt x="5903554" y="4284498"/>
                </a:cubicBezTo>
                <a:cubicBezTo>
                  <a:pt x="5903554" y="4270430"/>
                  <a:pt x="5889322" y="4256364"/>
                  <a:pt x="5889322" y="4242299"/>
                </a:cubicBezTo>
                <a:cubicBezTo>
                  <a:pt x="5917785" y="4256364"/>
                  <a:pt x="5889322" y="4214168"/>
                  <a:pt x="5917785" y="4228233"/>
                </a:cubicBezTo>
                <a:cubicBezTo>
                  <a:pt x="5917785" y="4214168"/>
                  <a:pt x="5903554" y="4214168"/>
                  <a:pt x="5903554" y="4214168"/>
                </a:cubicBezTo>
                <a:cubicBezTo>
                  <a:pt x="5903554" y="4214168"/>
                  <a:pt x="5903554" y="4214168"/>
                  <a:pt x="5889322" y="4214168"/>
                </a:cubicBezTo>
                <a:cubicBezTo>
                  <a:pt x="5889322" y="4214168"/>
                  <a:pt x="5892879" y="4210651"/>
                  <a:pt x="5894659" y="4205377"/>
                </a:cubicBezTo>
                <a:lnTo>
                  <a:pt x="5893918" y="4202695"/>
                </a:lnTo>
                <a:lnTo>
                  <a:pt x="5889322" y="4201363"/>
                </a:lnTo>
                <a:lnTo>
                  <a:pt x="5892808" y="4198668"/>
                </a:lnTo>
                <a:lnTo>
                  <a:pt x="5889322" y="4186034"/>
                </a:lnTo>
                <a:cubicBezTo>
                  <a:pt x="5896436" y="4186034"/>
                  <a:pt x="5903554" y="4182518"/>
                  <a:pt x="5908890" y="4175485"/>
                </a:cubicBezTo>
                <a:lnTo>
                  <a:pt x="5915770" y="4151003"/>
                </a:lnTo>
                <a:lnTo>
                  <a:pt x="5916005" y="4150870"/>
                </a:lnTo>
                <a:lnTo>
                  <a:pt x="5916583" y="4148588"/>
                </a:lnTo>
                <a:lnTo>
                  <a:pt x="5921565" y="4144058"/>
                </a:lnTo>
                <a:cubicBezTo>
                  <a:pt x="5922232" y="4141200"/>
                  <a:pt x="5921343" y="4136805"/>
                  <a:pt x="5917785" y="4129772"/>
                </a:cubicBezTo>
                <a:close/>
                <a:moveTo>
                  <a:pt x="6001104" y="4115972"/>
                </a:moveTo>
                <a:cubicBezTo>
                  <a:pt x="6015596" y="4115972"/>
                  <a:pt x="6015596" y="4129772"/>
                  <a:pt x="6030086" y="4129772"/>
                </a:cubicBezTo>
                <a:cubicBezTo>
                  <a:pt x="6030086" y="4129772"/>
                  <a:pt x="6030086" y="4115972"/>
                  <a:pt x="6044577" y="4115972"/>
                </a:cubicBezTo>
                <a:cubicBezTo>
                  <a:pt x="6044577" y="4129772"/>
                  <a:pt x="6030086" y="4129772"/>
                  <a:pt x="6044577" y="4143573"/>
                </a:cubicBezTo>
                <a:cubicBezTo>
                  <a:pt x="6044577" y="4143573"/>
                  <a:pt x="6015596" y="4143573"/>
                  <a:pt x="6015596" y="4129772"/>
                </a:cubicBezTo>
                <a:cubicBezTo>
                  <a:pt x="6015596" y="4129772"/>
                  <a:pt x="6015596" y="4129772"/>
                  <a:pt x="6001104" y="4129772"/>
                </a:cubicBezTo>
                <a:cubicBezTo>
                  <a:pt x="6015596" y="4129772"/>
                  <a:pt x="6001104" y="4143573"/>
                  <a:pt x="6015596" y="4157373"/>
                </a:cubicBezTo>
                <a:cubicBezTo>
                  <a:pt x="6015596" y="4164273"/>
                  <a:pt x="6011974" y="4167722"/>
                  <a:pt x="6006540" y="4169448"/>
                </a:cubicBezTo>
                <a:lnTo>
                  <a:pt x="6001104" y="4169919"/>
                </a:lnTo>
                <a:lnTo>
                  <a:pt x="6001104" y="4152198"/>
                </a:lnTo>
                <a:cubicBezTo>
                  <a:pt x="6001104" y="4147022"/>
                  <a:pt x="6001104" y="4143573"/>
                  <a:pt x="6001104" y="4143573"/>
                </a:cubicBezTo>
                <a:cubicBezTo>
                  <a:pt x="5986616" y="4157373"/>
                  <a:pt x="6001104" y="4157373"/>
                  <a:pt x="5986616" y="4157373"/>
                </a:cubicBezTo>
                <a:cubicBezTo>
                  <a:pt x="5986616" y="4157373"/>
                  <a:pt x="5986616" y="4143573"/>
                  <a:pt x="5972124" y="4143573"/>
                </a:cubicBezTo>
                <a:cubicBezTo>
                  <a:pt x="5972124" y="4143573"/>
                  <a:pt x="6001104" y="4129772"/>
                  <a:pt x="6001104" y="4115972"/>
                </a:cubicBezTo>
                <a:close/>
                <a:moveTo>
                  <a:pt x="2513071" y="4107766"/>
                </a:moveTo>
                <a:lnTo>
                  <a:pt x="2508222" y="4115972"/>
                </a:lnTo>
                <a:cubicBezTo>
                  <a:pt x="2504772" y="4122872"/>
                  <a:pt x="2501322" y="4129772"/>
                  <a:pt x="2494422" y="4129772"/>
                </a:cubicBezTo>
                <a:cubicBezTo>
                  <a:pt x="2501322" y="4122872"/>
                  <a:pt x="2504772" y="4115972"/>
                  <a:pt x="2508222" y="4110797"/>
                </a:cubicBezTo>
                <a:close/>
                <a:moveTo>
                  <a:pt x="5990630" y="4107189"/>
                </a:moveTo>
                <a:lnTo>
                  <a:pt x="5992394" y="4109072"/>
                </a:lnTo>
                <a:cubicBezTo>
                  <a:pt x="5990236" y="4112521"/>
                  <a:pt x="5985924" y="4115972"/>
                  <a:pt x="5985924" y="4115972"/>
                </a:cubicBezTo>
                <a:close/>
                <a:moveTo>
                  <a:pt x="2522023" y="4102171"/>
                </a:moveTo>
                <a:lnTo>
                  <a:pt x="2513071" y="4107766"/>
                </a:lnTo>
                <a:lnTo>
                  <a:pt x="2513829" y="4106484"/>
                </a:lnTo>
                <a:cubicBezTo>
                  <a:pt x="2515985" y="4103896"/>
                  <a:pt x="2518573" y="4102171"/>
                  <a:pt x="2522023" y="4102171"/>
                </a:cubicBezTo>
                <a:close/>
                <a:moveTo>
                  <a:pt x="1595457" y="4102171"/>
                </a:moveTo>
                <a:cubicBezTo>
                  <a:pt x="1651522" y="4116217"/>
                  <a:pt x="1721602" y="4158360"/>
                  <a:pt x="1679553" y="4228594"/>
                </a:cubicBezTo>
                <a:cubicBezTo>
                  <a:pt x="1669041" y="4260199"/>
                  <a:pt x="1642761" y="4260200"/>
                  <a:pt x="1618452" y="4264150"/>
                </a:cubicBezTo>
                <a:lnTo>
                  <a:pt x="1605160" y="4267956"/>
                </a:lnTo>
                <a:lnTo>
                  <a:pt x="1603341" y="4266784"/>
                </a:lnTo>
                <a:lnTo>
                  <a:pt x="1602940" y="4268592"/>
                </a:lnTo>
                <a:lnTo>
                  <a:pt x="1595457" y="4270734"/>
                </a:lnTo>
                <a:cubicBezTo>
                  <a:pt x="1602465" y="4277757"/>
                  <a:pt x="1602465" y="4274246"/>
                  <a:pt x="1602465" y="4270734"/>
                </a:cubicBezTo>
                <a:lnTo>
                  <a:pt x="1602940" y="4268592"/>
                </a:lnTo>
                <a:lnTo>
                  <a:pt x="1605160" y="4267956"/>
                </a:lnTo>
                <a:lnTo>
                  <a:pt x="1609473" y="4270734"/>
                </a:lnTo>
                <a:cubicBezTo>
                  <a:pt x="1609473" y="4284780"/>
                  <a:pt x="1609473" y="4284780"/>
                  <a:pt x="1609473" y="4298828"/>
                </a:cubicBezTo>
                <a:cubicBezTo>
                  <a:pt x="1595457" y="4284780"/>
                  <a:pt x="1595457" y="4298828"/>
                  <a:pt x="1581440" y="4298828"/>
                </a:cubicBezTo>
                <a:cubicBezTo>
                  <a:pt x="1581440" y="4284780"/>
                  <a:pt x="1581440" y="4284780"/>
                  <a:pt x="1581440" y="4270734"/>
                </a:cubicBezTo>
                <a:cubicBezTo>
                  <a:pt x="1581440" y="4256688"/>
                  <a:pt x="1553408" y="4256688"/>
                  <a:pt x="1539393" y="4242640"/>
                </a:cubicBezTo>
                <a:cubicBezTo>
                  <a:pt x="1539393" y="4256688"/>
                  <a:pt x="1539393" y="4242640"/>
                  <a:pt x="1525375" y="4256688"/>
                </a:cubicBezTo>
                <a:cubicBezTo>
                  <a:pt x="1525375" y="4242640"/>
                  <a:pt x="1525375" y="4228594"/>
                  <a:pt x="1525375" y="4228594"/>
                </a:cubicBezTo>
                <a:cubicBezTo>
                  <a:pt x="1497344" y="4172406"/>
                  <a:pt x="1539393" y="4116217"/>
                  <a:pt x="1595457" y="4102171"/>
                </a:cubicBezTo>
                <a:close/>
                <a:moveTo>
                  <a:pt x="5988350" y="4098505"/>
                </a:moveTo>
                <a:cubicBezTo>
                  <a:pt x="5989697" y="4099152"/>
                  <a:pt x="5991315" y="4101309"/>
                  <a:pt x="5992394" y="4103897"/>
                </a:cubicBezTo>
                <a:lnTo>
                  <a:pt x="5990630" y="4107189"/>
                </a:lnTo>
                <a:lnTo>
                  <a:pt x="5985924" y="4102171"/>
                </a:lnTo>
                <a:cubicBezTo>
                  <a:pt x="5985924" y="4098721"/>
                  <a:pt x="5987002" y="4097858"/>
                  <a:pt x="5988350" y="4098505"/>
                </a:cubicBezTo>
                <a:close/>
                <a:moveTo>
                  <a:pt x="6003174" y="4074571"/>
                </a:moveTo>
                <a:cubicBezTo>
                  <a:pt x="6003174" y="4074571"/>
                  <a:pt x="6003174" y="4074571"/>
                  <a:pt x="6016974" y="4074571"/>
                </a:cubicBezTo>
                <a:cubicBezTo>
                  <a:pt x="6016974" y="4074571"/>
                  <a:pt x="6016974" y="4088371"/>
                  <a:pt x="6003174" y="4088371"/>
                </a:cubicBezTo>
                <a:cubicBezTo>
                  <a:pt x="6003174" y="4088371"/>
                  <a:pt x="6003174" y="4088371"/>
                  <a:pt x="6003174" y="4074571"/>
                </a:cubicBezTo>
                <a:close/>
                <a:moveTo>
                  <a:pt x="2635877" y="4074571"/>
                </a:moveTo>
                <a:cubicBezTo>
                  <a:pt x="2649678" y="4074571"/>
                  <a:pt x="2649678" y="4088371"/>
                  <a:pt x="2663478" y="4074571"/>
                </a:cubicBezTo>
                <a:cubicBezTo>
                  <a:pt x="2663478" y="4088371"/>
                  <a:pt x="2649678" y="4088371"/>
                  <a:pt x="2649678" y="4102171"/>
                </a:cubicBezTo>
                <a:cubicBezTo>
                  <a:pt x="2649678" y="4088371"/>
                  <a:pt x="2635877" y="4088371"/>
                  <a:pt x="2635877" y="4074571"/>
                </a:cubicBezTo>
                <a:close/>
                <a:moveTo>
                  <a:pt x="5958306" y="4073380"/>
                </a:moveTo>
                <a:lnTo>
                  <a:pt x="5959973" y="4075994"/>
                </a:lnTo>
                <a:lnTo>
                  <a:pt x="5959710" y="4076185"/>
                </a:lnTo>
                <a:close/>
                <a:moveTo>
                  <a:pt x="5928077" y="4060683"/>
                </a:moveTo>
                <a:lnTo>
                  <a:pt x="5931979" y="4062865"/>
                </a:lnTo>
                <a:cubicBezTo>
                  <a:pt x="5937244" y="4066370"/>
                  <a:pt x="5944264" y="4073379"/>
                  <a:pt x="5944264" y="4087399"/>
                </a:cubicBezTo>
                <a:lnTo>
                  <a:pt x="5959710" y="4076185"/>
                </a:lnTo>
                <a:lnTo>
                  <a:pt x="5965328" y="4087399"/>
                </a:lnTo>
                <a:cubicBezTo>
                  <a:pt x="5968838" y="4090905"/>
                  <a:pt x="5972348" y="4094411"/>
                  <a:pt x="5972348" y="4101422"/>
                </a:cubicBezTo>
                <a:cubicBezTo>
                  <a:pt x="5958306" y="4115441"/>
                  <a:pt x="5958306" y="4101422"/>
                  <a:pt x="5958306" y="4087399"/>
                </a:cubicBezTo>
                <a:cubicBezTo>
                  <a:pt x="5944264" y="4101422"/>
                  <a:pt x="5944264" y="4115441"/>
                  <a:pt x="5944264" y="4129461"/>
                </a:cubicBezTo>
                <a:cubicBezTo>
                  <a:pt x="5930225" y="4115441"/>
                  <a:pt x="5916184" y="4129461"/>
                  <a:pt x="5916184" y="4115441"/>
                </a:cubicBezTo>
                <a:cubicBezTo>
                  <a:pt x="5916184" y="4115441"/>
                  <a:pt x="5916184" y="4115441"/>
                  <a:pt x="5930225" y="4115441"/>
                </a:cubicBezTo>
                <a:cubicBezTo>
                  <a:pt x="5944264" y="4115441"/>
                  <a:pt x="5944264" y="4101422"/>
                  <a:pt x="5944264" y="4101422"/>
                </a:cubicBezTo>
                <a:cubicBezTo>
                  <a:pt x="5930225" y="4073380"/>
                  <a:pt x="5902142" y="4101422"/>
                  <a:pt x="5902142" y="4101422"/>
                </a:cubicBezTo>
                <a:cubicBezTo>
                  <a:pt x="5902142" y="4101422"/>
                  <a:pt x="5874058" y="4087399"/>
                  <a:pt x="5874058" y="4115441"/>
                </a:cubicBezTo>
                <a:cubicBezTo>
                  <a:pt x="5860016" y="4101422"/>
                  <a:pt x="5860016" y="4115441"/>
                  <a:pt x="5845975" y="4115441"/>
                </a:cubicBezTo>
                <a:cubicBezTo>
                  <a:pt x="5860016" y="4129461"/>
                  <a:pt x="5831934" y="4129461"/>
                  <a:pt x="5831934" y="4143483"/>
                </a:cubicBezTo>
                <a:cubicBezTo>
                  <a:pt x="5831934" y="4157503"/>
                  <a:pt x="5831934" y="4157503"/>
                  <a:pt x="5831934" y="4157503"/>
                </a:cubicBezTo>
                <a:cubicBezTo>
                  <a:pt x="5845975" y="4157503"/>
                  <a:pt x="5845975" y="4143483"/>
                  <a:pt x="5845975" y="4143483"/>
                </a:cubicBezTo>
                <a:cubicBezTo>
                  <a:pt x="5860016" y="4143483"/>
                  <a:pt x="5874058" y="4143483"/>
                  <a:pt x="5874058" y="4129461"/>
                </a:cubicBezTo>
                <a:cubicBezTo>
                  <a:pt x="5888100" y="4115441"/>
                  <a:pt x="5888100" y="4157503"/>
                  <a:pt x="5902142" y="4129461"/>
                </a:cubicBezTo>
                <a:cubicBezTo>
                  <a:pt x="5888100" y="4143483"/>
                  <a:pt x="5902142" y="4171523"/>
                  <a:pt x="5874058" y="4185545"/>
                </a:cubicBezTo>
                <a:cubicBezTo>
                  <a:pt x="5888100" y="4171523"/>
                  <a:pt x="5874058" y="4171523"/>
                  <a:pt x="5874058" y="4171523"/>
                </a:cubicBezTo>
                <a:cubicBezTo>
                  <a:pt x="5874058" y="4157503"/>
                  <a:pt x="5874058" y="4157503"/>
                  <a:pt x="5874058" y="4143483"/>
                </a:cubicBezTo>
                <a:cubicBezTo>
                  <a:pt x="5860016" y="4157503"/>
                  <a:pt x="5860016" y="4157503"/>
                  <a:pt x="5845975" y="4157503"/>
                </a:cubicBezTo>
                <a:cubicBezTo>
                  <a:pt x="5845975" y="4164514"/>
                  <a:pt x="5845975" y="4168020"/>
                  <a:pt x="5844219" y="4169772"/>
                </a:cubicBezTo>
                <a:lnTo>
                  <a:pt x="5834148" y="4171208"/>
                </a:lnTo>
                <a:lnTo>
                  <a:pt x="5846194" y="4186699"/>
                </a:lnTo>
                <a:cubicBezTo>
                  <a:pt x="5847920" y="4190581"/>
                  <a:pt x="5847920" y="4194462"/>
                  <a:pt x="5847920" y="4202225"/>
                </a:cubicBezTo>
                <a:cubicBezTo>
                  <a:pt x="5841020" y="4194462"/>
                  <a:pt x="5837571" y="4190581"/>
                  <a:pt x="5835846" y="4186699"/>
                </a:cubicBezTo>
                <a:lnTo>
                  <a:pt x="5834124" y="4171212"/>
                </a:lnTo>
                <a:lnTo>
                  <a:pt x="5831934" y="4171523"/>
                </a:lnTo>
                <a:cubicBezTo>
                  <a:pt x="5831934" y="4157503"/>
                  <a:pt x="5831934" y="4171523"/>
                  <a:pt x="5817892" y="4157503"/>
                </a:cubicBezTo>
                <a:cubicBezTo>
                  <a:pt x="5817892" y="4157503"/>
                  <a:pt x="5803850" y="4143483"/>
                  <a:pt x="5817892" y="4143483"/>
                </a:cubicBezTo>
                <a:cubicBezTo>
                  <a:pt x="5831934" y="4143483"/>
                  <a:pt x="5831934" y="4129461"/>
                  <a:pt x="5831934" y="4129461"/>
                </a:cubicBezTo>
                <a:cubicBezTo>
                  <a:pt x="5824914" y="4129461"/>
                  <a:pt x="5824914" y="4125958"/>
                  <a:pt x="5824912" y="4120699"/>
                </a:cubicBezTo>
                <a:lnTo>
                  <a:pt x="5823603" y="4117106"/>
                </a:lnTo>
                <a:lnTo>
                  <a:pt x="5831934" y="4115441"/>
                </a:lnTo>
                <a:lnTo>
                  <a:pt x="5820654" y="4109006"/>
                </a:lnTo>
                <a:lnTo>
                  <a:pt x="5817892" y="4101422"/>
                </a:lnTo>
                <a:cubicBezTo>
                  <a:pt x="5849485" y="4111936"/>
                  <a:pt x="5881079" y="4090905"/>
                  <a:pt x="5906749" y="4073818"/>
                </a:cubicBezTo>
                <a:close/>
                <a:moveTo>
                  <a:pt x="5930225" y="4059360"/>
                </a:moveTo>
                <a:lnTo>
                  <a:pt x="5928077" y="4060683"/>
                </a:lnTo>
                <a:lnTo>
                  <a:pt x="5926495" y="4059798"/>
                </a:lnTo>
                <a:cubicBezTo>
                  <a:pt x="5925837" y="4059360"/>
                  <a:pt x="5926715" y="4059360"/>
                  <a:pt x="5930225" y="4059360"/>
                </a:cubicBezTo>
                <a:close/>
                <a:moveTo>
                  <a:pt x="5860016" y="4059360"/>
                </a:moveTo>
                <a:cubicBezTo>
                  <a:pt x="5860016" y="4073380"/>
                  <a:pt x="5860016" y="4059360"/>
                  <a:pt x="5860016" y="4087399"/>
                </a:cubicBezTo>
                <a:cubicBezTo>
                  <a:pt x="5860016" y="4087399"/>
                  <a:pt x="5845975" y="4087399"/>
                  <a:pt x="5845975" y="4101422"/>
                </a:cubicBezTo>
                <a:cubicBezTo>
                  <a:pt x="5845975" y="4087399"/>
                  <a:pt x="5831934" y="4087399"/>
                  <a:pt x="5831934" y="4073380"/>
                </a:cubicBezTo>
                <a:cubicBezTo>
                  <a:pt x="5831934" y="4073380"/>
                  <a:pt x="5845975" y="4073380"/>
                  <a:pt x="5860016" y="4059360"/>
                </a:cubicBezTo>
                <a:close/>
                <a:moveTo>
                  <a:pt x="6014819" y="4054948"/>
                </a:moveTo>
                <a:cubicBezTo>
                  <a:pt x="6016113" y="4055595"/>
                  <a:pt x="6016976" y="4057320"/>
                  <a:pt x="6016976" y="4060770"/>
                </a:cubicBezTo>
                <a:cubicBezTo>
                  <a:pt x="6030776" y="4074571"/>
                  <a:pt x="6016976" y="4060770"/>
                  <a:pt x="6003176" y="4060770"/>
                </a:cubicBezTo>
                <a:cubicBezTo>
                  <a:pt x="6003176" y="4060770"/>
                  <a:pt x="6006627" y="4057319"/>
                  <a:pt x="6010076" y="4055596"/>
                </a:cubicBezTo>
                <a:cubicBezTo>
                  <a:pt x="6011800" y="4054733"/>
                  <a:pt x="6013525" y="4054302"/>
                  <a:pt x="6014819" y="4054948"/>
                </a:cubicBezTo>
                <a:close/>
                <a:moveTo>
                  <a:pt x="6044577" y="4046970"/>
                </a:moveTo>
                <a:cubicBezTo>
                  <a:pt x="6058378" y="4060770"/>
                  <a:pt x="6058378" y="4074571"/>
                  <a:pt x="6058378" y="4088371"/>
                </a:cubicBezTo>
                <a:cubicBezTo>
                  <a:pt x="6044577" y="4074571"/>
                  <a:pt x="6016976" y="4115972"/>
                  <a:pt x="6016976" y="4088371"/>
                </a:cubicBezTo>
                <a:cubicBezTo>
                  <a:pt x="6030776" y="4088371"/>
                  <a:pt x="6030776" y="4074571"/>
                  <a:pt x="6044577" y="4074571"/>
                </a:cubicBezTo>
                <a:cubicBezTo>
                  <a:pt x="6030776" y="4060770"/>
                  <a:pt x="6058378" y="4060770"/>
                  <a:pt x="6044577" y="4046970"/>
                </a:cubicBezTo>
                <a:close/>
                <a:moveTo>
                  <a:pt x="5986390" y="4045340"/>
                </a:moveTo>
                <a:cubicBezTo>
                  <a:pt x="5972348" y="4059360"/>
                  <a:pt x="5972348" y="4073380"/>
                  <a:pt x="6000431" y="4073380"/>
                </a:cubicBezTo>
                <a:cubicBezTo>
                  <a:pt x="6000431" y="4087399"/>
                  <a:pt x="5986390" y="4087399"/>
                  <a:pt x="5986390" y="4073380"/>
                </a:cubicBezTo>
                <a:cubicBezTo>
                  <a:pt x="5986390" y="4087399"/>
                  <a:pt x="5986390" y="4087399"/>
                  <a:pt x="5972348" y="4101422"/>
                </a:cubicBezTo>
                <a:cubicBezTo>
                  <a:pt x="5972348" y="4101422"/>
                  <a:pt x="5972348" y="4097916"/>
                  <a:pt x="5970592" y="4092659"/>
                </a:cubicBezTo>
                <a:lnTo>
                  <a:pt x="5959973" y="4075994"/>
                </a:lnTo>
                <a:lnTo>
                  <a:pt x="5963572" y="4073380"/>
                </a:lnTo>
                <a:cubicBezTo>
                  <a:pt x="5968838" y="4069874"/>
                  <a:pt x="5972348" y="4066371"/>
                  <a:pt x="5972348" y="4059360"/>
                </a:cubicBezTo>
                <a:cubicBezTo>
                  <a:pt x="5958306" y="4045340"/>
                  <a:pt x="5958306" y="4073380"/>
                  <a:pt x="5944264" y="4073380"/>
                </a:cubicBezTo>
                <a:cubicBezTo>
                  <a:pt x="5958306" y="4059360"/>
                  <a:pt x="5958306" y="4045340"/>
                  <a:pt x="5986390" y="4045340"/>
                </a:cubicBezTo>
                <a:close/>
                <a:moveTo>
                  <a:pt x="5860016" y="4031318"/>
                </a:moveTo>
                <a:cubicBezTo>
                  <a:pt x="5860016" y="4031318"/>
                  <a:pt x="5860016" y="4031318"/>
                  <a:pt x="5874058" y="4031318"/>
                </a:cubicBezTo>
                <a:cubicBezTo>
                  <a:pt x="5888100" y="4045340"/>
                  <a:pt x="5860016" y="4031318"/>
                  <a:pt x="5860016" y="4045340"/>
                </a:cubicBezTo>
                <a:cubicBezTo>
                  <a:pt x="5860016" y="4045340"/>
                  <a:pt x="5860016" y="4045340"/>
                  <a:pt x="5860016" y="4031318"/>
                </a:cubicBezTo>
                <a:close/>
                <a:moveTo>
                  <a:pt x="5747686" y="4031318"/>
                </a:moveTo>
                <a:cubicBezTo>
                  <a:pt x="5747686" y="4031318"/>
                  <a:pt x="5761725" y="4031318"/>
                  <a:pt x="5761725" y="4045340"/>
                </a:cubicBezTo>
                <a:cubicBezTo>
                  <a:pt x="5761725" y="4059360"/>
                  <a:pt x="5747686" y="4031318"/>
                  <a:pt x="5747686" y="4031318"/>
                </a:cubicBezTo>
                <a:close/>
                <a:moveTo>
                  <a:pt x="5981708" y="4007950"/>
                </a:moveTo>
                <a:lnTo>
                  <a:pt x="5984634" y="4010287"/>
                </a:lnTo>
                <a:lnTo>
                  <a:pt x="5988395" y="4015294"/>
                </a:lnTo>
                <a:lnTo>
                  <a:pt x="5986390" y="4017298"/>
                </a:lnTo>
                <a:close/>
                <a:moveTo>
                  <a:pt x="5944523" y="4005569"/>
                </a:moveTo>
                <a:cubicBezTo>
                  <a:pt x="5944523" y="4005569"/>
                  <a:pt x="5944523" y="4005569"/>
                  <a:pt x="5973504" y="4005569"/>
                </a:cubicBezTo>
                <a:cubicBezTo>
                  <a:pt x="5959014" y="4019369"/>
                  <a:pt x="5987996" y="4019369"/>
                  <a:pt x="6016976" y="4046970"/>
                </a:cubicBezTo>
                <a:cubicBezTo>
                  <a:pt x="6002484" y="4046970"/>
                  <a:pt x="5987996" y="4033169"/>
                  <a:pt x="5973504" y="4033169"/>
                </a:cubicBezTo>
                <a:cubicBezTo>
                  <a:pt x="5959014" y="4033169"/>
                  <a:pt x="5987996" y="4033169"/>
                  <a:pt x="5973504" y="4046970"/>
                </a:cubicBezTo>
                <a:cubicBezTo>
                  <a:pt x="5959014" y="4033169"/>
                  <a:pt x="5959014" y="4046970"/>
                  <a:pt x="5944523" y="4046970"/>
                </a:cubicBezTo>
                <a:cubicBezTo>
                  <a:pt x="5959014" y="4033169"/>
                  <a:pt x="5959014" y="4033169"/>
                  <a:pt x="5944523" y="4005569"/>
                </a:cubicBezTo>
                <a:close/>
                <a:moveTo>
                  <a:pt x="5916922" y="4005569"/>
                </a:moveTo>
                <a:cubicBezTo>
                  <a:pt x="5930722" y="4005569"/>
                  <a:pt x="5916922" y="4033169"/>
                  <a:pt x="5903122" y="4033169"/>
                </a:cubicBezTo>
                <a:cubicBezTo>
                  <a:pt x="5903122" y="4033169"/>
                  <a:pt x="5903122" y="4005569"/>
                  <a:pt x="5916922" y="4005569"/>
                </a:cubicBezTo>
                <a:close/>
                <a:moveTo>
                  <a:pt x="5938701" y="4001903"/>
                </a:moveTo>
                <a:cubicBezTo>
                  <a:pt x="5944523" y="4003844"/>
                  <a:pt x="5944523" y="4019369"/>
                  <a:pt x="5944523" y="4019369"/>
                </a:cubicBezTo>
                <a:cubicBezTo>
                  <a:pt x="5958324" y="4033169"/>
                  <a:pt x="5930722" y="4019369"/>
                  <a:pt x="5930722" y="4033169"/>
                </a:cubicBezTo>
                <a:cubicBezTo>
                  <a:pt x="5930722" y="4019369"/>
                  <a:pt x="5930722" y="4005569"/>
                  <a:pt x="5930722" y="4005569"/>
                </a:cubicBezTo>
                <a:cubicBezTo>
                  <a:pt x="5934172" y="4002119"/>
                  <a:pt x="5936760" y="4001256"/>
                  <a:pt x="5938701" y="4001903"/>
                </a:cubicBezTo>
                <a:close/>
                <a:moveTo>
                  <a:pt x="5903122" y="3991768"/>
                </a:moveTo>
                <a:cubicBezTo>
                  <a:pt x="5903122" y="4005569"/>
                  <a:pt x="5903122" y="4005569"/>
                  <a:pt x="5903122" y="4005569"/>
                </a:cubicBezTo>
                <a:cubicBezTo>
                  <a:pt x="5903122" y="4012469"/>
                  <a:pt x="5903122" y="4009019"/>
                  <a:pt x="5901397" y="4003844"/>
                </a:cubicBezTo>
                <a:lnTo>
                  <a:pt x="5897977" y="3997183"/>
                </a:lnTo>
                <a:lnTo>
                  <a:pt x="5900966" y="3997590"/>
                </a:lnTo>
                <a:cubicBezTo>
                  <a:pt x="5902259" y="3996943"/>
                  <a:pt x="5903122" y="3995218"/>
                  <a:pt x="5903122" y="3991768"/>
                </a:cubicBezTo>
                <a:close/>
                <a:moveTo>
                  <a:pt x="5889322" y="3991768"/>
                </a:moveTo>
                <a:cubicBezTo>
                  <a:pt x="5892772" y="3991768"/>
                  <a:pt x="5895359" y="3993493"/>
                  <a:pt x="5897300" y="3995865"/>
                </a:cubicBezTo>
                <a:lnTo>
                  <a:pt x="5897977" y="3997183"/>
                </a:lnTo>
                <a:lnTo>
                  <a:pt x="5896222" y="3996943"/>
                </a:lnTo>
                <a:cubicBezTo>
                  <a:pt x="5892772" y="3995218"/>
                  <a:pt x="5889322" y="3991768"/>
                  <a:pt x="5889322" y="3991768"/>
                </a:cubicBezTo>
                <a:close/>
                <a:moveTo>
                  <a:pt x="6014472" y="3989256"/>
                </a:moveTo>
                <a:cubicBezTo>
                  <a:pt x="6014472" y="4003278"/>
                  <a:pt x="6000431" y="4003278"/>
                  <a:pt x="6000431" y="4031318"/>
                </a:cubicBezTo>
                <a:lnTo>
                  <a:pt x="5988395" y="4015294"/>
                </a:lnTo>
                <a:lnTo>
                  <a:pt x="6000431" y="4003278"/>
                </a:lnTo>
                <a:cubicBezTo>
                  <a:pt x="6003941" y="3999772"/>
                  <a:pt x="6007453" y="3996267"/>
                  <a:pt x="6014472" y="3989256"/>
                </a:cubicBezTo>
                <a:close/>
                <a:moveTo>
                  <a:pt x="5834348" y="3983562"/>
                </a:moveTo>
                <a:cubicBezTo>
                  <a:pt x="5841149" y="3983124"/>
                  <a:pt x="5848608" y="3984000"/>
                  <a:pt x="5854751" y="3985752"/>
                </a:cubicBezTo>
                <a:cubicBezTo>
                  <a:pt x="5867036" y="3989256"/>
                  <a:pt x="5874058" y="3996267"/>
                  <a:pt x="5860016" y="4003278"/>
                </a:cubicBezTo>
                <a:cubicBezTo>
                  <a:pt x="5860016" y="4017298"/>
                  <a:pt x="5874058" y="4017298"/>
                  <a:pt x="5860016" y="4031318"/>
                </a:cubicBezTo>
                <a:cubicBezTo>
                  <a:pt x="5845975" y="4031318"/>
                  <a:pt x="5845975" y="4045340"/>
                  <a:pt x="5831934" y="4045340"/>
                </a:cubicBezTo>
                <a:cubicBezTo>
                  <a:pt x="5845975" y="4031318"/>
                  <a:pt x="5845975" y="3989256"/>
                  <a:pt x="5817892" y="3989256"/>
                </a:cubicBezTo>
                <a:cubicBezTo>
                  <a:pt x="5821403" y="3985752"/>
                  <a:pt x="5827546" y="3984000"/>
                  <a:pt x="5834348" y="3983562"/>
                </a:cubicBezTo>
                <a:close/>
                <a:moveTo>
                  <a:pt x="5960062" y="3978741"/>
                </a:moveTo>
                <a:cubicBezTo>
                  <a:pt x="5961816" y="3978741"/>
                  <a:pt x="5965328" y="3982247"/>
                  <a:pt x="5972348" y="3989256"/>
                </a:cubicBezTo>
                <a:cubicBezTo>
                  <a:pt x="5972348" y="3996267"/>
                  <a:pt x="5975858" y="3999772"/>
                  <a:pt x="5979368" y="4003278"/>
                </a:cubicBezTo>
                <a:lnTo>
                  <a:pt x="5981708" y="4007950"/>
                </a:lnTo>
                <a:lnTo>
                  <a:pt x="5958306" y="3989256"/>
                </a:lnTo>
                <a:cubicBezTo>
                  <a:pt x="5958306" y="3982247"/>
                  <a:pt x="5958306" y="3978741"/>
                  <a:pt x="5960062" y="3978741"/>
                </a:cubicBezTo>
                <a:close/>
                <a:moveTo>
                  <a:pt x="5944483" y="3971512"/>
                </a:moveTo>
                <a:cubicBezTo>
                  <a:pt x="5945142" y="3973484"/>
                  <a:pt x="5947775" y="3989256"/>
                  <a:pt x="5958306" y="3989256"/>
                </a:cubicBezTo>
                <a:cubicBezTo>
                  <a:pt x="5944264" y="3989256"/>
                  <a:pt x="5944264" y="4003278"/>
                  <a:pt x="5944264" y="3989256"/>
                </a:cubicBezTo>
                <a:cubicBezTo>
                  <a:pt x="5930225" y="3975236"/>
                  <a:pt x="5944264" y="3975236"/>
                  <a:pt x="5944264" y="3975236"/>
                </a:cubicBezTo>
                <a:cubicBezTo>
                  <a:pt x="5944264" y="3971731"/>
                  <a:pt x="5944264" y="3970855"/>
                  <a:pt x="5944483" y="3971512"/>
                </a:cubicBezTo>
                <a:close/>
                <a:moveTo>
                  <a:pt x="5860016" y="3947194"/>
                </a:moveTo>
                <a:cubicBezTo>
                  <a:pt x="5860016" y="3961216"/>
                  <a:pt x="5860016" y="3961216"/>
                  <a:pt x="5860016" y="3975236"/>
                </a:cubicBezTo>
                <a:cubicBezTo>
                  <a:pt x="5845975" y="3975236"/>
                  <a:pt x="5860016" y="3961216"/>
                  <a:pt x="5831934" y="3975236"/>
                </a:cubicBezTo>
                <a:cubicBezTo>
                  <a:pt x="5845975" y="3975236"/>
                  <a:pt x="5831934" y="3947194"/>
                  <a:pt x="5860016" y="3947194"/>
                </a:cubicBezTo>
                <a:close/>
                <a:moveTo>
                  <a:pt x="5692664" y="3946916"/>
                </a:moveTo>
                <a:cubicBezTo>
                  <a:pt x="5706465" y="3946916"/>
                  <a:pt x="5706465" y="3960716"/>
                  <a:pt x="5706465" y="3960716"/>
                </a:cubicBezTo>
                <a:cubicBezTo>
                  <a:pt x="5706465" y="3960716"/>
                  <a:pt x="5692664" y="3960716"/>
                  <a:pt x="5692664" y="3946916"/>
                </a:cubicBezTo>
                <a:close/>
                <a:moveTo>
                  <a:pt x="5888100" y="3933174"/>
                </a:moveTo>
                <a:cubicBezTo>
                  <a:pt x="5902142" y="3933174"/>
                  <a:pt x="5902142" y="3947194"/>
                  <a:pt x="5916184" y="3947194"/>
                </a:cubicBezTo>
                <a:cubicBezTo>
                  <a:pt x="5916184" y="3947194"/>
                  <a:pt x="5916184" y="3947194"/>
                  <a:pt x="5902142" y="3961216"/>
                </a:cubicBezTo>
                <a:cubicBezTo>
                  <a:pt x="5916184" y="3961216"/>
                  <a:pt x="5930225" y="3975236"/>
                  <a:pt x="5930225" y="3989256"/>
                </a:cubicBezTo>
                <a:cubicBezTo>
                  <a:pt x="5923205" y="3989256"/>
                  <a:pt x="5923205" y="3985752"/>
                  <a:pt x="5921449" y="3982247"/>
                </a:cubicBezTo>
                <a:lnTo>
                  <a:pt x="5914836" y="3979845"/>
                </a:lnTo>
                <a:lnTo>
                  <a:pt x="5914428" y="3976990"/>
                </a:lnTo>
                <a:cubicBezTo>
                  <a:pt x="5912674" y="3975236"/>
                  <a:pt x="5909162" y="3975236"/>
                  <a:pt x="5902142" y="3975236"/>
                </a:cubicBezTo>
                <a:lnTo>
                  <a:pt x="5914836" y="3979845"/>
                </a:lnTo>
                <a:lnTo>
                  <a:pt x="5916184" y="3989256"/>
                </a:lnTo>
                <a:cubicBezTo>
                  <a:pt x="5902142" y="3989256"/>
                  <a:pt x="5902142" y="3989256"/>
                  <a:pt x="5888100" y="3989256"/>
                </a:cubicBezTo>
                <a:cubicBezTo>
                  <a:pt x="5888100" y="3975236"/>
                  <a:pt x="5888100" y="3947194"/>
                  <a:pt x="5874058" y="3961216"/>
                </a:cubicBezTo>
                <a:cubicBezTo>
                  <a:pt x="5860016" y="3947194"/>
                  <a:pt x="5888100" y="3947194"/>
                  <a:pt x="5888100" y="3933174"/>
                </a:cubicBezTo>
                <a:close/>
                <a:moveTo>
                  <a:pt x="5723534" y="3931492"/>
                </a:moveTo>
                <a:lnTo>
                  <a:pt x="5723112" y="3933174"/>
                </a:lnTo>
                <a:cubicBezTo>
                  <a:pt x="5723112" y="3947194"/>
                  <a:pt x="5726622" y="3961216"/>
                  <a:pt x="5733644" y="3975236"/>
                </a:cubicBezTo>
                <a:cubicBezTo>
                  <a:pt x="5719602" y="3975236"/>
                  <a:pt x="5719602" y="3961216"/>
                  <a:pt x="5719602" y="3961216"/>
                </a:cubicBezTo>
                <a:cubicBezTo>
                  <a:pt x="5705561" y="3961216"/>
                  <a:pt x="5705561" y="3947194"/>
                  <a:pt x="5719602" y="3933174"/>
                </a:cubicBezTo>
                <a:close/>
                <a:moveTo>
                  <a:pt x="6000431" y="3919154"/>
                </a:moveTo>
                <a:cubicBezTo>
                  <a:pt x="6028514" y="3919154"/>
                  <a:pt x="6014472" y="3961216"/>
                  <a:pt x="6028514" y="3975236"/>
                </a:cubicBezTo>
                <a:cubicBezTo>
                  <a:pt x="6014472" y="3975236"/>
                  <a:pt x="6014472" y="3961216"/>
                  <a:pt x="6000431" y="3961216"/>
                </a:cubicBezTo>
                <a:cubicBezTo>
                  <a:pt x="6014472" y="3961216"/>
                  <a:pt x="6014472" y="3975236"/>
                  <a:pt x="6014472" y="3975236"/>
                </a:cubicBezTo>
                <a:cubicBezTo>
                  <a:pt x="6014472" y="3975236"/>
                  <a:pt x="6000431" y="3975236"/>
                  <a:pt x="6014472" y="3989256"/>
                </a:cubicBezTo>
                <a:cubicBezTo>
                  <a:pt x="5986390" y="3975236"/>
                  <a:pt x="5986390" y="3989256"/>
                  <a:pt x="5972348" y="3989256"/>
                </a:cubicBezTo>
                <a:cubicBezTo>
                  <a:pt x="5958306" y="3975236"/>
                  <a:pt x="5972348" y="3961216"/>
                  <a:pt x="5972348" y="3961216"/>
                </a:cubicBezTo>
                <a:cubicBezTo>
                  <a:pt x="5972348" y="3961216"/>
                  <a:pt x="5986390" y="3933174"/>
                  <a:pt x="5986390" y="3947194"/>
                </a:cubicBezTo>
                <a:cubicBezTo>
                  <a:pt x="5986390" y="3933174"/>
                  <a:pt x="6000431" y="3947194"/>
                  <a:pt x="6000431" y="3919154"/>
                </a:cubicBezTo>
                <a:close/>
                <a:moveTo>
                  <a:pt x="5874058" y="3919154"/>
                </a:moveTo>
                <a:cubicBezTo>
                  <a:pt x="5888100" y="3919154"/>
                  <a:pt x="5874058" y="3947194"/>
                  <a:pt x="5860016" y="3947194"/>
                </a:cubicBezTo>
                <a:cubicBezTo>
                  <a:pt x="5860016" y="3947194"/>
                  <a:pt x="5845975" y="3933174"/>
                  <a:pt x="5860016" y="3933174"/>
                </a:cubicBezTo>
                <a:cubicBezTo>
                  <a:pt x="5860016" y="3933174"/>
                  <a:pt x="5860016" y="3933174"/>
                  <a:pt x="5874058" y="3919154"/>
                </a:cubicBezTo>
                <a:close/>
                <a:moveTo>
                  <a:pt x="5789808" y="3919154"/>
                </a:moveTo>
                <a:cubicBezTo>
                  <a:pt x="5789808" y="3947194"/>
                  <a:pt x="5803850" y="3961216"/>
                  <a:pt x="5775767" y="3961216"/>
                </a:cubicBezTo>
                <a:cubicBezTo>
                  <a:pt x="5775767" y="3947194"/>
                  <a:pt x="5789808" y="3947194"/>
                  <a:pt x="5789808" y="3947194"/>
                </a:cubicBezTo>
                <a:cubicBezTo>
                  <a:pt x="5775767" y="3947194"/>
                  <a:pt x="5789808" y="3933174"/>
                  <a:pt x="5775767" y="3933174"/>
                </a:cubicBezTo>
                <a:cubicBezTo>
                  <a:pt x="5775767" y="3919154"/>
                  <a:pt x="5789808" y="3933174"/>
                  <a:pt x="5789808" y="3933174"/>
                </a:cubicBezTo>
                <a:cubicBezTo>
                  <a:pt x="5789808" y="3919154"/>
                  <a:pt x="5761725" y="3919154"/>
                  <a:pt x="5789808" y="3919154"/>
                </a:cubicBezTo>
                <a:close/>
                <a:moveTo>
                  <a:pt x="5967666" y="3916038"/>
                </a:moveTo>
                <a:lnTo>
                  <a:pt x="5972348" y="3919154"/>
                </a:lnTo>
                <a:cubicBezTo>
                  <a:pt x="5972348" y="3919154"/>
                  <a:pt x="5968838" y="3919154"/>
                  <a:pt x="5967082" y="3917400"/>
                </a:cubicBezTo>
                <a:close/>
                <a:moveTo>
                  <a:pt x="6044577" y="3905517"/>
                </a:moveTo>
                <a:cubicBezTo>
                  <a:pt x="6058568" y="3919519"/>
                  <a:pt x="6086554" y="3919519"/>
                  <a:pt x="6100546" y="3933524"/>
                </a:cubicBezTo>
                <a:cubicBezTo>
                  <a:pt x="6114538" y="3947526"/>
                  <a:pt x="6114538" y="3961531"/>
                  <a:pt x="6142523" y="3975534"/>
                </a:cubicBezTo>
                <a:cubicBezTo>
                  <a:pt x="6170506" y="3975534"/>
                  <a:pt x="6198490" y="4017543"/>
                  <a:pt x="6226475" y="4031548"/>
                </a:cubicBezTo>
                <a:cubicBezTo>
                  <a:pt x="6212484" y="4059553"/>
                  <a:pt x="6226475" y="4059553"/>
                  <a:pt x="6226475" y="4073558"/>
                </a:cubicBezTo>
                <a:cubicBezTo>
                  <a:pt x="6226475" y="4073558"/>
                  <a:pt x="6240466" y="4059553"/>
                  <a:pt x="6240466" y="4073558"/>
                </a:cubicBezTo>
                <a:cubicBezTo>
                  <a:pt x="6240466" y="4073558"/>
                  <a:pt x="6240466" y="4059553"/>
                  <a:pt x="6240466" y="4045551"/>
                </a:cubicBezTo>
                <a:cubicBezTo>
                  <a:pt x="6254458" y="4045551"/>
                  <a:pt x="6268452" y="4087560"/>
                  <a:pt x="6296436" y="4101565"/>
                </a:cubicBezTo>
                <a:cubicBezTo>
                  <a:pt x="6282444" y="4101565"/>
                  <a:pt x="6282444" y="4087560"/>
                  <a:pt x="6282444" y="4101565"/>
                </a:cubicBezTo>
                <a:cubicBezTo>
                  <a:pt x="6282444" y="4115568"/>
                  <a:pt x="6282444" y="4115568"/>
                  <a:pt x="6296436" y="4129570"/>
                </a:cubicBezTo>
                <a:cubicBezTo>
                  <a:pt x="6296436" y="4143575"/>
                  <a:pt x="6282444" y="4129570"/>
                  <a:pt x="6282444" y="4129570"/>
                </a:cubicBezTo>
                <a:cubicBezTo>
                  <a:pt x="6282444" y="4115568"/>
                  <a:pt x="6254458" y="4115568"/>
                  <a:pt x="6268452" y="4101565"/>
                </a:cubicBezTo>
                <a:cubicBezTo>
                  <a:pt x="6226475" y="4101565"/>
                  <a:pt x="6212484" y="4087560"/>
                  <a:pt x="6198490" y="4059553"/>
                </a:cubicBezTo>
                <a:cubicBezTo>
                  <a:pt x="6198490" y="4059553"/>
                  <a:pt x="6198490" y="4059553"/>
                  <a:pt x="6212484" y="4059553"/>
                </a:cubicBezTo>
                <a:cubicBezTo>
                  <a:pt x="6212484" y="4059553"/>
                  <a:pt x="6212484" y="4059553"/>
                  <a:pt x="6198490" y="4045551"/>
                </a:cubicBezTo>
                <a:cubicBezTo>
                  <a:pt x="6184498" y="4045551"/>
                  <a:pt x="6198490" y="4045551"/>
                  <a:pt x="6184498" y="4031548"/>
                </a:cubicBezTo>
                <a:cubicBezTo>
                  <a:pt x="6184498" y="4045551"/>
                  <a:pt x="6198490" y="4045551"/>
                  <a:pt x="6184498" y="4059553"/>
                </a:cubicBezTo>
                <a:cubicBezTo>
                  <a:pt x="6184498" y="4045551"/>
                  <a:pt x="6170506" y="4031548"/>
                  <a:pt x="6184498" y="4017543"/>
                </a:cubicBezTo>
                <a:cubicBezTo>
                  <a:pt x="6184498" y="4003541"/>
                  <a:pt x="6170506" y="4031548"/>
                  <a:pt x="6170506" y="4017543"/>
                </a:cubicBezTo>
                <a:cubicBezTo>
                  <a:pt x="6170506" y="4003541"/>
                  <a:pt x="6170506" y="4003541"/>
                  <a:pt x="6184498" y="4003541"/>
                </a:cubicBezTo>
                <a:cubicBezTo>
                  <a:pt x="6170506" y="4003541"/>
                  <a:pt x="6170506" y="4003541"/>
                  <a:pt x="6170506" y="4003541"/>
                </a:cubicBezTo>
                <a:cubicBezTo>
                  <a:pt x="6156514" y="4003541"/>
                  <a:pt x="6156514" y="4003541"/>
                  <a:pt x="6156514" y="4017543"/>
                </a:cubicBezTo>
                <a:cubicBezTo>
                  <a:pt x="6128529" y="3989536"/>
                  <a:pt x="6100546" y="3975534"/>
                  <a:pt x="6072560" y="3961531"/>
                </a:cubicBezTo>
                <a:cubicBezTo>
                  <a:pt x="6072560" y="3947526"/>
                  <a:pt x="6086554" y="3947526"/>
                  <a:pt x="6086554" y="3947526"/>
                </a:cubicBezTo>
                <a:cubicBezTo>
                  <a:pt x="6072560" y="3947526"/>
                  <a:pt x="6072560" y="3947526"/>
                  <a:pt x="6072560" y="3961531"/>
                </a:cubicBezTo>
                <a:cubicBezTo>
                  <a:pt x="6058568" y="3947526"/>
                  <a:pt x="6058568" y="3947526"/>
                  <a:pt x="6044577" y="3933524"/>
                </a:cubicBezTo>
                <a:cubicBezTo>
                  <a:pt x="6044577" y="3933524"/>
                  <a:pt x="6048076" y="3933524"/>
                  <a:pt x="6053322" y="3933524"/>
                </a:cubicBezTo>
                <a:lnTo>
                  <a:pt x="6058568" y="3933524"/>
                </a:lnTo>
                <a:lnTo>
                  <a:pt x="6072560" y="3933524"/>
                </a:lnTo>
                <a:cubicBezTo>
                  <a:pt x="6072560" y="3919519"/>
                  <a:pt x="6058568" y="3919519"/>
                  <a:pt x="6058568" y="3933524"/>
                </a:cubicBezTo>
                <a:cubicBezTo>
                  <a:pt x="6058568" y="3919519"/>
                  <a:pt x="6058568" y="3919519"/>
                  <a:pt x="6044577" y="3905517"/>
                </a:cubicBezTo>
                <a:close/>
                <a:moveTo>
                  <a:pt x="5972348" y="3905134"/>
                </a:moveTo>
                <a:lnTo>
                  <a:pt x="5967666" y="3916038"/>
                </a:lnTo>
                <a:lnTo>
                  <a:pt x="5961816" y="3912143"/>
                </a:lnTo>
                <a:cubicBezTo>
                  <a:pt x="5961816" y="3908638"/>
                  <a:pt x="5965328" y="3905134"/>
                  <a:pt x="5972348" y="3905134"/>
                </a:cubicBezTo>
                <a:close/>
                <a:moveTo>
                  <a:pt x="6014472" y="3891112"/>
                </a:moveTo>
                <a:cubicBezTo>
                  <a:pt x="6028514" y="3905134"/>
                  <a:pt x="6028514" y="3905134"/>
                  <a:pt x="6042556" y="3905134"/>
                </a:cubicBezTo>
                <a:cubicBezTo>
                  <a:pt x="6042556" y="3933174"/>
                  <a:pt x="6028514" y="3905134"/>
                  <a:pt x="6014472" y="3891112"/>
                </a:cubicBezTo>
                <a:close/>
                <a:moveTo>
                  <a:pt x="5958306" y="3877092"/>
                </a:moveTo>
                <a:cubicBezTo>
                  <a:pt x="5972348" y="3891112"/>
                  <a:pt x="5972348" y="3905134"/>
                  <a:pt x="5986390" y="3919154"/>
                </a:cubicBezTo>
                <a:cubicBezTo>
                  <a:pt x="5982880" y="3919154"/>
                  <a:pt x="5979368" y="3919154"/>
                  <a:pt x="5972348" y="3919154"/>
                </a:cubicBezTo>
                <a:cubicBezTo>
                  <a:pt x="5972348" y="3919154"/>
                  <a:pt x="5972348" y="3919154"/>
                  <a:pt x="5972348" y="3905134"/>
                </a:cubicBezTo>
                <a:cubicBezTo>
                  <a:pt x="5958306" y="3891112"/>
                  <a:pt x="5972348" y="3905134"/>
                  <a:pt x="5958306" y="3877092"/>
                </a:cubicBezTo>
                <a:close/>
                <a:moveTo>
                  <a:pt x="1599045" y="3871557"/>
                </a:moveTo>
                <a:lnTo>
                  <a:pt x="1612342" y="3883351"/>
                </a:lnTo>
                <a:lnTo>
                  <a:pt x="1616371" y="3884816"/>
                </a:lnTo>
                <a:cubicBezTo>
                  <a:pt x="1618096" y="3888265"/>
                  <a:pt x="1618096" y="3891716"/>
                  <a:pt x="1624997" y="3891716"/>
                </a:cubicBezTo>
                <a:lnTo>
                  <a:pt x="1623482" y="3893231"/>
                </a:lnTo>
                <a:lnTo>
                  <a:pt x="1638552" y="3906599"/>
                </a:lnTo>
                <a:cubicBezTo>
                  <a:pt x="1652600" y="3949185"/>
                  <a:pt x="1610457" y="3977572"/>
                  <a:pt x="1596411" y="3991768"/>
                </a:cubicBezTo>
                <a:cubicBezTo>
                  <a:pt x="1568317" y="3977572"/>
                  <a:pt x="1554271" y="3991768"/>
                  <a:pt x="1540223" y="3991768"/>
                </a:cubicBezTo>
                <a:cubicBezTo>
                  <a:pt x="1540223" y="3977572"/>
                  <a:pt x="1512129" y="3963378"/>
                  <a:pt x="1512129" y="3963378"/>
                </a:cubicBezTo>
                <a:cubicBezTo>
                  <a:pt x="1491059" y="3936764"/>
                  <a:pt x="1499619" y="3910813"/>
                  <a:pt x="1520031" y="3893016"/>
                </a:cubicBezTo>
                <a:lnTo>
                  <a:pt x="1539710" y="3882643"/>
                </a:lnTo>
                <a:lnTo>
                  <a:pt x="1540471" y="3877916"/>
                </a:lnTo>
                <a:lnTo>
                  <a:pt x="1542998" y="3880911"/>
                </a:lnTo>
                <a:lnTo>
                  <a:pt x="1557316" y="3873365"/>
                </a:lnTo>
                <a:cubicBezTo>
                  <a:pt x="1571225" y="3869477"/>
                  <a:pt x="1585875" y="3868562"/>
                  <a:pt x="1599045" y="3871557"/>
                </a:cubicBezTo>
                <a:close/>
                <a:moveTo>
                  <a:pt x="5902142" y="3699499"/>
                </a:moveTo>
                <a:cubicBezTo>
                  <a:pt x="5909164" y="3703003"/>
                  <a:pt x="5916184" y="3706508"/>
                  <a:pt x="5916184" y="3713519"/>
                </a:cubicBezTo>
                <a:cubicBezTo>
                  <a:pt x="5916184" y="3713519"/>
                  <a:pt x="5902142" y="3699499"/>
                  <a:pt x="5902142" y="3713519"/>
                </a:cubicBezTo>
                <a:cubicBezTo>
                  <a:pt x="5888100" y="3713519"/>
                  <a:pt x="5902142" y="3699499"/>
                  <a:pt x="5902142" y="3699499"/>
                </a:cubicBezTo>
                <a:close/>
                <a:moveTo>
                  <a:pt x="6016974" y="3560504"/>
                </a:moveTo>
                <a:cubicBezTo>
                  <a:pt x="6002744" y="3574305"/>
                  <a:pt x="5974280" y="3588105"/>
                  <a:pt x="5960047" y="3601906"/>
                </a:cubicBezTo>
                <a:cubicBezTo>
                  <a:pt x="5945816" y="3615706"/>
                  <a:pt x="5931586" y="3643307"/>
                  <a:pt x="5903122" y="3643307"/>
                </a:cubicBezTo>
                <a:cubicBezTo>
                  <a:pt x="5903122" y="3643307"/>
                  <a:pt x="5903122" y="3643307"/>
                  <a:pt x="5903122" y="3629506"/>
                </a:cubicBezTo>
                <a:cubicBezTo>
                  <a:pt x="5960047" y="3615706"/>
                  <a:pt x="5974280" y="3574305"/>
                  <a:pt x="6016974" y="3560504"/>
                </a:cubicBezTo>
                <a:close/>
                <a:moveTo>
                  <a:pt x="6016974" y="3532904"/>
                </a:moveTo>
                <a:cubicBezTo>
                  <a:pt x="6030774" y="3532904"/>
                  <a:pt x="6030774" y="3532904"/>
                  <a:pt x="6030774" y="3532904"/>
                </a:cubicBezTo>
                <a:cubicBezTo>
                  <a:pt x="6030774" y="3546704"/>
                  <a:pt x="6030774" y="3546704"/>
                  <a:pt x="6016974" y="3546704"/>
                </a:cubicBezTo>
                <a:cubicBezTo>
                  <a:pt x="6016974" y="3546704"/>
                  <a:pt x="6016974" y="3546704"/>
                  <a:pt x="6016974" y="3532904"/>
                </a:cubicBezTo>
                <a:close/>
                <a:moveTo>
                  <a:pt x="5831934" y="3531252"/>
                </a:moveTo>
                <a:cubicBezTo>
                  <a:pt x="5831934" y="3531252"/>
                  <a:pt x="5831934" y="3531252"/>
                  <a:pt x="5831934" y="3536509"/>
                </a:cubicBezTo>
                <a:lnTo>
                  <a:pt x="5831934" y="3559294"/>
                </a:lnTo>
                <a:cubicBezTo>
                  <a:pt x="5831934" y="3545272"/>
                  <a:pt x="5817892" y="3559294"/>
                  <a:pt x="5817892" y="3545272"/>
                </a:cubicBezTo>
                <a:cubicBezTo>
                  <a:pt x="5817892" y="3545272"/>
                  <a:pt x="5817892" y="3531252"/>
                  <a:pt x="5831934" y="3531252"/>
                </a:cubicBezTo>
                <a:close/>
                <a:moveTo>
                  <a:pt x="6127380" y="3491505"/>
                </a:moveTo>
                <a:cubicBezTo>
                  <a:pt x="6134280" y="3491505"/>
                  <a:pt x="6134280" y="3494954"/>
                  <a:pt x="6132554" y="3498405"/>
                </a:cubicBezTo>
                <a:lnTo>
                  <a:pt x="6131520" y="3499785"/>
                </a:lnTo>
                <a:lnTo>
                  <a:pt x="6127380" y="3505305"/>
                </a:lnTo>
                <a:cubicBezTo>
                  <a:pt x="6127380" y="3505305"/>
                  <a:pt x="6127380" y="3505305"/>
                  <a:pt x="6113579" y="3505305"/>
                </a:cubicBezTo>
                <a:cubicBezTo>
                  <a:pt x="6113579" y="3491505"/>
                  <a:pt x="6113579" y="3491505"/>
                  <a:pt x="6127380" y="3491505"/>
                </a:cubicBezTo>
                <a:close/>
                <a:moveTo>
                  <a:pt x="5789270" y="3477704"/>
                </a:moveTo>
                <a:cubicBezTo>
                  <a:pt x="5804796" y="3477704"/>
                  <a:pt x="5804796" y="3491505"/>
                  <a:pt x="5820322" y="3505305"/>
                </a:cubicBezTo>
                <a:cubicBezTo>
                  <a:pt x="5789270" y="3505305"/>
                  <a:pt x="5804796" y="3505305"/>
                  <a:pt x="5789270" y="3477704"/>
                </a:cubicBezTo>
                <a:close/>
                <a:moveTo>
                  <a:pt x="6099778" y="3463904"/>
                </a:moveTo>
                <a:cubicBezTo>
                  <a:pt x="6113579" y="3463904"/>
                  <a:pt x="6113579" y="3477704"/>
                  <a:pt x="6127380" y="3477704"/>
                </a:cubicBezTo>
                <a:cubicBezTo>
                  <a:pt x="6141180" y="3491505"/>
                  <a:pt x="6127380" y="3477704"/>
                  <a:pt x="6127380" y="3491505"/>
                </a:cubicBezTo>
                <a:cubicBezTo>
                  <a:pt x="6127380" y="3477704"/>
                  <a:pt x="6113579" y="3491505"/>
                  <a:pt x="6099778" y="3491505"/>
                </a:cubicBezTo>
                <a:cubicBezTo>
                  <a:pt x="6099778" y="3477704"/>
                  <a:pt x="6099778" y="3477704"/>
                  <a:pt x="6099778" y="3463904"/>
                </a:cubicBezTo>
                <a:close/>
                <a:moveTo>
                  <a:pt x="5789808" y="3447128"/>
                </a:moveTo>
                <a:cubicBezTo>
                  <a:pt x="5789808" y="3447128"/>
                  <a:pt x="5789808" y="3447128"/>
                  <a:pt x="5803850" y="3447128"/>
                </a:cubicBezTo>
                <a:cubicBezTo>
                  <a:pt x="5789808" y="3461150"/>
                  <a:pt x="5789808" y="3475170"/>
                  <a:pt x="5775767" y="3461150"/>
                </a:cubicBezTo>
                <a:cubicBezTo>
                  <a:pt x="5775767" y="3461150"/>
                  <a:pt x="5775767" y="3461150"/>
                  <a:pt x="5789808" y="3447128"/>
                </a:cubicBezTo>
                <a:close/>
                <a:moveTo>
                  <a:pt x="6072178" y="3446652"/>
                </a:moveTo>
                <a:cubicBezTo>
                  <a:pt x="6072178" y="3446652"/>
                  <a:pt x="6072178" y="3446652"/>
                  <a:pt x="6085978" y="3462178"/>
                </a:cubicBezTo>
                <a:cubicBezTo>
                  <a:pt x="6085978" y="3477704"/>
                  <a:pt x="6072178" y="3446652"/>
                  <a:pt x="6072178" y="3462178"/>
                </a:cubicBezTo>
                <a:cubicBezTo>
                  <a:pt x="6058378" y="3462178"/>
                  <a:pt x="6072178" y="3462178"/>
                  <a:pt x="6072178" y="3446652"/>
                </a:cubicBezTo>
                <a:close/>
                <a:moveTo>
                  <a:pt x="2368371" y="3433108"/>
                </a:moveTo>
                <a:cubicBezTo>
                  <a:pt x="2368371" y="3433108"/>
                  <a:pt x="2368371" y="3433108"/>
                  <a:pt x="2368371" y="3447128"/>
                </a:cubicBezTo>
                <a:cubicBezTo>
                  <a:pt x="2368371" y="3447128"/>
                  <a:pt x="2354330" y="3447128"/>
                  <a:pt x="2368371" y="3433108"/>
                </a:cubicBezTo>
                <a:close/>
                <a:moveTo>
                  <a:pt x="6034330" y="3425812"/>
                </a:moveTo>
                <a:lnTo>
                  <a:pt x="6044577" y="3432852"/>
                </a:lnTo>
                <a:cubicBezTo>
                  <a:pt x="6044577" y="3439752"/>
                  <a:pt x="6041020" y="3436301"/>
                  <a:pt x="6037462" y="3431126"/>
                </a:cubicBezTo>
                <a:close/>
                <a:moveTo>
                  <a:pt x="6030344" y="3419051"/>
                </a:moveTo>
                <a:lnTo>
                  <a:pt x="6034330" y="3425812"/>
                </a:lnTo>
                <a:lnTo>
                  <a:pt x="6030344" y="3423076"/>
                </a:lnTo>
                <a:close/>
                <a:moveTo>
                  <a:pt x="5959186" y="3363850"/>
                </a:moveTo>
                <a:cubicBezTo>
                  <a:pt x="5966302" y="3384550"/>
                  <a:pt x="5984092" y="3394900"/>
                  <a:pt x="6001880" y="3403525"/>
                </a:cubicBezTo>
                <a:lnTo>
                  <a:pt x="6030344" y="3423076"/>
                </a:lnTo>
                <a:lnTo>
                  <a:pt x="6030344" y="3427677"/>
                </a:lnTo>
                <a:cubicBezTo>
                  <a:pt x="6033904" y="3432852"/>
                  <a:pt x="6037462" y="3439752"/>
                  <a:pt x="6030344" y="3446652"/>
                </a:cubicBezTo>
                <a:cubicBezTo>
                  <a:pt x="6016114" y="3432852"/>
                  <a:pt x="6001882" y="3419051"/>
                  <a:pt x="5973417" y="3405251"/>
                </a:cubicBezTo>
                <a:cubicBezTo>
                  <a:pt x="5987650" y="3391451"/>
                  <a:pt x="6001882" y="3419051"/>
                  <a:pt x="6001882" y="3419051"/>
                </a:cubicBezTo>
                <a:cubicBezTo>
                  <a:pt x="6016114" y="3405251"/>
                  <a:pt x="5973417" y="3391451"/>
                  <a:pt x="5959186" y="3405251"/>
                </a:cubicBezTo>
                <a:cubicBezTo>
                  <a:pt x="5959186" y="3391451"/>
                  <a:pt x="5944956" y="3377650"/>
                  <a:pt x="5930722" y="3391451"/>
                </a:cubicBezTo>
                <a:cubicBezTo>
                  <a:pt x="5944956" y="3377650"/>
                  <a:pt x="5930722" y="3363850"/>
                  <a:pt x="5959186" y="3363850"/>
                </a:cubicBezTo>
                <a:close/>
                <a:moveTo>
                  <a:pt x="5889322" y="3336249"/>
                </a:moveTo>
                <a:cubicBezTo>
                  <a:pt x="5916922" y="3350049"/>
                  <a:pt x="5930722" y="3336249"/>
                  <a:pt x="5944523" y="3363850"/>
                </a:cubicBezTo>
                <a:cubicBezTo>
                  <a:pt x="5930722" y="3363850"/>
                  <a:pt x="5930722" y="3377650"/>
                  <a:pt x="5930722" y="3377650"/>
                </a:cubicBezTo>
                <a:cubicBezTo>
                  <a:pt x="5930722" y="3377650"/>
                  <a:pt x="5930722" y="3363850"/>
                  <a:pt x="5916922" y="3350049"/>
                </a:cubicBezTo>
                <a:cubicBezTo>
                  <a:pt x="5916922" y="3363850"/>
                  <a:pt x="5916922" y="3377650"/>
                  <a:pt x="5930722" y="3377650"/>
                </a:cubicBezTo>
                <a:cubicBezTo>
                  <a:pt x="5903122" y="3391451"/>
                  <a:pt x="5916922" y="3350049"/>
                  <a:pt x="5903122" y="3363850"/>
                </a:cubicBezTo>
                <a:cubicBezTo>
                  <a:pt x="5903122" y="3350049"/>
                  <a:pt x="5889322" y="3350049"/>
                  <a:pt x="5889322" y="3336249"/>
                </a:cubicBezTo>
                <a:close/>
                <a:moveTo>
                  <a:pt x="5888891" y="3334684"/>
                </a:moveTo>
                <a:lnTo>
                  <a:pt x="5889036" y="3336249"/>
                </a:lnTo>
                <a:lnTo>
                  <a:pt x="5887918" y="3335756"/>
                </a:lnTo>
                <a:close/>
                <a:moveTo>
                  <a:pt x="869426" y="3322448"/>
                </a:moveTo>
                <a:cubicBezTo>
                  <a:pt x="869426" y="3322448"/>
                  <a:pt x="869426" y="3322448"/>
                  <a:pt x="883226" y="3322448"/>
                </a:cubicBezTo>
                <a:cubicBezTo>
                  <a:pt x="883226" y="3336249"/>
                  <a:pt x="869426" y="3322448"/>
                  <a:pt x="869426" y="3336249"/>
                </a:cubicBezTo>
                <a:cubicBezTo>
                  <a:pt x="855625" y="3336249"/>
                  <a:pt x="869426" y="3322448"/>
                  <a:pt x="869426" y="3322448"/>
                </a:cubicBezTo>
                <a:close/>
                <a:moveTo>
                  <a:pt x="5877368" y="3304767"/>
                </a:moveTo>
                <a:cubicBezTo>
                  <a:pt x="5881991" y="3306060"/>
                  <a:pt x="5892558" y="3318998"/>
                  <a:pt x="5903124" y="3308648"/>
                </a:cubicBezTo>
                <a:cubicBezTo>
                  <a:pt x="5896080" y="3322448"/>
                  <a:pt x="5892558" y="3329349"/>
                  <a:pt x="5889036" y="3334523"/>
                </a:cubicBezTo>
                <a:lnTo>
                  <a:pt x="5888891" y="3334684"/>
                </a:lnTo>
                <a:lnTo>
                  <a:pt x="5887276" y="3317274"/>
                </a:lnTo>
                <a:cubicBezTo>
                  <a:pt x="5885514" y="3312097"/>
                  <a:pt x="5881991" y="3308648"/>
                  <a:pt x="5874947" y="3308648"/>
                </a:cubicBezTo>
                <a:cubicBezTo>
                  <a:pt x="5874947" y="3305198"/>
                  <a:pt x="5875828" y="3304335"/>
                  <a:pt x="5877368" y="3304767"/>
                </a:cubicBezTo>
                <a:close/>
                <a:moveTo>
                  <a:pt x="5734068" y="3253446"/>
                </a:moveTo>
                <a:cubicBezTo>
                  <a:pt x="5748155" y="3253446"/>
                  <a:pt x="5748155" y="3253446"/>
                  <a:pt x="5748155" y="3267247"/>
                </a:cubicBezTo>
                <a:cubicBezTo>
                  <a:pt x="5762244" y="3253446"/>
                  <a:pt x="5832683" y="3308648"/>
                  <a:pt x="5832683" y="3281047"/>
                </a:cubicBezTo>
                <a:cubicBezTo>
                  <a:pt x="5846772" y="3281047"/>
                  <a:pt x="5860860" y="3281047"/>
                  <a:pt x="5874947" y="3294848"/>
                </a:cubicBezTo>
                <a:cubicBezTo>
                  <a:pt x="5874947" y="3308648"/>
                  <a:pt x="5860860" y="3294848"/>
                  <a:pt x="5860860" y="3294848"/>
                </a:cubicBezTo>
                <a:cubicBezTo>
                  <a:pt x="5846772" y="3301748"/>
                  <a:pt x="5846772" y="3312097"/>
                  <a:pt x="5853816" y="3320723"/>
                </a:cubicBezTo>
                <a:lnTo>
                  <a:pt x="5887918" y="3335756"/>
                </a:lnTo>
                <a:lnTo>
                  <a:pt x="5874947" y="3350049"/>
                </a:lnTo>
                <a:cubicBezTo>
                  <a:pt x="5860860" y="3336249"/>
                  <a:pt x="5846772" y="3322448"/>
                  <a:pt x="5818596" y="3322448"/>
                </a:cubicBezTo>
                <a:cubicBezTo>
                  <a:pt x="5832683" y="3322448"/>
                  <a:pt x="5832683" y="3308648"/>
                  <a:pt x="5832683" y="3308648"/>
                </a:cubicBezTo>
                <a:cubicBezTo>
                  <a:pt x="5832683" y="3308648"/>
                  <a:pt x="5832683" y="3308648"/>
                  <a:pt x="5832683" y="3294848"/>
                </a:cubicBezTo>
                <a:cubicBezTo>
                  <a:pt x="5832683" y="3294848"/>
                  <a:pt x="5832683" y="3294848"/>
                  <a:pt x="5818596" y="3294848"/>
                </a:cubicBezTo>
                <a:cubicBezTo>
                  <a:pt x="5832683" y="3308648"/>
                  <a:pt x="5818596" y="3308648"/>
                  <a:pt x="5818596" y="3322448"/>
                </a:cubicBezTo>
                <a:cubicBezTo>
                  <a:pt x="5790419" y="3294848"/>
                  <a:pt x="5734068" y="3281047"/>
                  <a:pt x="5734068" y="3253446"/>
                </a:cubicBezTo>
                <a:close/>
                <a:moveTo>
                  <a:pt x="5944523" y="3239646"/>
                </a:moveTo>
                <a:cubicBezTo>
                  <a:pt x="5958324" y="3253446"/>
                  <a:pt x="5958324" y="3253446"/>
                  <a:pt x="5972124" y="3267247"/>
                </a:cubicBezTo>
                <a:cubicBezTo>
                  <a:pt x="5958324" y="3267247"/>
                  <a:pt x="5958324" y="3281047"/>
                  <a:pt x="5944523" y="3281047"/>
                </a:cubicBezTo>
                <a:cubicBezTo>
                  <a:pt x="5944523" y="3267247"/>
                  <a:pt x="5930722" y="3253446"/>
                  <a:pt x="5944523" y="3239646"/>
                </a:cubicBezTo>
                <a:close/>
                <a:moveTo>
                  <a:pt x="5885872" y="3219576"/>
                </a:moveTo>
                <a:cubicBezTo>
                  <a:pt x="5896222" y="3221677"/>
                  <a:pt x="5906571" y="3238499"/>
                  <a:pt x="5916922" y="3238499"/>
                </a:cubicBezTo>
                <a:cubicBezTo>
                  <a:pt x="5903122" y="3253449"/>
                  <a:pt x="5903122" y="3238499"/>
                  <a:pt x="5889322" y="3238499"/>
                </a:cubicBezTo>
                <a:cubicBezTo>
                  <a:pt x="5889322" y="3238499"/>
                  <a:pt x="5889322" y="3238499"/>
                  <a:pt x="5889322" y="3223546"/>
                </a:cubicBezTo>
                <a:cubicBezTo>
                  <a:pt x="5875521" y="3238499"/>
                  <a:pt x="5889322" y="3238499"/>
                  <a:pt x="5875521" y="3238499"/>
                </a:cubicBezTo>
                <a:cubicBezTo>
                  <a:pt x="5875521" y="3238499"/>
                  <a:pt x="5875521" y="3238499"/>
                  <a:pt x="5875521" y="3223546"/>
                </a:cubicBezTo>
                <a:cubicBezTo>
                  <a:pt x="5878972" y="3219808"/>
                  <a:pt x="5882421" y="3218874"/>
                  <a:pt x="5885872" y="3219576"/>
                </a:cubicBezTo>
                <a:close/>
                <a:moveTo>
                  <a:pt x="2578994" y="3180739"/>
                </a:moveTo>
                <a:cubicBezTo>
                  <a:pt x="2578994" y="3180739"/>
                  <a:pt x="2578994" y="3180739"/>
                  <a:pt x="2578994" y="3194759"/>
                </a:cubicBezTo>
                <a:cubicBezTo>
                  <a:pt x="2578994" y="3194759"/>
                  <a:pt x="2578994" y="3194759"/>
                  <a:pt x="2564952" y="3194759"/>
                </a:cubicBezTo>
                <a:cubicBezTo>
                  <a:pt x="2564952" y="3194759"/>
                  <a:pt x="2578994" y="3194759"/>
                  <a:pt x="2578994" y="3180739"/>
                </a:cubicBezTo>
                <a:close/>
                <a:moveTo>
                  <a:pt x="5761668" y="3167195"/>
                </a:moveTo>
                <a:cubicBezTo>
                  <a:pt x="5790995" y="3167195"/>
                  <a:pt x="5790995" y="3194796"/>
                  <a:pt x="5820322" y="3194796"/>
                </a:cubicBezTo>
                <a:cubicBezTo>
                  <a:pt x="5820322" y="3201696"/>
                  <a:pt x="5820322" y="3201696"/>
                  <a:pt x="5820322" y="3201696"/>
                </a:cubicBezTo>
                <a:lnTo>
                  <a:pt x="5820322" y="3208592"/>
                </a:lnTo>
                <a:lnTo>
                  <a:pt x="5827220" y="3201694"/>
                </a:lnTo>
                <a:cubicBezTo>
                  <a:pt x="5827220" y="3198243"/>
                  <a:pt x="5827220" y="3194794"/>
                  <a:pt x="5834120" y="3194794"/>
                </a:cubicBezTo>
                <a:cubicBezTo>
                  <a:pt x="5834120" y="3208594"/>
                  <a:pt x="5861720" y="3208594"/>
                  <a:pt x="5861720" y="3208594"/>
                </a:cubicBezTo>
                <a:cubicBezTo>
                  <a:pt x="5847920" y="3222394"/>
                  <a:pt x="5847920" y="3208594"/>
                  <a:pt x="5820320" y="3222394"/>
                </a:cubicBezTo>
                <a:cubicBezTo>
                  <a:pt x="5820320" y="3215494"/>
                  <a:pt x="5820320" y="3212043"/>
                  <a:pt x="5820320" y="3210320"/>
                </a:cubicBezTo>
                <a:lnTo>
                  <a:pt x="5820320" y="3208596"/>
                </a:lnTo>
                <a:lnTo>
                  <a:pt x="5796494" y="3201696"/>
                </a:lnTo>
                <a:cubicBezTo>
                  <a:pt x="5787329" y="3198245"/>
                  <a:pt x="5776332" y="3194796"/>
                  <a:pt x="5761668" y="3194796"/>
                </a:cubicBezTo>
                <a:cubicBezTo>
                  <a:pt x="5761668" y="3180995"/>
                  <a:pt x="5776332" y="3194796"/>
                  <a:pt x="5776332" y="3194796"/>
                </a:cubicBezTo>
                <a:cubicBezTo>
                  <a:pt x="5776332" y="3180995"/>
                  <a:pt x="5761668" y="3180995"/>
                  <a:pt x="5761668" y="3167195"/>
                </a:cubicBezTo>
                <a:close/>
                <a:moveTo>
                  <a:pt x="5699565" y="3147571"/>
                </a:moveTo>
                <a:cubicBezTo>
                  <a:pt x="5706465" y="3146924"/>
                  <a:pt x="5713365" y="3147355"/>
                  <a:pt x="5720266" y="3148218"/>
                </a:cubicBezTo>
                <a:cubicBezTo>
                  <a:pt x="5734066" y="3149941"/>
                  <a:pt x="5747866" y="3153392"/>
                  <a:pt x="5761666" y="3153392"/>
                </a:cubicBezTo>
                <a:cubicBezTo>
                  <a:pt x="5747866" y="3180993"/>
                  <a:pt x="5747866" y="3167193"/>
                  <a:pt x="5761666" y="3194794"/>
                </a:cubicBezTo>
                <a:cubicBezTo>
                  <a:pt x="5720266" y="3180993"/>
                  <a:pt x="5720266" y="3153392"/>
                  <a:pt x="5678864" y="3153392"/>
                </a:cubicBezTo>
                <a:cubicBezTo>
                  <a:pt x="5685764" y="3149942"/>
                  <a:pt x="5692664" y="3148217"/>
                  <a:pt x="5699565" y="3147571"/>
                </a:cubicBezTo>
                <a:close/>
                <a:moveTo>
                  <a:pt x="6086965" y="2900845"/>
                </a:moveTo>
                <a:lnTo>
                  <a:pt x="6085978" y="2901536"/>
                </a:lnTo>
                <a:cubicBezTo>
                  <a:pt x="6082529" y="2901536"/>
                  <a:pt x="6082529" y="2901536"/>
                  <a:pt x="6084252" y="2901321"/>
                </a:cubicBezTo>
                <a:close/>
                <a:moveTo>
                  <a:pt x="6100556" y="2891331"/>
                </a:moveTo>
                <a:lnTo>
                  <a:pt x="6101504" y="2895714"/>
                </a:lnTo>
                <a:cubicBezTo>
                  <a:pt x="6099778" y="2897655"/>
                  <a:pt x="6096328" y="2898948"/>
                  <a:pt x="6092878" y="2899811"/>
                </a:cubicBezTo>
                <a:lnTo>
                  <a:pt x="6086965" y="2900845"/>
                </a:lnTo>
                <a:close/>
                <a:moveTo>
                  <a:pt x="13801" y="2887736"/>
                </a:moveTo>
                <a:cubicBezTo>
                  <a:pt x="27602" y="2887736"/>
                  <a:pt x="27602" y="2887736"/>
                  <a:pt x="41401" y="2887736"/>
                </a:cubicBezTo>
                <a:cubicBezTo>
                  <a:pt x="55202" y="2901536"/>
                  <a:pt x="27602" y="2929137"/>
                  <a:pt x="0" y="2915337"/>
                </a:cubicBezTo>
                <a:cubicBezTo>
                  <a:pt x="13801" y="2915337"/>
                  <a:pt x="13801" y="2901536"/>
                  <a:pt x="13801" y="2887736"/>
                </a:cubicBezTo>
                <a:close/>
                <a:moveTo>
                  <a:pt x="6105385" y="2884070"/>
                </a:moveTo>
                <a:cubicBezTo>
                  <a:pt x="6105816" y="2884717"/>
                  <a:pt x="6104953" y="2886873"/>
                  <a:pt x="6103228" y="2889461"/>
                </a:cubicBezTo>
                <a:lnTo>
                  <a:pt x="6100556" y="2891331"/>
                </a:lnTo>
                <a:lnTo>
                  <a:pt x="6099778" y="2887736"/>
                </a:lnTo>
                <a:cubicBezTo>
                  <a:pt x="6103228" y="2884286"/>
                  <a:pt x="6104954" y="2883423"/>
                  <a:pt x="6105385" y="2884070"/>
                </a:cubicBezTo>
                <a:close/>
                <a:moveTo>
                  <a:pt x="50890" y="2823531"/>
                </a:moveTo>
                <a:cubicBezTo>
                  <a:pt x="56065" y="2824556"/>
                  <a:pt x="62103" y="2827359"/>
                  <a:pt x="69004" y="2832534"/>
                </a:cubicBezTo>
                <a:cubicBezTo>
                  <a:pt x="55202" y="2846335"/>
                  <a:pt x="55202" y="2846335"/>
                  <a:pt x="69004" y="2860135"/>
                </a:cubicBezTo>
                <a:cubicBezTo>
                  <a:pt x="27602" y="2891185"/>
                  <a:pt x="17250" y="2836846"/>
                  <a:pt x="37950" y="2825201"/>
                </a:cubicBezTo>
                <a:cubicBezTo>
                  <a:pt x="41401" y="2823262"/>
                  <a:pt x="45713" y="2822507"/>
                  <a:pt x="50890" y="2823531"/>
                </a:cubicBezTo>
                <a:close/>
                <a:moveTo>
                  <a:pt x="2625526" y="2727306"/>
                </a:moveTo>
                <a:cubicBezTo>
                  <a:pt x="2646227" y="2729029"/>
                  <a:pt x="2663478" y="2746281"/>
                  <a:pt x="2635877" y="2773881"/>
                </a:cubicBezTo>
                <a:cubicBezTo>
                  <a:pt x="2635877" y="2760081"/>
                  <a:pt x="2608277" y="2760081"/>
                  <a:pt x="2594476" y="2773881"/>
                </a:cubicBezTo>
                <a:cubicBezTo>
                  <a:pt x="2580676" y="2739381"/>
                  <a:pt x="2604825" y="2725580"/>
                  <a:pt x="2625526" y="2727306"/>
                </a:cubicBezTo>
                <a:close/>
                <a:moveTo>
                  <a:pt x="968443" y="2570326"/>
                </a:moveTo>
                <a:cubicBezTo>
                  <a:pt x="1010882" y="2597928"/>
                  <a:pt x="996735" y="2639328"/>
                  <a:pt x="968443" y="2666929"/>
                </a:cubicBezTo>
                <a:cubicBezTo>
                  <a:pt x="940154" y="2666929"/>
                  <a:pt x="869426" y="2639328"/>
                  <a:pt x="897715" y="2584127"/>
                </a:cubicBezTo>
                <a:cubicBezTo>
                  <a:pt x="911862" y="2570326"/>
                  <a:pt x="954299" y="2570326"/>
                  <a:pt x="968443" y="2570326"/>
                </a:cubicBezTo>
                <a:close/>
                <a:moveTo>
                  <a:pt x="1307587" y="2556526"/>
                </a:moveTo>
                <a:cubicBezTo>
                  <a:pt x="1307587" y="2556526"/>
                  <a:pt x="1321388" y="2570326"/>
                  <a:pt x="1321388" y="2584127"/>
                </a:cubicBezTo>
                <a:cubicBezTo>
                  <a:pt x="1307587" y="2584127"/>
                  <a:pt x="1307587" y="2584127"/>
                  <a:pt x="1293787" y="2584127"/>
                </a:cubicBezTo>
                <a:cubicBezTo>
                  <a:pt x="1293787" y="2570326"/>
                  <a:pt x="1293787" y="2556526"/>
                  <a:pt x="1307587" y="2556526"/>
                </a:cubicBezTo>
                <a:close/>
                <a:moveTo>
                  <a:pt x="2608277" y="2290870"/>
                </a:moveTo>
                <a:cubicBezTo>
                  <a:pt x="2608277" y="2290870"/>
                  <a:pt x="2608277" y="2290870"/>
                  <a:pt x="2622077" y="2290870"/>
                </a:cubicBezTo>
                <a:cubicBezTo>
                  <a:pt x="2622077" y="2304670"/>
                  <a:pt x="2608277" y="2290870"/>
                  <a:pt x="2608277" y="2304670"/>
                </a:cubicBezTo>
                <a:cubicBezTo>
                  <a:pt x="2608277" y="2304670"/>
                  <a:pt x="2608277" y="2304670"/>
                  <a:pt x="2608277" y="2290870"/>
                </a:cubicBezTo>
                <a:close/>
                <a:moveTo>
                  <a:pt x="5504636" y="2264129"/>
                </a:moveTo>
                <a:cubicBezTo>
                  <a:pt x="5509810" y="2264129"/>
                  <a:pt x="5516710" y="2268443"/>
                  <a:pt x="5523610" y="2277069"/>
                </a:cubicBezTo>
                <a:cubicBezTo>
                  <a:pt x="5523610" y="2277069"/>
                  <a:pt x="5509810" y="2277069"/>
                  <a:pt x="5496010" y="2277069"/>
                </a:cubicBezTo>
                <a:cubicBezTo>
                  <a:pt x="5496010" y="2268443"/>
                  <a:pt x="5499461" y="2264129"/>
                  <a:pt x="5504636" y="2264129"/>
                </a:cubicBezTo>
                <a:close/>
                <a:moveTo>
                  <a:pt x="2566875" y="2246017"/>
                </a:moveTo>
                <a:cubicBezTo>
                  <a:pt x="2566875" y="2246017"/>
                  <a:pt x="2566875" y="2246017"/>
                  <a:pt x="2566875" y="2259817"/>
                </a:cubicBezTo>
                <a:cubicBezTo>
                  <a:pt x="2566875" y="2259817"/>
                  <a:pt x="2566875" y="2259817"/>
                  <a:pt x="2553075" y="2259817"/>
                </a:cubicBezTo>
                <a:cubicBezTo>
                  <a:pt x="2553075" y="2246017"/>
                  <a:pt x="2566875" y="2246017"/>
                  <a:pt x="2566875" y="2246017"/>
                </a:cubicBezTo>
                <a:close/>
                <a:moveTo>
                  <a:pt x="2649678" y="2232217"/>
                </a:moveTo>
                <a:cubicBezTo>
                  <a:pt x="2663478" y="2232217"/>
                  <a:pt x="2649678" y="2246017"/>
                  <a:pt x="2635877" y="2246017"/>
                </a:cubicBezTo>
                <a:cubicBezTo>
                  <a:pt x="2622077" y="2246017"/>
                  <a:pt x="2649678" y="2246017"/>
                  <a:pt x="2649678" y="2232217"/>
                </a:cubicBezTo>
                <a:close/>
                <a:moveTo>
                  <a:pt x="2635877" y="2232217"/>
                </a:moveTo>
                <a:cubicBezTo>
                  <a:pt x="2635877" y="2232217"/>
                  <a:pt x="2632426" y="2243214"/>
                  <a:pt x="2628977" y="2252378"/>
                </a:cubicBezTo>
                <a:lnTo>
                  <a:pt x="2624528" y="2262473"/>
                </a:lnTo>
                <a:lnTo>
                  <a:pt x="2635877" y="2274767"/>
                </a:lnTo>
                <a:cubicBezTo>
                  <a:pt x="2639326" y="2282244"/>
                  <a:pt x="2642778" y="2289720"/>
                  <a:pt x="2649678" y="2289720"/>
                </a:cubicBezTo>
                <a:cubicBezTo>
                  <a:pt x="2635877" y="2304670"/>
                  <a:pt x="2635877" y="2289720"/>
                  <a:pt x="2635877" y="2304670"/>
                </a:cubicBezTo>
                <a:cubicBezTo>
                  <a:pt x="2628977" y="2304670"/>
                  <a:pt x="2628977" y="2297194"/>
                  <a:pt x="2628977" y="2287851"/>
                </a:cubicBezTo>
                <a:lnTo>
                  <a:pt x="2622596" y="2261930"/>
                </a:lnTo>
                <a:lnTo>
                  <a:pt x="2622077" y="2261543"/>
                </a:lnTo>
                <a:cubicBezTo>
                  <a:pt x="2608277" y="2261543"/>
                  <a:pt x="2608277" y="2290870"/>
                  <a:pt x="2594476" y="2290870"/>
                </a:cubicBezTo>
                <a:cubicBezTo>
                  <a:pt x="2594476" y="2276206"/>
                  <a:pt x="2594476" y="2276206"/>
                  <a:pt x="2594476" y="2276206"/>
                </a:cubicBezTo>
                <a:cubicBezTo>
                  <a:pt x="2580676" y="2276206"/>
                  <a:pt x="2594476" y="2276206"/>
                  <a:pt x="2580676" y="2261543"/>
                </a:cubicBezTo>
                <a:cubicBezTo>
                  <a:pt x="2566875" y="2261543"/>
                  <a:pt x="2594476" y="2246880"/>
                  <a:pt x="2594476" y="2261543"/>
                </a:cubicBezTo>
                <a:cubicBezTo>
                  <a:pt x="2608277" y="2261543"/>
                  <a:pt x="2608277" y="2246880"/>
                  <a:pt x="2608277" y="2246880"/>
                </a:cubicBezTo>
                <a:cubicBezTo>
                  <a:pt x="2622077" y="2246880"/>
                  <a:pt x="2622077" y="2232217"/>
                  <a:pt x="2635877" y="2232217"/>
                </a:cubicBezTo>
                <a:close/>
                <a:moveTo>
                  <a:pt x="2705366" y="2232015"/>
                </a:moveTo>
                <a:lnTo>
                  <a:pt x="2706216" y="2232015"/>
                </a:lnTo>
                <a:lnTo>
                  <a:pt x="2705366" y="2246035"/>
                </a:lnTo>
                <a:cubicBezTo>
                  <a:pt x="2705366" y="2232015"/>
                  <a:pt x="2705366" y="2232015"/>
                  <a:pt x="2705366" y="2232015"/>
                </a:cubicBezTo>
                <a:close/>
                <a:moveTo>
                  <a:pt x="2508222" y="2218416"/>
                </a:moveTo>
                <a:cubicBezTo>
                  <a:pt x="2523173" y="2218416"/>
                  <a:pt x="2523173" y="2218416"/>
                  <a:pt x="2538123" y="2218416"/>
                </a:cubicBezTo>
                <a:cubicBezTo>
                  <a:pt x="2523173" y="2232217"/>
                  <a:pt x="2553075" y="2232217"/>
                  <a:pt x="2538123" y="2246017"/>
                </a:cubicBezTo>
                <a:cubicBezTo>
                  <a:pt x="2538123" y="2246017"/>
                  <a:pt x="2538123" y="2246017"/>
                  <a:pt x="2553075" y="2246017"/>
                </a:cubicBezTo>
                <a:cubicBezTo>
                  <a:pt x="2553075" y="2246017"/>
                  <a:pt x="2553075" y="2246017"/>
                  <a:pt x="2553075" y="2259817"/>
                </a:cubicBezTo>
                <a:cubicBezTo>
                  <a:pt x="2538123" y="2259817"/>
                  <a:pt x="2538123" y="2259817"/>
                  <a:pt x="2538123" y="2259817"/>
                </a:cubicBezTo>
                <a:cubicBezTo>
                  <a:pt x="2523173" y="2259817"/>
                  <a:pt x="2523173" y="2232217"/>
                  <a:pt x="2508222" y="2246017"/>
                </a:cubicBezTo>
                <a:cubicBezTo>
                  <a:pt x="2508222" y="2246017"/>
                  <a:pt x="2508222" y="2246017"/>
                  <a:pt x="2508222" y="2218416"/>
                </a:cubicBezTo>
                <a:close/>
                <a:moveTo>
                  <a:pt x="955677" y="2190815"/>
                </a:moveTo>
                <a:cubicBezTo>
                  <a:pt x="969478" y="2190815"/>
                  <a:pt x="969478" y="2190815"/>
                  <a:pt x="983278" y="2190815"/>
                </a:cubicBezTo>
                <a:cubicBezTo>
                  <a:pt x="997078" y="2190815"/>
                  <a:pt x="997078" y="2204616"/>
                  <a:pt x="997078" y="2218416"/>
                </a:cubicBezTo>
                <a:cubicBezTo>
                  <a:pt x="969478" y="2232217"/>
                  <a:pt x="955677" y="2218416"/>
                  <a:pt x="955677" y="2190815"/>
                </a:cubicBezTo>
                <a:close/>
                <a:moveTo>
                  <a:pt x="2392213" y="2159549"/>
                </a:moveTo>
                <a:cubicBezTo>
                  <a:pt x="2398682" y="2161490"/>
                  <a:pt x="2401269" y="2177015"/>
                  <a:pt x="2411620" y="2177015"/>
                </a:cubicBezTo>
                <a:cubicBezTo>
                  <a:pt x="2411620" y="2177015"/>
                  <a:pt x="2411620" y="2177015"/>
                  <a:pt x="2411620" y="2190815"/>
                </a:cubicBezTo>
                <a:cubicBezTo>
                  <a:pt x="2397819" y="2177015"/>
                  <a:pt x="2397819" y="2177015"/>
                  <a:pt x="2384019" y="2177015"/>
                </a:cubicBezTo>
                <a:cubicBezTo>
                  <a:pt x="2384019" y="2177015"/>
                  <a:pt x="2397819" y="2163215"/>
                  <a:pt x="2384019" y="2163215"/>
                </a:cubicBezTo>
                <a:cubicBezTo>
                  <a:pt x="2387469" y="2159765"/>
                  <a:pt x="2390057" y="2158902"/>
                  <a:pt x="2392213" y="2159549"/>
                </a:cubicBezTo>
                <a:close/>
                <a:moveTo>
                  <a:pt x="5596098" y="2074590"/>
                </a:moveTo>
                <a:cubicBezTo>
                  <a:pt x="5597500" y="2073943"/>
                  <a:pt x="5599369" y="2074375"/>
                  <a:pt x="5601238" y="2075238"/>
                </a:cubicBezTo>
                <a:cubicBezTo>
                  <a:pt x="5604976" y="2076961"/>
                  <a:pt x="5608714" y="2080412"/>
                  <a:pt x="5608714" y="2080412"/>
                </a:cubicBezTo>
                <a:cubicBezTo>
                  <a:pt x="5623664" y="2080412"/>
                  <a:pt x="5593762" y="2094213"/>
                  <a:pt x="5608714" y="2094213"/>
                </a:cubicBezTo>
                <a:cubicBezTo>
                  <a:pt x="5608714" y="2108013"/>
                  <a:pt x="5593762" y="2080412"/>
                  <a:pt x="5593762" y="2094213"/>
                </a:cubicBezTo>
                <a:cubicBezTo>
                  <a:pt x="5578812" y="2094213"/>
                  <a:pt x="5608714" y="2080412"/>
                  <a:pt x="5578812" y="2080412"/>
                </a:cubicBezTo>
                <a:cubicBezTo>
                  <a:pt x="5593762" y="2080412"/>
                  <a:pt x="5593762" y="2080412"/>
                  <a:pt x="5593762" y="2080412"/>
                </a:cubicBezTo>
                <a:cubicBezTo>
                  <a:pt x="5593762" y="2076962"/>
                  <a:pt x="5594697" y="2075237"/>
                  <a:pt x="5596098" y="2074590"/>
                </a:cubicBezTo>
                <a:close/>
                <a:moveTo>
                  <a:pt x="3855487" y="1925157"/>
                </a:moveTo>
                <a:cubicBezTo>
                  <a:pt x="3867562" y="1925157"/>
                  <a:pt x="3877912" y="1932057"/>
                  <a:pt x="3871011" y="1952757"/>
                </a:cubicBezTo>
                <a:cubicBezTo>
                  <a:pt x="3871011" y="1966558"/>
                  <a:pt x="3857211" y="1952757"/>
                  <a:pt x="3829610" y="1952757"/>
                </a:cubicBezTo>
                <a:cubicBezTo>
                  <a:pt x="3829610" y="1952757"/>
                  <a:pt x="3829610" y="1952757"/>
                  <a:pt x="3829610" y="1938957"/>
                </a:cubicBezTo>
                <a:cubicBezTo>
                  <a:pt x="3829610" y="1932057"/>
                  <a:pt x="3843410" y="1925157"/>
                  <a:pt x="3855487" y="1925157"/>
                </a:cubicBezTo>
                <a:close/>
                <a:moveTo>
                  <a:pt x="4195320" y="1869955"/>
                </a:moveTo>
                <a:cubicBezTo>
                  <a:pt x="4209121" y="1869955"/>
                  <a:pt x="4222922" y="1883755"/>
                  <a:pt x="4236722" y="1883755"/>
                </a:cubicBezTo>
                <a:cubicBezTo>
                  <a:pt x="4236722" y="1911356"/>
                  <a:pt x="4222922" y="1925157"/>
                  <a:pt x="4222922" y="1938957"/>
                </a:cubicBezTo>
                <a:cubicBezTo>
                  <a:pt x="4209121" y="1952757"/>
                  <a:pt x="4195320" y="1952757"/>
                  <a:pt x="4181520" y="1952757"/>
                </a:cubicBezTo>
                <a:cubicBezTo>
                  <a:pt x="4140119" y="1925157"/>
                  <a:pt x="4153920" y="1883755"/>
                  <a:pt x="4195320" y="1869955"/>
                </a:cubicBezTo>
                <a:close/>
                <a:moveTo>
                  <a:pt x="2214965" y="1811304"/>
                </a:moveTo>
                <a:cubicBezTo>
                  <a:pt x="2228765" y="1811304"/>
                  <a:pt x="2242566" y="1825968"/>
                  <a:pt x="2256366" y="1825968"/>
                </a:cubicBezTo>
                <a:cubicBezTo>
                  <a:pt x="2256366" y="1840631"/>
                  <a:pt x="2256366" y="1847961"/>
                  <a:pt x="2258092" y="1853462"/>
                </a:cubicBezTo>
                <a:lnTo>
                  <a:pt x="2260063" y="1856155"/>
                </a:lnTo>
                <a:lnTo>
                  <a:pt x="2278792" y="1856155"/>
                </a:lnTo>
                <a:cubicBezTo>
                  <a:pt x="2287416" y="1859604"/>
                  <a:pt x="2297767" y="1863055"/>
                  <a:pt x="2311568" y="1856155"/>
                </a:cubicBezTo>
                <a:cubicBezTo>
                  <a:pt x="2304668" y="1863055"/>
                  <a:pt x="2294316" y="1866504"/>
                  <a:pt x="2283967" y="1866504"/>
                </a:cubicBezTo>
                <a:lnTo>
                  <a:pt x="2261460" y="1858065"/>
                </a:lnTo>
                <a:lnTo>
                  <a:pt x="2270167" y="1869957"/>
                </a:lnTo>
                <a:cubicBezTo>
                  <a:pt x="2256366" y="1869957"/>
                  <a:pt x="2242566" y="1840631"/>
                  <a:pt x="2228765" y="1840631"/>
                </a:cubicBezTo>
                <a:cubicBezTo>
                  <a:pt x="2228765" y="1840631"/>
                  <a:pt x="2242566" y="1855294"/>
                  <a:pt x="2228765" y="1855294"/>
                </a:cubicBezTo>
                <a:cubicBezTo>
                  <a:pt x="2228765" y="1825968"/>
                  <a:pt x="2214965" y="1825968"/>
                  <a:pt x="2214965" y="1811304"/>
                </a:cubicBezTo>
                <a:close/>
                <a:moveTo>
                  <a:pt x="5983552" y="1778313"/>
                </a:moveTo>
                <a:cubicBezTo>
                  <a:pt x="5989158" y="1778528"/>
                  <a:pt x="5995699" y="1780253"/>
                  <a:pt x="6003174" y="1783704"/>
                </a:cubicBezTo>
                <a:cubicBezTo>
                  <a:pt x="6003174" y="1811304"/>
                  <a:pt x="5988224" y="1797504"/>
                  <a:pt x="5958324" y="1811304"/>
                </a:cubicBezTo>
                <a:cubicBezTo>
                  <a:pt x="5958324" y="1797504"/>
                  <a:pt x="5962062" y="1787153"/>
                  <a:pt x="5969536" y="1781978"/>
                </a:cubicBezTo>
                <a:cubicBezTo>
                  <a:pt x="5973274" y="1779391"/>
                  <a:pt x="5977946" y="1778097"/>
                  <a:pt x="5983552" y="1778313"/>
                </a:cubicBezTo>
                <a:close/>
                <a:moveTo>
                  <a:pt x="2108587" y="1735383"/>
                </a:moveTo>
                <a:cubicBezTo>
                  <a:pt x="2129861" y="1738719"/>
                  <a:pt x="2151138" y="1768071"/>
                  <a:pt x="2172412" y="1757396"/>
                </a:cubicBezTo>
                <a:cubicBezTo>
                  <a:pt x="2158229" y="1785859"/>
                  <a:pt x="2186597" y="1800092"/>
                  <a:pt x="2214965" y="1814323"/>
                </a:cubicBezTo>
                <a:cubicBezTo>
                  <a:pt x="2200780" y="1821441"/>
                  <a:pt x="2190142" y="1817883"/>
                  <a:pt x="2181277" y="1810765"/>
                </a:cubicBezTo>
                <a:lnTo>
                  <a:pt x="2162389" y="1790354"/>
                </a:lnTo>
                <a:lnTo>
                  <a:pt x="2163547" y="1787639"/>
                </a:lnTo>
                <a:cubicBezTo>
                  <a:pt x="2161774" y="1785859"/>
                  <a:pt x="2158229" y="1785859"/>
                  <a:pt x="2158229" y="1785859"/>
                </a:cubicBezTo>
                <a:lnTo>
                  <a:pt x="2162389" y="1790354"/>
                </a:lnTo>
                <a:lnTo>
                  <a:pt x="2158229" y="1800092"/>
                </a:lnTo>
                <a:cubicBezTo>
                  <a:pt x="2158229" y="1800092"/>
                  <a:pt x="2158229" y="1785859"/>
                  <a:pt x="2144046" y="1785859"/>
                </a:cubicBezTo>
                <a:cubicBezTo>
                  <a:pt x="2144046" y="1785859"/>
                  <a:pt x="2144046" y="1785859"/>
                  <a:pt x="2144046" y="1771629"/>
                </a:cubicBezTo>
                <a:cubicBezTo>
                  <a:pt x="2129861" y="1785859"/>
                  <a:pt x="2115678" y="1771629"/>
                  <a:pt x="2101493" y="1757396"/>
                </a:cubicBezTo>
                <a:cubicBezTo>
                  <a:pt x="2101493" y="1757396"/>
                  <a:pt x="2115678" y="1757396"/>
                  <a:pt x="2115678" y="1743165"/>
                </a:cubicBezTo>
                <a:lnTo>
                  <a:pt x="2106398" y="1736182"/>
                </a:lnTo>
                <a:close/>
                <a:moveTo>
                  <a:pt x="2101493" y="1732492"/>
                </a:moveTo>
                <a:lnTo>
                  <a:pt x="2106398" y="1736182"/>
                </a:lnTo>
                <a:lnTo>
                  <a:pt x="2087310" y="1743165"/>
                </a:lnTo>
                <a:cubicBezTo>
                  <a:pt x="2094402" y="1736050"/>
                  <a:pt x="2097948" y="1732492"/>
                  <a:pt x="2101493" y="1732492"/>
                </a:cubicBezTo>
                <a:close/>
                <a:moveTo>
                  <a:pt x="2059709" y="1700901"/>
                </a:moveTo>
                <a:cubicBezTo>
                  <a:pt x="2059709" y="1700901"/>
                  <a:pt x="2073510" y="1714701"/>
                  <a:pt x="2087310" y="1714701"/>
                </a:cubicBezTo>
                <a:cubicBezTo>
                  <a:pt x="2087310" y="1714701"/>
                  <a:pt x="2073510" y="1714701"/>
                  <a:pt x="2073510" y="1728502"/>
                </a:cubicBezTo>
                <a:cubicBezTo>
                  <a:pt x="2073510" y="1728502"/>
                  <a:pt x="2073510" y="1728502"/>
                  <a:pt x="2073510" y="1714701"/>
                </a:cubicBezTo>
                <a:cubicBezTo>
                  <a:pt x="2059709" y="1714701"/>
                  <a:pt x="2073510" y="1714701"/>
                  <a:pt x="2059709" y="1700901"/>
                </a:cubicBezTo>
                <a:close/>
                <a:moveTo>
                  <a:pt x="2004508" y="1659500"/>
                </a:moveTo>
                <a:cubicBezTo>
                  <a:pt x="2004508" y="1673300"/>
                  <a:pt x="2004508" y="1673300"/>
                  <a:pt x="2004508" y="1673300"/>
                </a:cubicBezTo>
                <a:lnTo>
                  <a:pt x="2003334" y="1660400"/>
                </a:lnTo>
                <a:close/>
                <a:moveTo>
                  <a:pt x="2889053" y="1639460"/>
                </a:moveTo>
                <a:lnTo>
                  <a:pt x="2901534" y="1645699"/>
                </a:lnTo>
                <a:cubicBezTo>
                  <a:pt x="2901534" y="1645699"/>
                  <a:pt x="2901534" y="1645699"/>
                  <a:pt x="2898083" y="1643974"/>
                </a:cubicBezTo>
                <a:close/>
                <a:moveTo>
                  <a:pt x="4322976" y="1638799"/>
                </a:moveTo>
                <a:lnTo>
                  <a:pt x="4317801" y="1643974"/>
                </a:lnTo>
                <a:cubicBezTo>
                  <a:pt x="4316076" y="1645699"/>
                  <a:pt x="4316076" y="1645699"/>
                  <a:pt x="4316076" y="1645699"/>
                </a:cubicBezTo>
                <a:cubicBezTo>
                  <a:pt x="4316076" y="1638799"/>
                  <a:pt x="4319526" y="1638799"/>
                  <a:pt x="4322976" y="1638799"/>
                </a:cubicBezTo>
                <a:close/>
                <a:moveTo>
                  <a:pt x="4329876" y="1631899"/>
                </a:moveTo>
                <a:cubicBezTo>
                  <a:pt x="4329876" y="1635349"/>
                  <a:pt x="4329014" y="1637074"/>
                  <a:pt x="4327720" y="1637937"/>
                </a:cubicBezTo>
                <a:lnTo>
                  <a:pt x="4322976" y="1638799"/>
                </a:lnTo>
                <a:close/>
                <a:moveTo>
                  <a:pt x="2873933" y="1631899"/>
                </a:moveTo>
                <a:cubicBezTo>
                  <a:pt x="2880833" y="1631899"/>
                  <a:pt x="2884282" y="1635348"/>
                  <a:pt x="2887734" y="1638799"/>
                </a:cubicBezTo>
                <a:lnTo>
                  <a:pt x="2889053" y="1639460"/>
                </a:lnTo>
                <a:close/>
                <a:moveTo>
                  <a:pt x="1976907" y="1631899"/>
                </a:moveTo>
                <a:cubicBezTo>
                  <a:pt x="1990707" y="1631899"/>
                  <a:pt x="2004508" y="1631899"/>
                  <a:pt x="2004508" y="1645699"/>
                </a:cubicBezTo>
                <a:cubicBezTo>
                  <a:pt x="2004508" y="1645699"/>
                  <a:pt x="2004508" y="1645699"/>
                  <a:pt x="1990707" y="1645699"/>
                </a:cubicBezTo>
                <a:cubicBezTo>
                  <a:pt x="1990707" y="1652600"/>
                  <a:pt x="1997608" y="1652600"/>
                  <a:pt x="2002782" y="1654325"/>
                </a:cubicBezTo>
                <a:lnTo>
                  <a:pt x="2003334" y="1660400"/>
                </a:lnTo>
                <a:lnTo>
                  <a:pt x="1992433" y="1668771"/>
                </a:lnTo>
                <a:cubicBezTo>
                  <a:pt x="1979493" y="1668126"/>
                  <a:pt x="1966556" y="1642248"/>
                  <a:pt x="1976907" y="1631899"/>
                </a:cubicBezTo>
                <a:close/>
                <a:moveTo>
                  <a:pt x="2196816" y="1612736"/>
                </a:moveTo>
                <a:lnTo>
                  <a:pt x="2199874" y="1615110"/>
                </a:lnTo>
                <a:cubicBezTo>
                  <a:pt x="2196363" y="1615110"/>
                  <a:pt x="2195486" y="1614234"/>
                  <a:pt x="2196144" y="1613139"/>
                </a:cubicBezTo>
                <a:close/>
                <a:moveTo>
                  <a:pt x="4554134" y="1604298"/>
                </a:moveTo>
                <a:cubicBezTo>
                  <a:pt x="4567934" y="1604298"/>
                  <a:pt x="4567934" y="1604298"/>
                  <a:pt x="4581734" y="1618099"/>
                </a:cubicBezTo>
                <a:cubicBezTo>
                  <a:pt x="4581734" y="1618099"/>
                  <a:pt x="4581734" y="1618099"/>
                  <a:pt x="4540333" y="1618099"/>
                </a:cubicBezTo>
                <a:cubicBezTo>
                  <a:pt x="4526532" y="1604298"/>
                  <a:pt x="4567934" y="1631899"/>
                  <a:pt x="4554134" y="1604298"/>
                </a:cubicBezTo>
                <a:close/>
                <a:moveTo>
                  <a:pt x="4357476" y="1604298"/>
                </a:moveTo>
                <a:cubicBezTo>
                  <a:pt x="4371277" y="1604298"/>
                  <a:pt x="4371277" y="1618099"/>
                  <a:pt x="4385078" y="1618099"/>
                </a:cubicBezTo>
                <a:cubicBezTo>
                  <a:pt x="4371277" y="1631899"/>
                  <a:pt x="4343676" y="1645699"/>
                  <a:pt x="4329876" y="1631899"/>
                </a:cubicBezTo>
                <a:cubicBezTo>
                  <a:pt x="4343676" y="1631899"/>
                  <a:pt x="4343676" y="1604298"/>
                  <a:pt x="4357476" y="1604298"/>
                </a:cubicBezTo>
                <a:close/>
                <a:moveTo>
                  <a:pt x="3619155" y="1604298"/>
                </a:moveTo>
                <a:cubicBezTo>
                  <a:pt x="3632955" y="1604298"/>
                  <a:pt x="3646756" y="1618099"/>
                  <a:pt x="3646756" y="1631899"/>
                </a:cubicBezTo>
                <a:cubicBezTo>
                  <a:pt x="3646756" y="1631899"/>
                  <a:pt x="3646756" y="1631899"/>
                  <a:pt x="3619155" y="1631899"/>
                </a:cubicBezTo>
                <a:cubicBezTo>
                  <a:pt x="3619155" y="1631899"/>
                  <a:pt x="3605354" y="1604298"/>
                  <a:pt x="3619155" y="1604298"/>
                </a:cubicBezTo>
                <a:close/>
                <a:moveTo>
                  <a:pt x="2804715" y="1554124"/>
                </a:moveTo>
                <a:cubicBezTo>
                  <a:pt x="2804931" y="1554811"/>
                  <a:pt x="2804931" y="1556644"/>
                  <a:pt x="2804931" y="1560311"/>
                </a:cubicBezTo>
                <a:cubicBezTo>
                  <a:pt x="2818732" y="1589637"/>
                  <a:pt x="2846332" y="1589637"/>
                  <a:pt x="2846332" y="1604300"/>
                </a:cubicBezTo>
                <a:cubicBezTo>
                  <a:pt x="2846332" y="1604300"/>
                  <a:pt x="2804931" y="1589637"/>
                  <a:pt x="2791131" y="1574974"/>
                </a:cubicBezTo>
                <a:cubicBezTo>
                  <a:pt x="2791131" y="1560311"/>
                  <a:pt x="2804931" y="1574974"/>
                  <a:pt x="2791131" y="1560311"/>
                </a:cubicBezTo>
                <a:cubicBezTo>
                  <a:pt x="2798031" y="1560311"/>
                  <a:pt x="2801480" y="1556644"/>
                  <a:pt x="2803206" y="1554812"/>
                </a:cubicBezTo>
                <a:cubicBezTo>
                  <a:pt x="2804068" y="1553895"/>
                  <a:pt x="2804500" y="1553437"/>
                  <a:pt x="2804715" y="1554124"/>
                </a:cubicBezTo>
                <a:close/>
                <a:moveTo>
                  <a:pt x="3550153" y="1545645"/>
                </a:moveTo>
                <a:cubicBezTo>
                  <a:pt x="3563953" y="1545645"/>
                  <a:pt x="3577754" y="1545645"/>
                  <a:pt x="3577754" y="1545645"/>
                </a:cubicBezTo>
                <a:cubicBezTo>
                  <a:pt x="3577754" y="1559446"/>
                  <a:pt x="3577754" y="1573246"/>
                  <a:pt x="3563953" y="1587047"/>
                </a:cubicBezTo>
                <a:cubicBezTo>
                  <a:pt x="3550153" y="1587047"/>
                  <a:pt x="3550153" y="1559446"/>
                  <a:pt x="3550153" y="1545645"/>
                </a:cubicBezTo>
                <a:close/>
                <a:moveTo>
                  <a:pt x="2763530" y="1531845"/>
                </a:moveTo>
                <a:cubicBezTo>
                  <a:pt x="2777330" y="1545645"/>
                  <a:pt x="2791131" y="1545645"/>
                  <a:pt x="2791131" y="1559446"/>
                </a:cubicBezTo>
                <a:cubicBezTo>
                  <a:pt x="2763530" y="1559446"/>
                  <a:pt x="2763530" y="1559446"/>
                  <a:pt x="2763530" y="1531845"/>
                </a:cubicBezTo>
                <a:close/>
                <a:moveTo>
                  <a:pt x="2960187" y="1452494"/>
                </a:moveTo>
                <a:cubicBezTo>
                  <a:pt x="2960187" y="1452494"/>
                  <a:pt x="2960187" y="1452494"/>
                  <a:pt x="2973987" y="1466294"/>
                </a:cubicBezTo>
                <a:cubicBezTo>
                  <a:pt x="2960187" y="1466294"/>
                  <a:pt x="2960187" y="1466294"/>
                  <a:pt x="2960187" y="1452494"/>
                </a:cubicBezTo>
                <a:close/>
                <a:moveTo>
                  <a:pt x="1904456" y="1452494"/>
                </a:moveTo>
                <a:cubicBezTo>
                  <a:pt x="1932920" y="1466496"/>
                  <a:pt x="1961383" y="1494504"/>
                  <a:pt x="1975614" y="1503840"/>
                </a:cubicBezTo>
                <a:cubicBezTo>
                  <a:pt x="1989847" y="1503840"/>
                  <a:pt x="2004077" y="1494504"/>
                  <a:pt x="2018310" y="1517843"/>
                </a:cubicBezTo>
                <a:cubicBezTo>
                  <a:pt x="2011195" y="1517843"/>
                  <a:pt x="2004077" y="1517843"/>
                  <a:pt x="2000520" y="1519594"/>
                </a:cubicBezTo>
                <a:lnTo>
                  <a:pt x="2003823" y="1530967"/>
                </a:lnTo>
                <a:lnTo>
                  <a:pt x="2048928" y="1529235"/>
                </a:lnTo>
                <a:cubicBezTo>
                  <a:pt x="2062969" y="1534492"/>
                  <a:pt x="2073499" y="1545009"/>
                  <a:pt x="2073499" y="1559029"/>
                </a:cubicBezTo>
                <a:cubicBezTo>
                  <a:pt x="2087541" y="1545009"/>
                  <a:pt x="2073499" y="1545009"/>
                  <a:pt x="2087541" y="1559029"/>
                </a:cubicBezTo>
                <a:cubicBezTo>
                  <a:pt x="2059457" y="1573048"/>
                  <a:pt x="2059457" y="1573048"/>
                  <a:pt x="2045418" y="1559029"/>
                </a:cubicBezTo>
                <a:cubicBezTo>
                  <a:pt x="2045418" y="1545009"/>
                  <a:pt x="2045418" y="1545009"/>
                  <a:pt x="2045418" y="1530987"/>
                </a:cubicBezTo>
                <a:cubicBezTo>
                  <a:pt x="2031376" y="1530987"/>
                  <a:pt x="2031376" y="1545009"/>
                  <a:pt x="2017335" y="1545009"/>
                </a:cubicBezTo>
                <a:cubicBezTo>
                  <a:pt x="2017335" y="1534492"/>
                  <a:pt x="2009435" y="1547636"/>
                  <a:pt x="2005486" y="1543035"/>
                </a:cubicBezTo>
                <a:lnTo>
                  <a:pt x="2003415" y="1531660"/>
                </a:lnTo>
                <a:lnTo>
                  <a:pt x="1979172" y="1524845"/>
                </a:lnTo>
                <a:cubicBezTo>
                  <a:pt x="1972056" y="1521344"/>
                  <a:pt x="1968499" y="1517843"/>
                  <a:pt x="1975614" y="1517843"/>
                </a:cubicBezTo>
                <a:cubicBezTo>
                  <a:pt x="1947150" y="1517843"/>
                  <a:pt x="1975614" y="1503840"/>
                  <a:pt x="1961383" y="1503840"/>
                </a:cubicBezTo>
                <a:cubicBezTo>
                  <a:pt x="1961383" y="1503840"/>
                  <a:pt x="1961383" y="1503840"/>
                  <a:pt x="1961383" y="1494504"/>
                </a:cubicBezTo>
                <a:cubicBezTo>
                  <a:pt x="1947150" y="1503840"/>
                  <a:pt x="1932920" y="1480501"/>
                  <a:pt x="1918687" y="1466496"/>
                </a:cubicBezTo>
                <a:cubicBezTo>
                  <a:pt x="1918687" y="1466496"/>
                  <a:pt x="1918687" y="1480501"/>
                  <a:pt x="1904456" y="1480501"/>
                </a:cubicBezTo>
                <a:cubicBezTo>
                  <a:pt x="1904456" y="1466496"/>
                  <a:pt x="1904456" y="1466496"/>
                  <a:pt x="1904456" y="1466496"/>
                </a:cubicBezTo>
                <a:cubicBezTo>
                  <a:pt x="1904456" y="1466496"/>
                  <a:pt x="1904456" y="1466496"/>
                  <a:pt x="1904456" y="1452494"/>
                </a:cubicBezTo>
                <a:close/>
                <a:moveTo>
                  <a:pt x="1990707" y="1438693"/>
                </a:moveTo>
                <a:cubicBezTo>
                  <a:pt x="2018308" y="1438693"/>
                  <a:pt x="2004508" y="1452494"/>
                  <a:pt x="2032109" y="1452494"/>
                </a:cubicBezTo>
                <a:cubicBezTo>
                  <a:pt x="2032109" y="1452494"/>
                  <a:pt x="2032109" y="1452494"/>
                  <a:pt x="2045909" y="1452494"/>
                </a:cubicBezTo>
                <a:cubicBezTo>
                  <a:pt x="2045909" y="1466294"/>
                  <a:pt x="2018308" y="1466294"/>
                  <a:pt x="2032109" y="1493895"/>
                </a:cubicBezTo>
                <a:cubicBezTo>
                  <a:pt x="2018308" y="1480095"/>
                  <a:pt x="2018308" y="1480095"/>
                  <a:pt x="2018308" y="1466294"/>
                </a:cubicBezTo>
                <a:cubicBezTo>
                  <a:pt x="2004508" y="1480095"/>
                  <a:pt x="2004508" y="1452494"/>
                  <a:pt x="1990707" y="1452494"/>
                </a:cubicBezTo>
                <a:cubicBezTo>
                  <a:pt x="1990707" y="1452494"/>
                  <a:pt x="1990707" y="1452494"/>
                  <a:pt x="1990707" y="1438693"/>
                </a:cubicBezTo>
                <a:close/>
                <a:moveTo>
                  <a:pt x="1723649" y="1327212"/>
                </a:moveTo>
                <a:cubicBezTo>
                  <a:pt x="1750602" y="1334328"/>
                  <a:pt x="1769471" y="1362791"/>
                  <a:pt x="1780252" y="1383492"/>
                </a:cubicBezTo>
                <a:cubicBezTo>
                  <a:pt x="1737126" y="1383492"/>
                  <a:pt x="1708373" y="1355891"/>
                  <a:pt x="1693999" y="1328290"/>
                </a:cubicBezTo>
                <a:cubicBezTo>
                  <a:pt x="1704780" y="1324839"/>
                  <a:pt x="1714662" y="1324839"/>
                  <a:pt x="1723649" y="1327212"/>
                </a:cubicBezTo>
                <a:close/>
                <a:moveTo>
                  <a:pt x="1821654" y="1270215"/>
                </a:moveTo>
                <a:cubicBezTo>
                  <a:pt x="1821654" y="1255839"/>
                  <a:pt x="1849254" y="1313342"/>
                  <a:pt x="1890656" y="1313342"/>
                </a:cubicBezTo>
                <a:cubicBezTo>
                  <a:pt x="1890656" y="1342093"/>
                  <a:pt x="1876855" y="1327716"/>
                  <a:pt x="1876855" y="1342093"/>
                </a:cubicBezTo>
                <a:cubicBezTo>
                  <a:pt x="1863055" y="1342093"/>
                  <a:pt x="1876855" y="1327716"/>
                  <a:pt x="1849254" y="1327716"/>
                </a:cubicBezTo>
                <a:cubicBezTo>
                  <a:pt x="1863055" y="1313342"/>
                  <a:pt x="1849254" y="1313342"/>
                  <a:pt x="1821654" y="1298966"/>
                </a:cubicBezTo>
                <a:cubicBezTo>
                  <a:pt x="1821654" y="1298966"/>
                  <a:pt x="1835454" y="1298966"/>
                  <a:pt x="1835454" y="1284590"/>
                </a:cubicBezTo>
                <a:cubicBezTo>
                  <a:pt x="1835454" y="1284590"/>
                  <a:pt x="1821654" y="1284590"/>
                  <a:pt x="1821654" y="1298966"/>
                </a:cubicBezTo>
                <a:cubicBezTo>
                  <a:pt x="1807853" y="1298966"/>
                  <a:pt x="1821654" y="1270215"/>
                  <a:pt x="1821654" y="1270215"/>
                </a:cubicBezTo>
                <a:close/>
                <a:moveTo>
                  <a:pt x="1780252" y="1242039"/>
                </a:moveTo>
                <a:cubicBezTo>
                  <a:pt x="1807853" y="1242039"/>
                  <a:pt x="1807853" y="1255839"/>
                  <a:pt x="1794053" y="1269640"/>
                </a:cubicBezTo>
                <a:cubicBezTo>
                  <a:pt x="1807853" y="1269640"/>
                  <a:pt x="1807853" y="1269640"/>
                  <a:pt x="1807853" y="1269640"/>
                </a:cubicBezTo>
                <a:cubicBezTo>
                  <a:pt x="1794053" y="1297240"/>
                  <a:pt x="1794053" y="1255839"/>
                  <a:pt x="1780252" y="1242039"/>
                </a:cubicBezTo>
                <a:close/>
                <a:moveTo>
                  <a:pt x="4528256" y="1216894"/>
                </a:moveTo>
                <a:cubicBezTo>
                  <a:pt x="4554131" y="1215125"/>
                  <a:pt x="4581732" y="1236345"/>
                  <a:pt x="4581732" y="1285852"/>
                </a:cubicBezTo>
                <a:cubicBezTo>
                  <a:pt x="4567932" y="1299998"/>
                  <a:pt x="4554131" y="1314144"/>
                  <a:pt x="4540331" y="1328290"/>
                </a:cubicBezTo>
                <a:cubicBezTo>
                  <a:pt x="4512730" y="1314144"/>
                  <a:pt x="4485129" y="1299998"/>
                  <a:pt x="4485129" y="1285852"/>
                </a:cubicBezTo>
                <a:cubicBezTo>
                  <a:pt x="4478229" y="1243417"/>
                  <a:pt x="4502381" y="1218663"/>
                  <a:pt x="4528256" y="1216894"/>
                </a:cubicBezTo>
                <a:close/>
                <a:moveTo>
                  <a:pt x="3252984" y="1072983"/>
                </a:moveTo>
                <a:cubicBezTo>
                  <a:pt x="3267025" y="1072983"/>
                  <a:pt x="3267025" y="1072983"/>
                  <a:pt x="3267025" y="1087003"/>
                </a:cubicBezTo>
                <a:cubicBezTo>
                  <a:pt x="3295108" y="1072983"/>
                  <a:pt x="3351275" y="1101023"/>
                  <a:pt x="3379358" y="1087003"/>
                </a:cubicBezTo>
                <a:cubicBezTo>
                  <a:pt x="3393398" y="1087003"/>
                  <a:pt x="3393398" y="1101023"/>
                  <a:pt x="3407439" y="1101023"/>
                </a:cubicBezTo>
                <a:cubicBezTo>
                  <a:pt x="3407439" y="1101023"/>
                  <a:pt x="3407439" y="1101023"/>
                  <a:pt x="3421481" y="1101023"/>
                </a:cubicBezTo>
                <a:cubicBezTo>
                  <a:pt x="3435522" y="1115045"/>
                  <a:pt x="3477648" y="1129064"/>
                  <a:pt x="3491689" y="1143084"/>
                </a:cubicBezTo>
                <a:cubicBezTo>
                  <a:pt x="3519772" y="1157106"/>
                  <a:pt x="3533814" y="1227208"/>
                  <a:pt x="3575937" y="1269270"/>
                </a:cubicBezTo>
                <a:cubicBezTo>
                  <a:pt x="3575937" y="1269270"/>
                  <a:pt x="3575937" y="1269270"/>
                  <a:pt x="3561897" y="1269270"/>
                </a:cubicBezTo>
                <a:cubicBezTo>
                  <a:pt x="3575937" y="1269270"/>
                  <a:pt x="3575937" y="1283290"/>
                  <a:pt x="3589978" y="1283290"/>
                </a:cubicBezTo>
                <a:cubicBezTo>
                  <a:pt x="3604020" y="1325352"/>
                  <a:pt x="3575937" y="1325352"/>
                  <a:pt x="3604020" y="1353394"/>
                </a:cubicBezTo>
                <a:cubicBezTo>
                  <a:pt x="3589978" y="1367414"/>
                  <a:pt x="3589978" y="1367414"/>
                  <a:pt x="3589978" y="1353394"/>
                </a:cubicBezTo>
                <a:cubicBezTo>
                  <a:pt x="3589978" y="1367414"/>
                  <a:pt x="3575937" y="1381434"/>
                  <a:pt x="3575937" y="1395456"/>
                </a:cubicBezTo>
                <a:cubicBezTo>
                  <a:pt x="3575937" y="1395456"/>
                  <a:pt x="3575937" y="1395456"/>
                  <a:pt x="3589978" y="1381434"/>
                </a:cubicBezTo>
                <a:cubicBezTo>
                  <a:pt x="3604020" y="1395456"/>
                  <a:pt x="3575937" y="1437518"/>
                  <a:pt x="3561897" y="1451538"/>
                </a:cubicBezTo>
                <a:cubicBezTo>
                  <a:pt x="3561897" y="1465557"/>
                  <a:pt x="3561897" y="1479577"/>
                  <a:pt x="3561897" y="1502947"/>
                </a:cubicBezTo>
                <a:cubicBezTo>
                  <a:pt x="3561897" y="1502947"/>
                  <a:pt x="3547856" y="1502947"/>
                  <a:pt x="3533814" y="1516967"/>
                </a:cubicBezTo>
                <a:cubicBezTo>
                  <a:pt x="3547856" y="1545009"/>
                  <a:pt x="3533814" y="1559029"/>
                  <a:pt x="3519772" y="1573048"/>
                </a:cubicBezTo>
                <a:cubicBezTo>
                  <a:pt x="3505731" y="1573048"/>
                  <a:pt x="3505731" y="1559029"/>
                  <a:pt x="3491689" y="1559029"/>
                </a:cubicBezTo>
                <a:cubicBezTo>
                  <a:pt x="3491689" y="1559029"/>
                  <a:pt x="3491689" y="1559029"/>
                  <a:pt x="3491689" y="1573048"/>
                </a:cubicBezTo>
                <a:cubicBezTo>
                  <a:pt x="3477648" y="1573048"/>
                  <a:pt x="3477648" y="1573048"/>
                  <a:pt x="3477648" y="1573048"/>
                </a:cubicBezTo>
                <a:cubicBezTo>
                  <a:pt x="3463606" y="1629130"/>
                  <a:pt x="3519772" y="1657172"/>
                  <a:pt x="3547856" y="1699234"/>
                </a:cubicBezTo>
                <a:cubicBezTo>
                  <a:pt x="3547856" y="1755316"/>
                  <a:pt x="3604020" y="1811398"/>
                  <a:pt x="3589978" y="1867480"/>
                </a:cubicBezTo>
                <a:cubicBezTo>
                  <a:pt x="3604020" y="1881502"/>
                  <a:pt x="3604020" y="1867480"/>
                  <a:pt x="3618062" y="1853460"/>
                </a:cubicBezTo>
                <a:cubicBezTo>
                  <a:pt x="3618062" y="1895522"/>
                  <a:pt x="3660187" y="1909542"/>
                  <a:pt x="3674228" y="1937584"/>
                </a:cubicBezTo>
                <a:cubicBezTo>
                  <a:pt x="3688270" y="1951603"/>
                  <a:pt x="3660187" y="1979645"/>
                  <a:pt x="3688270" y="1993665"/>
                </a:cubicBezTo>
                <a:cubicBezTo>
                  <a:pt x="3702312" y="1993665"/>
                  <a:pt x="3702312" y="1979645"/>
                  <a:pt x="3716353" y="1993665"/>
                </a:cubicBezTo>
                <a:cubicBezTo>
                  <a:pt x="3716353" y="2007685"/>
                  <a:pt x="3716353" y="1993665"/>
                  <a:pt x="3716353" y="2007685"/>
                </a:cubicBezTo>
                <a:cubicBezTo>
                  <a:pt x="3730395" y="2007685"/>
                  <a:pt x="3716353" y="2007685"/>
                  <a:pt x="3730395" y="2021707"/>
                </a:cubicBezTo>
                <a:cubicBezTo>
                  <a:pt x="3730395" y="2021707"/>
                  <a:pt x="3730395" y="2021707"/>
                  <a:pt x="3744436" y="2021707"/>
                </a:cubicBezTo>
                <a:cubicBezTo>
                  <a:pt x="3786559" y="2049747"/>
                  <a:pt x="3800601" y="2105829"/>
                  <a:pt x="3828684" y="2161913"/>
                </a:cubicBezTo>
                <a:cubicBezTo>
                  <a:pt x="3842726" y="2189953"/>
                  <a:pt x="3870809" y="2189953"/>
                  <a:pt x="3870809" y="2217995"/>
                </a:cubicBezTo>
                <a:cubicBezTo>
                  <a:pt x="3912934" y="2217995"/>
                  <a:pt x="3898892" y="2189953"/>
                  <a:pt x="3926974" y="2175933"/>
                </a:cubicBezTo>
                <a:cubicBezTo>
                  <a:pt x="3926974" y="2175933"/>
                  <a:pt x="3926974" y="2175933"/>
                  <a:pt x="3926974" y="2189953"/>
                </a:cubicBezTo>
                <a:cubicBezTo>
                  <a:pt x="3955057" y="2175933"/>
                  <a:pt x="3997182" y="2203973"/>
                  <a:pt x="4039306" y="2189953"/>
                </a:cubicBezTo>
                <a:cubicBezTo>
                  <a:pt x="4053348" y="2189953"/>
                  <a:pt x="4053348" y="2175933"/>
                  <a:pt x="4081432" y="2175933"/>
                </a:cubicBezTo>
                <a:cubicBezTo>
                  <a:pt x="4095473" y="2133871"/>
                  <a:pt x="4165679" y="2175933"/>
                  <a:pt x="4193762" y="2161913"/>
                </a:cubicBezTo>
                <a:cubicBezTo>
                  <a:pt x="4193762" y="2161913"/>
                  <a:pt x="4207804" y="2175933"/>
                  <a:pt x="4221846" y="2175933"/>
                </a:cubicBezTo>
                <a:cubicBezTo>
                  <a:pt x="4263970" y="2175933"/>
                  <a:pt x="4315456" y="2203973"/>
                  <a:pt x="4371620" y="2217995"/>
                </a:cubicBezTo>
                <a:cubicBezTo>
                  <a:pt x="4371620" y="2203973"/>
                  <a:pt x="4371620" y="2189953"/>
                  <a:pt x="4385662" y="2189953"/>
                </a:cubicBezTo>
                <a:cubicBezTo>
                  <a:pt x="4399704" y="2232015"/>
                  <a:pt x="4413745" y="2217995"/>
                  <a:pt x="4441828" y="2232015"/>
                </a:cubicBezTo>
                <a:cubicBezTo>
                  <a:pt x="4455870" y="2232015"/>
                  <a:pt x="4455870" y="2203973"/>
                  <a:pt x="4441828" y="2203973"/>
                </a:cubicBezTo>
                <a:cubicBezTo>
                  <a:pt x="4469912" y="2203973"/>
                  <a:pt x="4441828" y="2232015"/>
                  <a:pt x="4469912" y="2246035"/>
                </a:cubicBezTo>
                <a:cubicBezTo>
                  <a:pt x="4483954" y="2246035"/>
                  <a:pt x="4483954" y="2246035"/>
                  <a:pt x="4497995" y="2246035"/>
                </a:cubicBezTo>
                <a:cubicBezTo>
                  <a:pt x="4512036" y="2246035"/>
                  <a:pt x="4526078" y="2246035"/>
                  <a:pt x="4540118" y="2246035"/>
                </a:cubicBezTo>
                <a:cubicBezTo>
                  <a:pt x="4568201" y="2260056"/>
                  <a:pt x="4596284" y="2274076"/>
                  <a:pt x="4624368" y="2274076"/>
                </a:cubicBezTo>
                <a:cubicBezTo>
                  <a:pt x="4624368" y="2274076"/>
                  <a:pt x="4624368" y="2260056"/>
                  <a:pt x="4638410" y="2260056"/>
                </a:cubicBezTo>
                <a:cubicBezTo>
                  <a:pt x="4638410" y="2260056"/>
                  <a:pt x="4666492" y="2274076"/>
                  <a:pt x="4652451" y="2246035"/>
                </a:cubicBezTo>
                <a:cubicBezTo>
                  <a:pt x="4666492" y="2232015"/>
                  <a:pt x="4666492" y="2246035"/>
                  <a:pt x="4666492" y="2260056"/>
                </a:cubicBezTo>
                <a:cubicBezTo>
                  <a:pt x="4694576" y="2260056"/>
                  <a:pt x="4694576" y="2260056"/>
                  <a:pt x="4736698" y="2260056"/>
                </a:cubicBezTo>
                <a:cubicBezTo>
                  <a:pt x="4736698" y="2246035"/>
                  <a:pt x="4722657" y="2246035"/>
                  <a:pt x="4722657" y="2232015"/>
                </a:cubicBezTo>
                <a:cubicBezTo>
                  <a:pt x="4736698" y="2232015"/>
                  <a:pt x="4736698" y="2246035"/>
                  <a:pt x="4736698" y="2246035"/>
                </a:cubicBezTo>
                <a:cubicBezTo>
                  <a:pt x="4778824" y="2274076"/>
                  <a:pt x="4764782" y="2189953"/>
                  <a:pt x="4792865" y="2175933"/>
                </a:cubicBezTo>
                <a:cubicBezTo>
                  <a:pt x="4834990" y="2161913"/>
                  <a:pt x="4863074" y="2189953"/>
                  <a:pt x="4891154" y="2203973"/>
                </a:cubicBezTo>
                <a:cubicBezTo>
                  <a:pt x="4919238" y="2189953"/>
                  <a:pt x="4919238" y="2217995"/>
                  <a:pt x="4933280" y="2217995"/>
                </a:cubicBezTo>
                <a:cubicBezTo>
                  <a:pt x="4947321" y="2232015"/>
                  <a:pt x="4975404" y="2217995"/>
                  <a:pt x="4989446" y="2232015"/>
                </a:cubicBezTo>
                <a:cubicBezTo>
                  <a:pt x="5045612" y="2246035"/>
                  <a:pt x="5073694" y="2344178"/>
                  <a:pt x="5101777" y="2274076"/>
                </a:cubicBezTo>
                <a:cubicBezTo>
                  <a:pt x="5143902" y="2260056"/>
                  <a:pt x="5157944" y="2302116"/>
                  <a:pt x="5171985" y="2330158"/>
                </a:cubicBezTo>
                <a:cubicBezTo>
                  <a:pt x="5214108" y="2372220"/>
                  <a:pt x="5256232" y="2428302"/>
                  <a:pt x="5298358" y="2484384"/>
                </a:cubicBezTo>
                <a:cubicBezTo>
                  <a:pt x="5312400" y="2526446"/>
                  <a:pt x="5326441" y="2554488"/>
                  <a:pt x="5340482" y="2582528"/>
                </a:cubicBezTo>
                <a:cubicBezTo>
                  <a:pt x="5340482" y="2582528"/>
                  <a:pt x="5340482" y="2582528"/>
                  <a:pt x="5354524" y="2582528"/>
                </a:cubicBezTo>
                <a:cubicBezTo>
                  <a:pt x="5354524" y="2596549"/>
                  <a:pt x="5354524" y="2610569"/>
                  <a:pt x="5368566" y="2624589"/>
                </a:cubicBezTo>
                <a:cubicBezTo>
                  <a:pt x="5368566" y="2638611"/>
                  <a:pt x="5368566" y="2638611"/>
                  <a:pt x="5382608" y="2652631"/>
                </a:cubicBezTo>
                <a:cubicBezTo>
                  <a:pt x="5396647" y="2666651"/>
                  <a:pt x="5424730" y="2746102"/>
                  <a:pt x="5452814" y="2746102"/>
                </a:cubicBezTo>
                <a:cubicBezTo>
                  <a:pt x="5452814" y="2746102"/>
                  <a:pt x="5452814" y="2746102"/>
                  <a:pt x="5494938" y="2732081"/>
                </a:cubicBezTo>
                <a:cubicBezTo>
                  <a:pt x="5494938" y="2732081"/>
                  <a:pt x="5494938" y="2732081"/>
                  <a:pt x="5523022" y="2732081"/>
                </a:cubicBezTo>
                <a:cubicBezTo>
                  <a:pt x="5494938" y="2760122"/>
                  <a:pt x="5466855" y="2732081"/>
                  <a:pt x="5452814" y="2760122"/>
                </a:cubicBezTo>
                <a:cubicBezTo>
                  <a:pt x="5466855" y="2816204"/>
                  <a:pt x="5523022" y="2858266"/>
                  <a:pt x="5523022" y="2914348"/>
                </a:cubicBezTo>
                <a:cubicBezTo>
                  <a:pt x="5551105" y="2914348"/>
                  <a:pt x="5523022" y="2956410"/>
                  <a:pt x="5551105" y="2956410"/>
                </a:cubicBezTo>
                <a:cubicBezTo>
                  <a:pt x="5551105" y="2956410"/>
                  <a:pt x="5551105" y="2970430"/>
                  <a:pt x="5537064" y="2970430"/>
                </a:cubicBezTo>
                <a:cubicBezTo>
                  <a:pt x="5523022" y="2970430"/>
                  <a:pt x="5523022" y="2970430"/>
                  <a:pt x="5523022" y="2984452"/>
                </a:cubicBezTo>
                <a:cubicBezTo>
                  <a:pt x="5523022" y="2984452"/>
                  <a:pt x="5523022" y="2984452"/>
                  <a:pt x="5537064" y="2970430"/>
                </a:cubicBezTo>
                <a:cubicBezTo>
                  <a:pt x="5537064" y="2970430"/>
                  <a:pt x="5551105" y="2984452"/>
                  <a:pt x="5551105" y="2970430"/>
                </a:cubicBezTo>
                <a:cubicBezTo>
                  <a:pt x="5565146" y="2984452"/>
                  <a:pt x="5565146" y="2998472"/>
                  <a:pt x="5593228" y="3012492"/>
                </a:cubicBezTo>
                <a:cubicBezTo>
                  <a:pt x="5593228" y="3026512"/>
                  <a:pt x="5593228" y="3040533"/>
                  <a:pt x="5579186" y="3040533"/>
                </a:cubicBezTo>
                <a:cubicBezTo>
                  <a:pt x="5579186" y="3054554"/>
                  <a:pt x="5579186" y="3068573"/>
                  <a:pt x="5579186" y="3096615"/>
                </a:cubicBezTo>
                <a:cubicBezTo>
                  <a:pt x="5607270" y="3096615"/>
                  <a:pt x="5593228" y="3082595"/>
                  <a:pt x="5607270" y="3082595"/>
                </a:cubicBezTo>
                <a:cubicBezTo>
                  <a:pt x="5621311" y="3082595"/>
                  <a:pt x="5621311" y="3124655"/>
                  <a:pt x="5649394" y="3124655"/>
                </a:cubicBezTo>
                <a:cubicBezTo>
                  <a:pt x="5635352" y="3138677"/>
                  <a:pt x="5621311" y="3138677"/>
                  <a:pt x="5621311" y="3152697"/>
                </a:cubicBezTo>
                <a:cubicBezTo>
                  <a:pt x="5628330" y="3152697"/>
                  <a:pt x="5631843" y="3152697"/>
                  <a:pt x="5635352" y="3152697"/>
                </a:cubicBezTo>
                <a:cubicBezTo>
                  <a:pt x="5635352" y="3166717"/>
                  <a:pt x="5635352" y="3180739"/>
                  <a:pt x="5635352" y="3180739"/>
                </a:cubicBezTo>
                <a:cubicBezTo>
                  <a:pt x="5635352" y="3180739"/>
                  <a:pt x="5663436" y="3194759"/>
                  <a:pt x="5663436" y="3208779"/>
                </a:cubicBezTo>
                <a:cubicBezTo>
                  <a:pt x="5670458" y="3215790"/>
                  <a:pt x="5670458" y="3219295"/>
                  <a:pt x="5668702" y="3222801"/>
                </a:cubicBezTo>
                <a:lnTo>
                  <a:pt x="5666309" y="3229173"/>
                </a:lnTo>
                <a:lnTo>
                  <a:pt x="5665192" y="3229810"/>
                </a:lnTo>
                <a:cubicBezTo>
                  <a:pt x="5663436" y="3233315"/>
                  <a:pt x="5663436" y="3236821"/>
                  <a:pt x="5663436" y="3236821"/>
                </a:cubicBezTo>
                <a:lnTo>
                  <a:pt x="5666309" y="3229173"/>
                </a:lnTo>
                <a:lnTo>
                  <a:pt x="5677478" y="3222801"/>
                </a:lnTo>
                <a:cubicBezTo>
                  <a:pt x="5691519" y="3236821"/>
                  <a:pt x="5691519" y="3264861"/>
                  <a:pt x="5705561" y="3264861"/>
                </a:cubicBezTo>
                <a:cubicBezTo>
                  <a:pt x="5705561" y="3264861"/>
                  <a:pt x="5705561" y="3264861"/>
                  <a:pt x="5705561" y="3278883"/>
                </a:cubicBezTo>
                <a:cubicBezTo>
                  <a:pt x="5705561" y="3278883"/>
                  <a:pt x="5705561" y="3278883"/>
                  <a:pt x="5691519" y="3278883"/>
                </a:cubicBezTo>
                <a:cubicBezTo>
                  <a:pt x="5705561" y="3292903"/>
                  <a:pt x="5705561" y="3292903"/>
                  <a:pt x="5719602" y="3292903"/>
                </a:cubicBezTo>
                <a:cubicBezTo>
                  <a:pt x="5719602" y="3320945"/>
                  <a:pt x="5733644" y="3334964"/>
                  <a:pt x="5747686" y="3348984"/>
                </a:cubicBezTo>
                <a:cubicBezTo>
                  <a:pt x="5747686" y="3391046"/>
                  <a:pt x="5761725" y="3405066"/>
                  <a:pt x="5775767" y="3419088"/>
                </a:cubicBezTo>
                <a:cubicBezTo>
                  <a:pt x="5775767" y="3433108"/>
                  <a:pt x="5775767" y="3447128"/>
                  <a:pt x="5775767" y="3461150"/>
                </a:cubicBezTo>
                <a:cubicBezTo>
                  <a:pt x="5775767" y="3475170"/>
                  <a:pt x="5775767" y="3475170"/>
                  <a:pt x="5789808" y="3475170"/>
                </a:cubicBezTo>
                <a:cubicBezTo>
                  <a:pt x="5775767" y="3475170"/>
                  <a:pt x="5789808" y="3489190"/>
                  <a:pt x="5775767" y="3489190"/>
                </a:cubicBezTo>
                <a:cubicBezTo>
                  <a:pt x="5775767" y="3489190"/>
                  <a:pt x="5775767" y="3489190"/>
                  <a:pt x="5775767" y="3475170"/>
                </a:cubicBezTo>
                <a:cubicBezTo>
                  <a:pt x="5747686" y="3489190"/>
                  <a:pt x="5761725" y="3503210"/>
                  <a:pt x="5761725" y="3517232"/>
                </a:cubicBezTo>
                <a:cubicBezTo>
                  <a:pt x="5761725" y="3517232"/>
                  <a:pt x="5775767" y="3517232"/>
                  <a:pt x="5789808" y="3531252"/>
                </a:cubicBezTo>
                <a:cubicBezTo>
                  <a:pt x="5789808" y="3531252"/>
                  <a:pt x="5789808" y="3531252"/>
                  <a:pt x="5761725" y="3531252"/>
                </a:cubicBezTo>
                <a:cubicBezTo>
                  <a:pt x="5761725" y="3538263"/>
                  <a:pt x="5765235" y="3538263"/>
                  <a:pt x="5770501" y="3538263"/>
                </a:cubicBezTo>
                <a:lnTo>
                  <a:pt x="5782141" y="3542488"/>
                </a:lnTo>
                <a:lnTo>
                  <a:pt x="5775767" y="3545272"/>
                </a:lnTo>
                <a:lnTo>
                  <a:pt x="5782213" y="3542514"/>
                </a:lnTo>
                <a:lnTo>
                  <a:pt x="5789808" y="3545272"/>
                </a:lnTo>
                <a:cubicBezTo>
                  <a:pt x="5789808" y="3538263"/>
                  <a:pt x="5789808" y="3538263"/>
                  <a:pt x="5788052" y="3540015"/>
                </a:cubicBezTo>
                <a:lnTo>
                  <a:pt x="5782213" y="3542514"/>
                </a:lnTo>
                <a:lnTo>
                  <a:pt x="5782141" y="3542488"/>
                </a:lnTo>
                <a:lnTo>
                  <a:pt x="5803850" y="3533006"/>
                </a:lnTo>
                <a:cubicBezTo>
                  <a:pt x="5810872" y="3531252"/>
                  <a:pt x="5817892" y="3531252"/>
                  <a:pt x="5831934" y="3531252"/>
                </a:cubicBezTo>
                <a:cubicBezTo>
                  <a:pt x="5817892" y="3545272"/>
                  <a:pt x="5789808" y="3531252"/>
                  <a:pt x="5789808" y="3559294"/>
                </a:cubicBezTo>
                <a:cubicBezTo>
                  <a:pt x="5803850" y="3559294"/>
                  <a:pt x="5817892" y="3545272"/>
                  <a:pt x="5817892" y="3559294"/>
                </a:cubicBezTo>
                <a:cubicBezTo>
                  <a:pt x="5817892" y="3559294"/>
                  <a:pt x="5817892" y="3559294"/>
                  <a:pt x="5803850" y="3559294"/>
                </a:cubicBezTo>
                <a:cubicBezTo>
                  <a:pt x="5803850" y="3573314"/>
                  <a:pt x="5789808" y="3587334"/>
                  <a:pt x="5789808" y="3587334"/>
                </a:cubicBezTo>
                <a:cubicBezTo>
                  <a:pt x="5789808" y="3587334"/>
                  <a:pt x="5789808" y="3587334"/>
                  <a:pt x="5803850" y="3587334"/>
                </a:cubicBezTo>
                <a:cubicBezTo>
                  <a:pt x="5803850" y="3587334"/>
                  <a:pt x="5803850" y="3587334"/>
                  <a:pt x="5805606" y="3587334"/>
                </a:cubicBezTo>
                <a:lnTo>
                  <a:pt x="5809116" y="3587334"/>
                </a:lnTo>
                <a:lnTo>
                  <a:pt x="5817892" y="3587334"/>
                </a:lnTo>
                <a:cubicBezTo>
                  <a:pt x="5817892" y="3587334"/>
                  <a:pt x="5803850" y="3587334"/>
                  <a:pt x="5817892" y="3573314"/>
                </a:cubicBezTo>
                <a:cubicBezTo>
                  <a:pt x="5817892" y="3573314"/>
                  <a:pt x="5817892" y="3559294"/>
                  <a:pt x="5831934" y="3559294"/>
                </a:cubicBezTo>
                <a:lnTo>
                  <a:pt x="5831934" y="3573314"/>
                </a:lnTo>
                <a:cubicBezTo>
                  <a:pt x="5845975" y="3559294"/>
                  <a:pt x="5860016" y="3601356"/>
                  <a:pt x="5874058" y="3629396"/>
                </a:cubicBezTo>
                <a:cubicBezTo>
                  <a:pt x="5860016" y="3629396"/>
                  <a:pt x="5860016" y="3601356"/>
                  <a:pt x="5845975" y="3601356"/>
                </a:cubicBezTo>
                <a:cubicBezTo>
                  <a:pt x="5852995" y="3608365"/>
                  <a:pt x="5849485" y="3615376"/>
                  <a:pt x="5842465" y="3622387"/>
                </a:cubicBezTo>
                <a:lnTo>
                  <a:pt x="5822573" y="3639410"/>
                </a:lnTo>
                <a:lnTo>
                  <a:pt x="5819648" y="3638158"/>
                </a:lnTo>
                <a:lnTo>
                  <a:pt x="5818107" y="3642770"/>
                </a:lnTo>
                <a:lnTo>
                  <a:pt x="5818528" y="3642872"/>
                </a:lnTo>
                <a:lnTo>
                  <a:pt x="5822573" y="3639410"/>
                </a:lnTo>
                <a:lnTo>
                  <a:pt x="5831934" y="3643415"/>
                </a:lnTo>
                <a:cubicBezTo>
                  <a:pt x="5831934" y="3657438"/>
                  <a:pt x="5817892" y="3643415"/>
                  <a:pt x="5831934" y="3671457"/>
                </a:cubicBezTo>
                <a:lnTo>
                  <a:pt x="5820424" y="3664892"/>
                </a:lnTo>
                <a:lnTo>
                  <a:pt x="5817892" y="3657438"/>
                </a:lnTo>
                <a:cubicBezTo>
                  <a:pt x="5817892" y="3657438"/>
                  <a:pt x="5817892" y="3660943"/>
                  <a:pt x="5819648" y="3664446"/>
                </a:cubicBezTo>
                <a:lnTo>
                  <a:pt x="5820424" y="3664892"/>
                </a:lnTo>
                <a:lnTo>
                  <a:pt x="5822060" y="3669706"/>
                </a:lnTo>
                <a:cubicBezTo>
                  <a:pt x="5824474" y="3671457"/>
                  <a:pt x="5827546" y="3671457"/>
                  <a:pt x="5830178" y="3671457"/>
                </a:cubicBezTo>
                <a:lnTo>
                  <a:pt x="5832814" y="3672301"/>
                </a:lnTo>
                <a:lnTo>
                  <a:pt x="5831934" y="3685477"/>
                </a:lnTo>
                <a:cubicBezTo>
                  <a:pt x="5835444" y="3678468"/>
                  <a:pt x="5836322" y="3674963"/>
                  <a:pt x="5835663" y="3673211"/>
                </a:cubicBezTo>
                <a:lnTo>
                  <a:pt x="5832814" y="3672301"/>
                </a:lnTo>
                <a:lnTo>
                  <a:pt x="5833690" y="3659189"/>
                </a:lnTo>
                <a:cubicBezTo>
                  <a:pt x="5831934" y="3653932"/>
                  <a:pt x="5831934" y="3650427"/>
                  <a:pt x="5845975" y="3643415"/>
                </a:cubicBezTo>
                <a:cubicBezTo>
                  <a:pt x="5845975" y="3657438"/>
                  <a:pt x="5874058" y="3657438"/>
                  <a:pt x="5860016" y="3671457"/>
                </a:cubicBezTo>
                <a:cubicBezTo>
                  <a:pt x="5860016" y="3671457"/>
                  <a:pt x="5860016" y="3671457"/>
                  <a:pt x="5874058" y="3671457"/>
                </a:cubicBezTo>
                <a:cubicBezTo>
                  <a:pt x="5888100" y="3671457"/>
                  <a:pt x="5874058" y="3657438"/>
                  <a:pt x="5888100" y="3657438"/>
                </a:cubicBezTo>
                <a:cubicBezTo>
                  <a:pt x="5902142" y="3671457"/>
                  <a:pt x="5888100" y="3671457"/>
                  <a:pt x="5888100" y="3685477"/>
                </a:cubicBezTo>
                <a:cubicBezTo>
                  <a:pt x="5888100" y="3692488"/>
                  <a:pt x="5895120" y="3695994"/>
                  <a:pt x="5902142" y="3699499"/>
                </a:cubicBezTo>
                <a:cubicBezTo>
                  <a:pt x="5888100" y="3685477"/>
                  <a:pt x="5902142" y="3727539"/>
                  <a:pt x="5874058" y="3713519"/>
                </a:cubicBezTo>
                <a:cubicBezTo>
                  <a:pt x="5888100" y="3727539"/>
                  <a:pt x="5902142" y="3727539"/>
                  <a:pt x="5902142" y="3755581"/>
                </a:cubicBezTo>
                <a:cubicBezTo>
                  <a:pt x="5902142" y="3755581"/>
                  <a:pt x="5902142" y="3741559"/>
                  <a:pt x="5916184" y="3741559"/>
                </a:cubicBezTo>
                <a:cubicBezTo>
                  <a:pt x="5916184" y="3741559"/>
                  <a:pt x="5916184" y="3727539"/>
                  <a:pt x="5916184" y="3713519"/>
                </a:cubicBezTo>
                <a:cubicBezTo>
                  <a:pt x="5944264" y="3741559"/>
                  <a:pt x="5944264" y="3769601"/>
                  <a:pt x="5916184" y="3783621"/>
                </a:cubicBezTo>
                <a:cubicBezTo>
                  <a:pt x="5916184" y="3783621"/>
                  <a:pt x="5944264" y="3783621"/>
                  <a:pt x="5944264" y="3769601"/>
                </a:cubicBezTo>
                <a:cubicBezTo>
                  <a:pt x="5972348" y="3783621"/>
                  <a:pt x="5944264" y="3797643"/>
                  <a:pt x="5972348" y="3797643"/>
                </a:cubicBezTo>
                <a:cubicBezTo>
                  <a:pt x="5958306" y="3811663"/>
                  <a:pt x="5930225" y="3797643"/>
                  <a:pt x="5930225" y="3811663"/>
                </a:cubicBezTo>
                <a:cubicBezTo>
                  <a:pt x="5958306" y="3797643"/>
                  <a:pt x="5986390" y="3825683"/>
                  <a:pt x="6000431" y="3863072"/>
                </a:cubicBezTo>
                <a:cubicBezTo>
                  <a:pt x="6014472" y="3849050"/>
                  <a:pt x="6000431" y="3863072"/>
                  <a:pt x="6014472" y="3863072"/>
                </a:cubicBezTo>
                <a:cubicBezTo>
                  <a:pt x="6014472" y="3870081"/>
                  <a:pt x="6017982" y="3877092"/>
                  <a:pt x="6019738" y="3882349"/>
                </a:cubicBezTo>
                <a:lnTo>
                  <a:pt x="6015494" y="3889413"/>
                </a:lnTo>
                <a:lnTo>
                  <a:pt x="6016974" y="3891714"/>
                </a:lnTo>
                <a:lnTo>
                  <a:pt x="6015107" y="3890056"/>
                </a:lnTo>
                <a:lnTo>
                  <a:pt x="6014472" y="3891112"/>
                </a:lnTo>
                <a:cubicBezTo>
                  <a:pt x="6000431" y="3891112"/>
                  <a:pt x="6014472" y="3919154"/>
                  <a:pt x="6000431" y="3919154"/>
                </a:cubicBezTo>
                <a:cubicBezTo>
                  <a:pt x="5993409" y="3919154"/>
                  <a:pt x="5989899" y="3919154"/>
                  <a:pt x="5986390" y="3919154"/>
                </a:cubicBezTo>
                <a:cubicBezTo>
                  <a:pt x="5986390" y="3919154"/>
                  <a:pt x="6000431" y="3919154"/>
                  <a:pt x="6000431" y="3905134"/>
                </a:cubicBezTo>
                <a:cubicBezTo>
                  <a:pt x="6000431" y="3877092"/>
                  <a:pt x="5972348" y="3877092"/>
                  <a:pt x="5958306" y="3877092"/>
                </a:cubicBezTo>
                <a:lnTo>
                  <a:pt x="5944718" y="3850458"/>
                </a:lnTo>
                <a:lnTo>
                  <a:pt x="5944523" y="3850313"/>
                </a:lnTo>
                <a:lnTo>
                  <a:pt x="5944606" y="3850239"/>
                </a:lnTo>
                <a:lnTo>
                  <a:pt x="5942508" y="3846131"/>
                </a:lnTo>
                <a:cubicBezTo>
                  <a:pt x="5937244" y="3835030"/>
                  <a:pt x="5930222" y="3825683"/>
                  <a:pt x="5916184" y="3825683"/>
                </a:cubicBezTo>
                <a:cubicBezTo>
                  <a:pt x="5916184" y="3811663"/>
                  <a:pt x="5902142" y="3811663"/>
                  <a:pt x="5902142" y="3797643"/>
                </a:cubicBezTo>
                <a:cubicBezTo>
                  <a:pt x="5902142" y="3797643"/>
                  <a:pt x="5902142" y="3811663"/>
                  <a:pt x="5888100" y="3811663"/>
                </a:cubicBezTo>
                <a:cubicBezTo>
                  <a:pt x="5902142" y="3797643"/>
                  <a:pt x="5888100" y="3797643"/>
                  <a:pt x="5888100" y="3783621"/>
                </a:cubicBezTo>
                <a:cubicBezTo>
                  <a:pt x="5874058" y="3783621"/>
                  <a:pt x="5888100" y="3797643"/>
                  <a:pt x="5874058" y="3811663"/>
                </a:cubicBezTo>
                <a:cubicBezTo>
                  <a:pt x="5888100" y="3811663"/>
                  <a:pt x="5888100" y="3835030"/>
                  <a:pt x="5888100" y="3863072"/>
                </a:cubicBezTo>
                <a:cubicBezTo>
                  <a:pt x="5916184" y="3849050"/>
                  <a:pt x="5916184" y="3877092"/>
                  <a:pt x="5944264" y="3863072"/>
                </a:cubicBezTo>
                <a:cubicBezTo>
                  <a:pt x="5958306" y="3877092"/>
                  <a:pt x="5944264" y="3877092"/>
                  <a:pt x="5958306" y="3905134"/>
                </a:cubicBezTo>
                <a:cubicBezTo>
                  <a:pt x="5944264" y="3891112"/>
                  <a:pt x="5944264" y="3905134"/>
                  <a:pt x="5930225" y="3891112"/>
                </a:cubicBezTo>
                <a:cubicBezTo>
                  <a:pt x="5944264" y="3905134"/>
                  <a:pt x="5930225" y="3919154"/>
                  <a:pt x="5958306" y="3919154"/>
                </a:cubicBezTo>
                <a:cubicBezTo>
                  <a:pt x="5958306" y="3933174"/>
                  <a:pt x="5944264" y="3933174"/>
                  <a:pt x="5930225" y="3947194"/>
                </a:cubicBezTo>
                <a:cubicBezTo>
                  <a:pt x="5930225" y="3947194"/>
                  <a:pt x="5930225" y="3947194"/>
                  <a:pt x="5944264" y="3947194"/>
                </a:cubicBezTo>
                <a:cubicBezTo>
                  <a:pt x="5958306" y="3961216"/>
                  <a:pt x="5958306" y="3961216"/>
                  <a:pt x="5958306" y="3961216"/>
                </a:cubicBezTo>
                <a:cubicBezTo>
                  <a:pt x="5958306" y="3975236"/>
                  <a:pt x="5944264" y="3961216"/>
                  <a:pt x="5944264" y="3961216"/>
                </a:cubicBezTo>
                <a:cubicBezTo>
                  <a:pt x="5930225" y="3961216"/>
                  <a:pt x="5930225" y="3961216"/>
                  <a:pt x="5930225" y="3975236"/>
                </a:cubicBezTo>
                <a:cubicBezTo>
                  <a:pt x="5930225" y="3975236"/>
                  <a:pt x="5930225" y="3975236"/>
                  <a:pt x="5930225" y="3961216"/>
                </a:cubicBezTo>
                <a:cubicBezTo>
                  <a:pt x="5916184" y="3961216"/>
                  <a:pt x="5916184" y="3961216"/>
                  <a:pt x="5916184" y="3947194"/>
                </a:cubicBezTo>
                <a:cubicBezTo>
                  <a:pt x="5916184" y="3933174"/>
                  <a:pt x="5902142" y="3933174"/>
                  <a:pt x="5902142" y="3919154"/>
                </a:cubicBezTo>
                <a:cubicBezTo>
                  <a:pt x="5888100" y="3933174"/>
                  <a:pt x="5888100" y="3919154"/>
                  <a:pt x="5874058" y="3919154"/>
                </a:cubicBezTo>
                <a:cubicBezTo>
                  <a:pt x="5860016" y="3905134"/>
                  <a:pt x="5860016" y="3919154"/>
                  <a:pt x="5860016" y="3933174"/>
                </a:cubicBezTo>
                <a:cubicBezTo>
                  <a:pt x="5845975" y="3933174"/>
                  <a:pt x="5845975" y="3933174"/>
                  <a:pt x="5831934" y="3947194"/>
                </a:cubicBezTo>
                <a:cubicBezTo>
                  <a:pt x="5817892" y="3933174"/>
                  <a:pt x="5831934" y="3933174"/>
                  <a:pt x="5831934" y="3933174"/>
                </a:cubicBezTo>
                <a:cubicBezTo>
                  <a:pt x="5817892" y="3919154"/>
                  <a:pt x="5817892" y="3919154"/>
                  <a:pt x="5789808" y="3919154"/>
                </a:cubicBezTo>
                <a:cubicBezTo>
                  <a:pt x="5775767" y="3905134"/>
                  <a:pt x="5789808" y="3905134"/>
                  <a:pt x="5789808" y="3891112"/>
                </a:cubicBezTo>
                <a:cubicBezTo>
                  <a:pt x="5747686" y="3891112"/>
                  <a:pt x="5789808" y="3947194"/>
                  <a:pt x="5761725" y="3961216"/>
                </a:cubicBezTo>
                <a:cubicBezTo>
                  <a:pt x="5761725" y="3961216"/>
                  <a:pt x="5761725" y="3975236"/>
                  <a:pt x="5747686" y="3961216"/>
                </a:cubicBezTo>
                <a:cubicBezTo>
                  <a:pt x="5761725" y="3975236"/>
                  <a:pt x="5761725" y="3975236"/>
                  <a:pt x="5761725" y="3975236"/>
                </a:cubicBezTo>
                <a:cubicBezTo>
                  <a:pt x="5761725" y="3975236"/>
                  <a:pt x="5761725" y="3975236"/>
                  <a:pt x="5775767" y="3975236"/>
                </a:cubicBezTo>
                <a:cubicBezTo>
                  <a:pt x="5775767" y="3975236"/>
                  <a:pt x="5775767" y="3989256"/>
                  <a:pt x="5789808" y="4003278"/>
                </a:cubicBezTo>
                <a:cubicBezTo>
                  <a:pt x="5789808" y="3989256"/>
                  <a:pt x="5789808" y="3989256"/>
                  <a:pt x="5803850" y="3975236"/>
                </a:cubicBezTo>
                <a:cubicBezTo>
                  <a:pt x="5803850" y="3975236"/>
                  <a:pt x="5803850" y="3975236"/>
                  <a:pt x="5817892" y="3975236"/>
                </a:cubicBezTo>
                <a:cubicBezTo>
                  <a:pt x="5817892" y="3975236"/>
                  <a:pt x="5817892" y="3975236"/>
                  <a:pt x="5817892" y="3989256"/>
                </a:cubicBezTo>
                <a:cubicBezTo>
                  <a:pt x="5817892" y="4017298"/>
                  <a:pt x="5803850" y="4031318"/>
                  <a:pt x="5775767" y="4031318"/>
                </a:cubicBezTo>
                <a:cubicBezTo>
                  <a:pt x="5775767" y="4024309"/>
                  <a:pt x="5775767" y="4017298"/>
                  <a:pt x="5774011" y="4010287"/>
                </a:cubicBezTo>
                <a:lnTo>
                  <a:pt x="5771638" y="4006223"/>
                </a:lnTo>
                <a:lnTo>
                  <a:pt x="5775767" y="4003278"/>
                </a:lnTo>
                <a:lnTo>
                  <a:pt x="5769916" y="4003278"/>
                </a:lnTo>
                <a:lnTo>
                  <a:pt x="5761725" y="3989256"/>
                </a:lnTo>
                <a:cubicBezTo>
                  <a:pt x="5761725" y="3989256"/>
                  <a:pt x="5747686" y="3975236"/>
                  <a:pt x="5733644" y="3975236"/>
                </a:cubicBezTo>
                <a:cubicBezTo>
                  <a:pt x="5747686" y="3961216"/>
                  <a:pt x="5719602" y="3947194"/>
                  <a:pt x="5733644" y="3933174"/>
                </a:cubicBezTo>
                <a:cubicBezTo>
                  <a:pt x="5733644" y="3926165"/>
                  <a:pt x="5733644" y="3926165"/>
                  <a:pt x="5731888" y="3927917"/>
                </a:cubicBezTo>
                <a:lnTo>
                  <a:pt x="5723534" y="3931492"/>
                </a:lnTo>
                <a:lnTo>
                  <a:pt x="5724284" y="3928501"/>
                </a:lnTo>
                <a:lnTo>
                  <a:pt x="5733644" y="3919154"/>
                </a:lnTo>
                <a:cubicBezTo>
                  <a:pt x="5737154" y="3915649"/>
                  <a:pt x="5740664" y="3912143"/>
                  <a:pt x="5747686" y="3905134"/>
                </a:cubicBezTo>
                <a:cubicBezTo>
                  <a:pt x="5733644" y="3905134"/>
                  <a:pt x="5733644" y="3905134"/>
                  <a:pt x="5733644" y="3891112"/>
                </a:cubicBezTo>
                <a:lnTo>
                  <a:pt x="5724284" y="3928501"/>
                </a:lnTo>
                <a:lnTo>
                  <a:pt x="5719602" y="3933174"/>
                </a:lnTo>
                <a:cubicBezTo>
                  <a:pt x="5705561" y="3933174"/>
                  <a:pt x="5691519" y="3933174"/>
                  <a:pt x="5691519" y="3947194"/>
                </a:cubicBezTo>
                <a:cubicBezTo>
                  <a:pt x="5705561" y="3961216"/>
                  <a:pt x="5691519" y="3989256"/>
                  <a:pt x="5705561" y="3989256"/>
                </a:cubicBezTo>
                <a:cubicBezTo>
                  <a:pt x="5705561" y="4003278"/>
                  <a:pt x="5691519" y="3989256"/>
                  <a:pt x="5691519" y="3989256"/>
                </a:cubicBezTo>
                <a:cubicBezTo>
                  <a:pt x="5691519" y="4003278"/>
                  <a:pt x="5691519" y="4017298"/>
                  <a:pt x="5705561" y="4045340"/>
                </a:cubicBezTo>
                <a:cubicBezTo>
                  <a:pt x="5719602" y="4031318"/>
                  <a:pt x="5705561" y="4031318"/>
                  <a:pt x="5705561" y="4017298"/>
                </a:cubicBezTo>
                <a:cubicBezTo>
                  <a:pt x="5705561" y="4017298"/>
                  <a:pt x="5719602" y="4017298"/>
                  <a:pt x="5719602" y="4003278"/>
                </a:cubicBezTo>
                <a:cubicBezTo>
                  <a:pt x="5705561" y="3989256"/>
                  <a:pt x="5705561" y="4003278"/>
                  <a:pt x="5705561" y="3975236"/>
                </a:cubicBezTo>
                <a:cubicBezTo>
                  <a:pt x="5719602" y="3975236"/>
                  <a:pt x="5719602" y="3989256"/>
                  <a:pt x="5719602" y="3989256"/>
                </a:cubicBezTo>
                <a:cubicBezTo>
                  <a:pt x="5733644" y="3989256"/>
                  <a:pt x="5733644" y="3989256"/>
                  <a:pt x="5733644" y="3989256"/>
                </a:cubicBezTo>
                <a:cubicBezTo>
                  <a:pt x="5733644" y="3989256"/>
                  <a:pt x="5747686" y="4003278"/>
                  <a:pt x="5761725" y="4003278"/>
                </a:cubicBezTo>
                <a:lnTo>
                  <a:pt x="5769916" y="4003278"/>
                </a:lnTo>
                <a:lnTo>
                  <a:pt x="5771638" y="4006223"/>
                </a:lnTo>
                <a:lnTo>
                  <a:pt x="5763482" y="4012041"/>
                </a:lnTo>
                <a:cubicBezTo>
                  <a:pt x="5761725" y="4017298"/>
                  <a:pt x="5761725" y="4024309"/>
                  <a:pt x="5761725" y="4031318"/>
                </a:cubicBezTo>
                <a:cubicBezTo>
                  <a:pt x="5761725" y="4031318"/>
                  <a:pt x="5761725" y="4031318"/>
                  <a:pt x="5761725" y="4029566"/>
                </a:cubicBezTo>
                <a:lnTo>
                  <a:pt x="5761725" y="4026060"/>
                </a:lnTo>
                <a:lnTo>
                  <a:pt x="5761725" y="4017298"/>
                </a:lnTo>
                <a:cubicBezTo>
                  <a:pt x="5747686" y="4017298"/>
                  <a:pt x="5747686" y="4031318"/>
                  <a:pt x="5747686" y="4031318"/>
                </a:cubicBezTo>
                <a:cubicBezTo>
                  <a:pt x="5747686" y="4031318"/>
                  <a:pt x="5747686" y="4045340"/>
                  <a:pt x="5747686" y="4059360"/>
                </a:cubicBezTo>
                <a:cubicBezTo>
                  <a:pt x="5761725" y="4045340"/>
                  <a:pt x="5775767" y="4045340"/>
                  <a:pt x="5775767" y="4045340"/>
                </a:cubicBezTo>
                <a:cubicBezTo>
                  <a:pt x="5775767" y="4059360"/>
                  <a:pt x="5803850" y="4059360"/>
                  <a:pt x="5803850" y="4059360"/>
                </a:cubicBezTo>
                <a:lnTo>
                  <a:pt x="5803850" y="4045340"/>
                </a:lnTo>
                <a:cubicBezTo>
                  <a:pt x="5803850" y="4045340"/>
                  <a:pt x="5817892" y="4031318"/>
                  <a:pt x="5831934" y="4031318"/>
                </a:cubicBezTo>
                <a:cubicBezTo>
                  <a:pt x="5831934" y="4031318"/>
                  <a:pt x="5831934" y="4031318"/>
                  <a:pt x="5831934" y="4045340"/>
                </a:cubicBezTo>
                <a:cubicBezTo>
                  <a:pt x="5831934" y="4045340"/>
                  <a:pt x="5831934" y="4031318"/>
                  <a:pt x="5817892" y="4045340"/>
                </a:cubicBezTo>
                <a:cubicBezTo>
                  <a:pt x="5817892" y="4059360"/>
                  <a:pt x="5831934" y="4045340"/>
                  <a:pt x="5831934" y="4059360"/>
                </a:cubicBezTo>
                <a:cubicBezTo>
                  <a:pt x="5831934" y="4059360"/>
                  <a:pt x="5831934" y="4059360"/>
                  <a:pt x="5817892" y="4059360"/>
                </a:cubicBezTo>
                <a:cubicBezTo>
                  <a:pt x="5831934" y="4059360"/>
                  <a:pt x="5831934" y="4073380"/>
                  <a:pt x="5831934" y="4073380"/>
                </a:cubicBezTo>
                <a:cubicBezTo>
                  <a:pt x="5817892" y="4073380"/>
                  <a:pt x="5817892" y="4101422"/>
                  <a:pt x="5817892" y="4101422"/>
                </a:cubicBezTo>
                <a:cubicBezTo>
                  <a:pt x="5817892" y="4108433"/>
                  <a:pt x="5817892" y="4108433"/>
                  <a:pt x="5819648" y="4108433"/>
                </a:cubicBezTo>
                <a:lnTo>
                  <a:pt x="5820654" y="4109006"/>
                </a:lnTo>
                <a:lnTo>
                  <a:pt x="5823603" y="4117106"/>
                </a:lnTo>
                <a:lnTo>
                  <a:pt x="5819868" y="4117852"/>
                </a:lnTo>
                <a:cubicBezTo>
                  <a:pt x="5815260" y="4122452"/>
                  <a:pt x="5828424" y="4132967"/>
                  <a:pt x="5817892" y="4143483"/>
                </a:cubicBezTo>
                <a:cubicBezTo>
                  <a:pt x="5817892" y="4143483"/>
                  <a:pt x="5814382" y="4143483"/>
                  <a:pt x="5809116" y="4143483"/>
                </a:cubicBezTo>
                <a:lnTo>
                  <a:pt x="5803850" y="4143483"/>
                </a:lnTo>
                <a:cubicBezTo>
                  <a:pt x="5789808" y="4129461"/>
                  <a:pt x="5789808" y="4101422"/>
                  <a:pt x="5789808" y="4087399"/>
                </a:cubicBezTo>
                <a:cubicBezTo>
                  <a:pt x="5775767" y="4101422"/>
                  <a:pt x="5789808" y="4101422"/>
                  <a:pt x="5775767" y="4101422"/>
                </a:cubicBezTo>
                <a:cubicBezTo>
                  <a:pt x="5775767" y="4115441"/>
                  <a:pt x="5789808" y="4101422"/>
                  <a:pt x="5789808" y="4115441"/>
                </a:cubicBezTo>
                <a:cubicBezTo>
                  <a:pt x="5775767" y="4129461"/>
                  <a:pt x="5775767" y="4129461"/>
                  <a:pt x="5789808" y="4143483"/>
                </a:cubicBezTo>
                <a:cubicBezTo>
                  <a:pt x="5761725" y="4143483"/>
                  <a:pt x="5789808" y="4115441"/>
                  <a:pt x="5761725" y="4129461"/>
                </a:cubicBezTo>
                <a:cubicBezTo>
                  <a:pt x="5775767" y="4129461"/>
                  <a:pt x="5789808" y="4171523"/>
                  <a:pt x="5761725" y="4171523"/>
                </a:cubicBezTo>
                <a:cubicBezTo>
                  <a:pt x="5789808" y="4171523"/>
                  <a:pt x="5803850" y="4185545"/>
                  <a:pt x="5803850" y="4157503"/>
                </a:cubicBezTo>
                <a:cubicBezTo>
                  <a:pt x="5817892" y="4171523"/>
                  <a:pt x="5831934" y="4171523"/>
                  <a:pt x="5803850" y="4199565"/>
                </a:cubicBezTo>
                <a:cubicBezTo>
                  <a:pt x="5803850" y="4199565"/>
                  <a:pt x="5803850" y="4185545"/>
                  <a:pt x="5789808" y="4185545"/>
                </a:cubicBezTo>
                <a:cubicBezTo>
                  <a:pt x="5803850" y="4213585"/>
                  <a:pt x="5817892" y="4227605"/>
                  <a:pt x="5817892" y="4241627"/>
                </a:cubicBezTo>
                <a:lnTo>
                  <a:pt x="5807477" y="4238854"/>
                </a:lnTo>
                <a:lnTo>
                  <a:pt x="5806044" y="4237683"/>
                </a:lnTo>
                <a:lnTo>
                  <a:pt x="5805662" y="4238370"/>
                </a:lnTo>
                <a:lnTo>
                  <a:pt x="5799578" y="4236750"/>
                </a:lnTo>
                <a:lnTo>
                  <a:pt x="5791564" y="4227605"/>
                </a:lnTo>
                <a:cubicBezTo>
                  <a:pt x="5789808" y="4224102"/>
                  <a:pt x="5789808" y="4220596"/>
                  <a:pt x="5789808" y="4213585"/>
                </a:cubicBezTo>
                <a:cubicBezTo>
                  <a:pt x="5789808" y="4213585"/>
                  <a:pt x="5789808" y="4227605"/>
                  <a:pt x="5775767" y="4227605"/>
                </a:cubicBezTo>
                <a:cubicBezTo>
                  <a:pt x="5782789" y="4227605"/>
                  <a:pt x="5786298" y="4231111"/>
                  <a:pt x="5791564" y="4234616"/>
                </a:cubicBezTo>
                <a:lnTo>
                  <a:pt x="5799578" y="4236750"/>
                </a:lnTo>
                <a:lnTo>
                  <a:pt x="5803850" y="4241627"/>
                </a:lnTo>
                <a:lnTo>
                  <a:pt x="5805662" y="4238370"/>
                </a:lnTo>
                <a:lnTo>
                  <a:pt x="5807477" y="4238854"/>
                </a:lnTo>
                <a:lnTo>
                  <a:pt x="5810871" y="4241627"/>
                </a:lnTo>
                <a:cubicBezTo>
                  <a:pt x="5814381" y="4245132"/>
                  <a:pt x="5817892" y="4248637"/>
                  <a:pt x="5817892" y="4241627"/>
                </a:cubicBezTo>
                <a:cubicBezTo>
                  <a:pt x="5817892" y="4255647"/>
                  <a:pt x="5803850" y="4255647"/>
                  <a:pt x="5803850" y="4269667"/>
                </a:cubicBezTo>
                <a:cubicBezTo>
                  <a:pt x="5817892" y="4255647"/>
                  <a:pt x="5817892" y="4255647"/>
                  <a:pt x="5817892" y="4269667"/>
                </a:cubicBezTo>
                <a:cubicBezTo>
                  <a:pt x="5824914" y="4269667"/>
                  <a:pt x="5824914" y="4266164"/>
                  <a:pt x="5824912" y="4260904"/>
                </a:cubicBezTo>
                <a:lnTo>
                  <a:pt x="5830440" y="4245730"/>
                </a:lnTo>
                <a:lnTo>
                  <a:pt x="5822045" y="4250527"/>
                </a:lnTo>
                <a:cubicBezTo>
                  <a:pt x="5820320" y="4253976"/>
                  <a:pt x="5820320" y="4257427"/>
                  <a:pt x="5820320" y="4257427"/>
                </a:cubicBezTo>
                <a:cubicBezTo>
                  <a:pt x="5820320" y="4257427"/>
                  <a:pt x="5820320" y="4257427"/>
                  <a:pt x="5820320" y="4243627"/>
                </a:cubicBezTo>
                <a:cubicBezTo>
                  <a:pt x="5820320" y="4243627"/>
                  <a:pt x="5820320" y="4243627"/>
                  <a:pt x="5822045" y="4243627"/>
                </a:cubicBezTo>
                <a:lnTo>
                  <a:pt x="5831206" y="4243627"/>
                </a:lnTo>
                <a:lnTo>
                  <a:pt x="5831934" y="4241627"/>
                </a:lnTo>
                <a:lnTo>
                  <a:pt x="5831934" y="4243627"/>
                </a:lnTo>
                <a:lnTo>
                  <a:pt x="5834120" y="4243627"/>
                </a:lnTo>
                <a:lnTo>
                  <a:pt x="5831934" y="4244876"/>
                </a:lnTo>
                <a:lnTo>
                  <a:pt x="5831934" y="4255647"/>
                </a:lnTo>
                <a:cubicBezTo>
                  <a:pt x="5831934" y="4259153"/>
                  <a:pt x="5831934" y="4262658"/>
                  <a:pt x="5831934" y="4269667"/>
                </a:cubicBezTo>
                <a:cubicBezTo>
                  <a:pt x="5831934" y="4283689"/>
                  <a:pt x="5789808" y="4269667"/>
                  <a:pt x="5803850" y="4283689"/>
                </a:cubicBezTo>
                <a:cubicBezTo>
                  <a:pt x="5803850" y="4283689"/>
                  <a:pt x="5817892" y="4283689"/>
                  <a:pt x="5817892" y="4297709"/>
                </a:cubicBezTo>
                <a:cubicBezTo>
                  <a:pt x="5817892" y="4297709"/>
                  <a:pt x="5817892" y="4311729"/>
                  <a:pt x="5803850" y="4311729"/>
                </a:cubicBezTo>
                <a:cubicBezTo>
                  <a:pt x="5817892" y="4311729"/>
                  <a:pt x="5817892" y="4311729"/>
                  <a:pt x="5817892" y="4325749"/>
                </a:cubicBezTo>
                <a:cubicBezTo>
                  <a:pt x="5817892" y="4325749"/>
                  <a:pt x="5817892" y="4339771"/>
                  <a:pt x="5803850" y="4339771"/>
                </a:cubicBezTo>
                <a:cubicBezTo>
                  <a:pt x="5803850" y="4353791"/>
                  <a:pt x="5803850" y="4353791"/>
                  <a:pt x="5817892" y="4367811"/>
                </a:cubicBezTo>
                <a:cubicBezTo>
                  <a:pt x="5817892" y="4353791"/>
                  <a:pt x="5831934" y="4339771"/>
                  <a:pt x="5831934" y="4339771"/>
                </a:cubicBezTo>
                <a:cubicBezTo>
                  <a:pt x="5831934" y="4325749"/>
                  <a:pt x="5817892" y="4325749"/>
                  <a:pt x="5817892" y="4311729"/>
                </a:cubicBezTo>
                <a:cubicBezTo>
                  <a:pt x="5845975" y="4311729"/>
                  <a:pt x="5860016" y="4311729"/>
                  <a:pt x="5831934" y="4325749"/>
                </a:cubicBezTo>
                <a:cubicBezTo>
                  <a:pt x="5831934" y="4339771"/>
                  <a:pt x="5845975" y="4339771"/>
                  <a:pt x="5845975" y="4353791"/>
                </a:cubicBezTo>
                <a:cubicBezTo>
                  <a:pt x="5845975" y="4353791"/>
                  <a:pt x="5845975" y="4353791"/>
                  <a:pt x="5860016" y="4325749"/>
                </a:cubicBezTo>
                <a:cubicBezTo>
                  <a:pt x="5874058" y="4311729"/>
                  <a:pt x="5874058" y="4325749"/>
                  <a:pt x="5874058" y="4325749"/>
                </a:cubicBezTo>
                <a:cubicBezTo>
                  <a:pt x="5874058" y="4339771"/>
                  <a:pt x="5874058" y="4339771"/>
                  <a:pt x="5860016" y="4353791"/>
                </a:cubicBezTo>
                <a:cubicBezTo>
                  <a:pt x="5888100" y="4353791"/>
                  <a:pt x="5902142" y="4297709"/>
                  <a:pt x="5874058" y="4311729"/>
                </a:cubicBezTo>
                <a:cubicBezTo>
                  <a:pt x="5867036" y="4304720"/>
                  <a:pt x="5867036" y="4297709"/>
                  <a:pt x="5868792" y="4292452"/>
                </a:cubicBezTo>
                <a:lnTo>
                  <a:pt x="5873991" y="4283800"/>
                </a:lnTo>
                <a:lnTo>
                  <a:pt x="5861720" y="4285028"/>
                </a:lnTo>
                <a:cubicBezTo>
                  <a:pt x="5875521" y="4271227"/>
                  <a:pt x="5861720" y="4257427"/>
                  <a:pt x="5861720" y="4243627"/>
                </a:cubicBezTo>
                <a:cubicBezTo>
                  <a:pt x="5868621" y="4243627"/>
                  <a:pt x="5872072" y="4243627"/>
                  <a:pt x="5875521" y="4243627"/>
                </a:cubicBezTo>
                <a:lnTo>
                  <a:pt x="5882421" y="4243627"/>
                </a:lnTo>
                <a:cubicBezTo>
                  <a:pt x="5878972" y="4247076"/>
                  <a:pt x="5875521" y="4250527"/>
                  <a:pt x="5875521" y="4257427"/>
                </a:cubicBezTo>
                <a:cubicBezTo>
                  <a:pt x="5875521" y="4271227"/>
                  <a:pt x="5875521" y="4271227"/>
                  <a:pt x="5875521" y="4271227"/>
                </a:cubicBezTo>
                <a:cubicBezTo>
                  <a:pt x="5882421" y="4278128"/>
                  <a:pt x="5882421" y="4281577"/>
                  <a:pt x="5878972" y="4283302"/>
                </a:cubicBezTo>
                <a:lnTo>
                  <a:pt x="5874234" y="4283776"/>
                </a:lnTo>
                <a:lnTo>
                  <a:pt x="5891610" y="4292452"/>
                </a:lnTo>
                <a:cubicBezTo>
                  <a:pt x="5895120" y="4294204"/>
                  <a:pt x="5895120" y="4297709"/>
                  <a:pt x="5888100" y="4311729"/>
                </a:cubicBezTo>
                <a:cubicBezTo>
                  <a:pt x="5902142" y="4297709"/>
                  <a:pt x="5902142" y="4311729"/>
                  <a:pt x="5916184" y="4311729"/>
                </a:cubicBezTo>
                <a:lnTo>
                  <a:pt x="5914588" y="4322881"/>
                </a:lnTo>
                <a:lnTo>
                  <a:pt x="5913990" y="4321806"/>
                </a:lnTo>
                <a:lnTo>
                  <a:pt x="5910649" y="4324535"/>
                </a:lnTo>
                <a:lnTo>
                  <a:pt x="5902142" y="4325749"/>
                </a:lnTo>
                <a:cubicBezTo>
                  <a:pt x="5902142" y="4332760"/>
                  <a:pt x="5905653" y="4329255"/>
                  <a:pt x="5909163" y="4325750"/>
                </a:cubicBezTo>
                <a:lnTo>
                  <a:pt x="5910649" y="4324535"/>
                </a:lnTo>
                <a:lnTo>
                  <a:pt x="5914429" y="4323996"/>
                </a:lnTo>
                <a:lnTo>
                  <a:pt x="5914588" y="4322881"/>
                </a:lnTo>
                <a:lnTo>
                  <a:pt x="5916184" y="4325749"/>
                </a:lnTo>
                <a:cubicBezTo>
                  <a:pt x="5916184" y="4339771"/>
                  <a:pt x="5902142" y="4339771"/>
                  <a:pt x="5930225" y="4339771"/>
                </a:cubicBezTo>
                <a:lnTo>
                  <a:pt x="5919878" y="4352685"/>
                </a:lnTo>
                <a:lnTo>
                  <a:pt x="5902142" y="4353791"/>
                </a:lnTo>
                <a:cubicBezTo>
                  <a:pt x="5909162" y="4360802"/>
                  <a:pt x="5912674" y="4360802"/>
                  <a:pt x="5916184" y="4357296"/>
                </a:cubicBezTo>
                <a:lnTo>
                  <a:pt x="5919878" y="4352685"/>
                </a:lnTo>
                <a:lnTo>
                  <a:pt x="5930225" y="4352039"/>
                </a:lnTo>
                <a:cubicBezTo>
                  <a:pt x="5937244" y="4346782"/>
                  <a:pt x="5944266" y="4339771"/>
                  <a:pt x="5958306" y="4339771"/>
                </a:cubicBezTo>
                <a:cubicBezTo>
                  <a:pt x="5958306" y="4353791"/>
                  <a:pt x="5972348" y="4353791"/>
                  <a:pt x="5972348" y="4367811"/>
                </a:cubicBezTo>
                <a:cubicBezTo>
                  <a:pt x="5958306" y="4367811"/>
                  <a:pt x="5958306" y="4395853"/>
                  <a:pt x="5944264" y="4395853"/>
                </a:cubicBezTo>
                <a:cubicBezTo>
                  <a:pt x="5944264" y="4409873"/>
                  <a:pt x="5944264" y="4409873"/>
                  <a:pt x="5958306" y="4409873"/>
                </a:cubicBezTo>
                <a:cubicBezTo>
                  <a:pt x="5944264" y="4423895"/>
                  <a:pt x="5972348" y="4423895"/>
                  <a:pt x="5958306" y="4437915"/>
                </a:cubicBezTo>
                <a:cubicBezTo>
                  <a:pt x="5972348" y="4423895"/>
                  <a:pt x="5972348" y="4423895"/>
                  <a:pt x="5972348" y="4423895"/>
                </a:cubicBezTo>
                <a:cubicBezTo>
                  <a:pt x="5986390" y="4423895"/>
                  <a:pt x="5972348" y="4437915"/>
                  <a:pt x="5972348" y="4437915"/>
                </a:cubicBezTo>
                <a:cubicBezTo>
                  <a:pt x="5986390" y="4437915"/>
                  <a:pt x="5986390" y="4423895"/>
                  <a:pt x="6000431" y="4437915"/>
                </a:cubicBezTo>
                <a:cubicBezTo>
                  <a:pt x="6014472" y="4437915"/>
                  <a:pt x="6028514" y="4465954"/>
                  <a:pt x="6042556" y="4479977"/>
                </a:cubicBezTo>
                <a:cubicBezTo>
                  <a:pt x="6042556" y="4465954"/>
                  <a:pt x="6042556" y="4423895"/>
                  <a:pt x="6014472" y="4437915"/>
                </a:cubicBezTo>
                <a:cubicBezTo>
                  <a:pt x="6028514" y="4423895"/>
                  <a:pt x="6028514" y="4409873"/>
                  <a:pt x="6014472" y="4395853"/>
                </a:cubicBezTo>
                <a:cubicBezTo>
                  <a:pt x="6028514" y="4367811"/>
                  <a:pt x="6028514" y="4409873"/>
                  <a:pt x="6042556" y="4395853"/>
                </a:cubicBezTo>
                <a:cubicBezTo>
                  <a:pt x="6042556" y="4395853"/>
                  <a:pt x="6056598" y="4409873"/>
                  <a:pt x="6042556" y="4409873"/>
                </a:cubicBezTo>
                <a:cubicBezTo>
                  <a:pt x="6042556" y="4409873"/>
                  <a:pt x="6070639" y="4409873"/>
                  <a:pt x="6056598" y="4395853"/>
                </a:cubicBezTo>
                <a:cubicBezTo>
                  <a:pt x="6084681" y="4423895"/>
                  <a:pt x="6070639" y="4423895"/>
                  <a:pt x="6070639" y="4437915"/>
                </a:cubicBezTo>
                <a:cubicBezTo>
                  <a:pt x="6056598" y="4451935"/>
                  <a:pt x="6056598" y="4451935"/>
                  <a:pt x="6042556" y="4437915"/>
                </a:cubicBezTo>
                <a:cubicBezTo>
                  <a:pt x="6042556" y="4451935"/>
                  <a:pt x="6042556" y="4451935"/>
                  <a:pt x="6042556" y="4451935"/>
                </a:cubicBezTo>
                <a:cubicBezTo>
                  <a:pt x="6056598" y="4451935"/>
                  <a:pt x="6070639" y="4451935"/>
                  <a:pt x="6070639" y="4437915"/>
                </a:cubicBezTo>
                <a:cubicBezTo>
                  <a:pt x="6084681" y="4451935"/>
                  <a:pt x="6112764" y="4437915"/>
                  <a:pt x="6098720" y="4465954"/>
                </a:cubicBezTo>
                <a:cubicBezTo>
                  <a:pt x="6112764" y="4465954"/>
                  <a:pt x="6112764" y="4451935"/>
                  <a:pt x="6112764" y="4451935"/>
                </a:cubicBezTo>
                <a:cubicBezTo>
                  <a:pt x="6112764" y="4451935"/>
                  <a:pt x="6098720" y="4437915"/>
                  <a:pt x="6112764" y="4437915"/>
                </a:cubicBezTo>
                <a:cubicBezTo>
                  <a:pt x="6098720" y="4437915"/>
                  <a:pt x="6084681" y="4437915"/>
                  <a:pt x="6084681" y="4423895"/>
                </a:cubicBezTo>
                <a:cubicBezTo>
                  <a:pt x="6098720" y="4409873"/>
                  <a:pt x="6084681" y="4423895"/>
                  <a:pt x="6084681" y="4409873"/>
                </a:cubicBezTo>
                <a:cubicBezTo>
                  <a:pt x="6084681" y="4395853"/>
                  <a:pt x="6084681" y="4409873"/>
                  <a:pt x="6098720" y="4409873"/>
                </a:cubicBezTo>
                <a:cubicBezTo>
                  <a:pt x="6098720" y="4423895"/>
                  <a:pt x="6112764" y="4409873"/>
                  <a:pt x="6112764" y="4423895"/>
                </a:cubicBezTo>
                <a:cubicBezTo>
                  <a:pt x="6126804" y="4409873"/>
                  <a:pt x="6126804" y="4409873"/>
                  <a:pt x="6140845" y="4409873"/>
                </a:cubicBezTo>
                <a:cubicBezTo>
                  <a:pt x="6168928" y="4423895"/>
                  <a:pt x="6168928" y="4451935"/>
                  <a:pt x="6182970" y="4465954"/>
                </a:cubicBezTo>
                <a:cubicBezTo>
                  <a:pt x="6168928" y="4465954"/>
                  <a:pt x="6168928" y="4465954"/>
                  <a:pt x="6168928" y="4465954"/>
                </a:cubicBezTo>
                <a:cubicBezTo>
                  <a:pt x="6182970" y="4479977"/>
                  <a:pt x="6197012" y="4522038"/>
                  <a:pt x="6182970" y="4522038"/>
                </a:cubicBezTo>
                <a:cubicBezTo>
                  <a:pt x="6211054" y="4550078"/>
                  <a:pt x="6225095" y="4550078"/>
                  <a:pt x="6239136" y="4578120"/>
                </a:cubicBezTo>
                <a:cubicBezTo>
                  <a:pt x="6246158" y="4571109"/>
                  <a:pt x="6256688" y="4560595"/>
                  <a:pt x="6267220" y="4553584"/>
                </a:cubicBezTo>
                <a:lnTo>
                  <a:pt x="6281098" y="4551852"/>
                </a:lnTo>
                <a:lnTo>
                  <a:pt x="6279506" y="4569358"/>
                </a:lnTo>
                <a:cubicBezTo>
                  <a:pt x="6281262" y="4574615"/>
                  <a:pt x="6281262" y="4578120"/>
                  <a:pt x="6267220" y="4578120"/>
                </a:cubicBezTo>
                <a:cubicBezTo>
                  <a:pt x="6295303" y="4592140"/>
                  <a:pt x="6281260" y="4606160"/>
                  <a:pt x="6295303" y="4620182"/>
                </a:cubicBezTo>
                <a:cubicBezTo>
                  <a:pt x="6295303" y="4634202"/>
                  <a:pt x="6309342" y="4620182"/>
                  <a:pt x="6323384" y="4634202"/>
                </a:cubicBezTo>
                <a:cubicBezTo>
                  <a:pt x="6323384" y="4634202"/>
                  <a:pt x="6323384" y="4634202"/>
                  <a:pt x="6351468" y="4662244"/>
                </a:cubicBezTo>
                <a:cubicBezTo>
                  <a:pt x="6351468" y="4676264"/>
                  <a:pt x="6337426" y="4662244"/>
                  <a:pt x="6337426" y="4676264"/>
                </a:cubicBezTo>
                <a:cubicBezTo>
                  <a:pt x="6351468" y="4676264"/>
                  <a:pt x="6365509" y="4662244"/>
                  <a:pt x="6365509" y="4676264"/>
                </a:cubicBezTo>
                <a:cubicBezTo>
                  <a:pt x="6365509" y="4676264"/>
                  <a:pt x="6365509" y="4690284"/>
                  <a:pt x="6379551" y="4690284"/>
                </a:cubicBezTo>
                <a:cubicBezTo>
                  <a:pt x="6379551" y="4690284"/>
                  <a:pt x="6379551" y="4690284"/>
                  <a:pt x="6379551" y="4676264"/>
                </a:cubicBezTo>
                <a:cubicBezTo>
                  <a:pt x="6393592" y="4690284"/>
                  <a:pt x="6393592" y="4690284"/>
                  <a:pt x="6407634" y="4690284"/>
                </a:cubicBezTo>
                <a:cubicBezTo>
                  <a:pt x="6407634" y="4704304"/>
                  <a:pt x="6393592" y="4704304"/>
                  <a:pt x="6393592" y="4690284"/>
                </a:cubicBezTo>
                <a:cubicBezTo>
                  <a:pt x="6379551" y="4704304"/>
                  <a:pt x="6393592" y="4704304"/>
                  <a:pt x="6379551" y="4718326"/>
                </a:cubicBezTo>
                <a:cubicBezTo>
                  <a:pt x="6407634" y="4690284"/>
                  <a:pt x="6463798" y="4704304"/>
                  <a:pt x="6463798" y="4732346"/>
                </a:cubicBezTo>
                <a:cubicBezTo>
                  <a:pt x="6477842" y="4718326"/>
                  <a:pt x="6477842" y="4718326"/>
                  <a:pt x="6491882" y="4718326"/>
                </a:cubicBezTo>
                <a:cubicBezTo>
                  <a:pt x="6505924" y="4732346"/>
                  <a:pt x="6491882" y="4732346"/>
                  <a:pt x="6491882" y="4732346"/>
                </a:cubicBezTo>
                <a:cubicBezTo>
                  <a:pt x="6505924" y="4746366"/>
                  <a:pt x="6505924" y="4746366"/>
                  <a:pt x="6505924" y="4732346"/>
                </a:cubicBezTo>
                <a:cubicBezTo>
                  <a:pt x="6519965" y="4732346"/>
                  <a:pt x="6519965" y="4746366"/>
                  <a:pt x="6519965" y="4746366"/>
                </a:cubicBezTo>
                <a:cubicBezTo>
                  <a:pt x="6519965" y="4760388"/>
                  <a:pt x="6505924" y="4746366"/>
                  <a:pt x="6505924" y="4746366"/>
                </a:cubicBezTo>
                <a:cubicBezTo>
                  <a:pt x="6491882" y="4746366"/>
                  <a:pt x="6477842" y="4746366"/>
                  <a:pt x="6463798" y="4760388"/>
                </a:cubicBezTo>
                <a:cubicBezTo>
                  <a:pt x="6463798" y="4746366"/>
                  <a:pt x="6463798" y="4746366"/>
                  <a:pt x="6463798" y="4746366"/>
                </a:cubicBezTo>
                <a:cubicBezTo>
                  <a:pt x="6435718" y="4760388"/>
                  <a:pt x="6435718" y="4746366"/>
                  <a:pt x="6407634" y="4732346"/>
                </a:cubicBezTo>
                <a:cubicBezTo>
                  <a:pt x="6407634" y="4732346"/>
                  <a:pt x="6393592" y="4746366"/>
                  <a:pt x="6407634" y="4746366"/>
                </a:cubicBezTo>
                <a:cubicBezTo>
                  <a:pt x="6393592" y="4746366"/>
                  <a:pt x="6379551" y="4746366"/>
                  <a:pt x="6365509" y="4746366"/>
                </a:cubicBezTo>
                <a:cubicBezTo>
                  <a:pt x="6365509" y="4746366"/>
                  <a:pt x="6365509" y="4802450"/>
                  <a:pt x="6379551" y="4816470"/>
                </a:cubicBezTo>
                <a:cubicBezTo>
                  <a:pt x="6393592" y="4816470"/>
                  <a:pt x="6421676" y="4816470"/>
                  <a:pt x="6407634" y="4830489"/>
                </a:cubicBezTo>
                <a:cubicBezTo>
                  <a:pt x="6449759" y="4830489"/>
                  <a:pt x="6449759" y="4844509"/>
                  <a:pt x="6477842" y="4844509"/>
                </a:cubicBezTo>
                <a:cubicBezTo>
                  <a:pt x="6477842" y="4858531"/>
                  <a:pt x="6477842" y="4858531"/>
                  <a:pt x="6477842" y="4858531"/>
                </a:cubicBezTo>
                <a:cubicBezTo>
                  <a:pt x="6491882" y="4844509"/>
                  <a:pt x="6477842" y="4872551"/>
                  <a:pt x="6491882" y="4872551"/>
                </a:cubicBezTo>
                <a:cubicBezTo>
                  <a:pt x="6505924" y="4886571"/>
                  <a:pt x="6548048" y="4844509"/>
                  <a:pt x="6548048" y="4900593"/>
                </a:cubicBezTo>
                <a:cubicBezTo>
                  <a:pt x="6548048" y="4900593"/>
                  <a:pt x="6548048" y="4900593"/>
                  <a:pt x="6548048" y="4886571"/>
                </a:cubicBezTo>
                <a:cubicBezTo>
                  <a:pt x="6548048" y="4900593"/>
                  <a:pt x="6562090" y="4886571"/>
                  <a:pt x="6562090" y="4900593"/>
                </a:cubicBezTo>
                <a:cubicBezTo>
                  <a:pt x="6562090" y="4914613"/>
                  <a:pt x="6548048" y="4914613"/>
                  <a:pt x="6548048" y="4914613"/>
                </a:cubicBezTo>
                <a:cubicBezTo>
                  <a:pt x="6548048" y="4900593"/>
                  <a:pt x="6548048" y="4900593"/>
                  <a:pt x="6534006" y="4900593"/>
                </a:cubicBezTo>
                <a:cubicBezTo>
                  <a:pt x="6505924" y="4900593"/>
                  <a:pt x="6477842" y="4886571"/>
                  <a:pt x="6463798" y="4858531"/>
                </a:cubicBezTo>
                <a:cubicBezTo>
                  <a:pt x="6449759" y="4858531"/>
                  <a:pt x="6449759" y="4872551"/>
                  <a:pt x="6435718" y="4858531"/>
                </a:cubicBezTo>
                <a:cubicBezTo>
                  <a:pt x="6435718" y="4858531"/>
                  <a:pt x="6435718" y="4858531"/>
                  <a:pt x="6421676" y="4858531"/>
                </a:cubicBezTo>
                <a:cubicBezTo>
                  <a:pt x="6407634" y="4858531"/>
                  <a:pt x="6407634" y="4886571"/>
                  <a:pt x="6407634" y="4900593"/>
                </a:cubicBezTo>
                <a:cubicBezTo>
                  <a:pt x="6393592" y="4900593"/>
                  <a:pt x="6393592" y="4900593"/>
                  <a:pt x="6393592" y="4928633"/>
                </a:cubicBezTo>
                <a:cubicBezTo>
                  <a:pt x="6365509" y="4928633"/>
                  <a:pt x="6393592" y="4900593"/>
                  <a:pt x="6365509" y="4900593"/>
                </a:cubicBezTo>
                <a:cubicBezTo>
                  <a:pt x="6379551" y="4872551"/>
                  <a:pt x="6365509" y="4872551"/>
                  <a:pt x="6379551" y="4858531"/>
                </a:cubicBezTo>
                <a:cubicBezTo>
                  <a:pt x="6365509" y="4844509"/>
                  <a:pt x="6365509" y="4830489"/>
                  <a:pt x="6337426" y="4830489"/>
                </a:cubicBezTo>
                <a:cubicBezTo>
                  <a:pt x="6323384" y="4844509"/>
                  <a:pt x="6323384" y="4872551"/>
                  <a:pt x="6309342" y="4886571"/>
                </a:cubicBezTo>
                <a:lnTo>
                  <a:pt x="6307760" y="4873934"/>
                </a:lnTo>
                <a:lnTo>
                  <a:pt x="6309342" y="4872551"/>
                </a:lnTo>
                <a:lnTo>
                  <a:pt x="6307704" y="4873486"/>
                </a:lnTo>
                <a:lnTo>
                  <a:pt x="6307589" y="4872551"/>
                </a:lnTo>
                <a:cubicBezTo>
                  <a:pt x="6305833" y="4869046"/>
                  <a:pt x="6302323" y="4865540"/>
                  <a:pt x="6295303" y="4858531"/>
                </a:cubicBezTo>
                <a:cubicBezTo>
                  <a:pt x="6295303" y="4865540"/>
                  <a:pt x="6291791" y="4865540"/>
                  <a:pt x="6290038" y="4867294"/>
                </a:cubicBezTo>
                <a:lnTo>
                  <a:pt x="6294840" y="4884876"/>
                </a:lnTo>
                <a:lnTo>
                  <a:pt x="6281260" y="4886571"/>
                </a:lnTo>
                <a:cubicBezTo>
                  <a:pt x="6309342" y="4900593"/>
                  <a:pt x="6281260" y="4914613"/>
                  <a:pt x="6309342" y="4914613"/>
                </a:cubicBezTo>
                <a:cubicBezTo>
                  <a:pt x="6309342" y="4928633"/>
                  <a:pt x="6323384" y="4928633"/>
                  <a:pt x="6337426" y="4928633"/>
                </a:cubicBezTo>
                <a:cubicBezTo>
                  <a:pt x="6337426" y="4942655"/>
                  <a:pt x="6337426" y="4956675"/>
                  <a:pt x="6337426" y="4956675"/>
                </a:cubicBezTo>
                <a:cubicBezTo>
                  <a:pt x="6323384" y="4956675"/>
                  <a:pt x="6337426" y="4956675"/>
                  <a:pt x="6323384" y="4970695"/>
                </a:cubicBezTo>
                <a:cubicBezTo>
                  <a:pt x="6323384" y="4994062"/>
                  <a:pt x="6323384" y="5008084"/>
                  <a:pt x="6351468" y="5008084"/>
                </a:cubicBezTo>
                <a:cubicBezTo>
                  <a:pt x="6351468" y="5022104"/>
                  <a:pt x="6351468" y="5022104"/>
                  <a:pt x="6351468" y="5036124"/>
                </a:cubicBezTo>
                <a:cubicBezTo>
                  <a:pt x="6365509" y="5008084"/>
                  <a:pt x="6379551" y="5036124"/>
                  <a:pt x="6365509" y="5008084"/>
                </a:cubicBezTo>
                <a:cubicBezTo>
                  <a:pt x="6393592" y="5022104"/>
                  <a:pt x="6379551" y="4994062"/>
                  <a:pt x="6393592" y="5022104"/>
                </a:cubicBezTo>
                <a:lnTo>
                  <a:pt x="6400784" y="5017316"/>
                </a:lnTo>
                <a:lnTo>
                  <a:pt x="6405878" y="5023856"/>
                </a:lnTo>
                <a:cubicBezTo>
                  <a:pt x="6407634" y="5032619"/>
                  <a:pt x="6407634" y="5043135"/>
                  <a:pt x="6407634" y="5050144"/>
                </a:cubicBezTo>
                <a:cubicBezTo>
                  <a:pt x="6421676" y="5050144"/>
                  <a:pt x="6421676" y="5050144"/>
                  <a:pt x="6435718" y="5050144"/>
                </a:cubicBezTo>
                <a:cubicBezTo>
                  <a:pt x="6491882" y="5064166"/>
                  <a:pt x="6519965" y="5134268"/>
                  <a:pt x="6505924" y="5176330"/>
                </a:cubicBezTo>
                <a:lnTo>
                  <a:pt x="6517157" y="5177931"/>
                </a:lnTo>
                <a:lnTo>
                  <a:pt x="6507680" y="5183341"/>
                </a:lnTo>
                <a:cubicBezTo>
                  <a:pt x="6505924" y="5186844"/>
                  <a:pt x="6505924" y="5190350"/>
                  <a:pt x="6505924" y="5190350"/>
                </a:cubicBezTo>
                <a:cubicBezTo>
                  <a:pt x="6505924" y="5204372"/>
                  <a:pt x="6477842" y="5190350"/>
                  <a:pt x="6477842" y="5218392"/>
                </a:cubicBezTo>
                <a:cubicBezTo>
                  <a:pt x="6449759" y="5218392"/>
                  <a:pt x="6449759" y="5218392"/>
                  <a:pt x="6435718" y="5218392"/>
                </a:cubicBezTo>
                <a:cubicBezTo>
                  <a:pt x="6449759" y="5232412"/>
                  <a:pt x="6435718" y="5246434"/>
                  <a:pt x="6421676" y="5260453"/>
                </a:cubicBezTo>
                <a:cubicBezTo>
                  <a:pt x="6421676" y="5232412"/>
                  <a:pt x="6407634" y="5232412"/>
                  <a:pt x="6393592" y="5232412"/>
                </a:cubicBezTo>
                <a:cubicBezTo>
                  <a:pt x="6393592" y="5218392"/>
                  <a:pt x="6407634" y="5232412"/>
                  <a:pt x="6421676" y="5218392"/>
                </a:cubicBezTo>
                <a:cubicBezTo>
                  <a:pt x="6407634" y="5204372"/>
                  <a:pt x="6407634" y="5218392"/>
                  <a:pt x="6393592" y="5218392"/>
                </a:cubicBezTo>
                <a:cubicBezTo>
                  <a:pt x="6393592" y="5204372"/>
                  <a:pt x="6379551" y="5176330"/>
                  <a:pt x="6351468" y="5204372"/>
                </a:cubicBezTo>
                <a:cubicBezTo>
                  <a:pt x="6365509" y="5176330"/>
                  <a:pt x="6351468" y="5134268"/>
                  <a:pt x="6337426" y="5106228"/>
                </a:cubicBezTo>
                <a:cubicBezTo>
                  <a:pt x="6351468" y="5106228"/>
                  <a:pt x="6351468" y="5120248"/>
                  <a:pt x="6351468" y="5120248"/>
                </a:cubicBezTo>
                <a:cubicBezTo>
                  <a:pt x="6365509" y="5106228"/>
                  <a:pt x="6379551" y="5092206"/>
                  <a:pt x="6393592" y="5078186"/>
                </a:cubicBezTo>
                <a:cubicBezTo>
                  <a:pt x="6379551" y="5078186"/>
                  <a:pt x="6365509" y="5064166"/>
                  <a:pt x="6365509" y="5050144"/>
                </a:cubicBezTo>
                <a:cubicBezTo>
                  <a:pt x="6379551" y="5050144"/>
                  <a:pt x="6379551" y="5036124"/>
                  <a:pt x="6379551" y="5036124"/>
                </a:cubicBezTo>
                <a:cubicBezTo>
                  <a:pt x="6365509" y="5050144"/>
                  <a:pt x="6351468" y="5050144"/>
                  <a:pt x="6351468" y="5050144"/>
                </a:cubicBezTo>
                <a:cubicBezTo>
                  <a:pt x="6351468" y="5036124"/>
                  <a:pt x="6337426" y="5050144"/>
                  <a:pt x="6309342" y="5050144"/>
                </a:cubicBezTo>
                <a:cubicBezTo>
                  <a:pt x="6309342" y="5078186"/>
                  <a:pt x="6309342" y="5078186"/>
                  <a:pt x="6323384" y="5064166"/>
                </a:cubicBezTo>
                <a:cubicBezTo>
                  <a:pt x="6330405" y="5071176"/>
                  <a:pt x="6333915" y="5081692"/>
                  <a:pt x="6333915" y="5092207"/>
                </a:cubicBezTo>
                <a:lnTo>
                  <a:pt x="6326600" y="5111685"/>
                </a:lnTo>
                <a:lnTo>
                  <a:pt x="6319874" y="5106228"/>
                </a:lnTo>
                <a:cubicBezTo>
                  <a:pt x="6312853" y="5102723"/>
                  <a:pt x="6302322" y="5099217"/>
                  <a:pt x="6295303" y="5092206"/>
                </a:cubicBezTo>
                <a:cubicBezTo>
                  <a:pt x="6295303" y="5106228"/>
                  <a:pt x="6295303" y="5106228"/>
                  <a:pt x="6295303" y="5106228"/>
                </a:cubicBezTo>
                <a:cubicBezTo>
                  <a:pt x="6281260" y="5092206"/>
                  <a:pt x="6295303" y="5092206"/>
                  <a:pt x="6281260" y="5064166"/>
                </a:cubicBezTo>
                <a:cubicBezTo>
                  <a:pt x="6267220" y="5064166"/>
                  <a:pt x="6267220" y="5036124"/>
                  <a:pt x="6253178" y="5036124"/>
                </a:cubicBezTo>
                <a:cubicBezTo>
                  <a:pt x="6253178" y="5050144"/>
                  <a:pt x="6225095" y="5050144"/>
                  <a:pt x="6239136" y="5064166"/>
                </a:cubicBezTo>
                <a:cubicBezTo>
                  <a:pt x="6239136" y="5064166"/>
                  <a:pt x="6239136" y="5064166"/>
                  <a:pt x="6225095" y="5050144"/>
                </a:cubicBezTo>
                <a:lnTo>
                  <a:pt x="6225095" y="5064166"/>
                </a:lnTo>
                <a:cubicBezTo>
                  <a:pt x="6211054" y="5050144"/>
                  <a:pt x="6211054" y="5078186"/>
                  <a:pt x="6197012" y="5064166"/>
                </a:cubicBezTo>
                <a:cubicBezTo>
                  <a:pt x="6197012" y="5064166"/>
                  <a:pt x="6197012" y="5064166"/>
                  <a:pt x="6197012" y="5050144"/>
                </a:cubicBezTo>
                <a:cubicBezTo>
                  <a:pt x="6197012" y="5036124"/>
                  <a:pt x="6197012" y="5050144"/>
                  <a:pt x="6182970" y="5036124"/>
                </a:cubicBezTo>
                <a:cubicBezTo>
                  <a:pt x="6182970" y="5050144"/>
                  <a:pt x="6197012" y="5050144"/>
                  <a:pt x="6197012" y="5064166"/>
                </a:cubicBezTo>
                <a:cubicBezTo>
                  <a:pt x="6182970" y="5050144"/>
                  <a:pt x="6182970" y="5064166"/>
                  <a:pt x="6168928" y="5064166"/>
                </a:cubicBezTo>
                <a:cubicBezTo>
                  <a:pt x="6168928" y="5050144"/>
                  <a:pt x="6168928" y="5050144"/>
                  <a:pt x="6168928" y="5050144"/>
                </a:cubicBezTo>
                <a:cubicBezTo>
                  <a:pt x="6154887" y="5036124"/>
                  <a:pt x="6154887" y="5064166"/>
                  <a:pt x="6154887" y="5064166"/>
                </a:cubicBezTo>
                <a:cubicBezTo>
                  <a:pt x="6154887" y="5064166"/>
                  <a:pt x="6126804" y="5036124"/>
                  <a:pt x="6126804" y="5064166"/>
                </a:cubicBezTo>
                <a:cubicBezTo>
                  <a:pt x="6126804" y="5064166"/>
                  <a:pt x="6126804" y="5050144"/>
                  <a:pt x="6112764" y="5064166"/>
                </a:cubicBezTo>
                <a:cubicBezTo>
                  <a:pt x="6105742" y="5057155"/>
                  <a:pt x="6109252" y="5050145"/>
                  <a:pt x="6114517" y="5046640"/>
                </a:cubicBezTo>
                <a:lnTo>
                  <a:pt x="6121057" y="5044875"/>
                </a:lnTo>
                <a:lnTo>
                  <a:pt x="6126804" y="5050144"/>
                </a:lnTo>
                <a:cubicBezTo>
                  <a:pt x="6126804" y="5046639"/>
                  <a:pt x="6125049" y="5044887"/>
                  <a:pt x="6122635" y="5044449"/>
                </a:cubicBezTo>
                <a:lnTo>
                  <a:pt x="6121057" y="5044875"/>
                </a:lnTo>
                <a:lnTo>
                  <a:pt x="6116054" y="5040287"/>
                </a:lnTo>
                <a:cubicBezTo>
                  <a:pt x="6104865" y="5039630"/>
                  <a:pt x="6091700" y="5060661"/>
                  <a:pt x="6070639" y="5050144"/>
                </a:cubicBezTo>
                <a:cubicBezTo>
                  <a:pt x="6070639" y="5050144"/>
                  <a:pt x="6070639" y="5050144"/>
                  <a:pt x="6070639" y="5036124"/>
                </a:cubicBezTo>
                <a:lnTo>
                  <a:pt x="6070811" y="5036124"/>
                </a:lnTo>
                <a:lnTo>
                  <a:pt x="6065278" y="5031973"/>
                </a:lnTo>
                <a:cubicBezTo>
                  <a:pt x="6065278" y="5033699"/>
                  <a:pt x="6065278" y="5037150"/>
                  <a:pt x="6058378" y="5037150"/>
                </a:cubicBezTo>
                <a:cubicBezTo>
                  <a:pt x="6058378" y="5037150"/>
                  <a:pt x="6058378" y="5023350"/>
                  <a:pt x="6072178" y="5023350"/>
                </a:cubicBezTo>
                <a:cubicBezTo>
                  <a:pt x="6072178" y="5023350"/>
                  <a:pt x="6072178" y="5023350"/>
                  <a:pt x="6072178" y="5025073"/>
                </a:cubicBezTo>
                <a:lnTo>
                  <a:pt x="6072178" y="5036124"/>
                </a:lnTo>
                <a:lnTo>
                  <a:pt x="6072395" y="5036124"/>
                </a:lnTo>
                <a:cubicBezTo>
                  <a:pt x="6074149" y="5036124"/>
                  <a:pt x="6077661" y="5036124"/>
                  <a:pt x="6084681" y="5036124"/>
                </a:cubicBezTo>
                <a:cubicBezTo>
                  <a:pt x="6098720" y="5036124"/>
                  <a:pt x="6084681" y="5022104"/>
                  <a:pt x="6098720" y="5022104"/>
                </a:cubicBezTo>
                <a:cubicBezTo>
                  <a:pt x="6098720" y="5022104"/>
                  <a:pt x="6098720" y="5022104"/>
                  <a:pt x="6098720" y="5036124"/>
                </a:cubicBezTo>
                <a:cubicBezTo>
                  <a:pt x="6112764" y="5022104"/>
                  <a:pt x="6112764" y="5008084"/>
                  <a:pt x="6098720" y="4984715"/>
                </a:cubicBezTo>
                <a:cubicBezTo>
                  <a:pt x="6098720" y="4994062"/>
                  <a:pt x="6098720" y="5008084"/>
                  <a:pt x="6098720" y="5008084"/>
                </a:cubicBezTo>
                <a:cubicBezTo>
                  <a:pt x="6098720" y="4994062"/>
                  <a:pt x="6084681" y="4994062"/>
                  <a:pt x="6084681" y="4994062"/>
                </a:cubicBezTo>
                <a:cubicBezTo>
                  <a:pt x="6070639" y="4994062"/>
                  <a:pt x="6070639" y="5008084"/>
                  <a:pt x="6070639" y="5008084"/>
                </a:cubicBezTo>
                <a:cubicBezTo>
                  <a:pt x="6070639" y="5008084"/>
                  <a:pt x="6070639" y="5008084"/>
                  <a:pt x="6070639" y="5006330"/>
                </a:cubicBezTo>
                <a:lnTo>
                  <a:pt x="6070639" y="4995381"/>
                </a:lnTo>
                <a:lnTo>
                  <a:pt x="6063070" y="4994062"/>
                </a:lnTo>
                <a:lnTo>
                  <a:pt x="6056598" y="4994062"/>
                </a:lnTo>
                <a:cubicBezTo>
                  <a:pt x="6056598" y="5008084"/>
                  <a:pt x="6056598" y="5022104"/>
                  <a:pt x="6042556" y="5022104"/>
                </a:cubicBezTo>
                <a:cubicBezTo>
                  <a:pt x="6042556" y="4994062"/>
                  <a:pt x="6014472" y="5008084"/>
                  <a:pt x="6000431" y="5008084"/>
                </a:cubicBezTo>
                <a:cubicBezTo>
                  <a:pt x="6000431" y="5022104"/>
                  <a:pt x="6014472" y="5022104"/>
                  <a:pt x="6028514" y="5022104"/>
                </a:cubicBezTo>
                <a:cubicBezTo>
                  <a:pt x="6014472" y="5022104"/>
                  <a:pt x="6028514" y="5022104"/>
                  <a:pt x="6028514" y="5036124"/>
                </a:cubicBezTo>
                <a:cubicBezTo>
                  <a:pt x="6014472" y="5036124"/>
                  <a:pt x="6000431" y="5050144"/>
                  <a:pt x="6014472" y="5064166"/>
                </a:cubicBezTo>
                <a:cubicBezTo>
                  <a:pt x="6000431" y="5064166"/>
                  <a:pt x="5986390" y="5050144"/>
                  <a:pt x="5972348" y="5050144"/>
                </a:cubicBezTo>
                <a:cubicBezTo>
                  <a:pt x="5958306" y="5036124"/>
                  <a:pt x="5958306" y="5064166"/>
                  <a:pt x="5944264" y="5064166"/>
                </a:cubicBezTo>
                <a:cubicBezTo>
                  <a:pt x="5930225" y="5064166"/>
                  <a:pt x="5958306" y="5036124"/>
                  <a:pt x="5930225" y="5036124"/>
                </a:cubicBezTo>
                <a:cubicBezTo>
                  <a:pt x="5930225" y="5036124"/>
                  <a:pt x="5930225" y="5036124"/>
                  <a:pt x="5944264" y="5036124"/>
                </a:cubicBezTo>
                <a:cubicBezTo>
                  <a:pt x="5944264" y="5036124"/>
                  <a:pt x="5944264" y="5036124"/>
                  <a:pt x="5944264" y="5022104"/>
                </a:cubicBezTo>
                <a:cubicBezTo>
                  <a:pt x="5958306" y="5022104"/>
                  <a:pt x="5944264" y="5050144"/>
                  <a:pt x="5958306" y="5050144"/>
                </a:cubicBezTo>
                <a:cubicBezTo>
                  <a:pt x="5972348" y="5022104"/>
                  <a:pt x="5986390" y="5022104"/>
                  <a:pt x="6000431" y="4984715"/>
                </a:cubicBezTo>
                <a:cubicBezTo>
                  <a:pt x="6000431" y="4994062"/>
                  <a:pt x="6000431" y="4994062"/>
                  <a:pt x="6000431" y="4994062"/>
                </a:cubicBezTo>
                <a:cubicBezTo>
                  <a:pt x="6014472" y="4982379"/>
                  <a:pt x="6021492" y="4969526"/>
                  <a:pt x="6028514" y="4956090"/>
                </a:cubicBezTo>
                <a:lnTo>
                  <a:pt x="6039606" y="4939708"/>
                </a:lnTo>
                <a:lnTo>
                  <a:pt x="6042556" y="4942655"/>
                </a:lnTo>
                <a:lnTo>
                  <a:pt x="6040454" y="4938456"/>
                </a:lnTo>
                <a:lnTo>
                  <a:pt x="6056598" y="4914613"/>
                </a:lnTo>
                <a:cubicBezTo>
                  <a:pt x="6042556" y="4914613"/>
                  <a:pt x="6042556" y="4914613"/>
                  <a:pt x="6042556" y="4914613"/>
                </a:cubicBezTo>
                <a:cubicBezTo>
                  <a:pt x="6028514" y="4914613"/>
                  <a:pt x="6042556" y="4928633"/>
                  <a:pt x="6028514" y="4914613"/>
                </a:cubicBezTo>
                <a:cubicBezTo>
                  <a:pt x="6028514" y="4921624"/>
                  <a:pt x="6032024" y="4925128"/>
                  <a:pt x="6035536" y="4928633"/>
                </a:cubicBezTo>
                <a:lnTo>
                  <a:pt x="6040454" y="4938456"/>
                </a:lnTo>
                <a:lnTo>
                  <a:pt x="6039606" y="4939708"/>
                </a:lnTo>
                <a:lnTo>
                  <a:pt x="6028514" y="4928633"/>
                </a:lnTo>
                <a:cubicBezTo>
                  <a:pt x="6025004" y="4925128"/>
                  <a:pt x="6021492" y="4921624"/>
                  <a:pt x="6014472" y="4914613"/>
                </a:cubicBezTo>
                <a:lnTo>
                  <a:pt x="6015274" y="4917819"/>
                </a:lnTo>
                <a:lnTo>
                  <a:pt x="6009206" y="4912862"/>
                </a:lnTo>
                <a:cubicBezTo>
                  <a:pt x="6003941" y="4904099"/>
                  <a:pt x="6000431" y="4893582"/>
                  <a:pt x="6000431" y="4886571"/>
                </a:cubicBezTo>
                <a:cubicBezTo>
                  <a:pt x="5986390" y="4914613"/>
                  <a:pt x="5986390" y="4914613"/>
                  <a:pt x="6000431" y="4928633"/>
                </a:cubicBezTo>
                <a:cubicBezTo>
                  <a:pt x="6000431" y="4928633"/>
                  <a:pt x="5986390" y="4942655"/>
                  <a:pt x="6014472" y="4942655"/>
                </a:cubicBezTo>
                <a:cubicBezTo>
                  <a:pt x="6014472" y="4956675"/>
                  <a:pt x="6000431" y="4956675"/>
                  <a:pt x="6000431" y="4970695"/>
                </a:cubicBezTo>
                <a:cubicBezTo>
                  <a:pt x="6014472" y="4956675"/>
                  <a:pt x="6000431" y="4956675"/>
                  <a:pt x="6014472" y="4956675"/>
                </a:cubicBezTo>
                <a:cubicBezTo>
                  <a:pt x="6000431" y="4984715"/>
                  <a:pt x="6000431" y="4994062"/>
                  <a:pt x="5972348" y="4956675"/>
                </a:cubicBezTo>
                <a:cubicBezTo>
                  <a:pt x="5958306" y="4956675"/>
                  <a:pt x="5972348" y="4970695"/>
                  <a:pt x="5972348" y="4984715"/>
                </a:cubicBezTo>
                <a:cubicBezTo>
                  <a:pt x="5930225" y="4984715"/>
                  <a:pt x="5944264" y="5022104"/>
                  <a:pt x="5916184" y="5036124"/>
                </a:cubicBezTo>
                <a:cubicBezTo>
                  <a:pt x="5930225" y="5092206"/>
                  <a:pt x="5930225" y="5134268"/>
                  <a:pt x="5944264" y="5176330"/>
                </a:cubicBezTo>
                <a:cubicBezTo>
                  <a:pt x="5944264" y="5190350"/>
                  <a:pt x="5930225" y="5176330"/>
                  <a:pt x="5930225" y="5190350"/>
                </a:cubicBezTo>
                <a:cubicBezTo>
                  <a:pt x="5930225" y="5176330"/>
                  <a:pt x="5916184" y="5162310"/>
                  <a:pt x="5902142" y="5176330"/>
                </a:cubicBezTo>
                <a:cubicBezTo>
                  <a:pt x="5902142" y="5162310"/>
                  <a:pt x="5888100" y="5148290"/>
                  <a:pt x="5902142" y="5134268"/>
                </a:cubicBezTo>
                <a:cubicBezTo>
                  <a:pt x="5874058" y="5148290"/>
                  <a:pt x="5874058" y="5106228"/>
                  <a:pt x="5860016" y="5106228"/>
                </a:cubicBezTo>
                <a:cubicBezTo>
                  <a:pt x="5845975" y="5106228"/>
                  <a:pt x="5874058" y="5106228"/>
                  <a:pt x="5874058" y="5092206"/>
                </a:cubicBezTo>
                <a:cubicBezTo>
                  <a:pt x="5831934" y="5120248"/>
                  <a:pt x="5831934" y="5050144"/>
                  <a:pt x="5803850" y="5050144"/>
                </a:cubicBezTo>
                <a:cubicBezTo>
                  <a:pt x="5803850" y="5036124"/>
                  <a:pt x="5803850" y="5036124"/>
                  <a:pt x="5803850" y="5022104"/>
                </a:cubicBezTo>
                <a:cubicBezTo>
                  <a:pt x="5789808" y="5022104"/>
                  <a:pt x="5803850" y="5036124"/>
                  <a:pt x="5789808" y="5050144"/>
                </a:cubicBezTo>
                <a:cubicBezTo>
                  <a:pt x="5775767" y="5036124"/>
                  <a:pt x="5803850" y="5022104"/>
                  <a:pt x="5775767" y="5036124"/>
                </a:cubicBezTo>
                <a:cubicBezTo>
                  <a:pt x="5775767" y="5036124"/>
                  <a:pt x="5775767" y="5050144"/>
                  <a:pt x="5789808" y="5050144"/>
                </a:cubicBezTo>
                <a:cubicBezTo>
                  <a:pt x="5789808" y="5050144"/>
                  <a:pt x="5775767" y="5064166"/>
                  <a:pt x="5761725" y="5064166"/>
                </a:cubicBezTo>
                <a:cubicBezTo>
                  <a:pt x="5775767" y="5064166"/>
                  <a:pt x="5789808" y="5078186"/>
                  <a:pt x="5789808" y="5064166"/>
                </a:cubicBezTo>
                <a:cubicBezTo>
                  <a:pt x="5803850" y="5078186"/>
                  <a:pt x="5775767" y="5078186"/>
                  <a:pt x="5775767" y="5078186"/>
                </a:cubicBezTo>
                <a:cubicBezTo>
                  <a:pt x="5775767" y="5078186"/>
                  <a:pt x="5789808" y="5078186"/>
                  <a:pt x="5775767" y="5092206"/>
                </a:cubicBezTo>
                <a:cubicBezTo>
                  <a:pt x="5789808" y="5092206"/>
                  <a:pt x="5803850" y="5078186"/>
                  <a:pt x="5803850" y="5092206"/>
                </a:cubicBezTo>
                <a:cubicBezTo>
                  <a:pt x="5817892" y="5106228"/>
                  <a:pt x="5817892" y="5092206"/>
                  <a:pt x="5817892" y="5092206"/>
                </a:cubicBezTo>
                <a:cubicBezTo>
                  <a:pt x="5817892" y="5092206"/>
                  <a:pt x="5817892" y="5092206"/>
                  <a:pt x="5817892" y="5106228"/>
                </a:cubicBezTo>
                <a:cubicBezTo>
                  <a:pt x="5817892" y="5120248"/>
                  <a:pt x="5817892" y="5120248"/>
                  <a:pt x="5817892" y="5120248"/>
                </a:cubicBezTo>
                <a:cubicBezTo>
                  <a:pt x="5817892" y="5127258"/>
                  <a:pt x="5814381" y="5134268"/>
                  <a:pt x="5814381" y="5139526"/>
                </a:cubicBezTo>
                <a:lnTo>
                  <a:pt x="5817402" y="5144992"/>
                </a:lnTo>
                <a:lnTo>
                  <a:pt x="5812626" y="5139526"/>
                </a:lnTo>
                <a:cubicBezTo>
                  <a:pt x="5807360" y="5130763"/>
                  <a:pt x="5803850" y="5120248"/>
                  <a:pt x="5803850" y="5120248"/>
                </a:cubicBezTo>
                <a:cubicBezTo>
                  <a:pt x="5789808" y="5134268"/>
                  <a:pt x="5775767" y="5106228"/>
                  <a:pt x="5761725" y="5120248"/>
                </a:cubicBezTo>
                <a:cubicBezTo>
                  <a:pt x="5761725" y="5106228"/>
                  <a:pt x="5761725" y="5120248"/>
                  <a:pt x="5747686" y="5106228"/>
                </a:cubicBezTo>
                <a:cubicBezTo>
                  <a:pt x="5754706" y="5113237"/>
                  <a:pt x="5754706" y="5123753"/>
                  <a:pt x="5747686" y="5132516"/>
                </a:cubicBezTo>
                <a:lnTo>
                  <a:pt x="5706196" y="5148053"/>
                </a:lnTo>
                <a:lnTo>
                  <a:pt x="5706467" y="5149279"/>
                </a:lnTo>
                <a:cubicBezTo>
                  <a:pt x="5692666" y="5164805"/>
                  <a:pt x="5692666" y="5164805"/>
                  <a:pt x="5678866" y="5149279"/>
                </a:cubicBezTo>
                <a:cubicBezTo>
                  <a:pt x="5678866" y="5149279"/>
                  <a:pt x="5692666" y="5149279"/>
                  <a:pt x="5692666" y="5133753"/>
                </a:cubicBezTo>
                <a:cubicBezTo>
                  <a:pt x="5699567" y="5133753"/>
                  <a:pt x="5703018" y="5137634"/>
                  <a:pt x="5704742" y="5141516"/>
                </a:cubicBezTo>
                <a:lnTo>
                  <a:pt x="5706063" y="5147455"/>
                </a:lnTo>
                <a:lnTo>
                  <a:pt x="5726622" y="5113237"/>
                </a:lnTo>
                <a:lnTo>
                  <a:pt x="5729372" y="5108666"/>
                </a:lnTo>
                <a:lnTo>
                  <a:pt x="5733644" y="5109731"/>
                </a:lnTo>
                <a:cubicBezTo>
                  <a:pt x="5737154" y="5106228"/>
                  <a:pt x="5740664" y="5099217"/>
                  <a:pt x="5747686" y="5092206"/>
                </a:cubicBezTo>
                <a:lnTo>
                  <a:pt x="5739849" y="5091228"/>
                </a:lnTo>
                <a:lnTo>
                  <a:pt x="5747686" y="5078186"/>
                </a:lnTo>
                <a:cubicBezTo>
                  <a:pt x="5758216" y="5057155"/>
                  <a:pt x="5752952" y="5036124"/>
                  <a:pt x="5737812" y="5038754"/>
                </a:cubicBezTo>
                <a:lnTo>
                  <a:pt x="5735850" y="5039980"/>
                </a:lnTo>
                <a:lnTo>
                  <a:pt x="5733644" y="5036124"/>
                </a:lnTo>
                <a:lnTo>
                  <a:pt x="5727642" y="5045117"/>
                </a:lnTo>
                <a:lnTo>
                  <a:pt x="5719602" y="5050144"/>
                </a:lnTo>
                <a:cubicBezTo>
                  <a:pt x="5719602" y="5050144"/>
                  <a:pt x="5719602" y="5050144"/>
                  <a:pt x="5719602" y="5036124"/>
                </a:cubicBezTo>
                <a:cubicBezTo>
                  <a:pt x="5705561" y="5036124"/>
                  <a:pt x="5705561" y="5050144"/>
                  <a:pt x="5691519" y="5064166"/>
                </a:cubicBezTo>
                <a:cubicBezTo>
                  <a:pt x="5705561" y="5064166"/>
                  <a:pt x="5705561" y="5064166"/>
                  <a:pt x="5705561" y="5078186"/>
                </a:cubicBezTo>
                <a:cubicBezTo>
                  <a:pt x="5705561" y="5064164"/>
                  <a:pt x="5712583" y="5060661"/>
                  <a:pt x="5719602" y="5057155"/>
                </a:cubicBezTo>
                <a:lnTo>
                  <a:pt x="5727642" y="5045117"/>
                </a:lnTo>
                <a:lnTo>
                  <a:pt x="5735850" y="5039980"/>
                </a:lnTo>
                <a:lnTo>
                  <a:pt x="5740664" y="5048392"/>
                </a:lnTo>
                <a:cubicBezTo>
                  <a:pt x="5744176" y="5050144"/>
                  <a:pt x="5747686" y="5050144"/>
                  <a:pt x="5747686" y="5050144"/>
                </a:cubicBezTo>
                <a:cubicBezTo>
                  <a:pt x="5733644" y="5050144"/>
                  <a:pt x="5747686" y="5064166"/>
                  <a:pt x="5747686" y="5078186"/>
                </a:cubicBezTo>
                <a:cubicBezTo>
                  <a:pt x="5733644" y="5092206"/>
                  <a:pt x="5733644" y="5064166"/>
                  <a:pt x="5719602" y="5078186"/>
                </a:cubicBezTo>
                <a:cubicBezTo>
                  <a:pt x="5705561" y="5092206"/>
                  <a:pt x="5705561" y="5106228"/>
                  <a:pt x="5691519" y="5106228"/>
                </a:cubicBezTo>
                <a:cubicBezTo>
                  <a:pt x="5691519" y="5120248"/>
                  <a:pt x="5691519" y="5120248"/>
                  <a:pt x="5691519" y="5134268"/>
                </a:cubicBezTo>
                <a:cubicBezTo>
                  <a:pt x="5691519" y="5134268"/>
                  <a:pt x="5691519" y="5134268"/>
                  <a:pt x="5677478" y="5134268"/>
                </a:cubicBezTo>
                <a:cubicBezTo>
                  <a:pt x="5691519" y="5134268"/>
                  <a:pt x="5677478" y="5148290"/>
                  <a:pt x="5663436" y="5148290"/>
                </a:cubicBezTo>
                <a:cubicBezTo>
                  <a:pt x="5677478" y="5134268"/>
                  <a:pt x="5649394" y="5148290"/>
                  <a:pt x="5663436" y="5120248"/>
                </a:cubicBezTo>
                <a:cubicBezTo>
                  <a:pt x="5649394" y="5134268"/>
                  <a:pt x="5649394" y="5134268"/>
                  <a:pt x="5649394" y="5134268"/>
                </a:cubicBezTo>
                <a:cubicBezTo>
                  <a:pt x="5649394" y="5134268"/>
                  <a:pt x="5649394" y="5134268"/>
                  <a:pt x="5649394" y="5120248"/>
                </a:cubicBezTo>
                <a:lnTo>
                  <a:pt x="5635914" y="5126976"/>
                </a:lnTo>
                <a:lnTo>
                  <a:pt x="5635352" y="5120248"/>
                </a:lnTo>
                <a:lnTo>
                  <a:pt x="5632112" y="5128876"/>
                </a:lnTo>
                <a:lnTo>
                  <a:pt x="5631843" y="5129011"/>
                </a:lnTo>
                <a:lnTo>
                  <a:pt x="5631914" y="5129404"/>
                </a:lnTo>
                <a:lnTo>
                  <a:pt x="5630087" y="5134268"/>
                </a:lnTo>
                <a:cubicBezTo>
                  <a:pt x="5631843" y="5137773"/>
                  <a:pt x="5635352" y="5141279"/>
                  <a:pt x="5635352" y="5148290"/>
                </a:cubicBezTo>
                <a:lnTo>
                  <a:pt x="5631914" y="5129404"/>
                </a:lnTo>
                <a:lnTo>
                  <a:pt x="5632112" y="5128876"/>
                </a:lnTo>
                <a:lnTo>
                  <a:pt x="5635914" y="5126976"/>
                </a:lnTo>
                <a:lnTo>
                  <a:pt x="5637108" y="5141279"/>
                </a:lnTo>
                <a:cubicBezTo>
                  <a:pt x="5638862" y="5148290"/>
                  <a:pt x="5642372" y="5155299"/>
                  <a:pt x="5649394" y="5162310"/>
                </a:cubicBezTo>
                <a:cubicBezTo>
                  <a:pt x="5635352" y="5162310"/>
                  <a:pt x="5621311" y="5162310"/>
                  <a:pt x="5607270" y="5176330"/>
                </a:cubicBezTo>
                <a:cubicBezTo>
                  <a:pt x="5607270" y="5148290"/>
                  <a:pt x="5593228" y="5162310"/>
                  <a:pt x="5593228" y="5148290"/>
                </a:cubicBezTo>
                <a:cubicBezTo>
                  <a:pt x="5589718" y="5148290"/>
                  <a:pt x="5586206" y="5148290"/>
                  <a:pt x="5579186" y="5148290"/>
                </a:cubicBezTo>
                <a:cubicBezTo>
                  <a:pt x="5579186" y="5148290"/>
                  <a:pt x="5579186" y="5148290"/>
                  <a:pt x="5565146" y="5148290"/>
                </a:cubicBezTo>
                <a:cubicBezTo>
                  <a:pt x="5565146" y="5162310"/>
                  <a:pt x="5579186" y="5148290"/>
                  <a:pt x="5579186" y="5162310"/>
                </a:cubicBezTo>
                <a:cubicBezTo>
                  <a:pt x="5565146" y="5162310"/>
                  <a:pt x="5565146" y="5148290"/>
                  <a:pt x="5551105" y="5148290"/>
                </a:cubicBezTo>
                <a:cubicBezTo>
                  <a:pt x="5551105" y="5162310"/>
                  <a:pt x="5565146" y="5148290"/>
                  <a:pt x="5565146" y="5162310"/>
                </a:cubicBezTo>
                <a:cubicBezTo>
                  <a:pt x="5551105" y="5162310"/>
                  <a:pt x="5523022" y="5162310"/>
                  <a:pt x="5537064" y="5148290"/>
                </a:cubicBezTo>
                <a:cubicBezTo>
                  <a:pt x="5523022" y="5148290"/>
                  <a:pt x="5523022" y="5148290"/>
                  <a:pt x="5523022" y="5162310"/>
                </a:cubicBezTo>
                <a:cubicBezTo>
                  <a:pt x="5508980" y="5162310"/>
                  <a:pt x="5523022" y="5148290"/>
                  <a:pt x="5523022" y="5148290"/>
                </a:cubicBezTo>
                <a:cubicBezTo>
                  <a:pt x="5523022" y="5148290"/>
                  <a:pt x="5523022" y="5148290"/>
                  <a:pt x="5508980" y="5148290"/>
                </a:cubicBezTo>
                <a:cubicBezTo>
                  <a:pt x="5508980" y="5134268"/>
                  <a:pt x="5508980" y="5106228"/>
                  <a:pt x="5494938" y="5106228"/>
                </a:cubicBezTo>
                <a:cubicBezTo>
                  <a:pt x="5494938" y="5106228"/>
                  <a:pt x="5494938" y="5106228"/>
                  <a:pt x="5494938" y="5092206"/>
                </a:cubicBezTo>
                <a:cubicBezTo>
                  <a:pt x="5494938" y="5092206"/>
                  <a:pt x="5494938" y="5092206"/>
                  <a:pt x="5508980" y="5092206"/>
                </a:cubicBezTo>
                <a:cubicBezTo>
                  <a:pt x="5508980" y="5078186"/>
                  <a:pt x="5508980" y="5092206"/>
                  <a:pt x="5494938" y="5078186"/>
                </a:cubicBezTo>
                <a:cubicBezTo>
                  <a:pt x="5494938" y="5078186"/>
                  <a:pt x="5494938" y="5078186"/>
                  <a:pt x="5523022" y="5078186"/>
                </a:cubicBezTo>
                <a:cubicBezTo>
                  <a:pt x="5508980" y="5064166"/>
                  <a:pt x="5508980" y="5064166"/>
                  <a:pt x="5523022" y="5050144"/>
                </a:cubicBezTo>
                <a:cubicBezTo>
                  <a:pt x="5523022" y="5036124"/>
                  <a:pt x="5508980" y="5050144"/>
                  <a:pt x="5508980" y="5036124"/>
                </a:cubicBezTo>
                <a:cubicBezTo>
                  <a:pt x="5508980" y="5036124"/>
                  <a:pt x="5523022" y="5036124"/>
                  <a:pt x="5523022" y="5022104"/>
                </a:cubicBezTo>
                <a:cubicBezTo>
                  <a:pt x="5508980" y="5008084"/>
                  <a:pt x="5494938" y="5036124"/>
                  <a:pt x="5480897" y="5036124"/>
                </a:cubicBezTo>
                <a:cubicBezTo>
                  <a:pt x="5480897" y="5022104"/>
                  <a:pt x="5466855" y="5036124"/>
                  <a:pt x="5466855" y="5036124"/>
                </a:cubicBezTo>
                <a:cubicBezTo>
                  <a:pt x="5466855" y="5008084"/>
                  <a:pt x="5480897" y="5036124"/>
                  <a:pt x="5494938" y="5022104"/>
                </a:cubicBezTo>
                <a:cubicBezTo>
                  <a:pt x="5494938" y="5022104"/>
                  <a:pt x="5480897" y="5022104"/>
                  <a:pt x="5466855" y="5008084"/>
                </a:cubicBezTo>
                <a:lnTo>
                  <a:pt x="5481920" y="5008084"/>
                </a:lnTo>
                <a:lnTo>
                  <a:pt x="5478758" y="4992039"/>
                </a:lnTo>
                <a:cubicBezTo>
                  <a:pt x="5482210" y="4987812"/>
                  <a:pt x="5489110" y="4985397"/>
                  <a:pt x="5496010" y="4985397"/>
                </a:cubicBezTo>
                <a:cubicBezTo>
                  <a:pt x="5489110" y="4990226"/>
                  <a:pt x="5485658" y="4992643"/>
                  <a:pt x="5483935" y="4995662"/>
                </a:cubicBezTo>
                <a:lnTo>
                  <a:pt x="5482392" y="5008084"/>
                </a:lnTo>
                <a:lnTo>
                  <a:pt x="5508980" y="5008084"/>
                </a:lnTo>
                <a:cubicBezTo>
                  <a:pt x="5512490" y="5002243"/>
                  <a:pt x="5512490" y="4996983"/>
                  <a:pt x="5510297" y="4992165"/>
                </a:cubicBezTo>
                <a:lnTo>
                  <a:pt x="5503644" y="4984702"/>
                </a:lnTo>
                <a:lnTo>
                  <a:pt x="5496012" y="4985397"/>
                </a:lnTo>
                <a:lnTo>
                  <a:pt x="5499682" y="4980257"/>
                </a:lnTo>
                <a:lnTo>
                  <a:pt x="5498448" y="4978873"/>
                </a:lnTo>
                <a:cubicBezTo>
                  <a:pt x="5487916" y="4970695"/>
                  <a:pt x="5473877" y="4963684"/>
                  <a:pt x="5466855" y="4956675"/>
                </a:cubicBezTo>
                <a:cubicBezTo>
                  <a:pt x="5452814" y="4956675"/>
                  <a:pt x="5452814" y="4970695"/>
                  <a:pt x="5452814" y="4984715"/>
                </a:cubicBezTo>
                <a:cubicBezTo>
                  <a:pt x="5452814" y="4984715"/>
                  <a:pt x="5452814" y="4984715"/>
                  <a:pt x="5452814" y="4970695"/>
                </a:cubicBezTo>
                <a:cubicBezTo>
                  <a:pt x="5438772" y="4970695"/>
                  <a:pt x="5431752" y="4974201"/>
                  <a:pt x="5426486" y="4977704"/>
                </a:cubicBezTo>
                <a:lnTo>
                  <a:pt x="5418756" y="4981135"/>
                </a:lnTo>
                <a:lnTo>
                  <a:pt x="5424730" y="4970695"/>
                </a:lnTo>
                <a:cubicBezTo>
                  <a:pt x="5410688" y="4970695"/>
                  <a:pt x="5410688" y="4984715"/>
                  <a:pt x="5396647" y="4984715"/>
                </a:cubicBezTo>
                <a:lnTo>
                  <a:pt x="5390080" y="4971597"/>
                </a:lnTo>
                <a:lnTo>
                  <a:pt x="5382158" y="4971597"/>
                </a:lnTo>
                <a:lnTo>
                  <a:pt x="5386476" y="4964399"/>
                </a:lnTo>
                <a:lnTo>
                  <a:pt x="5382608" y="4956675"/>
                </a:lnTo>
                <a:cubicBezTo>
                  <a:pt x="5368566" y="4970695"/>
                  <a:pt x="5354524" y="4942655"/>
                  <a:pt x="5354524" y="4956675"/>
                </a:cubicBezTo>
                <a:cubicBezTo>
                  <a:pt x="5354524" y="4942655"/>
                  <a:pt x="5354524" y="4914613"/>
                  <a:pt x="5354524" y="4900593"/>
                </a:cubicBezTo>
                <a:cubicBezTo>
                  <a:pt x="5354524" y="4900593"/>
                  <a:pt x="5340482" y="4900593"/>
                  <a:pt x="5326441" y="4900593"/>
                </a:cubicBezTo>
                <a:cubicBezTo>
                  <a:pt x="5326441" y="4914613"/>
                  <a:pt x="5340482" y="4914613"/>
                  <a:pt x="5340482" y="4928633"/>
                </a:cubicBezTo>
                <a:cubicBezTo>
                  <a:pt x="5340482" y="4928633"/>
                  <a:pt x="5340482" y="4928633"/>
                  <a:pt x="5326441" y="4928633"/>
                </a:cubicBezTo>
                <a:cubicBezTo>
                  <a:pt x="5326441" y="4928633"/>
                  <a:pt x="5326441" y="4900593"/>
                  <a:pt x="5312400" y="4900593"/>
                </a:cubicBezTo>
                <a:cubicBezTo>
                  <a:pt x="5326441" y="4900593"/>
                  <a:pt x="5326441" y="4886571"/>
                  <a:pt x="5340482" y="4872551"/>
                </a:cubicBezTo>
                <a:cubicBezTo>
                  <a:pt x="5340482" y="4872551"/>
                  <a:pt x="5326441" y="4886571"/>
                  <a:pt x="5326441" y="4872551"/>
                </a:cubicBezTo>
                <a:cubicBezTo>
                  <a:pt x="5326441" y="4872551"/>
                  <a:pt x="5312400" y="4872551"/>
                  <a:pt x="5326441" y="4858531"/>
                </a:cubicBezTo>
                <a:cubicBezTo>
                  <a:pt x="5340482" y="4872551"/>
                  <a:pt x="5340482" y="4858531"/>
                  <a:pt x="5354524" y="4858531"/>
                </a:cubicBezTo>
                <a:lnTo>
                  <a:pt x="5352116" y="4846152"/>
                </a:lnTo>
                <a:lnTo>
                  <a:pt x="5368566" y="4844509"/>
                </a:lnTo>
                <a:cubicBezTo>
                  <a:pt x="5368566" y="4844509"/>
                  <a:pt x="5354524" y="4830489"/>
                  <a:pt x="5382608" y="4830489"/>
                </a:cubicBezTo>
                <a:cubicBezTo>
                  <a:pt x="5354524" y="4802450"/>
                  <a:pt x="5396647" y="4802450"/>
                  <a:pt x="5354524" y="4802450"/>
                </a:cubicBezTo>
                <a:cubicBezTo>
                  <a:pt x="5354524" y="4788428"/>
                  <a:pt x="5354524" y="4802450"/>
                  <a:pt x="5340482" y="4788428"/>
                </a:cubicBezTo>
                <a:cubicBezTo>
                  <a:pt x="5340482" y="4774408"/>
                  <a:pt x="5354524" y="4774408"/>
                  <a:pt x="5354524" y="4760388"/>
                </a:cubicBezTo>
                <a:cubicBezTo>
                  <a:pt x="5361544" y="4753377"/>
                  <a:pt x="5365056" y="4749871"/>
                  <a:pt x="5366810" y="4744614"/>
                </a:cubicBezTo>
                <a:lnTo>
                  <a:pt x="5368472" y="4719738"/>
                </a:lnTo>
                <a:lnTo>
                  <a:pt x="5368355" y="4719738"/>
                </a:lnTo>
                <a:lnTo>
                  <a:pt x="5368548" y="4718574"/>
                </a:lnTo>
                <a:lnTo>
                  <a:pt x="5368566" y="4718326"/>
                </a:lnTo>
                <a:lnTo>
                  <a:pt x="5368590" y="4718326"/>
                </a:lnTo>
                <a:lnTo>
                  <a:pt x="5369594" y="4712306"/>
                </a:lnTo>
                <a:lnTo>
                  <a:pt x="5354524" y="4718326"/>
                </a:lnTo>
                <a:cubicBezTo>
                  <a:pt x="5340482" y="4704304"/>
                  <a:pt x="5312400" y="4690284"/>
                  <a:pt x="5326441" y="4718326"/>
                </a:cubicBezTo>
                <a:cubicBezTo>
                  <a:pt x="5312400" y="4718326"/>
                  <a:pt x="5326441" y="4718326"/>
                  <a:pt x="5312400" y="4732346"/>
                </a:cubicBezTo>
                <a:cubicBezTo>
                  <a:pt x="5312400" y="4732346"/>
                  <a:pt x="5298358" y="4718326"/>
                  <a:pt x="5312400" y="4718326"/>
                </a:cubicBezTo>
                <a:cubicBezTo>
                  <a:pt x="5312400" y="4718326"/>
                  <a:pt x="5298358" y="4718326"/>
                  <a:pt x="5312400" y="4704304"/>
                </a:cubicBezTo>
                <a:cubicBezTo>
                  <a:pt x="5284316" y="4718326"/>
                  <a:pt x="5270274" y="4746366"/>
                  <a:pt x="5228150" y="4746366"/>
                </a:cubicBezTo>
                <a:cubicBezTo>
                  <a:pt x="5228150" y="4753377"/>
                  <a:pt x="5231660" y="4756882"/>
                  <a:pt x="5235170" y="4760387"/>
                </a:cubicBezTo>
                <a:lnTo>
                  <a:pt x="5239256" y="4768547"/>
                </a:lnTo>
                <a:lnTo>
                  <a:pt x="5233415" y="4769150"/>
                </a:lnTo>
                <a:cubicBezTo>
                  <a:pt x="5228150" y="4770903"/>
                  <a:pt x="5221129" y="4774408"/>
                  <a:pt x="5214108" y="4774408"/>
                </a:cubicBezTo>
                <a:cubicBezTo>
                  <a:pt x="5228150" y="4760388"/>
                  <a:pt x="5214108" y="4746366"/>
                  <a:pt x="5228150" y="4732346"/>
                </a:cubicBezTo>
                <a:cubicBezTo>
                  <a:pt x="5214108" y="4732346"/>
                  <a:pt x="5228150" y="4746366"/>
                  <a:pt x="5214108" y="4746366"/>
                </a:cubicBezTo>
                <a:lnTo>
                  <a:pt x="5214108" y="4746524"/>
                </a:lnTo>
                <a:lnTo>
                  <a:pt x="5216553" y="4747339"/>
                </a:lnTo>
                <a:lnTo>
                  <a:pt x="5214108" y="4748037"/>
                </a:lnTo>
                <a:lnTo>
                  <a:pt x="5214108" y="4760388"/>
                </a:lnTo>
                <a:cubicBezTo>
                  <a:pt x="5214108" y="4763893"/>
                  <a:pt x="5214108" y="4767397"/>
                  <a:pt x="5214108" y="4774408"/>
                </a:cubicBezTo>
                <a:cubicBezTo>
                  <a:pt x="5171985" y="4774408"/>
                  <a:pt x="5171985" y="4774408"/>
                  <a:pt x="5129860" y="4774408"/>
                </a:cubicBezTo>
                <a:cubicBezTo>
                  <a:pt x="5122840" y="4781416"/>
                  <a:pt x="5119328" y="4791933"/>
                  <a:pt x="5114064" y="4802447"/>
                </a:cubicBezTo>
                <a:lnTo>
                  <a:pt x="5091866" y="4826091"/>
                </a:lnTo>
                <a:lnTo>
                  <a:pt x="5087735" y="4816470"/>
                </a:lnTo>
                <a:cubicBezTo>
                  <a:pt x="5087735" y="4802450"/>
                  <a:pt x="5073694" y="4816470"/>
                  <a:pt x="5073694" y="4816470"/>
                </a:cubicBezTo>
                <a:cubicBezTo>
                  <a:pt x="5087735" y="4830489"/>
                  <a:pt x="5059654" y="4816470"/>
                  <a:pt x="5073694" y="4844509"/>
                </a:cubicBezTo>
                <a:cubicBezTo>
                  <a:pt x="5059654" y="4844509"/>
                  <a:pt x="5059654" y="4830489"/>
                  <a:pt x="5059654" y="4830489"/>
                </a:cubicBezTo>
                <a:cubicBezTo>
                  <a:pt x="5059654" y="4830489"/>
                  <a:pt x="5045612" y="4816470"/>
                  <a:pt x="5031571" y="4816470"/>
                </a:cubicBezTo>
                <a:cubicBezTo>
                  <a:pt x="5017529" y="4802450"/>
                  <a:pt x="5017529" y="4802450"/>
                  <a:pt x="5017529" y="4788428"/>
                </a:cubicBezTo>
                <a:cubicBezTo>
                  <a:pt x="5031571" y="4788428"/>
                  <a:pt x="5017529" y="4788428"/>
                  <a:pt x="5031571" y="4802450"/>
                </a:cubicBezTo>
                <a:cubicBezTo>
                  <a:pt x="5045612" y="4802450"/>
                  <a:pt x="5031571" y="4788428"/>
                  <a:pt x="5031571" y="4774408"/>
                </a:cubicBezTo>
                <a:cubicBezTo>
                  <a:pt x="5017529" y="4774408"/>
                  <a:pt x="5017529" y="4760388"/>
                  <a:pt x="5003488" y="4746366"/>
                </a:cubicBezTo>
                <a:cubicBezTo>
                  <a:pt x="5003488" y="4732346"/>
                  <a:pt x="4975404" y="4732346"/>
                  <a:pt x="4975404" y="4732346"/>
                </a:cubicBezTo>
                <a:cubicBezTo>
                  <a:pt x="4975404" y="4732346"/>
                  <a:pt x="4975404" y="4704304"/>
                  <a:pt x="4961362" y="4704304"/>
                </a:cubicBezTo>
                <a:cubicBezTo>
                  <a:pt x="4961362" y="4704304"/>
                  <a:pt x="4961362" y="4704304"/>
                  <a:pt x="4961362" y="4690284"/>
                </a:cubicBezTo>
                <a:cubicBezTo>
                  <a:pt x="4947321" y="4690284"/>
                  <a:pt x="4961362" y="4690284"/>
                  <a:pt x="4947321" y="4704304"/>
                </a:cubicBezTo>
                <a:cubicBezTo>
                  <a:pt x="4919238" y="4690284"/>
                  <a:pt x="4933280" y="4732346"/>
                  <a:pt x="4919238" y="4732346"/>
                </a:cubicBezTo>
                <a:cubicBezTo>
                  <a:pt x="4933280" y="4718326"/>
                  <a:pt x="4919238" y="4704304"/>
                  <a:pt x="4919238" y="4690284"/>
                </a:cubicBezTo>
                <a:cubicBezTo>
                  <a:pt x="4919238" y="4690284"/>
                  <a:pt x="4915728" y="4690284"/>
                  <a:pt x="4910462" y="4690284"/>
                </a:cubicBezTo>
                <a:lnTo>
                  <a:pt x="4891778" y="4690284"/>
                </a:lnTo>
                <a:lnTo>
                  <a:pt x="4892241" y="4692138"/>
                </a:lnTo>
                <a:cubicBezTo>
                  <a:pt x="4878440" y="4692138"/>
                  <a:pt x="4878440" y="4692138"/>
                  <a:pt x="4878440" y="4692138"/>
                </a:cubicBezTo>
                <a:cubicBezTo>
                  <a:pt x="4878440" y="4692138"/>
                  <a:pt x="4878440" y="4692138"/>
                  <a:pt x="4878440" y="4678337"/>
                </a:cubicBezTo>
                <a:lnTo>
                  <a:pt x="4878443" y="4678337"/>
                </a:lnTo>
                <a:lnTo>
                  <a:pt x="4890518" y="4685237"/>
                </a:lnTo>
                <a:lnTo>
                  <a:pt x="4891468" y="4689039"/>
                </a:lnTo>
                <a:lnTo>
                  <a:pt x="4892910" y="4683275"/>
                </a:lnTo>
                <a:cubicBezTo>
                  <a:pt x="4891154" y="4683275"/>
                  <a:pt x="4891154" y="4683275"/>
                  <a:pt x="4905196" y="4676264"/>
                </a:cubicBezTo>
                <a:cubicBezTo>
                  <a:pt x="4905196" y="4676264"/>
                  <a:pt x="4919238" y="4648222"/>
                  <a:pt x="4933280" y="4648222"/>
                </a:cubicBezTo>
                <a:cubicBezTo>
                  <a:pt x="4919238" y="4662244"/>
                  <a:pt x="4961362" y="4648222"/>
                  <a:pt x="4961362" y="4634202"/>
                </a:cubicBezTo>
                <a:cubicBezTo>
                  <a:pt x="4961362" y="4634202"/>
                  <a:pt x="4961362" y="4634202"/>
                  <a:pt x="4947321" y="4634202"/>
                </a:cubicBezTo>
                <a:cubicBezTo>
                  <a:pt x="4947321" y="4634202"/>
                  <a:pt x="4947321" y="4634202"/>
                  <a:pt x="4947321" y="4632448"/>
                </a:cubicBezTo>
                <a:lnTo>
                  <a:pt x="4947321" y="4620873"/>
                </a:lnTo>
                <a:lnTo>
                  <a:pt x="4946671" y="4621193"/>
                </a:lnTo>
                <a:lnTo>
                  <a:pt x="4931526" y="4644716"/>
                </a:lnTo>
                <a:cubicBezTo>
                  <a:pt x="4926260" y="4651727"/>
                  <a:pt x="4919238" y="4655233"/>
                  <a:pt x="4905196" y="4648222"/>
                </a:cubicBezTo>
                <a:cubicBezTo>
                  <a:pt x="4905196" y="4641213"/>
                  <a:pt x="4905196" y="4637708"/>
                  <a:pt x="4905196" y="4634202"/>
                </a:cubicBezTo>
                <a:cubicBezTo>
                  <a:pt x="4891154" y="4620182"/>
                  <a:pt x="4891154" y="4648222"/>
                  <a:pt x="4877115" y="4634202"/>
                </a:cubicBezTo>
                <a:cubicBezTo>
                  <a:pt x="4877115" y="4620182"/>
                  <a:pt x="4891154" y="4620182"/>
                  <a:pt x="4891154" y="4620182"/>
                </a:cubicBezTo>
                <a:lnTo>
                  <a:pt x="4886421" y="4615696"/>
                </a:lnTo>
                <a:lnTo>
                  <a:pt x="4878443" y="4619687"/>
                </a:lnTo>
                <a:lnTo>
                  <a:pt x="4878443" y="4611102"/>
                </a:lnTo>
                <a:lnTo>
                  <a:pt x="4864827" y="4607914"/>
                </a:lnTo>
                <a:cubicBezTo>
                  <a:pt x="4852542" y="4606160"/>
                  <a:pt x="4842010" y="4606160"/>
                  <a:pt x="4849032" y="4606160"/>
                </a:cubicBezTo>
                <a:cubicBezTo>
                  <a:pt x="4834990" y="4606160"/>
                  <a:pt x="4834990" y="4634202"/>
                  <a:pt x="4806907" y="4620182"/>
                </a:cubicBezTo>
                <a:cubicBezTo>
                  <a:pt x="4806907" y="4648222"/>
                  <a:pt x="4806907" y="4648222"/>
                  <a:pt x="4820948" y="4662244"/>
                </a:cubicBezTo>
                <a:cubicBezTo>
                  <a:pt x="4834990" y="4662244"/>
                  <a:pt x="4820948" y="4648222"/>
                  <a:pt x="4820948" y="4648222"/>
                </a:cubicBezTo>
                <a:cubicBezTo>
                  <a:pt x="4834990" y="4648222"/>
                  <a:pt x="4834990" y="4648222"/>
                  <a:pt x="4834990" y="4648222"/>
                </a:cubicBezTo>
                <a:cubicBezTo>
                  <a:pt x="4849032" y="4648222"/>
                  <a:pt x="4849032" y="4676264"/>
                  <a:pt x="4849032" y="4690284"/>
                </a:cubicBezTo>
                <a:cubicBezTo>
                  <a:pt x="4806907" y="4690284"/>
                  <a:pt x="4834990" y="4690284"/>
                  <a:pt x="4792865" y="4690284"/>
                </a:cubicBezTo>
                <a:cubicBezTo>
                  <a:pt x="4792865" y="4676264"/>
                  <a:pt x="4792865" y="4676264"/>
                  <a:pt x="4778824" y="4662244"/>
                </a:cubicBezTo>
                <a:cubicBezTo>
                  <a:pt x="4778824" y="4676264"/>
                  <a:pt x="4778824" y="4676264"/>
                  <a:pt x="4764782" y="4690284"/>
                </a:cubicBezTo>
                <a:cubicBezTo>
                  <a:pt x="4750740" y="4690284"/>
                  <a:pt x="4750740" y="4676264"/>
                  <a:pt x="4736698" y="4676264"/>
                </a:cubicBezTo>
                <a:cubicBezTo>
                  <a:pt x="4722657" y="4676264"/>
                  <a:pt x="4722657" y="4676264"/>
                  <a:pt x="4708616" y="4662244"/>
                </a:cubicBezTo>
                <a:cubicBezTo>
                  <a:pt x="4708616" y="4676264"/>
                  <a:pt x="4694576" y="4676264"/>
                  <a:pt x="4694576" y="4690284"/>
                </a:cubicBezTo>
                <a:cubicBezTo>
                  <a:pt x="4694576" y="4690284"/>
                  <a:pt x="4680534" y="4690284"/>
                  <a:pt x="4680534" y="4704304"/>
                </a:cubicBezTo>
                <a:lnTo>
                  <a:pt x="4666492" y="4704304"/>
                </a:lnTo>
                <a:cubicBezTo>
                  <a:pt x="4680534" y="4676264"/>
                  <a:pt x="4638410" y="4690284"/>
                  <a:pt x="4652451" y="4662244"/>
                </a:cubicBezTo>
                <a:cubicBezTo>
                  <a:pt x="4638410" y="4662244"/>
                  <a:pt x="4638410" y="4662244"/>
                  <a:pt x="4638410" y="4662244"/>
                </a:cubicBezTo>
                <a:cubicBezTo>
                  <a:pt x="4624368" y="4662244"/>
                  <a:pt x="4638410" y="4676264"/>
                  <a:pt x="4624368" y="4676264"/>
                </a:cubicBezTo>
                <a:cubicBezTo>
                  <a:pt x="4624368" y="4690284"/>
                  <a:pt x="4638410" y="4662244"/>
                  <a:pt x="4638410" y="4676264"/>
                </a:cubicBezTo>
                <a:cubicBezTo>
                  <a:pt x="4638410" y="4690284"/>
                  <a:pt x="4638410" y="4676264"/>
                  <a:pt x="4638410" y="4690284"/>
                </a:cubicBezTo>
                <a:cubicBezTo>
                  <a:pt x="4652451" y="4690284"/>
                  <a:pt x="4638410" y="4690284"/>
                  <a:pt x="4652451" y="4690284"/>
                </a:cubicBezTo>
                <a:cubicBezTo>
                  <a:pt x="4638410" y="4704304"/>
                  <a:pt x="4638410" y="4690284"/>
                  <a:pt x="4624368" y="4704304"/>
                </a:cubicBezTo>
                <a:cubicBezTo>
                  <a:pt x="4624368" y="4704304"/>
                  <a:pt x="4610326" y="4704304"/>
                  <a:pt x="4610326" y="4690284"/>
                </a:cubicBezTo>
                <a:cubicBezTo>
                  <a:pt x="4610326" y="4690284"/>
                  <a:pt x="4610326" y="4690284"/>
                  <a:pt x="4596284" y="4704304"/>
                </a:cubicBezTo>
                <a:cubicBezTo>
                  <a:pt x="4624368" y="4704304"/>
                  <a:pt x="4624368" y="4746366"/>
                  <a:pt x="4610326" y="4760388"/>
                </a:cubicBezTo>
                <a:cubicBezTo>
                  <a:pt x="4596284" y="4760388"/>
                  <a:pt x="4582242" y="4760388"/>
                  <a:pt x="4582242" y="4746366"/>
                </a:cubicBezTo>
                <a:cubicBezTo>
                  <a:pt x="4596284" y="4746366"/>
                  <a:pt x="4596284" y="4746366"/>
                  <a:pt x="4596284" y="4746366"/>
                </a:cubicBezTo>
                <a:cubicBezTo>
                  <a:pt x="4610326" y="4718326"/>
                  <a:pt x="4596284" y="4718326"/>
                  <a:pt x="4582242" y="4690284"/>
                </a:cubicBezTo>
                <a:lnTo>
                  <a:pt x="4582158" y="4690432"/>
                </a:lnTo>
                <a:lnTo>
                  <a:pt x="4581732" y="4692138"/>
                </a:lnTo>
                <a:lnTo>
                  <a:pt x="4581102" y="4692277"/>
                </a:lnTo>
                <a:lnTo>
                  <a:pt x="4575223" y="4702552"/>
                </a:lnTo>
                <a:cubicBezTo>
                  <a:pt x="4571711" y="4704304"/>
                  <a:pt x="4568201" y="4704304"/>
                  <a:pt x="4568201" y="4704304"/>
                </a:cubicBezTo>
                <a:cubicBezTo>
                  <a:pt x="4554160" y="4704304"/>
                  <a:pt x="4568201" y="4732346"/>
                  <a:pt x="4554160" y="4718326"/>
                </a:cubicBezTo>
                <a:cubicBezTo>
                  <a:pt x="4554160" y="4704304"/>
                  <a:pt x="4540118" y="4690284"/>
                  <a:pt x="4554160" y="4690284"/>
                </a:cubicBezTo>
                <a:cubicBezTo>
                  <a:pt x="4568201" y="4676264"/>
                  <a:pt x="4554160" y="4676264"/>
                  <a:pt x="4554160" y="4662244"/>
                </a:cubicBezTo>
                <a:cubicBezTo>
                  <a:pt x="4554160" y="4662244"/>
                  <a:pt x="4554160" y="4662244"/>
                  <a:pt x="4554160" y="4676264"/>
                </a:cubicBezTo>
                <a:cubicBezTo>
                  <a:pt x="4540118" y="4676264"/>
                  <a:pt x="4526078" y="4662244"/>
                  <a:pt x="4540118" y="4690284"/>
                </a:cubicBezTo>
                <a:cubicBezTo>
                  <a:pt x="4526078" y="4676264"/>
                  <a:pt x="4526078" y="4676264"/>
                  <a:pt x="4526078" y="4676264"/>
                </a:cubicBezTo>
                <a:cubicBezTo>
                  <a:pt x="4512036" y="4704304"/>
                  <a:pt x="4512036" y="4732346"/>
                  <a:pt x="4540118" y="4732346"/>
                </a:cubicBezTo>
                <a:cubicBezTo>
                  <a:pt x="4540118" y="4746366"/>
                  <a:pt x="4526078" y="4746366"/>
                  <a:pt x="4526078" y="4760388"/>
                </a:cubicBezTo>
                <a:cubicBezTo>
                  <a:pt x="4526078" y="4760388"/>
                  <a:pt x="4526078" y="4760388"/>
                  <a:pt x="4512036" y="4760388"/>
                </a:cubicBezTo>
                <a:cubicBezTo>
                  <a:pt x="4540118" y="4746366"/>
                  <a:pt x="4497995" y="4732346"/>
                  <a:pt x="4483954" y="4746366"/>
                </a:cubicBezTo>
                <a:cubicBezTo>
                  <a:pt x="4483954" y="4760388"/>
                  <a:pt x="4483954" y="4760388"/>
                  <a:pt x="4483954" y="4760388"/>
                </a:cubicBezTo>
                <a:cubicBezTo>
                  <a:pt x="4497995" y="4760388"/>
                  <a:pt x="4497995" y="4760388"/>
                  <a:pt x="4512036" y="4774408"/>
                </a:cubicBezTo>
                <a:cubicBezTo>
                  <a:pt x="4512036" y="4788428"/>
                  <a:pt x="4526078" y="4788428"/>
                  <a:pt x="4512036" y="4802450"/>
                </a:cubicBezTo>
                <a:lnTo>
                  <a:pt x="4512036" y="4788428"/>
                </a:lnTo>
                <a:cubicBezTo>
                  <a:pt x="4512036" y="4788428"/>
                  <a:pt x="4497995" y="4802450"/>
                  <a:pt x="4512036" y="4802450"/>
                </a:cubicBezTo>
                <a:lnTo>
                  <a:pt x="4512036" y="4804201"/>
                </a:lnTo>
                <a:cubicBezTo>
                  <a:pt x="4515546" y="4809458"/>
                  <a:pt x="4519056" y="4816470"/>
                  <a:pt x="4512036" y="4830489"/>
                </a:cubicBezTo>
                <a:cubicBezTo>
                  <a:pt x="4526078" y="4830489"/>
                  <a:pt x="4526078" y="4816470"/>
                  <a:pt x="4526078" y="4802450"/>
                </a:cubicBezTo>
                <a:cubicBezTo>
                  <a:pt x="4526078" y="4816470"/>
                  <a:pt x="4540118" y="4816470"/>
                  <a:pt x="4540118" y="4802450"/>
                </a:cubicBezTo>
                <a:cubicBezTo>
                  <a:pt x="4540118" y="4802450"/>
                  <a:pt x="4540118" y="4802450"/>
                  <a:pt x="4540118" y="4816470"/>
                </a:cubicBezTo>
                <a:cubicBezTo>
                  <a:pt x="4540118" y="4816470"/>
                  <a:pt x="4540118" y="4816470"/>
                  <a:pt x="4554160" y="4816470"/>
                </a:cubicBezTo>
                <a:cubicBezTo>
                  <a:pt x="4568201" y="4802450"/>
                  <a:pt x="4540118" y="4844509"/>
                  <a:pt x="4568201" y="4830489"/>
                </a:cubicBezTo>
                <a:cubicBezTo>
                  <a:pt x="4554160" y="4872551"/>
                  <a:pt x="4568201" y="4858531"/>
                  <a:pt x="4554160" y="4872551"/>
                </a:cubicBezTo>
                <a:cubicBezTo>
                  <a:pt x="4540118" y="4858531"/>
                  <a:pt x="4540118" y="4844509"/>
                  <a:pt x="4540118" y="4844509"/>
                </a:cubicBezTo>
                <a:cubicBezTo>
                  <a:pt x="4512036" y="4872551"/>
                  <a:pt x="4512036" y="4858531"/>
                  <a:pt x="4469912" y="4858531"/>
                </a:cubicBezTo>
                <a:cubicBezTo>
                  <a:pt x="4469912" y="4858531"/>
                  <a:pt x="4469912" y="4858531"/>
                  <a:pt x="4469912" y="4844509"/>
                </a:cubicBezTo>
                <a:cubicBezTo>
                  <a:pt x="4497995" y="4844509"/>
                  <a:pt x="4469912" y="4830489"/>
                  <a:pt x="4483954" y="4816470"/>
                </a:cubicBezTo>
                <a:cubicBezTo>
                  <a:pt x="4483954" y="4802450"/>
                  <a:pt x="4469912" y="4816470"/>
                  <a:pt x="4469912" y="4788428"/>
                </a:cubicBezTo>
                <a:cubicBezTo>
                  <a:pt x="4455870" y="4788428"/>
                  <a:pt x="4455870" y="4802450"/>
                  <a:pt x="4455870" y="4802450"/>
                </a:cubicBezTo>
                <a:cubicBezTo>
                  <a:pt x="4441828" y="4816470"/>
                  <a:pt x="4441828" y="4802450"/>
                  <a:pt x="4441828" y="4802450"/>
                </a:cubicBezTo>
                <a:cubicBezTo>
                  <a:pt x="4427787" y="4788428"/>
                  <a:pt x="4441828" y="4774408"/>
                  <a:pt x="4441828" y="4760388"/>
                </a:cubicBezTo>
                <a:cubicBezTo>
                  <a:pt x="4427787" y="4774408"/>
                  <a:pt x="4427787" y="4774408"/>
                  <a:pt x="4427787" y="4788428"/>
                </a:cubicBezTo>
                <a:cubicBezTo>
                  <a:pt x="4385662" y="4788428"/>
                  <a:pt x="4399704" y="4830489"/>
                  <a:pt x="4385662" y="4858531"/>
                </a:cubicBezTo>
                <a:cubicBezTo>
                  <a:pt x="4371620" y="4858531"/>
                  <a:pt x="4371620" y="4844509"/>
                  <a:pt x="4385662" y="4844509"/>
                </a:cubicBezTo>
                <a:cubicBezTo>
                  <a:pt x="4385662" y="4830489"/>
                  <a:pt x="4371620" y="4830489"/>
                  <a:pt x="4371620" y="4830489"/>
                </a:cubicBezTo>
                <a:cubicBezTo>
                  <a:pt x="4371620" y="4830489"/>
                  <a:pt x="4371620" y="4830489"/>
                  <a:pt x="4371620" y="4844509"/>
                </a:cubicBezTo>
                <a:cubicBezTo>
                  <a:pt x="4357578" y="4844509"/>
                  <a:pt x="4371620" y="4830489"/>
                  <a:pt x="4357578" y="4830489"/>
                </a:cubicBezTo>
                <a:cubicBezTo>
                  <a:pt x="4371620" y="4830489"/>
                  <a:pt x="4385662" y="4816470"/>
                  <a:pt x="4385662" y="4816470"/>
                </a:cubicBezTo>
                <a:cubicBezTo>
                  <a:pt x="4385662" y="4802450"/>
                  <a:pt x="4385662" y="4788428"/>
                  <a:pt x="4385662" y="4774408"/>
                </a:cubicBezTo>
                <a:cubicBezTo>
                  <a:pt x="4385662" y="4774408"/>
                  <a:pt x="4385662" y="4774408"/>
                  <a:pt x="4371620" y="4774408"/>
                </a:cubicBezTo>
                <a:cubicBezTo>
                  <a:pt x="4385662" y="4788428"/>
                  <a:pt x="4357578" y="4788428"/>
                  <a:pt x="4371620" y="4802450"/>
                </a:cubicBezTo>
                <a:cubicBezTo>
                  <a:pt x="4357578" y="4802450"/>
                  <a:pt x="4343539" y="4774408"/>
                  <a:pt x="4343539" y="4760388"/>
                </a:cubicBezTo>
                <a:lnTo>
                  <a:pt x="4328311" y="4771445"/>
                </a:lnTo>
                <a:lnTo>
                  <a:pt x="4318966" y="4748119"/>
                </a:lnTo>
                <a:cubicBezTo>
                  <a:pt x="4318966" y="4742860"/>
                  <a:pt x="4322476" y="4739355"/>
                  <a:pt x="4329498" y="4732346"/>
                </a:cubicBezTo>
                <a:cubicBezTo>
                  <a:pt x="4315456" y="4718326"/>
                  <a:pt x="4315456" y="4704304"/>
                  <a:pt x="4315456" y="4676264"/>
                </a:cubicBezTo>
                <a:cubicBezTo>
                  <a:pt x="4306094" y="4676264"/>
                  <a:pt x="4292052" y="4704304"/>
                  <a:pt x="4278012" y="4690284"/>
                </a:cubicBezTo>
                <a:cubicBezTo>
                  <a:pt x="4278012" y="4704304"/>
                  <a:pt x="4292052" y="4704304"/>
                  <a:pt x="4292052" y="4704304"/>
                </a:cubicBezTo>
                <a:cubicBezTo>
                  <a:pt x="4292052" y="4718326"/>
                  <a:pt x="4292052" y="4718326"/>
                  <a:pt x="4292052" y="4718326"/>
                </a:cubicBezTo>
                <a:cubicBezTo>
                  <a:pt x="4292052" y="4718326"/>
                  <a:pt x="4292052" y="4718326"/>
                  <a:pt x="4293808" y="4718326"/>
                </a:cubicBezTo>
                <a:lnTo>
                  <a:pt x="4296688" y="4718326"/>
                </a:lnTo>
                <a:lnTo>
                  <a:pt x="4297318" y="4720077"/>
                </a:lnTo>
                <a:cubicBezTo>
                  <a:pt x="4300243" y="4725335"/>
                  <a:pt x="4303755" y="4732346"/>
                  <a:pt x="4292052" y="4732346"/>
                </a:cubicBezTo>
                <a:cubicBezTo>
                  <a:pt x="4292052" y="4746366"/>
                  <a:pt x="4306094" y="4732346"/>
                  <a:pt x="4306094" y="4746366"/>
                </a:cubicBezTo>
                <a:cubicBezTo>
                  <a:pt x="4292052" y="4760388"/>
                  <a:pt x="4306094" y="4760388"/>
                  <a:pt x="4306094" y="4774408"/>
                </a:cubicBezTo>
                <a:cubicBezTo>
                  <a:pt x="4278012" y="4774408"/>
                  <a:pt x="4278012" y="4788428"/>
                  <a:pt x="4263970" y="4788428"/>
                </a:cubicBezTo>
                <a:cubicBezTo>
                  <a:pt x="4263970" y="4816470"/>
                  <a:pt x="4235888" y="4816470"/>
                  <a:pt x="4235888" y="4830489"/>
                </a:cubicBezTo>
                <a:cubicBezTo>
                  <a:pt x="4221846" y="4830489"/>
                  <a:pt x="4235888" y="4816470"/>
                  <a:pt x="4235888" y="4802450"/>
                </a:cubicBezTo>
                <a:cubicBezTo>
                  <a:pt x="4263970" y="4802450"/>
                  <a:pt x="4249929" y="4760388"/>
                  <a:pt x="4235888" y="4746366"/>
                </a:cubicBezTo>
                <a:cubicBezTo>
                  <a:pt x="4235888" y="4732346"/>
                  <a:pt x="4249929" y="4732346"/>
                  <a:pt x="4249929" y="4704304"/>
                </a:cubicBezTo>
                <a:cubicBezTo>
                  <a:pt x="4249929" y="4704304"/>
                  <a:pt x="4249929" y="4704304"/>
                  <a:pt x="4221846" y="4718326"/>
                </a:cubicBezTo>
                <a:cubicBezTo>
                  <a:pt x="4221846" y="4718326"/>
                  <a:pt x="4193762" y="4732346"/>
                  <a:pt x="4193762" y="4718326"/>
                </a:cubicBezTo>
                <a:cubicBezTo>
                  <a:pt x="4207804" y="4732346"/>
                  <a:pt x="4193762" y="4746366"/>
                  <a:pt x="4193762" y="4760388"/>
                </a:cubicBezTo>
                <a:cubicBezTo>
                  <a:pt x="4179721" y="4760388"/>
                  <a:pt x="4193762" y="4732346"/>
                  <a:pt x="4179721" y="4732346"/>
                </a:cubicBezTo>
                <a:cubicBezTo>
                  <a:pt x="4179721" y="4732346"/>
                  <a:pt x="4179721" y="4732346"/>
                  <a:pt x="4179721" y="4746366"/>
                </a:cubicBezTo>
                <a:cubicBezTo>
                  <a:pt x="4179721" y="4746366"/>
                  <a:pt x="4179721" y="4788428"/>
                  <a:pt x="4165679" y="4830489"/>
                </a:cubicBezTo>
                <a:cubicBezTo>
                  <a:pt x="4179721" y="4830489"/>
                  <a:pt x="4165679" y="4816470"/>
                  <a:pt x="4179721" y="4816470"/>
                </a:cubicBezTo>
                <a:cubicBezTo>
                  <a:pt x="4179721" y="4816470"/>
                  <a:pt x="4179721" y="4816470"/>
                  <a:pt x="4179721" y="4830489"/>
                </a:cubicBezTo>
                <a:cubicBezTo>
                  <a:pt x="4179721" y="4830489"/>
                  <a:pt x="4179721" y="4830489"/>
                  <a:pt x="4193762" y="4830489"/>
                </a:cubicBezTo>
                <a:cubicBezTo>
                  <a:pt x="4193762" y="4830489"/>
                  <a:pt x="4193762" y="4830489"/>
                  <a:pt x="4193762" y="4816470"/>
                </a:cubicBezTo>
                <a:cubicBezTo>
                  <a:pt x="4221846" y="4816470"/>
                  <a:pt x="4207804" y="4830489"/>
                  <a:pt x="4207804" y="4830489"/>
                </a:cubicBezTo>
                <a:cubicBezTo>
                  <a:pt x="4207804" y="4844509"/>
                  <a:pt x="4221846" y="4816470"/>
                  <a:pt x="4221846" y="4830489"/>
                </a:cubicBezTo>
                <a:cubicBezTo>
                  <a:pt x="4221846" y="4844509"/>
                  <a:pt x="4193762" y="4844509"/>
                  <a:pt x="4207804" y="4872551"/>
                </a:cubicBezTo>
                <a:cubicBezTo>
                  <a:pt x="4207804" y="4872551"/>
                  <a:pt x="4207804" y="4872551"/>
                  <a:pt x="4221846" y="4858531"/>
                </a:cubicBezTo>
                <a:cubicBezTo>
                  <a:pt x="4207804" y="4858531"/>
                  <a:pt x="4221846" y="4844509"/>
                  <a:pt x="4235888" y="4830489"/>
                </a:cubicBezTo>
                <a:cubicBezTo>
                  <a:pt x="4235888" y="4844509"/>
                  <a:pt x="4235888" y="4858531"/>
                  <a:pt x="4249929" y="4858531"/>
                </a:cubicBezTo>
                <a:cubicBezTo>
                  <a:pt x="4249929" y="4872551"/>
                  <a:pt x="4249929" y="4872551"/>
                  <a:pt x="4249929" y="4886571"/>
                </a:cubicBezTo>
                <a:cubicBezTo>
                  <a:pt x="4249929" y="4900593"/>
                  <a:pt x="4249929" y="4900593"/>
                  <a:pt x="4249929" y="4900593"/>
                </a:cubicBezTo>
                <a:cubicBezTo>
                  <a:pt x="4263970" y="4886571"/>
                  <a:pt x="4278012" y="4886571"/>
                  <a:pt x="4278012" y="4858531"/>
                </a:cubicBezTo>
                <a:lnTo>
                  <a:pt x="4292052" y="4858531"/>
                </a:lnTo>
                <a:cubicBezTo>
                  <a:pt x="4292052" y="4872551"/>
                  <a:pt x="4278012" y="4872551"/>
                  <a:pt x="4292052" y="4872551"/>
                </a:cubicBezTo>
                <a:cubicBezTo>
                  <a:pt x="4263970" y="4900593"/>
                  <a:pt x="4292052" y="4914613"/>
                  <a:pt x="4292052" y="4928633"/>
                </a:cubicBezTo>
                <a:cubicBezTo>
                  <a:pt x="4292052" y="4942655"/>
                  <a:pt x="4292052" y="4942655"/>
                  <a:pt x="4306094" y="4942655"/>
                </a:cubicBezTo>
                <a:cubicBezTo>
                  <a:pt x="4306094" y="4956675"/>
                  <a:pt x="4306094" y="4956675"/>
                  <a:pt x="4292052" y="4956675"/>
                </a:cubicBezTo>
                <a:cubicBezTo>
                  <a:pt x="4292052" y="4970695"/>
                  <a:pt x="4315456" y="4956675"/>
                  <a:pt x="4329498" y="4970695"/>
                </a:cubicBezTo>
                <a:cubicBezTo>
                  <a:pt x="4315456" y="4970695"/>
                  <a:pt x="4315456" y="4984715"/>
                  <a:pt x="4315456" y="4984715"/>
                </a:cubicBezTo>
                <a:cubicBezTo>
                  <a:pt x="4306094" y="4970695"/>
                  <a:pt x="4292052" y="4956675"/>
                  <a:pt x="4263970" y="4970695"/>
                </a:cubicBezTo>
                <a:cubicBezTo>
                  <a:pt x="4249929" y="4956675"/>
                  <a:pt x="4278012" y="4970695"/>
                  <a:pt x="4263970" y="4956675"/>
                </a:cubicBezTo>
                <a:cubicBezTo>
                  <a:pt x="4263970" y="4942655"/>
                  <a:pt x="4249929" y="4956675"/>
                  <a:pt x="4249929" y="4956675"/>
                </a:cubicBezTo>
                <a:cubicBezTo>
                  <a:pt x="4249929" y="4942655"/>
                  <a:pt x="4263970" y="4942655"/>
                  <a:pt x="4263970" y="4928633"/>
                </a:cubicBezTo>
                <a:cubicBezTo>
                  <a:pt x="4249929" y="4942655"/>
                  <a:pt x="4249929" y="4942655"/>
                  <a:pt x="4249929" y="4942655"/>
                </a:cubicBezTo>
                <a:cubicBezTo>
                  <a:pt x="4249929" y="4942655"/>
                  <a:pt x="4249929" y="4942655"/>
                  <a:pt x="4249929" y="4940901"/>
                </a:cubicBezTo>
                <a:lnTo>
                  <a:pt x="4249929" y="4930196"/>
                </a:lnTo>
                <a:lnTo>
                  <a:pt x="4248796" y="4930196"/>
                </a:lnTo>
                <a:lnTo>
                  <a:pt x="4237860" y="4945283"/>
                </a:lnTo>
                <a:cubicBezTo>
                  <a:pt x="4233254" y="4958427"/>
                  <a:pt x="4246417" y="4963684"/>
                  <a:pt x="4235888" y="4984715"/>
                </a:cubicBezTo>
                <a:cubicBezTo>
                  <a:pt x="4249929" y="4994062"/>
                  <a:pt x="4263970" y="4994062"/>
                  <a:pt x="4263970" y="4984715"/>
                </a:cubicBezTo>
                <a:cubicBezTo>
                  <a:pt x="4278012" y="4994062"/>
                  <a:pt x="4278012" y="5008084"/>
                  <a:pt x="4263970" y="5022104"/>
                </a:cubicBezTo>
                <a:cubicBezTo>
                  <a:pt x="4278012" y="5036124"/>
                  <a:pt x="4292052" y="5022104"/>
                  <a:pt x="4306094" y="5036124"/>
                </a:cubicBezTo>
                <a:cubicBezTo>
                  <a:pt x="4315456" y="5036124"/>
                  <a:pt x="4306094" y="5022104"/>
                  <a:pt x="4315456" y="5022104"/>
                </a:cubicBezTo>
                <a:cubicBezTo>
                  <a:pt x="4315456" y="5036124"/>
                  <a:pt x="4329498" y="5036124"/>
                  <a:pt x="4315456" y="5050144"/>
                </a:cubicBezTo>
                <a:cubicBezTo>
                  <a:pt x="4329498" y="5064166"/>
                  <a:pt x="4329498" y="5036124"/>
                  <a:pt x="4329498" y="5064166"/>
                </a:cubicBezTo>
                <a:cubicBezTo>
                  <a:pt x="4315456" y="5064166"/>
                  <a:pt x="4306094" y="5064166"/>
                  <a:pt x="4292052" y="5064166"/>
                </a:cubicBezTo>
                <a:cubicBezTo>
                  <a:pt x="4292052" y="5050144"/>
                  <a:pt x="4306094" y="5064166"/>
                  <a:pt x="4306094" y="5050144"/>
                </a:cubicBezTo>
                <a:cubicBezTo>
                  <a:pt x="4306094" y="5050144"/>
                  <a:pt x="4278012" y="5064166"/>
                  <a:pt x="4292052" y="5064166"/>
                </a:cubicBezTo>
                <a:cubicBezTo>
                  <a:pt x="4278012" y="5078186"/>
                  <a:pt x="4278012" y="5064166"/>
                  <a:pt x="4263970" y="5064166"/>
                </a:cubicBezTo>
                <a:cubicBezTo>
                  <a:pt x="4263970" y="5050144"/>
                  <a:pt x="4263970" y="5050144"/>
                  <a:pt x="4278012" y="5050144"/>
                </a:cubicBezTo>
                <a:cubicBezTo>
                  <a:pt x="4263970" y="5050144"/>
                  <a:pt x="4249929" y="5036124"/>
                  <a:pt x="4235888" y="5022104"/>
                </a:cubicBezTo>
                <a:cubicBezTo>
                  <a:pt x="4235888" y="5022104"/>
                  <a:pt x="4235888" y="5022104"/>
                  <a:pt x="4235888" y="5036124"/>
                </a:cubicBezTo>
                <a:cubicBezTo>
                  <a:pt x="4221846" y="5036124"/>
                  <a:pt x="4221846" y="5022104"/>
                  <a:pt x="4207804" y="5022104"/>
                </a:cubicBezTo>
                <a:cubicBezTo>
                  <a:pt x="4221846" y="5064166"/>
                  <a:pt x="4249929" y="5036124"/>
                  <a:pt x="4207804" y="5064166"/>
                </a:cubicBezTo>
                <a:cubicBezTo>
                  <a:pt x="4207804" y="5064166"/>
                  <a:pt x="4207804" y="5050144"/>
                  <a:pt x="4207804" y="5036124"/>
                </a:cubicBezTo>
                <a:cubicBezTo>
                  <a:pt x="4207804" y="5036124"/>
                  <a:pt x="4193762" y="5050144"/>
                  <a:pt x="4193762" y="5036124"/>
                </a:cubicBezTo>
                <a:cubicBezTo>
                  <a:pt x="4193762" y="5036124"/>
                  <a:pt x="4193762" y="5036124"/>
                  <a:pt x="4179721" y="5050144"/>
                </a:cubicBezTo>
                <a:cubicBezTo>
                  <a:pt x="4207804" y="5036124"/>
                  <a:pt x="4165679" y="5078186"/>
                  <a:pt x="4193762" y="5078186"/>
                </a:cubicBezTo>
                <a:cubicBezTo>
                  <a:pt x="4193762" y="5064166"/>
                  <a:pt x="4207804" y="5092206"/>
                  <a:pt x="4207804" y="5078186"/>
                </a:cubicBezTo>
                <a:cubicBezTo>
                  <a:pt x="4235888" y="5092206"/>
                  <a:pt x="4235888" y="5092206"/>
                  <a:pt x="4263970" y="5092206"/>
                </a:cubicBezTo>
                <a:cubicBezTo>
                  <a:pt x="4263970" y="5078186"/>
                  <a:pt x="4249929" y="5092206"/>
                  <a:pt x="4235888" y="5078186"/>
                </a:cubicBezTo>
                <a:cubicBezTo>
                  <a:pt x="4249929" y="5064166"/>
                  <a:pt x="4249929" y="5064166"/>
                  <a:pt x="4263970" y="5050144"/>
                </a:cubicBezTo>
                <a:cubicBezTo>
                  <a:pt x="4263970" y="5064166"/>
                  <a:pt x="4249929" y="5078186"/>
                  <a:pt x="4278012" y="5092206"/>
                </a:cubicBezTo>
                <a:cubicBezTo>
                  <a:pt x="4263970" y="5092206"/>
                  <a:pt x="4263970" y="5120248"/>
                  <a:pt x="4263970" y="5120248"/>
                </a:cubicBezTo>
                <a:cubicBezTo>
                  <a:pt x="4270990" y="5120248"/>
                  <a:pt x="4270990" y="5123753"/>
                  <a:pt x="4272746" y="5127257"/>
                </a:cubicBezTo>
                <a:lnTo>
                  <a:pt x="4286846" y="5132377"/>
                </a:lnTo>
                <a:lnTo>
                  <a:pt x="4286788" y="5132516"/>
                </a:lnTo>
                <a:cubicBezTo>
                  <a:pt x="4288542" y="5134268"/>
                  <a:pt x="4292052" y="5134268"/>
                  <a:pt x="4292052" y="5134268"/>
                </a:cubicBezTo>
                <a:lnTo>
                  <a:pt x="4286846" y="5132377"/>
                </a:lnTo>
                <a:lnTo>
                  <a:pt x="4292052" y="5120248"/>
                </a:lnTo>
                <a:cubicBezTo>
                  <a:pt x="4292052" y="5134268"/>
                  <a:pt x="4315456" y="5120248"/>
                  <a:pt x="4315456" y="5134268"/>
                </a:cubicBezTo>
                <a:cubicBezTo>
                  <a:pt x="4292052" y="5134268"/>
                  <a:pt x="4292052" y="5148290"/>
                  <a:pt x="4292052" y="5148290"/>
                </a:cubicBezTo>
                <a:cubicBezTo>
                  <a:pt x="4306094" y="5162310"/>
                  <a:pt x="4292052" y="5176330"/>
                  <a:pt x="4292052" y="5176330"/>
                </a:cubicBezTo>
                <a:cubicBezTo>
                  <a:pt x="4292052" y="5176330"/>
                  <a:pt x="4278012" y="5162310"/>
                  <a:pt x="4263970" y="5148290"/>
                </a:cubicBezTo>
                <a:cubicBezTo>
                  <a:pt x="4278012" y="5134268"/>
                  <a:pt x="4278012" y="5148290"/>
                  <a:pt x="4263970" y="5134268"/>
                </a:cubicBezTo>
                <a:cubicBezTo>
                  <a:pt x="4249929" y="5134268"/>
                  <a:pt x="4263970" y="5148290"/>
                  <a:pt x="4249929" y="5134268"/>
                </a:cubicBezTo>
                <a:cubicBezTo>
                  <a:pt x="4249929" y="5162310"/>
                  <a:pt x="4263970" y="5190350"/>
                  <a:pt x="4292052" y="5190350"/>
                </a:cubicBezTo>
                <a:cubicBezTo>
                  <a:pt x="4278012" y="5204372"/>
                  <a:pt x="4306094" y="5190350"/>
                  <a:pt x="4292052" y="5204372"/>
                </a:cubicBezTo>
                <a:cubicBezTo>
                  <a:pt x="4292052" y="5204372"/>
                  <a:pt x="4292052" y="5204372"/>
                  <a:pt x="4292052" y="5218392"/>
                </a:cubicBezTo>
                <a:cubicBezTo>
                  <a:pt x="4292052" y="5218392"/>
                  <a:pt x="4278012" y="5218392"/>
                  <a:pt x="4292052" y="5232412"/>
                </a:cubicBezTo>
                <a:cubicBezTo>
                  <a:pt x="4292052" y="5232412"/>
                  <a:pt x="4306094" y="5232412"/>
                  <a:pt x="4329498" y="5232412"/>
                </a:cubicBezTo>
                <a:cubicBezTo>
                  <a:pt x="4329498" y="5232412"/>
                  <a:pt x="4329498" y="5232412"/>
                  <a:pt x="4315456" y="5246434"/>
                </a:cubicBezTo>
                <a:cubicBezTo>
                  <a:pt x="4315456" y="5246434"/>
                  <a:pt x="4315456" y="5246434"/>
                  <a:pt x="4306094" y="5246434"/>
                </a:cubicBezTo>
                <a:cubicBezTo>
                  <a:pt x="4306094" y="5246434"/>
                  <a:pt x="4315456" y="5260453"/>
                  <a:pt x="4306094" y="5288493"/>
                </a:cubicBezTo>
                <a:cubicBezTo>
                  <a:pt x="4292052" y="5274473"/>
                  <a:pt x="4306094" y="5260453"/>
                  <a:pt x="4292052" y="5260453"/>
                </a:cubicBezTo>
                <a:cubicBezTo>
                  <a:pt x="4278012" y="5274473"/>
                  <a:pt x="4278012" y="5274473"/>
                  <a:pt x="4292052" y="5302515"/>
                </a:cubicBezTo>
                <a:cubicBezTo>
                  <a:pt x="4263970" y="5288493"/>
                  <a:pt x="4263970" y="5316535"/>
                  <a:pt x="4263970" y="5316535"/>
                </a:cubicBezTo>
                <a:cubicBezTo>
                  <a:pt x="4263970" y="5330555"/>
                  <a:pt x="4263970" y="5316535"/>
                  <a:pt x="4278012" y="5330555"/>
                </a:cubicBezTo>
                <a:cubicBezTo>
                  <a:pt x="4270990" y="5330555"/>
                  <a:pt x="4263970" y="5334061"/>
                  <a:pt x="4256948" y="5339318"/>
                </a:cubicBezTo>
                <a:lnTo>
                  <a:pt x="4236609" y="5357934"/>
                </a:lnTo>
                <a:lnTo>
                  <a:pt x="4236722" y="5358008"/>
                </a:lnTo>
                <a:lnTo>
                  <a:pt x="4236483" y="5358052"/>
                </a:lnTo>
                <a:lnTo>
                  <a:pt x="4235888" y="5358597"/>
                </a:lnTo>
                <a:cubicBezTo>
                  <a:pt x="4249929" y="5372617"/>
                  <a:pt x="4263970" y="5344577"/>
                  <a:pt x="4263970" y="5344577"/>
                </a:cubicBezTo>
                <a:cubicBezTo>
                  <a:pt x="4278012" y="5358597"/>
                  <a:pt x="4263970" y="5358597"/>
                  <a:pt x="4263970" y="5372617"/>
                </a:cubicBezTo>
                <a:cubicBezTo>
                  <a:pt x="4249929" y="5358597"/>
                  <a:pt x="4235888" y="5372617"/>
                  <a:pt x="4221846" y="5372617"/>
                </a:cubicBezTo>
                <a:cubicBezTo>
                  <a:pt x="4221846" y="5372617"/>
                  <a:pt x="4221846" y="5372617"/>
                  <a:pt x="4235888" y="5372617"/>
                </a:cubicBezTo>
                <a:cubicBezTo>
                  <a:pt x="4221846" y="5372617"/>
                  <a:pt x="4221846" y="5386639"/>
                  <a:pt x="4207804" y="5372617"/>
                </a:cubicBezTo>
                <a:cubicBezTo>
                  <a:pt x="4165679" y="5386639"/>
                  <a:pt x="4207804" y="5302515"/>
                  <a:pt x="4151638" y="5302515"/>
                </a:cubicBezTo>
                <a:cubicBezTo>
                  <a:pt x="4151638" y="5302515"/>
                  <a:pt x="4151638" y="5288493"/>
                  <a:pt x="4151638" y="5274473"/>
                </a:cubicBezTo>
                <a:cubicBezTo>
                  <a:pt x="4151638" y="5274473"/>
                  <a:pt x="4151638" y="5274473"/>
                  <a:pt x="4165679" y="5288493"/>
                </a:cubicBezTo>
                <a:cubicBezTo>
                  <a:pt x="4165679" y="5288493"/>
                  <a:pt x="4165679" y="5288493"/>
                  <a:pt x="4165679" y="5302515"/>
                </a:cubicBezTo>
                <a:cubicBezTo>
                  <a:pt x="4179721" y="5288493"/>
                  <a:pt x="4165679" y="5274473"/>
                  <a:pt x="4165679" y="5260453"/>
                </a:cubicBezTo>
                <a:lnTo>
                  <a:pt x="4154709" y="5258860"/>
                </a:lnTo>
                <a:lnTo>
                  <a:pt x="4153393" y="5256948"/>
                </a:lnTo>
                <a:cubicBezTo>
                  <a:pt x="4152515" y="5256948"/>
                  <a:pt x="4152076" y="5257825"/>
                  <a:pt x="4153612" y="5258701"/>
                </a:cubicBezTo>
                <a:lnTo>
                  <a:pt x="4154709" y="5258860"/>
                </a:lnTo>
                <a:lnTo>
                  <a:pt x="4155806" y="5260454"/>
                </a:lnTo>
                <a:cubicBezTo>
                  <a:pt x="4156026" y="5263082"/>
                  <a:pt x="4155148" y="5267463"/>
                  <a:pt x="4151638" y="5274473"/>
                </a:cubicBezTo>
                <a:cubicBezTo>
                  <a:pt x="4137596" y="5274473"/>
                  <a:pt x="4123554" y="5288493"/>
                  <a:pt x="4123554" y="5302515"/>
                </a:cubicBezTo>
                <a:cubicBezTo>
                  <a:pt x="4123554" y="5302515"/>
                  <a:pt x="4123554" y="5302515"/>
                  <a:pt x="4137596" y="5302515"/>
                </a:cubicBezTo>
                <a:cubicBezTo>
                  <a:pt x="4137596" y="5302515"/>
                  <a:pt x="4123554" y="5316535"/>
                  <a:pt x="4137596" y="5316535"/>
                </a:cubicBezTo>
                <a:cubicBezTo>
                  <a:pt x="4137596" y="5330555"/>
                  <a:pt x="4123554" y="5316535"/>
                  <a:pt x="4123554" y="5330555"/>
                </a:cubicBezTo>
                <a:cubicBezTo>
                  <a:pt x="4130576" y="5316535"/>
                  <a:pt x="4123554" y="5306019"/>
                  <a:pt x="4116534" y="5295504"/>
                </a:cubicBezTo>
                <a:lnTo>
                  <a:pt x="4111977" y="5287087"/>
                </a:lnTo>
                <a:lnTo>
                  <a:pt x="4121800" y="5281484"/>
                </a:lnTo>
                <a:cubicBezTo>
                  <a:pt x="4123554" y="5277979"/>
                  <a:pt x="4123554" y="5274473"/>
                  <a:pt x="4123554" y="5274473"/>
                </a:cubicBezTo>
                <a:cubicBezTo>
                  <a:pt x="4123554" y="5267465"/>
                  <a:pt x="4120044" y="5263959"/>
                  <a:pt x="4114778" y="5262205"/>
                </a:cubicBezTo>
                <a:lnTo>
                  <a:pt x="4110323" y="5261801"/>
                </a:lnTo>
                <a:lnTo>
                  <a:pt x="4109512" y="5260453"/>
                </a:lnTo>
                <a:lnTo>
                  <a:pt x="4109395" y="5261716"/>
                </a:lnTo>
                <a:lnTo>
                  <a:pt x="4095473" y="5260453"/>
                </a:lnTo>
                <a:cubicBezTo>
                  <a:pt x="4095473" y="5246434"/>
                  <a:pt x="4109512" y="5246434"/>
                  <a:pt x="4109512" y="5246434"/>
                </a:cubicBezTo>
                <a:cubicBezTo>
                  <a:pt x="4109512" y="5246434"/>
                  <a:pt x="4123554" y="5232412"/>
                  <a:pt x="4109512" y="5218392"/>
                </a:cubicBezTo>
                <a:cubicBezTo>
                  <a:pt x="4095473" y="5218392"/>
                  <a:pt x="4095473" y="5232412"/>
                  <a:pt x="4095473" y="5218392"/>
                </a:cubicBezTo>
                <a:cubicBezTo>
                  <a:pt x="4109512" y="5218392"/>
                  <a:pt x="4123554" y="5190350"/>
                  <a:pt x="4109512" y="5176330"/>
                </a:cubicBezTo>
                <a:cubicBezTo>
                  <a:pt x="4095473" y="5162310"/>
                  <a:pt x="4095473" y="5148290"/>
                  <a:pt x="4081432" y="5148290"/>
                </a:cubicBezTo>
                <a:cubicBezTo>
                  <a:pt x="4081432" y="5162310"/>
                  <a:pt x="4081432" y="5162310"/>
                  <a:pt x="4095473" y="5162310"/>
                </a:cubicBezTo>
                <a:cubicBezTo>
                  <a:pt x="4095473" y="5176330"/>
                  <a:pt x="4081432" y="5176330"/>
                  <a:pt x="4081432" y="5190350"/>
                </a:cubicBezTo>
                <a:cubicBezTo>
                  <a:pt x="4067390" y="5190350"/>
                  <a:pt x="4081432" y="5176330"/>
                  <a:pt x="4067390" y="5176330"/>
                </a:cubicBezTo>
                <a:cubicBezTo>
                  <a:pt x="4067390" y="5176330"/>
                  <a:pt x="4067390" y="5176330"/>
                  <a:pt x="4067390" y="5190350"/>
                </a:cubicBezTo>
                <a:cubicBezTo>
                  <a:pt x="4067390" y="5190350"/>
                  <a:pt x="4067390" y="5190350"/>
                  <a:pt x="4053348" y="5190350"/>
                </a:cubicBezTo>
                <a:cubicBezTo>
                  <a:pt x="4053348" y="5176330"/>
                  <a:pt x="4053348" y="5162310"/>
                  <a:pt x="4039306" y="5148290"/>
                </a:cubicBezTo>
                <a:cubicBezTo>
                  <a:pt x="4039306" y="5148290"/>
                  <a:pt x="4039306" y="5148290"/>
                  <a:pt x="4039306" y="5162310"/>
                </a:cubicBezTo>
                <a:cubicBezTo>
                  <a:pt x="4025265" y="5162310"/>
                  <a:pt x="4025265" y="5162310"/>
                  <a:pt x="4011223" y="5162310"/>
                </a:cubicBezTo>
                <a:cubicBezTo>
                  <a:pt x="4011223" y="5148290"/>
                  <a:pt x="4025265" y="5148290"/>
                  <a:pt x="4025265" y="5148290"/>
                </a:cubicBezTo>
                <a:cubicBezTo>
                  <a:pt x="4025265" y="5134268"/>
                  <a:pt x="4011223" y="5134268"/>
                  <a:pt x="4011223" y="5134268"/>
                </a:cubicBezTo>
                <a:cubicBezTo>
                  <a:pt x="4011223" y="5148290"/>
                  <a:pt x="3997182" y="5134268"/>
                  <a:pt x="3983140" y="5134268"/>
                </a:cubicBezTo>
                <a:cubicBezTo>
                  <a:pt x="3983140" y="5120248"/>
                  <a:pt x="3997182" y="5134268"/>
                  <a:pt x="3983140" y="5120248"/>
                </a:cubicBezTo>
                <a:cubicBezTo>
                  <a:pt x="3969098" y="5120248"/>
                  <a:pt x="3983140" y="5148290"/>
                  <a:pt x="3955057" y="5148290"/>
                </a:cubicBezTo>
                <a:cubicBezTo>
                  <a:pt x="3955057" y="5155299"/>
                  <a:pt x="3955057" y="5158804"/>
                  <a:pt x="3955057" y="5162310"/>
                </a:cubicBezTo>
                <a:cubicBezTo>
                  <a:pt x="3955057" y="5162310"/>
                  <a:pt x="3955057" y="5162310"/>
                  <a:pt x="3941015" y="5162310"/>
                </a:cubicBezTo>
                <a:cubicBezTo>
                  <a:pt x="3941015" y="5148290"/>
                  <a:pt x="3969098" y="5134268"/>
                  <a:pt x="3955057" y="5092206"/>
                </a:cubicBezTo>
                <a:cubicBezTo>
                  <a:pt x="3969098" y="5106228"/>
                  <a:pt x="3983140" y="5078186"/>
                  <a:pt x="3997182" y="5106228"/>
                </a:cubicBezTo>
                <a:cubicBezTo>
                  <a:pt x="4011223" y="5106228"/>
                  <a:pt x="3997182" y="5092206"/>
                  <a:pt x="3983140" y="5092206"/>
                </a:cubicBezTo>
                <a:cubicBezTo>
                  <a:pt x="3997182" y="5078186"/>
                  <a:pt x="4011223" y="5092206"/>
                  <a:pt x="4011223" y="5092206"/>
                </a:cubicBezTo>
                <a:cubicBezTo>
                  <a:pt x="4018245" y="5092206"/>
                  <a:pt x="4018245" y="5085197"/>
                  <a:pt x="4019999" y="5078186"/>
                </a:cubicBezTo>
                <a:lnTo>
                  <a:pt x="4034575" y="5067602"/>
                </a:lnTo>
                <a:lnTo>
                  <a:pt x="4035358" y="5067889"/>
                </a:lnTo>
                <a:lnTo>
                  <a:pt x="4035016" y="5067280"/>
                </a:lnTo>
                <a:lnTo>
                  <a:pt x="4039306" y="5064166"/>
                </a:lnTo>
                <a:cubicBezTo>
                  <a:pt x="4039306" y="5064166"/>
                  <a:pt x="4039306" y="5064166"/>
                  <a:pt x="4037553" y="5064166"/>
                </a:cubicBezTo>
                <a:lnTo>
                  <a:pt x="4033269" y="5064166"/>
                </a:lnTo>
                <a:lnTo>
                  <a:pt x="4032287" y="5062412"/>
                </a:lnTo>
                <a:cubicBezTo>
                  <a:pt x="4028775" y="5057155"/>
                  <a:pt x="4025265" y="5050144"/>
                  <a:pt x="4039306" y="5050144"/>
                </a:cubicBezTo>
                <a:cubicBezTo>
                  <a:pt x="4025265" y="5036124"/>
                  <a:pt x="4011223" y="5036124"/>
                  <a:pt x="4025265" y="5050144"/>
                </a:cubicBezTo>
                <a:cubicBezTo>
                  <a:pt x="4011223" y="5036124"/>
                  <a:pt x="4011223" y="5050144"/>
                  <a:pt x="3997182" y="5050144"/>
                </a:cubicBezTo>
                <a:cubicBezTo>
                  <a:pt x="3997182" y="5057155"/>
                  <a:pt x="3997182" y="5060661"/>
                  <a:pt x="3995428" y="5064166"/>
                </a:cubicBezTo>
                <a:lnTo>
                  <a:pt x="3983777" y="5077460"/>
                </a:lnTo>
                <a:lnTo>
                  <a:pt x="3984866" y="5078549"/>
                </a:lnTo>
                <a:lnTo>
                  <a:pt x="3983190" y="5078130"/>
                </a:lnTo>
                <a:lnTo>
                  <a:pt x="3983140" y="5078186"/>
                </a:lnTo>
                <a:lnTo>
                  <a:pt x="3983164" y="5078123"/>
                </a:lnTo>
                <a:lnTo>
                  <a:pt x="3977966" y="5076823"/>
                </a:lnTo>
                <a:lnTo>
                  <a:pt x="3974523" y="5070797"/>
                </a:lnTo>
                <a:lnTo>
                  <a:pt x="3974364" y="5071175"/>
                </a:lnTo>
                <a:cubicBezTo>
                  <a:pt x="3969098" y="5078186"/>
                  <a:pt x="3962079" y="5085197"/>
                  <a:pt x="3955057" y="5092206"/>
                </a:cubicBezTo>
                <a:cubicBezTo>
                  <a:pt x="3955057" y="5085196"/>
                  <a:pt x="3951546" y="5078186"/>
                  <a:pt x="3949791" y="5069423"/>
                </a:cubicBezTo>
                <a:lnTo>
                  <a:pt x="3954019" y="5042688"/>
                </a:lnTo>
                <a:lnTo>
                  <a:pt x="3955057" y="5042854"/>
                </a:lnTo>
                <a:lnTo>
                  <a:pt x="3955057" y="5050144"/>
                </a:lnTo>
                <a:cubicBezTo>
                  <a:pt x="3969098" y="5050144"/>
                  <a:pt x="3969098" y="5050144"/>
                  <a:pt x="3969098" y="5050144"/>
                </a:cubicBezTo>
                <a:cubicBezTo>
                  <a:pt x="3969098" y="5043134"/>
                  <a:pt x="3962077" y="5043134"/>
                  <a:pt x="3956812" y="5043134"/>
                </a:cubicBezTo>
                <a:lnTo>
                  <a:pt x="3955057" y="5042854"/>
                </a:lnTo>
                <a:lnTo>
                  <a:pt x="3955057" y="5037877"/>
                </a:lnTo>
                <a:cubicBezTo>
                  <a:pt x="3955057" y="5036124"/>
                  <a:pt x="3955057" y="5036124"/>
                  <a:pt x="3955057" y="5036124"/>
                </a:cubicBezTo>
                <a:cubicBezTo>
                  <a:pt x="3955057" y="5036124"/>
                  <a:pt x="3955057" y="5036124"/>
                  <a:pt x="3969098" y="5036124"/>
                </a:cubicBezTo>
                <a:cubicBezTo>
                  <a:pt x="3941015" y="5022104"/>
                  <a:pt x="3955057" y="5008084"/>
                  <a:pt x="3941015" y="5008084"/>
                </a:cubicBezTo>
                <a:cubicBezTo>
                  <a:pt x="3955057" y="4994062"/>
                  <a:pt x="3969098" y="5008084"/>
                  <a:pt x="3955057" y="4984715"/>
                </a:cubicBezTo>
                <a:cubicBezTo>
                  <a:pt x="3969098" y="4994062"/>
                  <a:pt x="3983140" y="4994062"/>
                  <a:pt x="3969098" y="5008084"/>
                </a:cubicBezTo>
                <a:cubicBezTo>
                  <a:pt x="3976120" y="5008084"/>
                  <a:pt x="3983140" y="5004579"/>
                  <a:pt x="3988406" y="4998152"/>
                </a:cubicBezTo>
                <a:lnTo>
                  <a:pt x="3997151" y="4970791"/>
                </a:lnTo>
                <a:lnTo>
                  <a:pt x="3997086" y="4970786"/>
                </a:lnTo>
                <a:lnTo>
                  <a:pt x="3988845" y="4978801"/>
                </a:lnTo>
                <a:cubicBezTo>
                  <a:pt x="3982262" y="4979458"/>
                  <a:pt x="3979630" y="4963684"/>
                  <a:pt x="3969098" y="4984715"/>
                </a:cubicBezTo>
                <a:cubicBezTo>
                  <a:pt x="3969098" y="4984715"/>
                  <a:pt x="3969098" y="4984715"/>
                  <a:pt x="3969098" y="4970695"/>
                </a:cubicBezTo>
                <a:cubicBezTo>
                  <a:pt x="3941015" y="4970695"/>
                  <a:pt x="3955057" y="4994062"/>
                  <a:pt x="3941015" y="4984715"/>
                </a:cubicBezTo>
                <a:lnTo>
                  <a:pt x="3936082" y="4981020"/>
                </a:lnTo>
                <a:lnTo>
                  <a:pt x="3938822" y="4980773"/>
                </a:lnTo>
                <a:cubicBezTo>
                  <a:pt x="3940137" y="4979458"/>
                  <a:pt x="3941015" y="4976537"/>
                  <a:pt x="3941015" y="4970695"/>
                </a:cubicBezTo>
                <a:cubicBezTo>
                  <a:pt x="3941015" y="4970695"/>
                  <a:pt x="3941015" y="4970695"/>
                  <a:pt x="3926974" y="4970695"/>
                </a:cubicBezTo>
                <a:cubicBezTo>
                  <a:pt x="3912934" y="4970695"/>
                  <a:pt x="3941015" y="4942655"/>
                  <a:pt x="3926974" y="4942655"/>
                </a:cubicBezTo>
                <a:cubicBezTo>
                  <a:pt x="3941015" y="4928633"/>
                  <a:pt x="3941015" y="4928633"/>
                  <a:pt x="3941015" y="4914613"/>
                </a:cubicBezTo>
                <a:cubicBezTo>
                  <a:pt x="3884851" y="4872551"/>
                  <a:pt x="3912934" y="4956675"/>
                  <a:pt x="3870809" y="4984715"/>
                </a:cubicBezTo>
                <a:cubicBezTo>
                  <a:pt x="3884851" y="4984715"/>
                  <a:pt x="3884851" y="5008084"/>
                  <a:pt x="3898892" y="4994062"/>
                </a:cubicBezTo>
                <a:cubicBezTo>
                  <a:pt x="3898892" y="5008084"/>
                  <a:pt x="3870809" y="5008084"/>
                  <a:pt x="3884851" y="5036124"/>
                </a:cubicBezTo>
                <a:cubicBezTo>
                  <a:pt x="3856768" y="5036124"/>
                  <a:pt x="3884851" y="4994062"/>
                  <a:pt x="3856768" y="5008084"/>
                </a:cubicBezTo>
                <a:cubicBezTo>
                  <a:pt x="3856768" y="5022104"/>
                  <a:pt x="3856768" y="5036124"/>
                  <a:pt x="3870809" y="5036124"/>
                </a:cubicBezTo>
                <a:cubicBezTo>
                  <a:pt x="3870809" y="5050144"/>
                  <a:pt x="3856768" y="5050144"/>
                  <a:pt x="3856768" y="5064166"/>
                </a:cubicBezTo>
                <a:cubicBezTo>
                  <a:pt x="3856768" y="5064166"/>
                  <a:pt x="3870809" y="5064166"/>
                  <a:pt x="3870809" y="5050144"/>
                </a:cubicBezTo>
                <a:cubicBezTo>
                  <a:pt x="3884851" y="5050144"/>
                  <a:pt x="3870809" y="5064166"/>
                  <a:pt x="3870809" y="5078186"/>
                </a:cubicBezTo>
                <a:cubicBezTo>
                  <a:pt x="3856768" y="5078186"/>
                  <a:pt x="3870809" y="5078186"/>
                  <a:pt x="3856768" y="5078186"/>
                </a:cubicBezTo>
                <a:cubicBezTo>
                  <a:pt x="3856768" y="5092206"/>
                  <a:pt x="3870809" y="5078186"/>
                  <a:pt x="3884851" y="5078186"/>
                </a:cubicBezTo>
                <a:cubicBezTo>
                  <a:pt x="3870809" y="5092206"/>
                  <a:pt x="3870809" y="5120248"/>
                  <a:pt x="3884851" y="5120248"/>
                </a:cubicBezTo>
                <a:cubicBezTo>
                  <a:pt x="3898892" y="5106228"/>
                  <a:pt x="3884851" y="5134268"/>
                  <a:pt x="3870809" y="5120248"/>
                </a:cubicBezTo>
                <a:cubicBezTo>
                  <a:pt x="3884851" y="5134268"/>
                  <a:pt x="3870809" y="5148290"/>
                  <a:pt x="3884851" y="5162310"/>
                </a:cubicBezTo>
                <a:cubicBezTo>
                  <a:pt x="3884851" y="5162310"/>
                  <a:pt x="3884851" y="5162310"/>
                  <a:pt x="3870809" y="5162310"/>
                </a:cubicBezTo>
                <a:cubicBezTo>
                  <a:pt x="3870809" y="5162310"/>
                  <a:pt x="3870809" y="5148290"/>
                  <a:pt x="3856768" y="5148290"/>
                </a:cubicBezTo>
                <a:cubicBezTo>
                  <a:pt x="3856768" y="5148290"/>
                  <a:pt x="3856768" y="5148290"/>
                  <a:pt x="3842726" y="5148290"/>
                </a:cubicBezTo>
                <a:cubicBezTo>
                  <a:pt x="3842726" y="5162310"/>
                  <a:pt x="3870809" y="5176330"/>
                  <a:pt x="3856768" y="5190350"/>
                </a:cubicBezTo>
                <a:cubicBezTo>
                  <a:pt x="3856768" y="5190350"/>
                  <a:pt x="3870809" y="5176330"/>
                  <a:pt x="3856768" y="5204372"/>
                </a:cubicBezTo>
                <a:cubicBezTo>
                  <a:pt x="3856768" y="5218392"/>
                  <a:pt x="3856768" y="5218392"/>
                  <a:pt x="3856768" y="5232412"/>
                </a:cubicBezTo>
                <a:cubicBezTo>
                  <a:pt x="3856768" y="5232412"/>
                  <a:pt x="3856768" y="5218392"/>
                  <a:pt x="3870809" y="5232412"/>
                </a:cubicBezTo>
                <a:cubicBezTo>
                  <a:pt x="3870809" y="5246434"/>
                  <a:pt x="3856768" y="5246434"/>
                  <a:pt x="3842726" y="5246434"/>
                </a:cubicBezTo>
                <a:cubicBezTo>
                  <a:pt x="3842726" y="5246434"/>
                  <a:pt x="3856768" y="5246434"/>
                  <a:pt x="3856768" y="5260453"/>
                </a:cubicBezTo>
                <a:cubicBezTo>
                  <a:pt x="3856768" y="5260453"/>
                  <a:pt x="3856768" y="5246434"/>
                  <a:pt x="3870809" y="5246434"/>
                </a:cubicBezTo>
                <a:cubicBezTo>
                  <a:pt x="3870809" y="5260453"/>
                  <a:pt x="3870809" y="5260453"/>
                  <a:pt x="3870809" y="5274473"/>
                </a:cubicBezTo>
                <a:cubicBezTo>
                  <a:pt x="3856768" y="5274473"/>
                  <a:pt x="3856768" y="5288493"/>
                  <a:pt x="3842726" y="5288493"/>
                </a:cubicBezTo>
                <a:cubicBezTo>
                  <a:pt x="3828684" y="5316535"/>
                  <a:pt x="3842726" y="5372617"/>
                  <a:pt x="3828684" y="5386639"/>
                </a:cubicBezTo>
                <a:lnTo>
                  <a:pt x="3828684" y="5328804"/>
                </a:lnTo>
                <a:cubicBezTo>
                  <a:pt x="3832194" y="5302515"/>
                  <a:pt x="3835706" y="5274473"/>
                  <a:pt x="3828684" y="5246434"/>
                </a:cubicBezTo>
                <a:cubicBezTo>
                  <a:pt x="3814642" y="5260453"/>
                  <a:pt x="3814642" y="5260453"/>
                  <a:pt x="3800601" y="5260453"/>
                </a:cubicBezTo>
                <a:cubicBezTo>
                  <a:pt x="3800601" y="5260453"/>
                  <a:pt x="3814642" y="5274473"/>
                  <a:pt x="3814642" y="5260453"/>
                </a:cubicBezTo>
                <a:cubicBezTo>
                  <a:pt x="3828684" y="5274473"/>
                  <a:pt x="3814642" y="5274473"/>
                  <a:pt x="3800601" y="5274473"/>
                </a:cubicBezTo>
                <a:cubicBezTo>
                  <a:pt x="3828684" y="5302515"/>
                  <a:pt x="3814642" y="5288493"/>
                  <a:pt x="3800601" y="5288493"/>
                </a:cubicBezTo>
                <a:cubicBezTo>
                  <a:pt x="3814642" y="5288493"/>
                  <a:pt x="3800601" y="5302515"/>
                  <a:pt x="3814642" y="5316535"/>
                </a:cubicBezTo>
                <a:cubicBezTo>
                  <a:pt x="3814642" y="5316535"/>
                  <a:pt x="3814642" y="5330555"/>
                  <a:pt x="3800601" y="5330555"/>
                </a:cubicBezTo>
                <a:cubicBezTo>
                  <a:pt x="3814642" y="5302515"/>
                  <a:pt x="3786559" y="5316535"/>
                  <a:pt x="3786559" y="5302515"/>
                </a:cubicBezTo>
                <a:cubicBezTo>
                  <a:pt x="3786559" y="5288493"/>
                  <a:pt x="3772518" y="5274473"/>
                  <a:pt x="3772518" y="5274473"/>
                </a:cubicBezTo>
                <a:cubicBezTo>
                  <a:pt x="3772518" y="5274473"/>
                  <a:pt x="3769008" y="5274473"/>
                  <a:pt x="3767252" y="5274473"/>
                </a:cubicBezTo>
                <a:lnTo>
                  <a:pt x="3758476" y="5274473"/>
                </a:lnTo>
                <a:cubicBezTo>
                  <a:pt x="3754966" y="5274473"/>
                  <a:pt x="3751456" y="5274473"/>
                  <a:pt x="3744436" y="5274473"/>
                </a:cubicBezTo>
                <a:cubicBezTo>
                  <a:pt x="3744436" y="5274473"/>
                  <a:pt x="3744436" y="5260453"/>
                  <a:pt x="3730395" y="5260453"/>
                </a:cubicBezTo>
                <a:cubicBezTo>
                  <a:pt x="3702312" y="5274473"/>
                  <a:pt x="3674228" y="5316535"/>
                  <a:pt x="3688270" y="5344577"/>
                </a:cubicBezTo>
                <a:cubicBezTo>
                  <a:pt x="3674228" y="5344577"/>
                  <a:pt x="3674228" y="5358597"/>
                  <a:pt x="3674228" y="5372617"/>
                </a:cubicBezTo>
                <a:cubicBezTo>
                  <a:pt x="3667206" y="5372617"/>
                  <a:pt x="3663696" y="5372617"/>
                  <a:pt x="3661943" y="5372617"/>
                </a:cubicBezTo>
                <a:lnTo>
                  <a:pt x="3660467" y="5372617"/>
                </a:lnTo>
                <a:lnTo>
                  <a:pt x="3658830" y="5387335"/>
                </a:lnTo>
                <a:cubicBezTo>
                  <a:pt x="3657107" y="5391216"/>
                  <a:pt x="3653656" y="5395098"/>
                  <a:pt x="3646756" y="5402861"/>
                </a:cubicBezTo>
                <a:cubicBezTo>
                  <a:pt x="3646756" y="5402861"/>
                  <a:pt x="3646756" y="5395098"/>
                  <a:pt x="3648481" y="5387335"/>
                </a:cubicBezTo>
                <a:lnTo>
                  <a:pt x="3660187" y="5372282"/>
                </a:lnTo>
                <a:lnTo>
                  <a:pt x="3660187" y="5344575"/>
                </a:lnTo>
                <a:cubicBezTo>
                  <a:pt x="3663696" y="5334061"/>
                  <a:pt x="3667206" y="5323544"/>
                  <a:pt x="3660187" y="5316535"/>
                </a:cubicBezTo>
                <a:cubicBezTo>
                  <a:pt x="3660187" y="5316535"/>
                  <a:pt x="3660187" y="5302515"/>
                  <a:pt x="3674228" y="5302515"/>
                </a:cubicBezTo>
                <a:cubicBezTo>
                  <a:pt x="3660187" y="5274473"/>
                  <a:pt x="3674228" y="5246434"/>
                  <a:pt x="3674228" y="5232412"/>
                </a:cubicBezTo>
                <a:cubicBezTo>
                  <a:pt x="3674228" y="5232412"/>
                  <a:pt x="3674228" y="5232412"/>
                  <a:pt x="3688270" y="5246434"/>
                </a:cubicBezTo>
                <a:cubicBezTo>
                  <a:pt x="3674228" y="5218392"/>
                  <a:pt x="3674228" y="5204372"/>
                  <a:pt x="3674228" y="5176330"/>
                </a:cubicBezTo>
                <a:cubicBezTo>
                  <a:pt x="3667207" y="5176330"/>
                  <a:pt x="3662819" y="5178959"/>
                  <a:pt x="3659748" y="5183121"/>
                </a:cubicBezTo>
                <a:lnTo>
                  <a:pt x="3658013" y="5187335"/>
                </a:lnTo>
                <a:lnTo>
                  <a:pt x="3652288" y="5179396"/>
                </a:lnTo>
                <a:cubicBezTo>
                  <a:pt x="3647023" y="5159680"/>
                  <a:pt x="3649655" y="5120248"/>
                  <a:pt x="3660187" y="5120248"/>
                </a:cubicBezTo>
                <a:cubicBezTo>
                  <a:pt x="3646145" y="5120248"/>
                  <a:pt x="3660187" y="5092206"/>
                  <a:pt x="3646145" y="5092206"/>
                </a:cubicBezTo>
                <a:cubicBezTo>
                  <a:pt x="3646145" y="5092206"/>
                  <a:pt x="3646145" y="5078186"/>
                  <a:pt x="3646145" y="5064166"/>
                </a:cubicBezTo>
                <a:cubicBezTo>
                  <a:pt x="3646145" y="5064166"/>
                  <a:pt x="3646145" y="5050144"/>
                  <a:pt x="3632104" y="5050144"/>
                </a:cubicBezTo>
                <a:cubicBezTo>
                  <a:pt x="3604020" y="5022104"/>
                  <a:pt x="3618062" y="5008084"/>
                  <a:pt x="3618062" y="4984715"/>
                </a:cubicBezTo>
                <a:cubicBezTo>
                  <a:pt x="3618062" y="4984715"/>
                  <a:pt x="3618062" y="4984715"/>
                  <a:pt x="3646145" y="4984715"/>
                </a:cubicBezTo>
                <a:cubicBezTo>
                  <a:pt x="3646145" y="4994062"/>
                  <a:pt x="3646145" y="4994062"/>
                  <a:pt x="3646145" y="4994062"/>
                </a:cubicBezTo>
                <a:cubicBezTo>
                  <a:pt x="3646145" y="5008084"/>
                  <a:pt x="3646145" y="4984715"/>
                  <a:pt x="3660187" y="4994062"/>
                </a:cubicBezTo>
                <a:cubicBezTo>
                  <a:pt x="3660187" y="4970695"/>
                  <a:pt x="3646145" y="4956675"/>
                  <a:pt x="3632104" y="4928633"/>
                </a:cubicBezTo>
                <a:cubicBezTo>
                  <a:pt x="3632104" y="4928633"/>
                  <a:pt x="3632104" y="4928633"/>
                  <a:pt x="3632104" y="4942655"/>
                </a:cubicBezTo>
                <a:cubicBezTo>
                  <a:pt x="3604020" y="4914613"/>
                  <a:pt x="3533814" y="4858531"/>
                  <a:pt x="3505731" y="4900593"/>
                </a:cubicBezTo>
                <a:cubicBezTo>
                  <a:pt x="3491689" y="4914613"/>
                  <a:pt x="3491689" y="4900593"/>
                  <a:pt x="3477648" y="4900593"/>
                </a:cubicBezTo>
                <a:cubicBezTo>
                  <a:pt x="3463606" y="4886571"/>
                  <a:pt x="3449564" y="4844509"/>
                  <a:pt x="3477648" y="4830489"/>
                </a:cubicBezTo>
                <a:cubicBezTo>
                  <a:pt x="3477648" y="4816470"/>
                  <a:pt x="3463606" y="4816470"/>
                  <a:pt x="3463606" y="4816470"/>
                </a:cubicBezTo>
                <a:lnTo>
                  <a:pt x="3465125" y="4811923"/>
                </a:lnTo>
                <a:lnTo>
                  <a:pt x="3477648" y="4816470"/>
                </a:lnTo>
                <a:cubicBezTo>
                  <a:pt x="3470628" y="4816470"/>
                  <a:pt x="3467116" y="4812964"/>
                  <a:pt x="3465362" y="4811212"/>
                </a:cubicBezTo>
                <a:lnTo>
                  <a:pt x="3465125" y="4811923"/>
                </a:lnTo>
                <a:lnTo>
                  <a:pt x="3458340" y="4809458"/>
                </a:lnTo>
                <a:cubicBezTo>
                  <a:pt x="3453076" y="4809458"/>
                  <a:pt x="3449564" y="4809458"/>
                  <a:pt x="3449564" y="4802450"/>
                </a:cubicBezTo>
                <a:cubicBezTo>
                  <a:pt x="3449564" y="4788428"/>
                  <a:pt x="3463606" y="4788428"/>
                  <a:pt x="3463606" y="4774408"/>
                </a:cubicBezTo>
                <a:cubicBezTo>
                  <a:pt x="3435522" y="4746366"/>
                  <a:pt x="3421481" y="4690284"/>
                  <a:pt x="3379358" y="4648222"/>
                </a:cubicBezTo>
                <a:cubicBezTo>
                  <a:pt x="3407439" y="4648222"/>
                  <a:pt x="3379358" y="4606160"/>
                  <a:pt x="3379358" y="4634202"/>
                </a:cubicBezTo>
                <a:cubicBezTo>
                  <a:pt x="3365317" y="4648222"/>
                  <a:pt x="3365317" y="4606160"/>
                  <a:pt x="3365317" y="4592140"/>
                </a:cubicBezTo>
                <a:cubicBezTo>
                  <a:pt x="3379358" y="4606160"/>
                  <a:pt x="3379358" y="4634202"/>
                  <a:pt x="3393398" y="4620182"/>
                </a:cubicBezTo>
                <a:cubicBezTo>
                  <a:pt x="3393398" y="4648222"/>
                  <a:pt x="3407439" y="4648222"/>
                  <a:pt x="3421481" y="4648222"/>
                </a:cubicBezTo>
                <a:lnTo>
                  <a:pt x="3448880" y="4674486"/>
                </a:lnTo>
                <a:lnTo>
                  <a:pt x="3449564" y="4676264"/>
                </a:lnTo>
                <a:lnTo>
                  <a:pt x="3450382" y="4675925"/>
                </a:lnTo>
                <a:lnTo>
                  <a:pt x="3465362" y="4690284"/>
                </a:lnTo>
                <a:cubicBezTo>
                  <a:pt x="3477648" y="4700800"/>
                  <a:pt x="3491689" y="4704306"/>
                  <a:pt x="3519772" y="4690284"/>
                </a:cubicBezTo>
                <a:cubicBezTo>
                  <a:pt x="3505731" y="4676264"/>
                  <a:pt x="3505731" y="4662244"/>
                  <a:pt x="3491689" y="4648222"/>
                </a:cubicBezTo>
                <a:cubicBezTo>
                  <a:pt x="3484670" y="4662242"/>
                  <a:pt x="3477648" y="4665747"/>
                  <a:pt x="3470628" y="4667501"/>
                </a:cubicBezTo>
                <a:lnTo>
                  <a:pt x="3450382" y="4675925"/>
                </a:lnTo>
                <a:lnTo>
                  <a:pt x="3448880" y="4674486"/>
                </a:lnTo>
                <a:lnTo>
                  <a:pt x="3432013" y="4630697"/>
                </a:lnTo>
                <a:cubicBezTo>
                  <a:pt x="3424991" y="4616677"/>
                  <a:pt x="3414461" y="4606160"/>
                  <a:pt x="3393398" y="4606160"/>
                </a:cubicBezTo>
                <a:lnTo>
                  <a:pt x="3393398" y="4605886"/>
                </a:lnTo>
                <a:lnTo>
                  <a:pt x="3393174" y="4605886"/>
                </a:lnTo>
                <a:cubicBezTo>
                  <a:pt x="3391451" y="4602435"/>
                  <a:pt x="3387999" y="4598986"/>
                  <a:pt x="3381099" y="4605886"/>
                </a:cubicBezTo>
                <a:cubicBezTo>
                  <a:pt x="3381099" y="4592086"/>
                  <a:pt x="3381099" y="4592086"/>
                  <a:pt x="3381099" y="4578285"/>
                </a:cubicBezTo>
                <a:cubicBezTo>
                  <a:pt x="3387999" y="4578285"/>
                  <a:pt x="3387999" y="4581734"/>
                  <a:pt x="3387999" y="4586909"/>
                </a:cubicBezTo>
                <a:lnTo>
                  <a:pt x="3393398" y="4601757"/>
                </a:lnTo>
                <a:lnTo>
                  <a:pt x="3393398" y="4578120"/>
                </a:lnTo>
                <a:cubicBezTo>
                  <a:pt x="3393398" y="4567604"/>
                  <a:pt x="3393398" y="4557089"/>
                  <a:pt x="3393398" y="4550078"/>
                </a:cubicBezTo>
                <a:cubicBezTo>
                  <a:pt x="3435522" y="4564100"/>
                  <a:pt x="3449564" y="4592140"/>
                  <a:pt x="3491689" y="4606160"/>
                </a:cubicBezTo>
                <a:cubicBezTo>
                  <a:pt x="3477648" y="4634202"/>
                  <a:pt x="3491689" y="4634202"/>
                  <a:pt x="3505731" y="4634202"/>
                </a:cubicBezTo>
                <a:cubicBezTo>
                  <a:pt x="3505731" y="4634202"/>
                  <a:pt x="3505731" y="4634202"/>
                  <a:pt x="3505731" y="4620182"/>
                </a:cubicBezTo>
                <a:cubicBezTo>
                  <a:pt x="3505731" y="4620182"/>
                  <a:pt x="3505731" y="4620182"/>
                  <a:pt x="3491689" y="4606160"/>
                </a:cubicBezTo>
                <a:cubicBezTo>
                  <a:pt x="3491689" y="4578120"/>
                  <a:pt x="3477648" y="4550078"/>
                  <a:pt x="3477648" y="4522038"/>
                </a:cubicBezTo>
                <a:cubicBezTo>
                  <a:pt x="3421481" y="4522038"/>
                  <a:pt x="3435522" y="4493996"/>
                  <a:pt x="3421481" y="4465954"/>
                </a:cubicBezTo>
                <a:cubicBezTo>
                  <a:pt x="3407439" y="4479977"/>
                  <a:pt x="3407439" y="4479977"/>
                  <a:pt x="3393398" y="4508016"/>
                </a:cubicBezTo>
                <a:cubicBezTo>
                  <a:pt x="3365317" y="4479977"/>
                  <a:pt x="3365317" y="4536058"/>
                  <a:pt x="3365317" y="4578120"/>
                </a:cubicBezTo>
                <a:cubicBezTo>
                  <a:pt x="3337233" y="4578120"/>
                  <a:pt x="3351275" y="4592140"/>
                  <a:pt x="3323192" y="4606160"/>
                </a:cubicBezTo>
                <a:cubicBezTo>
                  <a:pt x="3323192" y="4606160"/>
                  <a:pt x="3323192" y="4606160"/>
                  <a:pt x="3323192" y="4592140"/>
                </a:cubicBezTo>
                <a:cubicBezTo>
                  <a:pt x="3295108" y="4578120"/>
                  <a:pt x="3295108" y="4536058"/>
                  <a:pt x="3267025" y="4550078"/>
                </a:cubicBezTo>
                <a:cubicBezTo>
                  <a:pt x="3267025" y="4550078"/>
                  <a:pt x="3267025" y="4550078"/>
                  <a:pt x="3267025" y="4564100"/>
                </a:cubicBezTo>
                <a:cubicBezTo>
                  <a:pt x="3260005" y="4571109"/>
                  <a:pt x="3249474" y="4574615"/>
                  <a:pt x="3238942" y="4578120"/>
                </a:cubicBezTo>
                <a:lnTo>
                  <a:pt x="3211830" y="4591655"/>
                </a:lnTo>
                <a:lnTo>
                  <a:pt x="3212043" y="4592086"/>
                </a:lnTo>
                <a:lnTo>
                  <a:pt x="3211752" y="4591695"/>
                </a:lnTo>
                <a:lnTo>
                  <a:pt x="3210861" y="4592140"/>
                </a:lnTo>
                <a:cubicBezTo>
                  <a:pt x="3224900" y="4606160"/>
                  <a:pt x="3238942" y="4634202"/>
                  <a:pt x="3252984" y="4634202"/>
                </a:cubicBezTo>
                <a:cubicBezTo>
                  <a:pt x="3252984" y="4662244"/>
                  <a:pt x="3295108" y="4676264"/>
                  <a:pt x="3281067" y="4704304"/>
                </a:cubicBezTo>
                <a:cubicBezTo>
                  <a:pt x="3281067" y="4704304"/>
                  <a:pt x="3281067" y="4718326"/>
                  <a:pt x="3295108" y="4718326"/>
                </a:cubicBezTo>
                <a:cubicBezTo>
                  <a:pt x="3267025" y="4746366"/>
                  <a:pt x="3295108" y="4718326"/>
                  <a:pt x="3252984" y="4718326"/>
                </a:cubicBezTo>
                <a:cubicBezTo>
                  <a:pt x="3238942" y="4718326"/>
                  <a:pt x="3252984" y="4704304"/>
                  <a:pt x="3238942" y="4704304"/>
                </a:cubicBezTo>
                <a:cubicBezTo>
                  <a:pt x="3238942" y="4690284"/>
                  <a:pt x="3231922" y="4676264"/>
                  <a:pt x="3223146" y="4663996"/>
                </a:cubicBezTo>
                <a:lnTo>
                  <a:pt x="3198564" y="4636178"/>
                </a:lnTo>
                <a:lnTo>
                  <a:pt x="3198573" y="4636173"/>
                </a:lnTo>
                <a:cubicBezTo>
                  <a:pt x="3200329" y="4635078"/>
                  <a:pt x="3200329" y="4634202"/>
                  <a:pt x="3196819" y="4634202"/>
                </a:cubicBezTo>
                <a:lnTo>
                  <a:pt x="3198564" y="4636178"/>
                </a:lnTo>
                <a:lnTo>
                  <a:pt x="3189797" y="4639459"/>
                </a:lnTo>
                <a:lnTo>
                  <a:pt x="3181302" y="4640096"/>
                </a:lnTo>
                <a:lnTo>
                  <a:pt x="3182778" y="4634202"/>
                </a:lnTo>
                <a:cubicBezTo>
                  <a:pt x="3179268" y="4637708"/>
                  <a:pt x="3179268" y="4639459"/>
                  <a:pt x="3181022" y="4640116"/>
                </a:cubicBezTo>
                <a:lnTo>
                  <a:pt x="3181302" y="4640096"/>
                </a:lnTo>
                <a:lnTo>
                  <a:pt x="3177512" y="4655233"/>
                </a:lnTo>
                <a:cubicBezTo>
                  <a:pt x="3185409" y="4676264"/>
                  <a:pt x="3224900" y="4697295"/>
                  <a:pt x="3224900" y="4718326"/>
                </a:cubicBezTo>
                <a:cubicBezTo>
                  <a:pt x="3224900" y="4718326"/>
                  <a:pt x="3224900" y="4718326"/>
                  <a:pt x="3238942" y="4718326"/>
                </a:cubicBezTo>
                <a:cubicBezTo>
                  <a:pt x="3238942" y="4732346"/>
                  <a:pt x="3224900" y="4732346"/>
                  <a:pt x="3224900" y="4746366"/>
                </a:cubicBezTo>
                <a:cubicBezTo>
                  <a:pt x="3210861" y="4718326"/>
                  <a:pt x="3196819" y="4718326"/>
                  <a:pt x="3168736" y="4690284"/>
                </a:cubicBezTo>
                <a:cubicBezTo>
                  <a:pt x="3182778" y="4690284"/>
                  <a:pt x="3182778" y="4690284"/>
                  <a:pt x="3182778" y="4676264"/>
                </a:cubicBezTo>
                <a:cubicBezTo>
                  <a:pt x="3182778" y="4690284"/>
                  <a:pt x="3168736" y="4676264"/>
                  <a:pt x="3168736" y="4690284"/>
                </a:cubicBezTo>
                <a:cubicBezTo>
                  <a:pt x="3154694" y="4690284"/>
                  <a:pt x="3140653" y="4662244"/>
                  <a:pt x="3126611" y="4648222"/>
                </a:cubicBezTo>
                <a:cubicBezTo>
                  <a:pt x="3112569" y="4648222"/>
                  <a:pt x="3126611" y="4662244"/>
                  <a:pt x="3112569" y="4662244"/>
                </a:cubicBezTo>
                <a:cubicBezTo>
                  <a:pt x="3112569" y="4648222"/>
                  <a:pt x="3098528" y="4634202"/>
                  <a:pt x="3098528" y="4620182"/>
                </a:cubicBezTo>
                <a:cubicBezTo>
                  <a:pt x="3070444" y="4620182"/>
                  <a:pt x="3056403" y="4648222"/>
                  <a:pt x="3042361" y="4676264"/>
                </a:cubicBezTo>
                <a:cubicBezTo>
                  <a:pt x="3028320" y="4662244"/>
                  <a:pt x="3042361" y="4648222"/>
                  <a:pt x="3042361" y="4648222"/>
                </a:cubicBezTo>
                <a:cubicBezTo>
                  <a:pt x="3028320" y="4634202"/>
                  <a:pt x="3056403" y="4620182"/>
                  <a:pt x="3070444" y="4606160"/>
                </a:cubicBezTo>
                <a:cubicBezTo>
                  <a:pt x="3056403" y="4578120"/>
                  <a:pt x="3028320" y="4578120"/>
                  <a:pt x="3028320" y="4550078"/>
                </a:cubicBezTo>
                <a:cubicBezTo>
                  <a:pt x="3000236" y="4564100"/>
                  <a:pt x="3014278" y="4536058"/>
                  <a:pt x="2986195" y="4536058"/>
                </a:cubicBezTo>
                <a:cubicBezTo>
                  <a:pt x="3000236" y="4522038"/>
                  <a:pt x="2986195" y="4508016"/>
                  <a:pt x="3000236" y="4508016"/>
                </a:cubicBezTo>
                <a:cubicBezTo>
                  <a:pt x="2986195" y="4508016"/>
                  <a:pt x="3000236" y="4493996"/>
                  <a:pt x="2972153" y="4493996"/>
                </a:cubicBezTo>
                <a:cubicBezTo>
                  <a:pt x="2972153" y="4465954"/>
                  <a:pt x="2944072" y="4479977"/>
                  <a:pt x="2944072" y="4465954"/>
                </a:cubicBezTo>
                <a:cubicBezTo>
                  <a:pt x="2930030" y="4479977"/>
                  <a:pt x="2944072" y="4479977"/>
                  <a:pt x="2958111" y="4479977"/>
                </a:cubicBezTo>
                <a:cubicBezTo>
                  <a:pt x="2944072" y="4508016"/>
                  <a:pt x="2944072" y="4522038"/>
                  <a:pt x="2930030" y="4536058"/>
                </a:cubicBezTo>
                <a:cubicBezTo>
                  <a:pt x="2930030" y="4536058"/>
                  <a:pt x="2930030" y="4536058"/>
                  <a:pt x="2915989" y="4536058"/>
                </a:cubicBezTo>
                <a:cubicBezTo>
                  <a:pt x="2901947" y="4536058"/>
                  <a:pt x="2901947" y="4550078"/>
                  <a:pt x="2901947" y="4578120"/>
                </a:cubicBezTo>
                <a:cubicBezTo>
                  <a:pt x="2873864" y="4606160"/>
                  <a:pt x="2859822" y="4634202"/>
                  <a:pt x="2845780" y="4676264"/>
                </a:cubicBezTo>
                <a:cubicBezTo>
                  <a:pt x="2803655" y="4690284"/>
                  <a:pt x="2817697" y="4760388"/>
                  <a:pt x="2775572" y="4774408"/>
                </a:cubicBezTo>
                <a:cubicBezTo>
                  <a:pt x="2775572" y="4760388"/>
                  <a:pt x="2775572" y="4760388"/>
                  <a:pt x="2775572" y="4746366"/>
                </a:cubicBezTo>
                <a:cubicBezTo>
                  <a:pt x="2789614" y="4746366"/>
                  <a:pt x="2789614" y="4746366"/>
                  <a:pt x="2789614" y="4746366"/>
                </a:cubicBezTo>
                <a:cubicBezTo>
                  <a:pt x="2789614" y="4746366"/>
                  <a:pt x="2789614" y="4732346"/>
                  <a:pt x="2789614" y="4718326"/>
                </a:cubicBezTo>
                <a:cubicBezTo>
                  <a:pt x="2747491" y="4746366"/>
                  <a:pt x="2705366" y="4718326"/>
                  <a:pt x="2663241" y="4760388"/>
                </a:cubicBezTo>
                <a:cubicBezTo>
                  <a:pt x="2663241" y="4760388"/>
                  <a:pt x="2663241" y="4746366"/>
                  <a:pt x="2677283" y="4746366"/>
                </a:cubicBezTo>
                <a:cubicBezTo>
                  <a:pt x="2663241" y="4732346"/>
                  <a:pt x="2635158" y="4732346"/>
                  <a:pt x="2635158" y="4746366"/>
                </a:cubicBezTo>
                <a:cubicBezTo>
                  <a:pt x="2578994" y="4732346"/>
                  <a:pt x="2550910" y="4802450"/>
                  <a:pt x="2480702" y="4802450"/>
                </a:cubicBezTo>
                <a:cubicBezTo>
                  <a:pt x="2466660" y="4844509"/>
                  <a:pt x="2424536" y="4872551"/>
                  <a:pt x="2410496" y="4914613"/>
                </a:cubicBezTo>
                <a:cubicBezTo>
                  <a:pt x="2396454" y="4900593"/>
                  <a:pt x="2382413" y="4928633"/>
                  <a:pt x="2354330" y="4942655"/>
                </a:cubicBezTo>
                <a:cubicBezTo>
                  <a:pt x="2354330" y="4956675"/>
                  <a:pt x="2326246" y="4956675"/>
                  <a:pt x="2326246" y="4984715"/>
                </a:cubicBezTo>
                <a:cubicBezTo>
                  <a:pt x="2312205" y="4994062"/>
                  <a:pt x="2298163" y="4994062"/>
                  <a:pt x="2298163" y="5022104"/>
                </a:cubicBezTo>
                <a:cubicBezTo>
                  <a:pt x="2270080" y="5022104"/>
                  <a:pt x="2284121" y="5036124"/>
                  <a:pt x="2256038" y="5036124"/>
                </a:cubicBezTo>
                <a:cubicBezTo>
                  <a:pt x="2270080" y="5064166"/>
                  <a:pt x="2213915" y="5092206"/>
                  <a:pt x="2199874" y="5120248"/>
                </a:cubicBezTo>
                <a:cubicBezTo>
                  <a:pt x="2199874" y="5148290"/>
                  <a:pt x="2171790" y="5204372"/>
                  <a:pt x="2143707" y="5176330"/>
                </a:cubicBezTo>
                <a:cubicBezTo>
                  <a:pt x="2115624" y="5190350"/>
                  <a:pt x="2101582" y="5204372"/>
                  <a:pt x="2087541" y="5232412"/>
                </a:cubicBezTo>
                <a:cubicBezTo>
                  <a:pt x="2059457" y="5246434"/>
                  <a:pt x="2031376" y="5274473"/>
                  <a:pt x="2031376" y="5302515"/>
                </a:cubicBezTo>
                <a:cubicBezTo>
                  <a:pt x="2003293" y="5316535"/>
                  <a:pt x="1989251" y="5330555"/>
                  <a:pt x="1989251" y="5372617"/>
                </a:cubicBezTo>
                <a:cubicBezTo>
                  <a:pt x="1975210" y="5372617"/>
                  <a:pt x="1947126" y="5372617"/>
                  <a:pt x="1947126" y="5400659"/>
                </a:cubicBezTo>
                <a:cubicBezTo>
                  <a:pt x="1890960" y="5428699"/>
                  <a:pt x="1876918" y="5470761"/>
                  <a:pt x="1806712" y="5484783"/>
                </a:cubicBezTo>
                <a:cubicBezTo>
                  <a:pt x="1778629" y="5484783"/>
                  <a:pt x="1708421" y="5470761"/>
                  <a:pt x="1680340" y="5484783"/>
                </a:cubicBezTo>
                <a:cubicBezTo>
                  <a:pt x="1638215" y="5498803"/>
                  <a:pt x="1610131" y="5498803"/>
                  <a:pt x="1596090" y="5540865"/>
                </a:cubicBezTo>
                <a:cubicBezTo>
                  <a:pt x="1582048" y="5540865"/>
                  <a:pt x="1596090" y="5526845"/>
                  <a:pt x="1596090" y="5526845"/>
                </a:cubicBezTo>
                <a:cubicBezTo>
                  <a:pt x="1596090" y="5512823"/>
                  <a:pt x="1568006" y="5512823"/>
                  <a:pt x="1553965" y="5512823"/>
                </a:cubicBezTo>
                <a:cubicBezTo>
                  <a:pt x="1553965" y="5498803"/>
                  <a:pt x="1539923" y="5512823"/>
                  <a:pt x="1539923" y="5512823"/>
                </a:cubicBezTo>
                <a:cubicBezTo>
                  <a:pt x="1497800" y="5498803"/>
                  <a:pt x="1441634" y="5456741"/>
                  <a:pt x="1427592" y="5414679"/>
                </a:cubicBezTo>
                <a:cubicBezTo>
                  <a:pt x="1413551" y="5400659"/>
                  <a:pt x="1404190" y="5330555"/>
                  <a:pt x="1413551" y="5288493"/>
                </a:cubicBezTo>
                <a:cubicBezTo>
                  <a:pt x="1413551" y="5274473"/>
                  <a:pt x="1427592" y="5246434"/>
                  <a:pt x="1427592" y="5232412"/>
                </a:cubicBezTo>
                <a:cubicBezTo>
                  <a:pt x="1427592" y="5218392"/>
                  <a:pt x="1427592" y="5218392"/>
                  <a:pt x="1427592" y="5218392"/>
                </a:cubicBezTo>
                <a:cubicBezTo>
                  <a:pt x="1427592" y="5204372"/>
                  <a:pt x="1441634" y="5218392"/>
                  <a:pt x="1427592" y="5204372"/>
                </a:cubicBezTo>
                <a:cubicBezTo>
                  <a:pt x="1469717" y="5204372"/>
                  <a:pt x="1483759" y="5148290"/>
                  <a:pt x="1497800" y="5134268"/>
                </a:cubicBezTo>
                <a:cubicBezTo>
                  <a:pt x="1483759" y="5120248"/>
                  <a:pt x="1483759" y="5134268"/>
                  <a:pt x="1483759" y="5134268"/>
                </a:cubicBezTo>
                <a:cubicBezTo>
                  <a:pt x="1483759" y="5120248"/>
                  <a:pt x="1469717" y="5120248"/>
                  <a:pt x="1483759" y="5106228"/>
                </a:cubicBezTo>
                <a:cubicBezTo>
                  <a:pt x="1497800" y="5120248"/>
                  <a:pt x="1483759" y="5106228"/>
                  <a:pt x="1497800" y="5106228"/>
                </a:cubicBezTo>
                <a:cubicBezTo>
                  <a:pt x="1497800" y="5106228"/>
                  <a:pt x="1497800" y="5106228"/>
                  <a:pt x="1497800" y="5120248"/>
                </a:cubicBezTo>
                <a:cubicBezTo>
                  <a:pt x="1497800" y="5120248"/>
                  <a:pt x="1511840" y="5106228"/>
                  <a:pt x="1525882" y="5092206"/>
                </a:cubicBezTo>
                <a:cubicBezTo>
                  <a:pt x="1525882" y="5092206"/>
                  <a:pt x="1525882" y="5106228"/>
                  <a:pt x="1539923" y="5106228"/>
                </a:cubicBezTo>
                <a:cubicBezTo>
                  <a:pt x="1553965" y="5078186"/>
                  <a:pt x="1568006" y="5078186"/>
                  <a:pt x="1568006" y="5064166"/>
                </a:cubicBezTo>
                <a:cubicBezTo>
                  <a:pt x="1568006" y="5078186"/>
                  <a:pt x="1610131" y="5078186"/>
                  <a:pt x="1624173" y="5064166"/>
                </a:cubicBezTo>
                <a:cubicBezTo>
                  <a:pt x="1624173" y="5064166"/>
                  <a:pt x="1624173" y="5064166"/>
                  <a:pt x="1624173" y="5050144"/>
                </a:cubicBezTo>
                <a:cubicBezTo>
                  <a:pt x="1624173" y="5050144"/>
                  <a:pt x="1638215" y="5064166"/>
                  <a:pt x="1652256" y="5064166"/>
                </a:cubicBezTo>
                <a:cubicBezTo>
                  <a:pt x="1652256" y="5064166"/>
                  <a:pt x="1652256" y="5064166"/>
                  <a:pt x="1652256" y="5050144"/>
                </a:cubicBezTo>
                <a:cubicBezTo>
                  <a:pt x="1666298" y="5050144"/>
                  <a:pt x="1694379" y="5064166"/>
                  <a:pt x="1694379" y="5036124"/>
                </a:cubicBezTo>
                <a:cubicBezTo>
                  <a:pt x="1722462" y="5050144"/>
                  <a:pt x="1722462" y="5036124"/>
                  <a:pt x="1750546" y="5036124"/>
                </a:cubicBezTo>
                <a:cubicBezTo>
                  <a:pt x="1750546" y="5036124"/>
                  <a:pt x="1750546" y="5022104"/>
                  <a:pt x="1764587" y="5008084"/>
                </a:cubicBezTo>
                <a:cubicBezTo>
                  <a:pt x="1764587" y="5022104"/>
                  <a:pt x="1778629" y="5036124"/>
                  <a:pt x="1792671" y="5036124"/>
                </a:cubicBezTo>
                <a:cubicBezTo>
                  <a:pt x="1820754" y="4994062"/>
                  <a:pt x="1862879" y="4994062"/>
                  <a:pt x="1876918" y="4942655"/>
                </a:cubicBezTo>
                <a:cubicBezTo>
                  <a:pt x="1876918" y="4956675"/>
                  <a:pt x="1890960" y="4942655"/>
                  <a:pt x="1890960" y="4956675"/>
                </a:cubicBezTo>
                <a:cubicBezTo>
                  <a:pt x="1919043" y="4914613"/>
                  <a:pt x="1947126" y="4886571"/>
                  <a:pt x="1975210" y="4844509"/>
                </a:cubicBezTo>
                <a:cubicBezTo>
                  <a:pt x="1975210" y="4816470"/>
                  <a:pt x="1989251" y="4802450"/>
                  <a:pt x="2003293" y="4788428"/>
                </a:cubicBezTo>
                <a:cubicBezTo>
                  <a:pt x="2017335" y="4774408"/>
                  <a:pt x="2017335" y="4774408"/>
                  <a:pt x="2017335" y="4760388"/>
                </a:cubicBezTo>
                <a:cubicBezTo>
                  <a:pt x="2031376" y="4732346"/>
                  <a:pt x="2045418" y="4732346"/>
                  <a:pt x="2073499" y="4704304"/>
                </a:cubicBezTo>
                <a:cubicBezTo>
                  <a:pt x="2073499" y="4704304"/>
                  <a:pt x="2073499" y="4704304"/>
                  <a:pt x="2073499" y="4690284"/>
                </a:cubicBezTo>
                <a:cubicBezTo>
                  <a:pt x="2087541" y="4676264"/>
                  <a:pt x="2129665" y="4662244"/>
                  <a:pt x="2115624" y="4634202"/>
                </a:cubicBezTo>
                <a:cubicBezTo>
                  <a:pt x="2157749" y="4606160"/>
                  <a:pt x="2171790" y="4578120"/>
                  <a:pt x="2199874" y="4550078"/>
                </a:cubicBezTo>
                <a:cubicBezTo>
                  <a:pt x="2213915" y="4550078"/>
                  <a:pt x="2227957" y="4550078"/>
                  <a:pt x="2227957" y="4550078"/>
                </a:cubicBezTo>
                <a:cubicBezTo>
                  <a:pt x="2241996" y="4536058"/>
                  <a:pt x="2270080" y="4522038"/>
                  <a:pt x="2270080" y="4493996"/>
                </a:cubicBezTo>
                <a:cubicBezTo>
                  <a:pt x="2298163" y="4465954"/>
                  <a:pt x="2340288" y="4465954"/>
                  <a:pt x="2354330" y="4423895"/>
                </a:cubicBezTo>
                <a:cubicBezTo>
                  <a:pt x="2396454" y="4451935"/>
                  <a:pt x="2382413" y="4367811"/>
                  <a:pt x="2410496" y="4367811"/>
                </a:cubicBezTo>
                <a:cubicBezTo>
                  <a:pt x="2396454" y="4339771"/>
                  <a:pt x="2382413" y="4339771"/>
                  <a:pt x="2368371" y="4325749"/>
                </a:cubicBezTo>
                <a:cubicBezTo>
                  <a:pt x="2354330" y="4283689"/>
                  <a:pt x="2382413" y="4241627"/>
                  <a:pt x="2438577" y="4241627"/>
                </a:cubicBezTo>
                <a:cubicBezTo>
                  <a:pt x="2452619" y="4255647"/>
                  <a:pt x="2480702" y="4255647"/>
                  <a:pt x="2480702" y="4283689"/>
                </a:cubicBezTo>
                <a:cubicBezTo>
                  <a:pt x="2508785" y="4283689"/>
                  <a:pt x="2494744" y="4255647"/>
                  <a:pt x="2508785" y="4241627"/>
                </a:cubicBezTo>
                <a:cubicBezTo>
                  <a:pt x="2522827" y="4213585"/>
                  <a:pt x="2564952" y="4213585"/>
                  <a:pt x="2550910" y="4171523"/>
                </a:cubicBezTo>
                <a:cubicBezTo>
                  <a:pt x="2578994" y="4171523"/>
                  <a:pt x="2593035" y="4157503"/>
                  <a:pt x="2607075" y="4129461"/>
                </a:cubicBezTo>
                <a:cubicBezTo>
                  <a:pt x="2621116" y="4143483"/>
                  <a:pt x="2649200" y="4129461"/>
                  <a:pt x="2663241" y="4129461"/>
                </a:cubicBezTo>
                <a:cubicBezTo>
                  <a:pt x="2691325" y="4101422"/>
                  <a:pt x="2719408" y="4073380"/>
                  <a:pt x="2733449" y="4059360"/>
                </a:cubicBezTo>
                <a:cubicBezTo>
                  <a:pt x="2747491" y="4059360"/>
                  <a:pt x="2761533" y="4031318"/>
                  <a:pt x="2789614" y="4031318"/>
                </a:cubicBezTo>
                <a:cubicBezTo>
                  <a:pt x="2803655" y="4003278"/>
                  <a:pt x="2803655" y="3975236"/>
                  <a:pt x="2817697" y="3961216"/>
                </a:cubicBezTo>
                <a:cubicBezTo>
                  <a:pt x="2817697" y="3947194"/>
                  <a:pt x="2803655" y="3947194"/>
                  <a:pt x="2789614" y="3947194"/>
                </a:cubicBezTo>
                <a:cubicBezTo>
                  <a:pt x="2817697" y="3877092"/>
                  <a:pt x="2733449" y="3891112"/>
                  <a:pt x="2733449" y="3849050"/>
                </a:cubicBezTo>
                <a:cubicBezTo>
                  <a:pt x="2719408" y="3849050"/>
                  <a:pt x="2705366" y="3825683"/>
                  <a:pt x="2691325" y="3835030"/>
                </a:cubicBezTo>
                <a:cubicBezTo>
                  <a:pt x="2677283" y="3835030"/>
                  <a:pt x="2691325" y="3811663"/>
                  <a:pt x="2677283" y="3811663"/>
                </a:cubicBezTo>
                <a:cubicBezTo>
                  <a:pt x="2677283" y="3811663"/>
                  <a:pt x="2677283" y="3825683"/>
                  <a:pt x="2663241" y="3811663"/>
                </a:cubicBezTo>
                <a:cubicBezTo>
                  <a:pt x="2663241" y="3825683"/>
                  <a:pt x="2663241" y="3825683"/>
                  <a:pt x="2649200" y="3835030"/>
                </a:cubicBezTo>
                <a:cubicBezTo>
                  <a:pt x="2649200" y="3835030"/>
                  <a:pt x="2649200" y="3835030"/>
                  <a:pt x="2635158" y="3835030"/>
                </a:cubicBezTo>
                <a:cubicBezTo>
                  <a:pt x="2649200" y="3811663"/>
                  <a:pt x="2621116" y="3783621"/>
                  <a:pt x="2649200" y="3769601"/>
                </a:cubicBezTo>
                <a:cubicBezTo>
                  <a:pt x="2621116" y="3783621"/>
                  <a:pt x="2621116" y="3741559"/>
                  <a:pt x="2593035" y="3741559"/>
                </a:cubicBezTo>
                <a:cubicBezTo>
                  <a:pt x="2593035" y="3727539"/>
                  <a:pt x="2578994" y="3713519"/>
                  <a:pt x="2593035" y="3699499"/>
                </a:cubicBezTo>
                <a:cubicBezTo>
                  <a:pt x="2578994" y="3713519"/>
                  <a:pt x="2578994" y="3699499"/>
                  <a:pt x="2564952" y="3713519"/>
                </a:cubicBezTo>
                <a:cubicBezTo>
                  <a:pt x="2564952" y="3685477"/>
                  <a:pt x="2522827" y="3713519"/>
                  <a:pt x="2522827" y="3699499"/>
                </a:cubicBezTo>
                <a:cubicBezTo>
                  <a:pt x="2508785" y="3713519"/>
                  <a:pt x="2494744" y="3713519"/>
                  <a:pt x="2508785" y="3727539"/>
                </a:cubicBezTo>
                <a:cubicBezTo>
                  <a:pt x="2480702" y="3727539"/>
                  <a:pt x="2480702" y="3727539"/>
                  <a:pt x="2480702" y="3755581"/>
                </a:cubicBezTo>
                <a:cubicBezTo>
                  <a:pt x="2480702" y="3755581"/>
                  <a:pt x="2452619" y="3755581"/>
                  <a:pt x="2452619" y="3769601"/>
                </a:cubicBezTo>
                <a:cubicBezTo>
                  <a:pt x="2438577" y="3769601"/>
                  <a:pt x="2438577" y="3783621"/>
                  <a:pt x="2424536" y="3769601"/>
                </a:cubicBezTo>
                <a:cubicBezTo>
                  <a:pt x="2410496" y="3783621"/>
                  <a:pt x="2410496" y="3811663"/>
                  <a:pt x="2396454" y="3811663"/>
                </a:cubicBezTo>
                <a:cubicBezTo>
                  <a:pt x="2368371" y="3825683"/>
                  <a:pt x="2368371" y="3849050"/>
                  <a:pt x="2340288" y="3849050"/>
                </a:cubicBezTo>
                <a:cubicBezTo>
                  <a:pt x="2340288" y="3849050"/>
                  <a:pt x="2326246" y="3849050"/>
                  <a:pt x="2312205" y="3877092"/>
                </a:cubicBezTo>
                <a:cubicBezTo>
                  <a:pt x="2312205" y="3891112"/>
                  <a:pt x="2312205" y="3905134"/>
                  <a:pt x="2298163" y="3933174"/>
                </a:cubicBezTo>
                <a:cubicBezTo>
                  <a:pt x="2284121" y="3961216"/>
                  <a:pt x="2241996" y="3975236"/>
                  <a:pt x="2256038" y="4017298"/>
                </a:cubicBezTo>
                <a:cubicBezTo>
                  <a:pt x="2227957" y="4045340"/>
                  <a:pt x="2213915" y="4087399"/>
                  <a:pt x="2171790" y="4101422"/>
                </a:cubicBezTo>
                <a:cubicBezTo>
                  <a:pt x="2185832" y="4129461"/>
                  <a:pt x="2157749" y="4157503"/>
                  <a:pt x="2129665" y="4171523"/>
                </a:cubicBezTo>
                <a:cubicBezTo>
                  <a:pt x="2129665" y="4199565"/>
                  <a:pt x="2115624" y="4227605"/>
                  <a:pt x="2087541" y="4255647"/>
                </a:cubicBezTo>
                <a:cubicBezTo>
                  <a:pt x="2073499" y="4269667"/>
                  <a:pt x="2031376" y="4255647"/>
                  <a:pt x="2045418" y="4297709"/>
                </a:cubicBezTo>
                <a:cubicBezTo>
                  <a:pt x="2031376" y="4297709"/>
                  <a:pt x="2031376" y="4297709"/>
                  <a:pt x="2031376" y="4297709"/>
                </a:cubicBezTo>
                <a:cubicBezTo>
                  <a:pt x="2017335" y="4297709"/>
                  <a:pt x="2031376" y="4311729"/>
                  <a:pt x="2003293" y="4311729"/>
                </a:cubicBezTo>
                <a:cubicBezTo>
                  <a:pt x="1975210" y="4283689"/>
                  <a:pt x="1933085" y="4339771"/>
                  <a:pt x="1905001" y="4339771"/>
                </a:cubicBezTo>
                <a:cubicBezTo>
                  <a:pt x="1905001" y="4339771"/>
                  <a:pt x="1905001" y="4339771"/>
                  <a:pt x="1890960" y="4325749"/>
                </a:cubicBezTo>
                <a:cubicBezTo>
                  <a:pt x="1848837" y="4311729"/>
                  <a:pt x="1834795" y="4325749"/>
                  <a:pt x="1806712" y="4325749"/>
                </a:cubicBezTo>
                <a:cubicBezTo>
                  <a:pt x="1792671" y="4269667"/>
                  <a:pt x="1736504" y="4241627"/>
                  <a:pt x="1708421" y="4185545"/>
                </a:cubicBezTo>
                <a:cubicBezTo>
                  <a:pt x="1708421" y="4157503"/>
                  <a:pt x="1708421" y="4143483"/>
                  <a:pt x="1708421" y="4129461"/>
                </a:cubicBezTo>
                <a:cubicBezTo>
                  <a:pt x="1708421" y="4115441"/>
                  <a:pt x="1708421" y="4115441"/>
                  <a:pt x="1708421" y="4115441"/>
                </a:cubicBezTo>
                <a:cubicBezTo>
                  <a:pt x="1708421" y="4101422"/>
                  <a:pt x="1722462" y="4101422"/>
                  <a:pt x="1722462" y="4087399"/>
                </a:cubicBezTo>
                <a:cubicBezTo>
                  <a:pt x="1722462" y="4087399"/>
                  <a:pt x="1722462" y="4073380"/>
                  <a:pt x="1722462" y="4059360"/>
                </a:cubicBezTo>
                <a:cubicBezTo>
                  <a:pt x="1722462" y="4045340"/>
                  <a:pt x="1750546" y="3989256"/>
                  <a:pt x="1764587" y="3975236"/>
                </a:cubicBezTo>
                <a:cubicBezTo>
                  <a:pt x="1778629" y="3975236"/>
                  <a:pt x="1778629" y="3919154"/>
                  <a:pt x="1806712" y="3919154"/>
                </a:cubicBezTo>
                <a:cubicBezTo>
                  <a:pt x="1834795" y="3947194"/>
                  <a:pt x="1862879" y="3891112"/>
                  <a:pt x="1905001" y="3905134"/>
                </a:cubicBezTo>
                <a:cubicBezTo>
                  <a:pt x="1905001" y="3905134"/>
                  <a:pt x="1905001" y="3905134"/>
                  <a:pt x="1905001" y="3891112"/>
                </a:cubicBezTo>
                <a:cubicBezTo>
                  <a:pt x="1919043" y="3891112"/>
                  <a:pt x="1905001" y="3891112"/>
                  <a:pt x="1919043" y="3905134"/>
                </a:cubicBezTo>
                <a:cubicBezTo>
                  <a:pt x="1947126" y="3891112"/>
                  <a:pt x="1961168" y="3891112"/>
                  <a:pt x="1975210" y="3863072"/>
                </a:cubicBezTo>
                <a:cubicBezTo>
                  <a:pt x="1989251" y="3877092"/>
                  <a:pt x="2003293" y="3849050"/>
                  <a:pt x="1989251" y="3835030"/>
                </a:cubicBezTo>
                <a:cubicBezTo>
                  <a:pt x="2045418" y="3811663"/>
                  <a:pt x="2059457" y="3727539"/>
                  <a:pt x="2087541" y="3671457"/>
                </a:cubicBezTo>
                <a:cubicBezTo>
                  <a:pt x="2101582" y="3671457"/>
                  <a:pt x="2115624" y="3657438"/>
                  <a:pt x="2115624" y="3657438"/>
                </a:cubicBezTo>
                <a:cubicBezTo>
                  <a:pt x="2129665" y="3629396"/>
                  <a:pt x="2143707" y="3615376"/>
                  <a:pt x="2171790" y="3601356"/>
                </a:cubicBezTo>
                <a:cubicBezTo>
                  <a:pt x="2185832" y="3587334"/>
                  <a:pt x="2185832" y="3559294"/>
                  <a:pt x="2199874" y="3545272"/>
                </a:cubicBezTo>
                <a:cubicBezTo>
                  <a:pt x="2213915" y="3545272"/>
                  <a:pt x="2213915" y="3545272"/>
                  <a:pt x="2213915" y="3559294"/>
                </a:cubicBezTo>
                <a:cubicBezTo>
                  <a:pt x="2256038" y="3559294"/>
                  <a:pt x="2256038" y="3503210"/>
                  <a:pt x="2270080" y="3489190"/>
                </a:cubicBezTo>
                <a:cubicBezTo>
                  <a:pt x="2270080" y="3489190"/>
                  <a:pt x="2284121" y="3503210"/>
                  <a:pt x="2284121" y="3475170"/>
                </a:cubicBezTo>
                <a:cubicBezTo>
                  <a:pt x="2298163" y="3475170"/>
                  <a:pt x="2298163" y="3489190"/>
                  <a:pt x="2298163" y="3489190"/>
                </a:cubicBezTo>
                <a:cubicBezTo>
                  <a:pt x="2312205" y="3475170"/>
                  <a:pt x="2354330" y="3475170"/>
                  <a:pt x="2368371" y="3447128"/>
                </a:cubicBezTo>
                <a:cubicBezTo>
                  <a:pt x="2382413" y="3419088"/>
                  <a:pt x="2368371" y="3447128"/>
                  <a:pt x="2382413" y="3447128"/>
                </a:cubicBezTo>
                <a:cubicBezTo>
                  <a:pt x="2396454" y="3461150"/>
                  <a:pt x="2424536" y="3433108"/>
                  <a:pt x="2438577" y="3433108"/>
                </a:cubicBezTo>
                <a:cubicBezTo>
                  <a:pt x="2466660" y="3433108"/>
                  <a:pt x="2494744" y="3433108"/>
                  <a:pt x="2508785" y="3419088"/>
                </a:cubicBezTo>
                <a:cubicBezTo>
                  <a:pt x="2522827" y="3363004"/>
                  <a:pt x="2593035" y="3334964"/>
                  <a:pt x="2578994" y="3278883"/>
                </a:cubicBezTo>
                <a:cubicBezTo>
                  <a:pt x="2578994" y="3250841"/>
                  <a:pt x="2578994" y="3222801"/>
                  <a:pt x="2578994" y="3194759"/>
                </a:cubicBezTo>
                <a:cubicBezTo>
                  <a:pt x="2593035" y="3166717"/>
                  <a:pt x="2607075" y="3138677"/>
                  <a:pt x="2607075" y="3110635"/>
                </a:cubicBezTo>
                <a:cubicBezTo>
                  <a:pt x="2635158" y="3082595"/>
                  <a:pt x="2649200" y="3026512"/>
                  <a:pt x="2649200" y="2984452"/>
                </a:cubicBezTo>
                <a:cubicBezTo>
                  <a:pt x="2635158" y="2956410"/>
                  <a:pt x="2635158" y="2956410"/>
                  <a:pt x="2635158" y="2914348"/>
                </a:cubicBezTo>
                <a:cubicBezTo>
                  <a:pt x="2635158" y="2914348"/>
                  <a:pt x="2635158" y="2914348"/>
                  <a:pt x="2649200" y="2914348"/>
                </a:cubicBezTo>
                <a:cubicBezTo>
                  <a:pt x="2649200" y="2914348"/>
                  <a:pt x="2649200" y="2914348"/>
                  <a:pt x="2635158" y="2900328"/>
                </a:cubicBezTo>
                <a:cubicBezTo>
                  <a:pt x="2635158" y="2886306"/>
                  <a:pt x="2649200" y="2858266"/>
                  <a:pt x="2649200" y="2844246"/>
                </a:cubicBezTo>
                <a:cubicBezTo>
                  <a:pt x="2677283" y="2816204"/>
                  <a:pt x="2719408" y="2816204"/>
                  <a:pt x="2761533" y="2816204"/>
                </a:cubicBezTo>
                <a:cubicBezTo>
                  <a:pt x="2761533" y="2802184"/>
                  <a:pt x="2747491" y="2802184"/>
                  <a:pt x="2761533" y="2788162"/>
                </a:cubicBezTo>
                <a:cubicBezTo>
                  <a:pt x="2761533" y="2788162"/>
                  <a:pt x="2761533" y="2788162"/>
                  <a:pt x="2761533" y="2802184"/>
                </a:cubicBezTo>
                <a:cubicBezTo>
                  <a:pt x="2775572" y="2802184"/>
                  <a:pt x="2775572" y="2802184"/>
                  <a:pt x="2775572" y="2788162"/>
                </a:cubicBezTo>
                <a:cubicBezTo>
                  <a:pt x="2775572" y="2802184"/>
                  <a:pt x="2789614" y="2802184"/>
                  <a:pt x="2803655" y="2788162"/>
                </a:cubicBezTo>
                <a:cubicBezTo>
                  <a:pt x="2789614" y="2816204"/>
                  <a:pt x="2817697" y="2788162"/>
                  <a:pt x="2817697" y="2802184"/>
                </a:cubicBezTo>
                <a:cubicBezTo>
                  <a:pt x="2817697" y="2802184"/>
                  <a:pt x="2803655" y="2788162"/>
                  <a:pt x="2817697" y="2788162"/>
                </a:cubicBezTo>
                <a:cubicBezTo>
                  <a:pt x="2817697" y="2788162"/>
                  <a:pt x="2845780" y="2788162"/>
                  <a:pt x="2859822" y="2788162"/>
                </a:cubicBezTo>
                <a:cubicBezTo>
                  <a:pt x="2859822" y="2788162"/>
                  <a:pt x="2873864" y="2802184"/>
                  <a:pt x="2859822" y="2802184"/>
                </a:cubicBezTo>
                <a:cubicBezTo>
                  <a:pt x="2873864" y="2802184"/>
                  <a:pt x="2887905" y="2802184"/>
                  <a:pt x="2901947" y="2788162"/>
                </a:cubicBezTo>
                <a:cubicBezTo>
                  <a:pt x="2887905" y="2788162"/>
                  <a:pt x="2887905" y="2774142"/>
                  <a:pt x="2887905" y="2760122"/>
                </a:cubicBezTo>
                <a:cubicBezTo>
                  <a:pt x="2901947" y="2760122"/>
                  <a:pt x="2901947" y="2774142"/>
                  <a:pt x="2915989" y="2760122"/>
                </a:cubicBezTo>
                <a:cubicBezTo>
                  <a:pt x="2915989" y="2760122"/>
                  <a:pt x="2901947" y="2760122"/>
                  <a:pt x="2901947" y="2746102"/>
                </a:cubicBezTo>
                <a:cubicBezTo>
                  <a:pt x="2915989" y="2746102"/>
                  <a:pt x="2930030" y="2732081"/>
                  <a:pt x="2944072" y="2732081"/>
                </a:cubicBezTo>
                <a:cubicBezTo>
                  <a:pt x="2930030" y="2746102"/>
                  <a:pt x="2944072" y="2746102"/>
                  <a:pt x="2944072" y="2774142"/>
                </a:cubicBezTo>
                <a:cubicBezTo>
                  <a:pt x="2986195" y="2760122"/>
                  <a:pt x="3042361" y="2746102"/>
                  <a:pt x="3042361" y="2690018"/>
                </a:cubicBezTo>
                <a:cubicBezTo>
                  <a:pt x="3028320" y="2704041"/>
                  <a:pt x="3042361" y="2675999"/>
                  <a:pt x="3028320" y="2675999"/>
                </a:cubicBezTo>
                <a:cubicBezTo>
                  <a:pt x="3014278" y="2610569"/>
                  <a:pt x="2915989" y="2652631"/>
                  <a:pt x="2901947" y="2582528"/>
                </a:cubicBezTo>
                <a:cubicBezTo>
                  <a:pt x="2901947" y="2582528"/>
                  <a:pt x="2915989" y="2582528"/>
                  <a:pt x="2915989" y="2568508"/>
                </a:cubicBezTo>
                <a:cubicBezTo>
                  <a:pt x="2930030" y="2568508"/>
                  <a:pt x="2944072" y="2582528"/>
                  <a:pt x="2944072" y="2582528"/>
                </a:cubicBezTo>
                <a:cubicBezTo>
                  <a:pt x="2958111" y="2568508"/>
                  <a:pt x="2944072" y="2568508"/>
                  <a:pt x="2944072" y="2554488"/>
                </a:cubicBezTo>
                <a:cubicBezTo>
                  <a:pt x="2944072" y="2540466"/>
                  <a:pt x="2958111" y="2540466"/>
                  <a:pt x="2958111" y="2554488"/>
                </a:cubicBezTo>
                <a:cubicBezTo>
                  <a:pt x="2972153" y="2554488"/>
                  <a:pt x="2972153" y="2554488"/>
                  <a:pt x="2972153" y="2554488"/>
                </a:cubicBezTo>
                <a:cubicBezTo>
                  <a:pt x="2972153" y="2526446"/>
                  <a:pt x="2972153" y="2512426"/>
                  <a:pt x="2972153" y="2484384"/>
                </a:cubicBezTo>
                <a:cubicBezTo>
                  <a:pt x="2972153" y="2484384"/>
                  <a:pt x="2986195" y="2484384"/>
                  <a:pt x="3000236" y="2470364"/>
                </a:cubicBezTo>
                <a:cubicBezTo>
                  <a:pt x="3000236" y="2442322"/>
                  <a:pt x="2986195" y="2442322"/>
                  <a:pt x="2986195" y="2428302"/>
                </a:cubicBezTo>
                <a:cubicBezTo>
                  <a:pt x="2972153" y="2428302"/>
                  <a:pt x="2958111" y="2400262"/>
                  <a:pt x="2958111" y="2372220"/>
                </a:cubicBezTo>
                <a:cubicBezTo>
                  <a:pt x="2958111" y="2372220"/>
                  <a:pt x="2958111" y="2372220"/>
                  <a:pt x="2944072" y="2372220"/>
                </a:cubicBezTo>
                <a:cubicBezTo>
                  <a:pt x="2944072" y="2358200"/>
                  <a:pt x="2944072" y="2372220"/>
                  <a:pt x="2944072" y="2358200"/>
                </a:cubicBezTo>
                <a:cubicBezTo>
                  <a:pt x="2915989" y="2358200"/>
                  <a:pt x="2901947" y="2344178"/>
                  <a:pt x="2887905" y="2316138"/>
                </a:cubicBezTo>
                <a:cubicBezTo>
                  <a:pt x="2845780" y="2316138"/>
                  <a:pt x="2845780" y="2288097"/>
                  <a:pt x="2803655" y="2288097"/>
                </a:cubicBezTo>
                <a:cubicBezTo>
                  <a:pt x="2817697" y="2260056"/>
                  <a:pt x="2803655" y="2246035"/>
                  <a:pt x="2789614" y="2232015"/>
                </a:cubicBezTo>
                <a:lnTo>
                  <a:pt x="2706216" y="2232015"/>
                </a:lnTo>
                <a:lnTo>
                  <a:pt x="2706244" y="2231575"/>
                </a:lnTo>
                <a:cubicBezTo>
                  <a:pt x="2716774" y="2222376"/>
                  <a:pt x="2751001" y="2225003"/>
                  <a:pt x="2761533" y="2203973"/>
                </a:cubicBezTo>
                <a:cubicBezTo>
                  <a:pt x="2761533" y="2189953"/>
                  <a:pt x="2733449" y="2147891"/>
                  <a:pt x="2719408" y="2147891"/>
                </a:cubicBezTo>
                <a:cubicBezTo>
                  <a:pt x="2691325" y="2105829"/>
                  <a:pt x="2677283" y="2063767"/>
                  <a:pt x="2635158" y="2063767"/>
                </a:cubicBezTo>
                <a:cubicBezTo>
                  <a:pt x="2621116" y="2049747"/>
                  <a:pt x="2621116" y="2049747"/>
                  <a:pt x="2621116" y="2035727"/>
                </a:cubicBezTo>
                <a:cubicBezTo>
                  <a:pt x="2607075" y="2063767"/>
                  <a:pt x="2649200" y="2077789"/>
                  <a:pt x="2649200" y="2105829"/>
                </a:cubicBezTo>
                <a:cubicBezTo>
                  <a:pt x="2621116" y="2119851"/>
                  <a:pt x="2593035" y="2091809"/>
                  <a:pt x="2578994" y="2091809"/>
                </a:cubicBezTo>
                <a:cubicBezTo>
                  <a:pt x="2480702" y="2049747"/>
                  <a:pt x="2382413" y="1993665"/>
                  <a:pt x="2326246" y="1909542"/>
                </a:cubicBezTo>
                <a:cubicBezTo>
                  <a:pt x="2326246" y="1895522"/>
                  <a:pt x="2340288" y="1895522"/>
                  <a:pt x="2340288" y="1895522"/>
                </a:cubicBezTo>
                <a:cubicBezTo>
                  <a:pt x="2326246" y="1895522"/>
                  <a:pt x="2312205" y="1881502"/>
                  <a:pt x="2298163" y="1867480"/>
                </a:cubicBezTo>
                <a:cubicBezTo>
                  <a:pt x="2312205" y="1867480"/>
                  <a:pt x="2312205" y="1867480"/>
                  <a:pt x="2326246" y="1867480"/>
                </a:cubicBezTo>
                <a:cubicBezTo>
                  <a:pt x="2382413" y="1909542"/>
                  <a:pt x="2494744" y="1825418"/>
                  <a:pt x="2410496" y="1797378"/>
                </a:cubicBezTo>
                <a:cubicBezTo>
                  <a:pt x="2410496" y="1755316"/>
                  <a:pt x="2340288" y="1755316"/>
                  <a:pt x="2354330" y="1727274"/>
                </a:cubicBezTo>
                <a:cubicBezTo>
                  <a:pt x="2326246" y="1741296"/>
                  <a:pt x="2298163" y="1685212"/>
                  <a:pt x="2256038" y="1671192"/>
                </a:cubicBezTo>
                <a:cubicBezTo>
                  <a:pt x="2256038" y="1671192"/>
                  <a:pt x="2256038" y="1671192"/>
                  <a:pt x="2270080" y="1671192"/>
                </a:cubicBezTo>
                <a:cubicBezTo>
                  <a:pt x="2284121" y="1671192"/>
                  <a:pt x="2270080" y="1657172"/>
                  <a:pt x="2284121" y="1657172"/>
                </a:cubicBezTo>
                <a:cubicBezTo>
                  <a:pt x="2270080" y="1657172"/>
                  <a:pt x="2270080" y="1671192"/>
                  <a:pt x="2256038" y="1671192"/>
                </a:cubicBezTo>
                <a:cubicBezTo>
                  <a:pt x="2241996" y="1643152"/>
                  <a:pt x="2213915" y="1657172"/>
                  <a:pt x="2213915" y="1629130"/>
                </a:cubicBezTo>
                <a:cubicBezTo>
                  <a:pt x="2213915" y="1629130"/>
                  <a:pt x="2213915" y="1629130"/>
                  <a:pt x="2213915" y="1643152"/>
                </a:cubicBezTo>
                <a:cubicBezTo>
                  <a:pt x="2199874" y="1643152"/>
                  <a:pt x="2199874" y="1629130"/>
                  <a:pt x="2199874" y="1629130"/>
                </a:cubicBezTo>
                <a:cubicBezTo>
                  <a:pt x="2199874" y="1615110"/>
                  <a:pt x="2199874" y="1615110"/>
                  <a:pt x="2213915" y="1615110"/>
                </a:cubicBezTo>
                <a:cubicBezTo>
                  <a:pt x="2213915" y="1608100"/>
                  <a:pt x="2206895" y="1608100"/>
                  <a:pt x="2201629" y="1609853"/>
                </a:cubicBezTo>
                <a:lnTo>
                  <a:pt x="2196816" y="1612736"/>
                </a:lnTo>
                <a:lnTo>
                  <a:pt x="2184077" y="1602843"/>
                </a:lnTo>
                <a:cubicBezTo>
                  <a:pt x="2178811" y="1601090"/>
                  <a:pt x="2171791" y="1601090"/>
                  <a:pt x="2157749" y="1601090"/>
                </a:cubicBezTo>
                <a:cubicBezTo>
                  <a:pt x="2143707" y="1587068"/>
                  <a:pt x="2143707" y="1559029"/>
                  <a:pt x="2115624" y="1573048"/>
                </a:cubicBezTo>
                <a:lnTo>
                  <a:pt x="2111016" y="1562315"/>
                </a:lnTo>
                <a:lnTo>
                  <a:pt x="2115624" y="1559029"/>
                </a:lnTo>
                <a:cubicBezTo>
                  <a:pt x="2108604" y="1559029"/>
                  <a:pt x="2108604" y="1559029"/>
                  <a:pt x="2110358" y="1560780"/>
                </a:cubicBezTo>
                <a:lnTo>
                  <a:pt x="2111016" y="1562315"/>
                </a:lnTo>
                <a:lnTo>
                  <a:pt x="2103338" y="1567791"/>
                </a:lnTo>
                <a:cubicBezTo>
                  <a:pt x="2101582" y="1573048"/>
                  <a:pt x="2101582" y="1580060"/>
                  <a:pt x="2101582" y="1587068"/>
                </a:cubicBezTo>
                <a:cubicBezTo>
                  <a:pt x="2087541" y="1587068"/>
                  <a:pt x="2059457" y="1573048"/>
                  <a:pt x="2087541" y="1559029"/>
                </a:cubicBezTo>
                <a:cubicBezTo>
                  <a:pt x="2094563" y="1559029"/>
                  <a:pt x="2094563" y="1552018"/>
                  <a:pt x="2092806" y="1545009"/>
                </a:cubicBezTo>
                <a:lnTo>
                  <a:pt x="2087710" y="1531439"/>
                </a:lnTo>
                <a:lnTo>
                  <a:pt x="2087310" y="1531847"/>
                </a:lnTo>
                <a:cubicBezTo>
                  <a:pt x="2087310" y="1517799"/>
                  <a:pt x="2073510" y="1517799"/>
                  <a:pt x="2087310" y="1503753"/>
                </a:cubicBezTo>
                <a:cubicBezTo>
                  <a:pt x="2073510" y="1494388"/>
                  <a:pt x="2073510" y="1494388"/>
                  <a:pt x="2059709" y="1494388"/>
                </a:cubicBezTo>
                <a:cubicBezTo>
                  <a:pt x="2059709" y="1503753"/>
                  <a:pt x="2073510" y="1503753"/>
                  <a:pt x="2073510" y="1503753"/>
                </a:cubicBezTo>
                <a:cubicBezTo>
                  <a:pt x="2045909" y="1531847"/>
                  <a:pt x="2045909" y="1494388"/>
                  <a:pt x="2059709" y="1466294"/>
                </a:cubicBezTo>
                <a:cubicBezTo>
                  <a:pt x="2073510" y="1494388"/>
                  <a:pt x="2101111" y="1494388"/>
                  <a:pt x="2114911" y="1503753"/>
                </a:cubicBezTo>
                <a:cubicBezTo>
                  <a:pt x="2114911" y="1517799"/>
                  <a:pt x="2101111" y="1503753"/>
                  <a:pt x="2114911" y="1517799"/>
                </a:cubicBezTo>
                <a:lnTo>
                  <a:pt x="2101111" y="1517799"/>
                </a:lnTo>
                <a:cubicBezTo>
                  <a:pt x="2101111" y="1524823"/>
                  <a:pt x="2097659" y="1524823"/>
                  <a:pt x="2094210" y="1524823"/>
                </a:cubicBezTo>
                <a:lnTo>
                  <a:pt x="2088156" y="1530987"/>
                </a:lnTo>
                <a:lnTo>
                  <a:pt x="2091053" y="1530987"/>
                </a:lnTo>
                <a:cubicBezTo>
                  <a:pt x="2094563" y="1530987"/>
                  <a:pt x="2101582" y="1530987"/>
                  <a:pt x="2115624" y="1530987"/>
                </a:cubicBezTo>
                <a:cubicBezTo>
                  <a:pt x="2115624" y="1516967"/>
                  <a:pt x="2129665" y="1516967"/>
                  <a:pt x="2129665" y="1493599"/>
                </a:cubicBezTo>
                <a:cubicBezTo>
                  <a:pt x="2129665" y="1502947"/>
                  <a:pt x="2143707" y="1516967"/>
                  <a:pt x="2143707" y="1530987"/>
                </a:cubicBezTo>
                <a:cubicBezTo>
                  <a:pt x="2143707" y="1530987"/>
                  <a:pt x="2157749" y="1545009"/>
                  <a:pt x="2171790" y="1545009"/>
                </a:cubicBezTo>
                <a:cubicBezTo>
                  <a:pt x="2171790" y="1559029"/>
                  <a:pt x="2199874" y="1573048"/>
                  <a:pt x="2213915" y="1573048"/>
                </a:cubicBezTo>
                <a:cubicBezTo>
                  <a:pt x="2213915" y="1587068"/>
                  <a:pt x="2213915" y="1601090"/>
                  <a:pt x="2213915" y="1601090"/>
                </a:cubicBezTo>
                <a:cubicBezTo>
                  <a:pt x="2227957" y="1601090"/>
                  <a:pt x="2227957" y="1601090"/>
                  <a:pt x="2241996" y="1601090"/>
                </a:cubicBezTo>
                <a:cubicBezTo>
                  <a:pt x="2256038" y="1615110"/>
                  <a:pt x="2256038" y="1643152"/>
                  <a:pt x="2270080" y="1629130"/>
                </a:cubicBezTo>
                <a:cubicBezTo>
                  <a:pt x="2284121" y="1643152"/>
                  <a:pt x="2284121" y="1671192"/>
                  <a:pt x="2298163" y="1657172"/>
                </a:cubicBezTo>
                <a:cubicBezTo>
                  <a:pt x="2312205" y="1657172"/>
                  <a:pt x="2298163" y="1671192"/>
                  <a:pt x="2298163" y="1671192"/>
                </a:cubicBezTo>
                <a:cubicBezTo>
                  <a:pt x="2326246" y="1657172"/>
                  <a:pt x="2326246" y="1685212"/>
                  <a:pt x="2354330" y="1699234"/>
                </a:cubicBezTo>
                <a:cubicBezTo>
                  <a:pt x="2368371" y="1699234"/>
                  <a:pt x="2368371" y="1699234"/>
                  <a:pt x="2368371" y="1699234"/>
                </a:cubicBezTo>
                <a:cubicBezTo>
                  <a:pt x="2382413" y="1713254"/>
                  <a:pt x="2396454" y="1727274"/>
                  <a:pt x="2396454" y="1727274"/>
                </a:cubicBezTo>
                <a:cubicBezTo>
                  <a:pt x="2396454" y="1727274"/>
                  <a:pt x="2396454" y="1727274"/>
                  <a:pt x="2410496" y="1727274"/>
                </a:cubicBezTo>
                <a:cubicBezTo>
                  <a:pt x="2424536" y="1741296"/>
                  <a:pt x="2424536" y="1755316"/>
                  <a:pt x="2438577" y="1755316"/>
                </a:cubicBezTo>
                <a:cubicBezTo>
                  <a:pt x="2438577" y="1769336"/>
                  <a:pt x="2466660" y="1769336"/>
                  <a:pt x="2480702" y="1769336"/>
                </a:cubicBezTo>
                <a:cubicBezTo>
                  <a:pt x="2522827" y="1811398"/>
                  <a:pt x="2564952" y="1853460"/>
                  <a:pt x="2607075" y="1853460"/>
                </a:cubicBezTo>
                <a:cubicBezTo>
                  <a:pt x="2635158" y="1881502"/>
                  <a:pt x="2663241" y="1895522"/>
                  <a:pt x="2705366" y="1895522"/>
                </a:cubicBezTo>
                <a:cubicBezTo>
                  <a:pt x="2719408" y="1923561"/>
                  <a:pt x="2747491" y="1909542"/>
                  <a:pt x="2789614" y="1937584"/>
                </a:cubicBezTo>
                <a:cubicBezTo>
                  <a:pt x="2789614" y="1923561"/>
                  <a:pt x="2789614" y="1923561"/>
                  <a:pt x="2803655" y="1909542"/>
                </a:cubicBezTo>
                <a:cubicBezTo>
                  <a:pt x="2803655" y="1951603"/>
                  <a:pt x="2845780" y="1965623"/>
                  <a:pt x="2873864" y="1965623"/>
                </a:cubicBezTo>
                <a:cubicBezTo>
                  <a:pt x="2887905" y="1993665"/>
                  <a:pt x="2915989" y="1993665"/>
                  <a:pt x="2944072" y="2007685"/>
                </a:cubicBezTo>
                <a:cubicBezTo>
                  <a:pt x="2958111" y="2021707"/>
                  <a:pt x="2958111" y="2035727"/>
                  <a:pt x="2986195" y="2035727"/>
                </a:cubicBezTo>
                <a:cubicBezTo>
                  <a:pt x="2986195" y="2035727"/>
                  <a:pt x="3014278" y="2049747"/>
                  <a:pt x="3014278" y="2035727"/>
                </a:cubicBezTo>
                <a:cubicBezTo>
                  <a:pt x="3028320" y="2021707"/>
                  <a:pt x="3014278" y="2007685"/>
                  <a:pt x="3028320" y="2007685"/>
                </a:cubicBezTo>
                <a:cubicBezTo>
                  <a:pt x="3042361" y="2007685"/>
                  <a:pt x="3056403" y="2007685"/>
                  <a:pt x="3056403" y="1993665"/>
                </a:cubicBezTo>
                <a:cubicBezTo>
                  <a:pt x="3056403" y="1979645"/>
                  <a:pt x="3028320" y="1965623"/>
                  <a:pt x="3014278" y="1937584"/>
                </a:cubicBezTo>
                <a:cubicBezTo>
                  <a:pt x="3014278" y="1937584"/>
                  <a:pt x="3014278" y="1937584"/>
                  <a:pt x="3014278" y="1923561"/>
                </a:cubicBezTo>
                <a:cubicBezTo>
                  <a:pt x="3014278" y="1909542"/>
                  <a:pt x="2986195" y="1895522"/>
                  <a:pt x="2972153" y="1867480"/>
                </a:cubicBezTo>
                <a:cubicBezTo>
                  <a:pt x="2972153" y="1853460"/>
                  <a:pt x="2986195" y="1825418"/>
                  <a:pt x="2972153" y="1811398"/>
                </a:cubicBezTo>
                <a:cubicBezTo>
                  <a:pt x="3000236" y="1811398"/>
                  <a:pt x="2986195" y="1783358"/>
                  <a:pt x="2986195" y="1783358"/>
                </a:cubicBezTo>
                <a:cubicBezTo>
                  <a:pt x="3000236" y="1769336"/>
                  <a:pt x="3000236" y="1769336"/>
                  <a:pt x="3014278" y="1755316"/>
                </a:cubicBezTo>
                <a:cubicBezTo>
                  <a:pt x="3014278" y="1734285"/>
                  <a:pt x="3000236" y="1723771"/>
                  <a:pt x="2984441" y="1713254"/>
                </a:cubicBezTo>
                <a:lnTo>
                  <a:pt x="2946041" y="1673244"/>
                </a:lnTo>
                <a:lnTo>
                  <a:pt x="2925036" y="1669849"/>
                </a:lnTo>
                <a:cubicBezTo>
                  <a:pt x="2919216" y="1666400"/>
                  <a:pt x="2915334" y="1659500"/>
                  <a:pt x="2915334" y="1645699"/>
                </a:cubicBezTo>
                <a:cubicBezTo>
                  <a:pt x="2923097" y="1652600"/>
                  <a:pt x="2930858" y="1656049"/>
                  <a:pt x="2936680" y="1659500"/>
                </a:cubicBezTo>
                <a:lnTo>
                  <a:pt x="2945424" y="1671935"/>
                </a:lnTo>
                <a:lnTo>
                  <a:pt x="2979175" y="1690471"/>
                </a:lnTo>
                <a:cubicBezTo>
                  <a:pt x="2989707" y="1695729"/>
                  <a:pt x="3000236" y="1699234"/>
                  <a:pt x="3014278" y="1699234"/>
                </a:cubicBezTo>
                <a:cubicBezTo>
                  <a:pt x="3014278" y="1699234"/>
                  <a:pt x="3028320" y="1685212"/>
                  <a:pt x="3028320" y="1671192"/>
                </a:cubicBezTo>
                <a:cubicBezTo>
                  <a:pt x="3042361" y="1671192"/>
                  <a:pt x="3056403" y="1671192"/>
                  <a:pt x="3056403" y="1643152"/>
                </a:cubicBezTo>
                <a:cubicBezTo>
                  <a:pt x="3070444" y="1657172"/>
                  <a:pt x="3070444" y="1643152"/>
                  <a:pt x="3084486" y="1643152"/>
                </a:cubicBezTo>
                <a:cubicBezTo>
                  <a:pt x="3084486" y="1587068"/>
                  <a:pt x="3154694" y="1601090"/>
                  <a:pt x="3154694" y="1559029"/>
                </a:cubicBezTo>
                <a:cubicBezTo>
                  <a:pt x="3126611" y="1545009"/>
                  <a:pt x="3140653" y="1493599"/>
                  <a:pt x="3112569" y="1479577"/>
                </a:cubicBezTo>
                <a:cubicBezTo>
                  <a:pt x="3070444" y="1502947"/>
                  <a:pt x="3056403" y="1465557"/>
                  <a:pt x="3056403" y="1437518"/>
                </a:cubicBezTo>
                <a:cubicBezTo>
                  <a:pt x="3070444" y="1437518"/>
                  <a:pt x="3070444" y="1423496"/>
                  <a:pt x="3070444" y="1437518"/>
                </a:cubicBezTo>
                <a:cubicBezTo>
                  <a:pt x="3070444" y="1437518"/>
                  <a:pt x="3070444" y="1437518"/>
                  <a:pt x="3070444" y="1423496"/>
                </a:cubicBezTo>
                <a:cubicBezTo>
                  <a:pt x="3056403" y="1437518"/>
                  <a:pt x="3070444" y="1395456"/>
                  <a:pt x="3070444" y="1381434"/>
                </a:cubicBezTo>
                <a:cubicBezTo>
                  <a:pt x="3056403" y="1381434"/>
                  <a:pt x="3056403" y="1353394"/>
                  <a:pt x="3056403" y="1339372"/>
                </a:cubicBezTo>
                <a:cubicBezTo>
                  <a:pt x="3098528" y="1311332"/>
                  <a:pt x="3070444" y="1213188"/>
                  <a:pt x="3126611" y="1199168"/>
                </a:cubicBezTo>
                <a:cubicBezTo>
                  <a:pt x="3126611" y="1185146"/>
                  <a:pt x="3126611" y="1185146"/>
                  <a:pt x="3126611" y="1171126"/>
                </a:cubicBezTo>
                <a:cubicBezTo>
                  <a:pt x="3126611" y="1185146"/>
                  <a:pt x="3154694" y="1143084"/>
                  <a:pt x="3182778" y="1129064"/>
                </a:cubicBezTo>
                <a:cubicBezTo>
                  <a:pt x="3182778" y="1115045"/>
                  <a:pt x="3196819" y="1115045"/>
                  <a:pt x="3196819" y="1101023"/>
                </a:cubicBezTo>
                <a:cubicBezTo>
                  <a:pt x="3224900" y="1101023"/>
                  <a:pt x="3252984" y="1101023"/>
                  <a:pt x="3252984" y="1072983"/>
                </a:cubicBezTo>
                <a:close/>
                <a:moveTo>
                  <a:pt x="2832947" y="1072983"/>
                </a:moveTo>
                <a:cubicBezTo>
                  <a:pt x="2832947" y="1087016"/>
                  <a:pt x="2832947" y="1101049"/>
                  <a:pt x="2832947" y="1101049"/>
                </a:cubicBezTo>
                <a:cubicBezTo>
                  <a:pt x="2875176" y="1115079"/>
                  <a:pt x="2903329" y="1143145"/>
                  <a:pt x="2945558" y="1157178"/>
                </a:cubicBezTo>
                <a:cubicBezTo>
                  <a:pt x="2959635" y="1171211"/>
                  <a:pt x="2959635" y="1199277"/>
                  <a:pt x="2973711" y="1199277"/>
                </a:cubicBezTo>
                <a:cubicBezTo>
                  <a:pt x="2973711" y="1227341"/>
                  <a:pt x="2987788" y="1241374"/>
                  <a:pt x="2987788" y="1269439"/>
                </a:cubicBezTo>
                <a:cubicBezTo>
                  <a:pt x="2987788" y="1283473"/>
                  <a:pt x="2973711" y="1325569"/>
                  <a:pt x="2987788" y="1339602"/>
                </a:cubicBezTo>
                <a:cubicBezTo>
                  <a:pt x="2973711" y="1367668"/>
                  <a:pt x="2959635" y="1395734"/>
                  <a:pt x="2959635" y="1437831"/>
                </a:cubicBezTo>
                <a:cubicBezTo>
                  <a:pt x="2959635" y="1437831"/>
                  <a:pt x="2959635" y="1437831"/>
                  <a:pt x="2959635" y="1451863"/>
                </a:cubicBezTo>
                <a:cubicBezTo>
                  <a:pt x="2959635" y="1451863"/>
                  <a:pt x="2959635" y="1451863"/>
                  <a:pt x="2959635" y="1465896"/>
                </a:cubicBezTo>
                <a:cubicBezTo>
                  <a:pt x="2945558" y="1465896"/>
                  <a:pt x="2945558" y="1451863"/>
                  <a:pt x="2945558" y="1451863"/>
                </a:cubicBezTo>
                <a:cubicBezTo>
                  <a:pt x="2945558" y="1479929"/>
                  <a:pt x="2945558" y="1493962"/>
                  <a:pt x="2931482" y="1517349"/>
                </a:cubicBezTo>
                <a:cubicBezTo>
                  <a:pt x="2945558" y="1493962"/>
                  <a:pt x="2959635" y="1531382"/>
                  <a:pt x="2959635" y="1517349"/>
                </a:cubicBezTo>
                <a:cubicBezTo>
                  <a:pt x="2959635" y="1531382"/>
                  <a:pt x="2959635" y="1531382"/>
                  <a:pt x="2959635" y="1545415"/>
                </a:cubicBezTo>
                <a:cubicBezTo>
                  <a:pt x="2945558" y="1545415"/>
                  <a:pt x="2945558" y="1531382"/>
                  <a:pt x="2945558" y="1531382"/>
                </a:cubicBezTo>
                <a:cubicBezTo>
                  <a:pt x="2945558" y="1545415"/>
                  <a:pt x="2931482" y="1545415"/>
                  <a:pt x="2931482" y="1559448"/>
                </a:cubicBezTo>
                <a:cubicBezTo>
                  <a:pt x="2917406" y="1545415"/>
                  <a:pt x="2931482" y="1531382"/>
                  <a:pt x="2903329" y="1517349"/>
                </a:cubicBezTo>
                <a:cubicBezTo>
                  <a:pt x="2917406" y="1503316"/>
                  <a:pt x="2917406" y="1503316"/>
                  <a:pt x="2917406" y="1479929"/>
                </a:cubicBezTo>
                <a:cubicBezTo>
                  <a:pt x="2903329" y="1493962"/>
                  <a:pt x="2889253" y="1479929"/>
                  <a:pt x="2889253" y="1479929"/>
                </a:cubicBezTo>
                <a:cubicBezTo>
                  <a:pt x="2875176" y="1479929"/>
                  <a:pt x="2861100" y="1479929"/>
                  <a:pt x="2861100" y="1493962"/>
                </a:cubicBezTo>
                <a:cubicBezTo>
                  <a:pt x="2748489" y="1503316"/>
                  <a:pt x="2706259" y="1451863"/>
                  <a:pt x="2649954" y="1395734"/>
                </a:cubicBezTo>
                <a:cubicBezTo>
                  <a:pt x="2635877" y="1283473"/>
                  <a:pt x="2664030" y="1185244"/>
                  <a:pt x="2734412" y="1143145"/>
                </a:cubicBezTo>
                <a:cubicBezTo>
                  <a:pt x="2748489" y="1129112"/>
                  <a:pt x="2776641" y="1129112"/>
                  <a:pt x="2790718" y="1101049"/>
                </a:cubicBezTo>
                <a:cubicBezTo>
                  <a:pt x="2832947" y="1101049"/>
                  <a:pt x="2790718" y="1087016"/>
                  <a:pt x="2832947" y="1072983"/>
                </a:cubicBezTo>
                <a:close/>
                <a:moveTo>
                  <a:pt x="6189107" y="1060033"/>
                </a:moveTo>
                <a:cubicBezTo>
                  <a:pt x="6223877" y="1066877"/>
                  <a:pt x="6255030" y="1096472"/>
                  <a:pt x="6255030" y="1143825"/>
                </a:cubicBezTo>
                <a:cubicBezTo>
                  <a:pt x="6255030" y="1157856"/>
                  <a:pt x="6240964" y="1185916"/>
                  <a:pt x="6240964" y="1199946"/>
                </a:cubicBezTo>
                <a:cubicBezTo>
                  <a:pt x="6226899" y="1213977"/>
                  <a:pt x="6198768" y="1242039"/>
                  <a:pt x="6170636" y="1242039"/>
                </a:cubicBezTo>
                <a:cubicBezTo>
                  <a:pt x="6114372" y="1228008"/>
                  <a:pt x="6072176" y="1143825"/>
                  <a:pt x="6114372" y="1087702"/>
                </a:cubicBezTo>
                <a:cubicBezTo>
                  <a:pt x="6124922" y="1073674"/>
                  <a:pt x="6138987" y="1064905"/>
                  <a:pt x="6154152" y="1060958"/>
                </a:cubicBezTo>
                <a:cubicBezTo>
                  <a:pt x="6165526" y="1057998"/>
                  <a:pt x="6177517" y="1057752"/>
                  <a:pt x="6189107" y="1060033"/>
                </a:cubicBezTo>
                <a:close/>
                <a:moveTo>
                  <a:pt x="1990840" y="864864"/>
                </a:moveTo>
                <a:lnTo>
                  <a:pt x="1992718" y="871953"/>
                </a:lnTo>
                <a:lnTo>
                  <a:pt x="1992581" y="871875"/>
                </a:lnTo>
                <a:cubicBezTo>
                  <a:pt x="1990840" y="868369"/>
                  <a:pt x="1990840" y="864864"/>
                  <a:pt x="1990840" y="864864"/>
                </a:cubicBezTo>
                <a:close/>
                <a:moveTo>
                  <a:pt x="2147588" y="508373"/>
                </a:moveTo>
                <a:cubicBezTo>
                  <a:pt x="2151071" y="509030"/>
                  <a:pt x="2154554" y="510782"/>
                  <a:pt x="2158038" y="514288"/>
                </a:cubicBezTo>
                <a:cubicBezTo>
                  <a:pt x="2171971" y="514288"/>
                  <a:pt x="2185904" y="528312"/>
                  <a:pt x="2199837" y="528312"/>
                </a:cubicBezTo>
                <a:cubicBezTo>
                  <a:pt x="2213770" y="528312"/>
                  <a:pt x="2227703" y="528312"/>
                  <a:pt x="2227703" y="528312"/>
                </a:cubicBezTo>
                <a:cubicBezTo>
                  <a:pt x="2241636" y="528312"/>
                  <a:pt x="2241636" y="542334"/>
                  <a:pt x="2255569" y="556359"/>
                </a:cubicBezTo>
                <a:cubicBezTo>
                  <a:pt x="2283435" y="570381"/>
                  <a:pt x="2311303" y="598427"/>
                  <a:pt x="2325236" y="640495"/>
                </a:cubicBezTo>
                <a:cubicBezTo>
                  <a:pt x="2339169" y="682564"/>
                  <a:pt x="2311303" y="738656"/>
                  <a:pt x="2339169" y="766703"/>
                </a:cubicBezTo>
                <a:cubicBezTo>
                  <a:pt x="2325236" y="780725"/>
                  <a:pt x="2325236" y="766703"/>
                  <a:pt x="2325236" y="766703"/>
                </a:cubicBezTo>
                <a:cubicBezTo>
                  <a:pt x="2311303" y="808771"/>
                  <a:pt x="2269502" y="822795"/>
                  <a:pt x="2227703" y="850840"/>
                </a:cubicBezTo>
                <a:cubicBezTo>
                  <a:pt x="2213770" y="864864"/>
                  <a:pt x="2213770" y="878886"/>
                  <a:pt x="2199837" y="878886"/>
                </a:cubicBezTo>
                <a:cubicBezTo>
                  <a:pt x="2185904" y="878886"/>
                  <a:pt x="2171971" y="878886"/>
                  <a:pt x="2171971" y="878886"/>
                </a:cubicBezTo>
                <a:cubicBezTo>
                  <a:pt x="2158038" y="878886"/>
                  <a:pt x="2158038" y="892910"/>
                  <a:pt x="2144105" y="892910"/>
                </a:cubicBezTo>
                <a:cubicBezTo>
                  <a:pt x="2130172" y="892910"/>
                  <a:pt x="2102304" y="878886"/>
                  <a:pt x="2088371" y="892910"/>
                </a:cubicBezTo>
                <a:cubicBezTo>
                  <a:pt x="2074438" y="892910"/>
                  <a:pt x="2074438" y="892910"/>
                  <a:pt x="2074438" y="892910"/>
                </a:cubicBezTo>
                <a:cubicBezTo>
                  <a:pt x="2060505" y="906932"/>
                  <a:pt x="2046572" y="920954"/>
                  <a:pt x="2032639" y="934979"/>
                </a:cubicBezTo>
                <a:cubicBezTo>
                  <a:pt x="2018706" y="906932"/>
                  <a:pt x="2018706" y="920954"/>
                  <a:pt x="2004773" y="906932"/>
                </a:cubicBezTo>
                <a:cubicBezTo>
                  <a:pt x="1997805" y="906932"/>
                  <a:pt x="1997805" y="899921"/>
                  <a:pt x="1997805" y="891156"/>
                </a:cubicBezTo>
                <a:lnTo>
                  <a:pt x="1992718" y="871953"/>
                </a:lnTo>
                <a:lnTo>
                  <a:pt x="2004773" y="878886"/>
                </a:lnTo>
                <a:cubicBezTo>
                  <a:pt x="2004773" y="850840"/>
                  <a:pt x="2004773" y="850840"/>
                  <a:pt x="2004773" y="822795"/>
                </a:cubicBezTo>
                <a:cubicBezTo>
                  <a:pt x="2018706" y="836818"/>
                  <a:pt x="2018706" y="822795"/>
                  <a:pt x="2018706" y="808771"/>
                </a:cubicBezTo>
                <a:cubicBezTo>
                  <a:pt x="2018706" y="808771"/>
                  <a:pt x="2018706" y="808771"/>
                  <a:pt x="2004773" y="794749"/>
                </a:cubicBezTo>
                <a:cubicBezTo>
                  <a:pt x="1976907" y="752679"/>
                  <a:pt x="1976907" y="710610"/>
                  <a:pt x="1990840" y="654517"/>
                </a:cubicBezTo>
                <a:cubicBezTo>
                  <a:pt x="2004773" y="598427"/>
                  <a:pt x="2060505" y="528312"/>
                  <a:pt x="2102304" y="514288"/>
                </a:cubicBezTo>
                <a:cubicBezTo>
                  <a:pt x="2116239" y="514288"/>
                  <a:pt x="2116239" y="528312"/>
                  <a:pt x="2116239" y="514288"/>
                </a:cubicBezTo>
                <a:cubicBezTo>
                  <a:pt x="2123204" y="514288"/>
                  <a:pt x="2130172" y="510782"/>
                  <a:pt x="2137137" y="509031"/>
                </a:cubicBezTo>
                <a:cubicBezTo>
                  <a:pt x="2140621" y="508154"/>
                  <a:pt x="2144105" y="507715"/>
                  <a:pt x="2147588" y="508373"/>
                </a:cubicBezTo>
                <a:close/>
                <a:moveTo>
                  <a:pt x="3534281" y="224258"/>
                </a:moveTo>
                <a:cubicBezTo>
                  <a:pt x="3577752" y="224258"/>
                  <a:pt x="3577752" y="265659"/>
                  <a:pt x="3563262" y="307060"/>
                </a:cubicBezTo>
                <a:cubicBezTo>
                  <a:pt x="3534281" y="293260"/>
                  <a:pt x="3505300" y="265659"/>
                  <a:pt x="3534281" y="224258"/>
                </a:cubicBezTo>
                <a:close/>
                <a:moveTo>
                  <a:pt x="2887734" y="82803"/>
                </a:moveTo>
                <a:cubicBezTo>
                  <a:pt x="2887734" y="97466"/>
                  <a:pt x="2887734" y="112129"/>
                  <a:pt x="2873933" y="126792"/>
                </a:cubicBezTo>
                <a:cubicBezTo>
                  <a:pt x="2860133" y="141455"/>
                  <a:pt x="2860133" y="126792"/>
                  <a:pt x="2846332" y="126792"/>
                </a:cubicBezTo>
                <a:cubicBezTo>
                  <a:pt x="2846332" y="112129"/>
                  <a:pt x="2846332" y="97466"/>
                  <a:pt x="2846332" y="97466"/>
                </a:cubicBezTo>
                <a:cubicBezTo>
                  <a:pt x="2860133" y="97466"/>
                  <a:pt x="2860133" y="112129"/>
                  <a:pt x="2860133" y="112129"/>
                </a:cubicBezTo>
                <a:cubicBezTo>
                  <a:pt x="2860133" y="97466"/>
                  <a:pt x="2873933" y="82803"/>
                  <a:pt x="2887734" y="82803"/>
                </a:cubicBezTo>
                <a:close/>
                <a:moveTo>
                  <a:pt x="2059709" y="69002"/>
                </a:moveTo>
                <a:cubicBezTo>
                  <a:pt x="2087310" y="69002"/>
                  <a:pt x="2128711" y="140469"/>
                  <a:pt x="2087310" y="154762"/>
                </a:cubicBezTo>
                <a:cubicBezTo>
                  <a:pt x="2032109" y="169056"/>
                  <a:pt x="2004508" y="83296"/>
                  <a:pt x="2059709" y="69002"/>
                </a:cubicBezTo>
                <a:close/>
                <a:moveTo>
                  <a:pt x="2635877" y="0"/>
                </a:moveTo>
                <a:cubicBezTo>
                  <a:pt x="2649678" y="0"/>
                  <a:pt x="2649678" y="0"/>
                  <a:pt x="2649678" y="0"/>
                </a:cubicBezTo>
                <a:cubicBezTo>
                  <a:pt x="2649678" y="13801"/>
                  <a:pt x="2635877" y="13801"/>
                  <a:pt x="26358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8E8D-D3ED-41F6-8C3F-5BB02B0589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892C-1FBD-4202-A800-9B4052AFC0B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8" name="椭圆 67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11" name="组合 1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16" name="弧形 1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连接符 16"/>
              <p:cNvCxnSpPr>
                <a:stCxn id="1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弧形 1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13" name="弧形 1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" name="直接连接符 13"/>
              <p:cNvCxnSpPr>
                <a:stCxn id="1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21" name="组合 2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26" name="弧形 2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" name="直接连接符 26"/>
              <p:cNvCxnSpPr>
                <a:stCxn id="2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弧形 2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23" name="弧形 2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连接符 23"/>
              <p:cNvCxnSpPr>
                <a:stCxn id="2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31" name="组合 3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36" name="弧形 3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直接连接符 36"/>
              <p:cNvCxnSpPr>
                <a:stCxn id="3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弧形 3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33" name="弧形 3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" name="直接连接符 33"/>
              <p:cNvCxnSpPr>
                <a:stCxn id="3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合 39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41" name="组合 4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46" name="弧形 4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7" name="直接连接符 46"/>
              <p:cNvCxnSpPr>
                <a:stCxn id="4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弧形 4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43" name="弧形 4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" name="直接连接符 43"/>
              <p:cNvCxnSpPr>
                <a:stCxn id="4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组合 49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51" name="组合 50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6" name="弧形 55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7" name="直接连接符 56"/>
              <p:cNvCxnSpPr>
                <a:stCxn id="56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弧形 58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3" name="弧形 52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4" name="直接连接符 53"/>
              <p:cNvCxnSpPr>
                <a:stCxn id="53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组合 68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60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1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5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66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4033601" y="4098541"/>
            <a:ext cx="1882247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绝圣弃</a:t>
            </a:r>
            <a:r>
              <a:rPr lang="zh-CN" altLang="en-US" sz="1600" dirty="0" smtClean="0">
                <a:solidFill>
                  <a:schemeClr val="accent1"/>
                </a:solidFill>
              </a:rPr>
              <a:t>智 民</a:t>
            </a:r>
            <a:r>
              <a:rPr lang="zh-CN" altLang="en-US" sz="1600" dirty="0">
                <a:solidFill>
                  <a:schemeClr val="accent1"/>
                </a:solidFill>
              </a:rPr>
              <a:t>利</a:t>
            </a:r>
            <a:r>
              <a:rPr lang="zh-CN" altLang="en-US" sz="1600" dirty="0" smtClean="0">
                <a:solidFill>
                  <a:schemeClr val="accent1"/>
                </a:solidFill>
              </a:rPr>
              <a:t>百倍</a:t>
            </a:r>
            <a:endParaRPr lang="en-US" altLang="zh-CN" sz="1600" dirty="0" smtClean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accent1"/>
                </a:solidFill>
              </a:rPr>
              <a:t>绝</a:t>
            </a:r>
            <a:r>
              <a:rPr lang="zh-CN" altLang="en-US" sz="1600" dirty="0">
                <a:solidFill>
                  <a:schemeClr val="accent1"/>
                </a:solidFill>
              </a:rPr>
              <a:t>仁弃</a:t>
            </a:r>
            <a:r>
              <a:rPr lang="zh-CN" altLang="en-US" sz="1600" dirty="0" smtClean="0">
                <a:solidFill>
                  <a:schemeClr val="accent1"/>
                </a:solidFill>
              </a:rPr>
              <a:t>义 民</a:t>
            </a:r>
            <a:r>
              <a:rPr lang="zh-CN" altLang="en-US" sz="1600" dirty="0">
                <a:solidFill>
                  <a:schemeClr val="accent1"/>
                </a:solidFill>
              </a:rPr>
              <a:t>复孝</a:t>
            </a:r>
            <a:r>
              <a:rPr lang="zh-CN" altLang="en-US" sz="1600" dirty="0" smtClean="0">
                <a:solidFill>
                  <a:schemeClr val="accent1"/>
                </a:solidFill>
              </a:rPr>
              <a:t>慈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5" y="1421017"/>
            <a:ext cx="2614680" cy="3447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椭圆 50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53" name="组合 5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>
                <a:stCxn id="5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弧形 6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55"/>
              <p:cNvCxnSpPr>
                <a:stCxn id="5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63" name="组合 6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68" name="弧形 6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>
                <a:stCxn id="6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弧形 7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65" name="弧形 6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73" name="组合 7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8" name="弧形 7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/>
              <p:cNvCxnSpPr>
                <a:stCxn id="7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弧形 8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5" name="弧形 7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>
                <a:stCxn id="7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83" name="组合 8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8" name="弧形 8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>
                <a:stCxn id="8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弧形 9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5" name="弧形 8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8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93" name="组合 9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8" name="弧形 9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" name="直接连接符 98"/>
              <p:cNvCxnSpPr>
                <a:stCxn id="9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弧形 10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5" name="弧形 9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>
                <a:stCxn id="9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03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7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9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6538491" y="3237299"/>
            <a:ext cx="664797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您</a:t>
            </a:r>
            <a:r>
              <a:rPr lang="zh-CN" altLang="en-US" sz="2400" dirty="0" smtClean="0">
                <a:solidFill>
                  <a:schemeClr val="accent1"/>
                </a:solidFill>
              </a:rPr>
              <a:t>的标题内容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 flipH="1">
            <a:off x="5370545" y="1745699"/>
            <a:ext cx="1292662" cy="329357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第贰章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0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808426" y="1574646"/>
            <a:ext cx="1046441" cy="2907508"/>
            <a:chOff x="6131599" y="868680"/>
            <a:chExt cx="1046441" cy="2907508"/>
          </a:xfrm>
        </p:grpSpPr>
        <p:sp>
          <p:nvSpPr>
            <p:cNvPr id="10" name="文本框 9"/>
            <p:cNvSpPr txBox="1"/>
            <p:nvPr/>
          </p:nvSpPr>
          <p:spPr>
            <a:xfrm>
              <a:off x="6377821" y="868680"/>
              <a:ext cx="800219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chemeClr val="accent1"/>
                  </a:solidFill>
                </a:rPr>
                <a:t>国学经典</a:t>
              </a:r>
              <a:endParaRPr lang="zh-CN" altLang="en-US" sz="40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31599" y="1761854"/>
              <a:ext cx="492443" cy="20143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1"/>
                  </a:solidFill>
                  <a:latin typeface="+mn-ea"/>
                </a:rPr>
                <a:t>GUOXUEJINGDAN 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352988" y="2467820"/>
            <a:ext cx="4339650" cy="28155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明道若昧，进道若退，夷道若颣。 </a:t>
            </a:r>
            <a:endParaRPr lang="zh-CN" altLang="en-US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上德若谷，大白若辱，广德若不足，建德若偷，质真若渝。 </a:t>
            </a:r>
            <a:endParaRPr lang="zh-CN" altLang="en-US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大方无隅，大器晚成，大音希声，大象无形。 </a:t>
            </a:r>
            <a:endParaRPr lang="zh-CN" altLang="en-US" sz="20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</a:rPr>
              <a:t>道隐无名。夫惟道，善贷且成。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878"/>
            <a:ext cx="4451051" cy="4969621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867" y="4511908"/>
            <a:ext cx="865560" cy="865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59" y="945574"/>
            <a:ext cx="2022702" cy="441704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015667" y="1821772"/>
            <a:ext cx="10107520" cy="4083728"/>
            <a:chOff x="1015667" y="1821772"/>
            <a:chExt cx="10107520" cy="4083728"/>
          </a:xfrm>
        </p:grpSpPr>
        <p:sp>
          <p:nvSpPr>
            <p:cNvPr id="4" name="文本框 3"/>
            <p:cNvSpPr txBox="1"/>
            <p:nvPr/>
          </p:nvSpPr>
          <p:spPr>
            <a:xfrm>
              <a:off x="1015668" y="1821772"/>
              <a:ext cx="2236510" cy="781496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dirty="0" smtClean="0">
                  <a:solidFill>
                    <a:schemeClr val="accent1"/>
                  </a:solidFill>
                  <a:latin typeface="+mj-ea"/>
                  <a:ea typeface="+mj-ea"/>
                </a:rPr>
                <a:t>国学经典</a:t>
              </a:r>
              <a:endParaRPr lang="zh-CN" altLang="en-US" sz="4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15667" y="2893006"/>
              <a:ext cx="3177873" cy="1109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我有三宝，持而保之：一曰慈，二曰俭，三曰不敢为天下先。 </a:t>
              </a:r>
              <a:endParaRPr lang="zh-CN" altLang="en-US" sz="1400" dirty="0">
                <a:solidFill>
                  <a:schemeClr val="accent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夫慈故能勇；俭故能广；不敢为天下先，故能成器长。 </a:t>
              </a:r>
              <a:endParaRPr lang="zh-CN" alt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040951" y="3357563"/>
              <a:ext cx="701731" cy="2547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上德若谷，大白若辱，广德若不足，建德若偷，质真若渝。 </a:t>
              </a:r>
              <a:endParaRPr lang="zh-CN" alt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231203" y="3357563"/>
              <a:ext cx="701731" cy="2547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上德若谷，大白若辱，广德若不足，建德若偷，质真若渝。 </a:t>
              </a:r>
              <a:endParaRPr lang="zh-CN" alt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421456" y="3357563"/>
              <a:ext cx="701731" cy="25479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1"/>
                  </a:solidFill>
                </a:rPr>
                <a:t>上德若谷，大白若辱，广德若不足，建德若偷，质真若渝。 </a:t>
              </a:r>
              <a:endParaRPr lang="zh-CN" altLang="en-US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1015667" y="2639623"/>
              <a:ext cx="29657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15667" y="2699847"/>
              <a:ext cx="29657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972550" y="3357563"/>
              <a:ext cx="0" cy="2547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029700" y="3357563"/>
              <a:ext cx="0" cy="2547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0096500" y="3357563"/>
              <a:ext cx="0" cy="2547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153650" y="3357563"/>
              <a:ext cx="0" cy="2547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41276" y="2448667"/>
            <a:ext cx="6306342" cy="1361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不尚贤，使民不争；不贵难得之货，使民不为盗；不见可欲，使民心不乱。是以圣人之治，虚其心，实其腹，弱其志，强其骨。常使民无知无欲。使夫智者不敢为也。为无为，则无不治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02827" y="2071050"/>
            <a:ext cx="55399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国学经典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49965" y="2071050"/>
            <a:ext cx="131861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06" y="3354381"/>
            <a:ext cx="6029487" cy="3952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157766" y="3517356"/>
            <a:ext cx="1128321" cy="338831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394295" y="924711"/>
            <a:ext cx="1071062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国学经典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80868" y="2736523"/>
            <a:ext cx="2705356" cy="202851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夫慈故能勇；俭故能广；不敢为天下先，故能成器长。 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83" y="1732975"/>
            <a:ext cx="3157734" cy="32491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42" y="1732975"/>
            <a:ext cx="877826" cy="84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2612188"/>
            <a:ext cx="4762500" cy="467805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43323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30400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959100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3242271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058048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4341219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156996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440167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255944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6539115" y="1408896"/>
            <a:ext cx="615553" cy="51193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800" dirty="0">
                <a:latin typeface="+mj-ea"/>
                <a:ea typeface="+mj-ea"/>
              </a:rPr>
              <a:t>道隐无名。夫惟道，善贷且成。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7354892" y="1229360"/>
            <a:ext cx="0" cy="519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45" grpId="0"/>
      <p:bldP spid="47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6" y="-942430"/>
            <a:ext cx="3557472" cy="5165942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4331554" y="2067608"/>
            <a:ext cx="5180288" cy="90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  <a:endParaRPr lang="zh-CN" altLang="en-US" sz="1400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夫慈故能勇；俭故能广；不敢为天下先，故能成器长。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4" b="35964"/>
          <a:stretch>
            <a:fillRect/>
          </a:stretch>
        </p:blipFill>
        <p:spPr>
          <a:xfrm>
            <a:off x="0" y="4694956"/>
            <a:ext cx="12192000" cy="227947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9511842" y="894274"/>
            <a:ext cx="1046441" cy="2907508"/>
            <a:chOff x="6131599" y="868680"/>
            <a:chExt cx="1046441" cy="2907508"/>
          </a:xfrm>
        </p:grpSpPr>
        <p:sp>
          <p:nvSpPr>
            <p:cNvPr id="18" name="文本框 17"/>
            <p:cNvSpPr txBox="1"/>
            <p:nvPr/>
          </p:nvSpPr>
          <p:spPr>
            <a:xfrm>
              <a:off x="6377821" y="868680"/>
              <a:ext cx="800219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000" dirty="0" smtClean="0">
                  <a:solidFill>
                    <a:schemeClr val="accent1"/>
                  </a:solidFill>
                </a:rPr>
                <a:t>国学经典</a:t>
              </a:r>
              <a:endParaRPr lang="zh-CN" altLang="en-US" sz="400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131599" y="1761854"/>
              <a:ext cx="492443" cy="20143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accent1"/>
                  </a:solidFill>
                  <a:latin typeface="+mn-ea"/>
                </a:rPr>
                <a:t>GUOXUEJINGDAN </a:t>
              </a:r>
              <a:endParaRPr lang="zh-CN" altLang="en-US" sz="20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283" y="3285014"/>
            <a:ext cx="516768" cy="516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椭圆 50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53" name="组合 5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>
                <a:stCxn id="5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弧形 6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55"/>
              <p:cNvCxnSpPr>
                <a:stCxn id="5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63" name="组合 6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68" name="弧形 6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>
                <a:stCxn id="6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弧形 7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65" name="弧形 6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73" name="组合 7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8" name="弧形 7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/>
              <p:cNvCxnSpPr>
                <a:stCxn id="7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弧形 8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5" name="弧形 7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>
                <a:stCxn id="7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83" name="组合 8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8" name="弧形 8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>
                <a:stCxn id="8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弧形 9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5" name="弧形 8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8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93" name="组合 9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8" name="弧形 9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" name="直接连接符 98"/>
              <p:cNvCxnSpPr>
                <a:stCxn id="9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弧形 10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5" name="弧形 9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>
                <a:stCxn id="9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03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7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9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6538491" y="3237299"/>
            <a:ext cx="664797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您</a:t>
            </a:r>
            <a:r>
              <a:rPr lang="zh-CN" altLang="en-US" sz="2400" dirty="0" smtClean="0">
                <a:solidFill>
                  <a:schemeClr val="accent1"/>
                </a:solidFill>
              </a:rPr>
              <a:t>的标题内容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 flipH="1">
            <a:off x="5370545" y="1745699"/>
            <a:ext cx="1292662" cy="329357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第叁章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0" grpId="0"/>
      <p:bldP spid="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4278130" y="1924050"/>
            <a:ext cx="1018574" cy="1018574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000" kern="0" dirty="0" smtClean="0">
                <a:solidFill>
                  <a:srgbClr val="3E3C3D"/>
                </a:solidFill>
                <a:latin typeface="+mj-ea"/>
                <a:ea typeface="+mj-ea"/>
              </a:rPr>
              <a:t>国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3E3C3D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36552" y="3213504"/>
            <a:ext cx="701731" cy="2877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E3C3D"/>
                </a:solidFill>
              </a:rPr>
              <a:t>上德若谷，大白若辱，广德若不足，建德若偷，质真若渝。 </a:t>
            </a:r>
            <a:endParaRPr lang="zh-CN" altLang="en-US" sz="1400" dirty="0">
              <a:solidFill>
                <a:srgbClr val="3E3C3D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37607" y="1924050"/>
            <a:ext cx="1018574" cy="1018574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E3C3D"/>
                </a:solidFill>
                <a:effectLst/>
                <a:uLnTx/>
                <a:uFillTx/>
                <a:latin typeface="+mj-ea"/>
                <a:ea typeface="+mj-ea"/>
              </a:rPr>
              <a:t>学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3E3C3D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96029" y="3213504"/>
            <a:ext cx="701731" cy="2877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E3C3D"/>
                </a:solidFill>
              </a:rPr>
              <a:t>上德若谷，大白若辱，广德若不足，建德若偷，质真若渝。 </a:t>
            </a:r>
            <a:endParaRPr lang="zh-CN" altLang="en-US" sz="1400" dirty="0">
              <a:solidFill>
                <a:srgbClr val="3E3C3D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197084" y="1924050"/>
            <a:ext cx="1018574" cy="1018574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E3C3D"/>
                </a:solidFill>
                <a:effectLst/>
                <a:uLnTx/>
                <a:uFillTx/>
                <a:latin typeface="+mj-ea"/>
                <a:ea typeface="+mj-ea"/>
              </a:rPr>
              <a:t>精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3E3C3D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55506" y="3213504"/>
            <a:ext cx="701731" cy="2877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E3C3D"/>
                </a:solidFill>
              </a:rPr>
              <a:t>上德若谷，大白若辱，广德若不足，建德若偷，质真若渝。 </a:t>
            </a:r>
            <a:endParaRPr lang="zh-CN" altLang="en-US" sz="1400" dirty="0">
              <a:solidFill>
                <a:srgbClr val="3E3C3D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656561" y="1924050"/>
            <a:ext cx="1018574" cy="1018574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E3C3D"/>
                </a:solidFill>
                <a:effectLst/>
                <a:uLnTx/>
                <a:uFillTx/>
                <a:latin typeface="+mj-ea"/>
                <a:ea typeface="+mj-ea"/>
              </a:rPr>
              <a:t>典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3E3C3D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14983" y="3213504"/>
            <a:ext cx="701731" cy="28779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3E3C3D"/>
                </a:solidFill>
              </a:rPr>
              <a:t>上德若谷，大白若辱，广德若不足，建德若偷，质真若渝。 </a:t>
            </a:r>
            <a:endParaRPr lang="zh-CN" altLang="en-US" sz="1400" dirty="0">
              <a:solidFill>
                <a:srgbClr val="3E3C3D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2" y="1924050"/>
            <a:ext cx="2032654" cy="493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34272" y="1681400"/>
            <a:ext cx="9857728" cy="389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65851" y="2361938"/>
            <a:ext cx="6306342" cy="26672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明道若昧，进道若退，夷道若颣。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上德若谷，大白若辱，广德若不足，建德若偷，质真若渝。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大方无隅，大器晚成，大音希声，大象无形。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道隐无名。夫惟道，善贷且成。明道若昧，进道若退，夷道若颣。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上德若谷，大白若辱，广德若不足，建德若偷，质真若渝。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大方无隅，大器晚成，大音希声，大象无形。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道隐无名。夫惟道，善贷且成。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0" y="3357563"/>
            <a:ext cx="2830852" cy="3657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229491" y="1040047"/>
            <a:ext cx="1107996" cy="21409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1"/>
                </a:solidFill>
                <a:latin typeface="+mj-ea"/>
                <a:ea typeface="+mj-ea"/>
              </a:rPr>
              <a:t>目  录</a:t>
            </a:r>
            <a:endParaRPr lang="zh-CN" altLang="en-US" sz="6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884706" y="2784470"/>
            <a:ext cx="5956074" cy="1887696"/>
            <a:chOff x="3038594" y="2574920"/>
            <a:chExt cx="5956074" cy="1887696"/>
          </a:xfrm>
        </p:grpSpPr>
        <p:grpSp>
          <p:nvGrpSpPr>
            <p:cNvPr id="7" name="组合 6"/>
            <p:cNvGrpSpPr/>
            <p:nvPr/>
          </p:nvGrpSpPr>
          <p:grpSpPr>
            <a:xfrm>
              <a:off x="8113514" y="2574920"/>
              <a:ext cx="881154" cy="1887696"/>
              <a:chOff x="1844823" y="3320789"/>
              <a:chExt cx="881154" cy="188769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2233534" y="3320789"/>
                <a:ext cx="492443" cy="949940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PART 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844823" y="3320789"/>
                <a:ext cx="492443" cy="188769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在这里添加标题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421876" y="2574920"/>
              <a:ext cx="881156" cy="1887696"/>
              <a:chOff x="1844823" y="3320789"/>
              <a:chExt cx="881156" cy="1887696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233536" y="3320789"/>
                <a:ext cx="492443" cy="975588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PART 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844823" y="3320789"/>
                <a:ext cx="492443" cy="188769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在这里添加标题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30235" y="2574920"/>
              <a:ext cx="881156" cy="1887696"/>
              <a:chOff x="1844823" y="3320789"/>
              <a:chExt cx="881156" cy="188769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2233536" y="3320789"/>
                <a:ext cx="492443" cy="972382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PART 03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844823" y="3320789"/>
                <a:ext cx="492443" cy="188769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在这里添加标题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038594" y="2574920"/>
              <a:ext cx="881156" cy="1887696"/>
              <a:chOff x="1844823" y="3320789"/>
              <a:chExt cx="881156" cy="1887696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2233536" y="3320789"/>
                <a:ext cx="492443" cy="970779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PART 04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844823" y="3320789"/>
                <a:ext cx="492443" cy="188769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在这里添加标题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4324990" y="2574920"/>
              <a:ext cx="0" cy="188769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016631" y="2574920"/>
              <a:ext cx="0" cy="188769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708272" y="2574920"/>
              <a:ext cx="0" cy="1887696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" y="2983573"/>
            <a:ext cx="3270332" cy="3955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54"/>
            <a:ext cx="6431269" cy="429157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86119" y="3377440"/>
            <a:ext cx="2236510" cy="7814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国学经典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86118" y="4208437"/>
            <a:ext cx="3177873" cy="1109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  <a:endParaRPr lang="zh-CN" altLang="en-US" sz="14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</a:rPr>
              <a:t>夫慈故能勇；俭故能广；不敢为天下先，故能成器长。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49" y="225299"/>
            <a:ext cx="1390651" cy="3152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椭圆 50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53" name="组合 5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>
                <a:stCxn id="5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弧形 6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55"/>
              <p:cNvCxnSpPr>
                <a:stCxn id="5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63" name="组合 6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68" name="弧形 6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>
                <a:stCxn id="6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弧形 7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65" name="弧形 6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73" name="组合 7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8" name="弧形 7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/>
              <p:cNvCxnSpPr>
                <a:stCxn id="7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弧形 8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5" name="弧形 7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>
                <a:stCxn id="7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83" name="组合 8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8" name="弧形 8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>
                <a:stCxn id="8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弧形 9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5" name="弧形 8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8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93" name="组合 9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8" name="弧形 9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" name="直接连接符 98"/>
              <p:cNvCxnSpPr>
                <a:stCxn id="9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弧形 10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5" name="弧形 9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>
                <a:stCxn id="9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03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7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09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6538491" y="3237299"/>
            <a:ext cx="664797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您</a:t>
            </a:r>
            <a:r>
              <a:rPr lang="zh-CN" altLang="en-US" sz="2400" dirty="0" smtClean="0">
                <a:solidFill>
                  <a:schemeClr val="accent1"/>
                </a:solidFill>
              </a:rPr>
              <a:t>的标题内容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 flipH="1">
            <a:off x="5370545" y="1745699"/>
            <a:ext cx="1292662" cy="329357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第</a:t>
            </a:r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肆</a:t>
            </a:r>
            <a:r>
              <a:rPr lang="zh-CN" alt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章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0" grpId="0"/>
      <p:bldP spid="1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292967" y="1999635"/>
            <a:ext cx="3705630" cy="1934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家住西秦。赌博艺随身。花柳上、斗尖新。偶学念奴声调，有时高遏行云。蜀锦缠头无数，不负辛勤。 </a:t>
            </a:r>
            <a:endParaRPr lang="zh-CN" altLang="en-US" sz="1600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数年来往咸京道，残杯冷炙谩消魂。衷肠事、托何人。若有知音见采，不辞遍唱阳春。一曲当筵落泪，重掩罗巾。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58" y="1522975"/>
            <a:ext cx="1485542" cy="28147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1" b="22291"/>
          <a:stretch>
            <a:fillRect/>
          </a:stretch>
        </p:blipFill>
        <p:spPr>
          <a:xfrm>
            <a:off x="-1929597" y="3933907"/>
            <a:ext cx="5701855" cy="2106593"/>
          </a:xfrm>
          <a:custGeom>
            <a:avLst/>
            <a:gdLst>
              <a:gd name="connsiteX0" fmla="*/ 0 w 8160152"/>
              <a:gd name="connsiteY0" fmla="*/ 0 h 2106593"/>
              <a:gd name="connsiteX1" fmla="*/ 8160152 w 8160152"/>
              <a:gd name="connsiteY1" fmla="*/ 0 h 2106593"/>
              <a:gd name="connsiteX2" fmla="*/ 8160152 w 8160152"/>
              <a:gd name="connsiteY2" fmla="*/ 2106593 h 2106593"/>
              <a:gd name="connsiteX3" fmla="*/ 0 w 8160152"/>
              <a:gd name="connsiteY3" fmla="*/ 2106593 h 210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0152" h="2106593">
                <a:moveTo>
                  <a:pt x="0" y="0"/>
                </a:moveTo>
                <a:lnTo>
                  <a:pt x="8160152" y="0"/>
                </a:lnTo>
                <a:lnTo>
                  <a:pt x="8160152" y="2106593"/>
                </a:lnTo>
                <a:lnTo>
                  <a:pt x="0" y="2106593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3314700" y="1368483"/>
            <a:ext cx="7048500" cy="2969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11395" y="2894817"/>
            <a:ext cx="4505849" cy="23411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夫慈故能勇；俭故能广；不敢为天下先，故能成器长。我有三宝，持而保之：一曰慈，二曰俭，三曰不敢为天下先。 </a:t>
            </a:r>
            <a:endParaRPr lang="zh-CN" altLang="en-US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夫慈故能勇；俭故能广；不敢为天下先，故能成器长。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27942" y="1386547"/>
            <a:ext cx="670560" cy="670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国</a:t>
            </a:r>
            <a:endParaRPr lang="zh-CN" altLang="en-US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76" y="208651"/>
            <a:ext cx="1570024" cy="68017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736" y="3836815"/>
            <a:ext cx="3491966" cy="235144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207993" y="1386547"/>
            <a:ext cx="670560" cy="670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学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6188044" y="1386547"/>
            <a:ext cx="670560" cy="670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经</a:t>
            </a:r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7168095" y="1386547"/>
            <a:ext cx="670560" cy="670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典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" y="10"/>
            <a:ext cx="12190690" cy="6857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92" y="1689872"/>
            <a:ext cx="6294791" cy="534417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60026" y="1007592"/>
            <a:ext cx="1071062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800" dirty="0" smtClean="0">
                <a:latin typeface="+mj-ea"/>
                <a:ea typeface="+mj-ea"/>
              </a:rPr>
              <a:t>国学经典</a:t>
            </a:r>
            <a:endParaRPr lang="zh-CN" altLang="en-US" sz="4800" dirty="0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3008" y="2367916"/>
            <a:ext cx="4062651" cy="197929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u="sng" dirty="0">
                <a:solidFill>
                  <a:schemeClr val="accent1"/>
                </a:solidFill>
              </a:rPr>
              <a:t>我有三宝，持而保之：一曰慈，二曰俭，三曰不敢为天下先。 </a:t>
            </a:r>
            <a:endParaRPr lang="zh-CN" altLang="en-US" u="sng" dirty="0">
              <a:solidFill>
                <a:schemeClr val="accent1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u="sng" dirty="0">
                <a:solidFill>
                  <a:schemeClr val="accent1"/>
                </a:solidFill>
              </a:rPr>
              <a:t>夫慈故能勇；俭故能广；不敢为天下先，故能成器长。</a:t>
            </a:r>
            <a:endParaRPr lang="zh-CN" altLang="en-US" u="sng" dirty="0">
              <a:solidFill>
                <a:schemeClr val="accen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80" y="1526666"/>
            <a:ext cx="877826" cy="84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0" name="椭圆 69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72" name="组合 7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7" name="弧形 7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>
                <a:stCxn id="7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弧形 7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4" name="弧形 7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5" name="直接连接符 74"/>
              <p:cNvCxnSpPr>
                <a:stCxn id="7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82" name="组合 8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7" name="弧形 8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8" name="直接连接符 87"/>
              <p:cNvCxnSpPr>
                <a:stCxn id="8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弧形 8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4" name="弧形 8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5" name="直接连接符 84"/>
              <p:cNvCxnSpPr>
                <a:stCxn id="8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组合 90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92" name="组合 9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7" name="弧形 9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>
                <a:stCxn id="9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弧形 9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4" name="弧形 9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5" name="直接连接符 94"/>
              <p:cNvCxnSpPr>
                <a:stCxn id="9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组合 100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102" name="组合 10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107" name="弧形 10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8" name="直接连接符 107"/>
              <p:cNvCxnSpPr>
                <a:stCxn id="10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弧形 10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104" name="弧形 10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5" name="直接连接符 104"/>
              <p:cNvCxnSpPr>
                <a:stCxn id="10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组合 110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112" name="组合 11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117" name="弧形 11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8" name="直接连接符 117"/>
              <p:cNvCxnSpPr>
                <a:stCxn id="11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弧形 11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114" name="弧形 11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5" name="直接连接符 114"/>
              <p:cNvCxnSpPr>
                <a:stCxn id="11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组合 120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22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3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26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5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28" name="任意多边形: 形状 65"/>
          <p:cNvSpPr/>
          <p:nvPr/>
        </p:nvSpPr>
        <p:spPr bwMode="auto">
          <a:xfrm>
            <a:off x="9299210" y="2533369"/>
            <a:ext cx="480225" cy="284524"/>
          </a:xfrm>
          <a:custGeom>
            <a:avLst/>
            <a:gdLst>
              <a:gd name="connsiteX0" fmla="*/ 153489 w 480225"/>
              <a:gd name="connsiteY0" fmla="*/ 92360 h 284524"/>
              <a:gd name="connsiteX1" fmla="*/ 172584 w 480225"/>
              <a:gd name="connsiteY1" fmla="*/ 105619 h 284524"/>
              <a:gd name="connsiteX2" fmla="*/ 200553 w 480225"/>
              <a:gd name="connsiteY2" fmla="*/ 120773 h 284524"/>
              <a:gd name="connsiteX3" fmla="*/ 194099 w 480225"/>
              <a:gd name="connsiteY3" fmla="*/ 187881 h 284524"/>
              <a:gd name="connsiteX4" fmla="*/ 250037 w 480225"/>
              <a:gd name="connsiteY4" fmla="*/ 252824 h 284524"/>
              <a:gd name="connsiteX5" fmla="*/ 153220 w 480225"/>
              <a:gd name="connsiteY5" fmla="*/ 207364 h 284524"/>
              <a:gd name="connsiteX6" fmla="*/ 99433 w 480225"/>
              <a:gd name="connsiteY6" fmla="*/ 105619 h 284524"/>
              <a:gd name="connsiteX7" fmla="*/ 129554 w 480225"/>
              <a:gd name="connsiteY7" fmla="*/ 96960 h 284524"/>
              <a:gd name="connsiteX8" fmla="*/ 153489 w 480225"/>
              <a:gd name="connsiteY8" fmla="*/ 92360 h 284524"/>
              <a:gd name="connsiteX9" fmla="*/ 127743 w 480225"/>
              <a:gd name="connsiteY9" fmla="*/ 646 h 284524"/>
              <a:gd name="connsiteX10" fmla="*/ 213384 w 480225"/>
              <a:gd name="connsiteY10" fmla="*/ 56488 h 284524"/>
              <a:gd name="connsiteX11" fmla="*/ 262879 w 480225"/>
              <a:gd name="connsiteY11" fmla="*/ 58634 h 284524"/>
              <a:gd name="connsiteX12" fmla="*/ 284398 w 480225"/>
              <a:gd name="connsiteY12" fmla="*/ 114443 h 284524"/>
              <a:gd name="connsiteX13" fmla="*/ 331741 w 480225"/>
              <a:gd name="connsiteY13" fmla="*/ 191716 h 284524"/>
              <a:gd name="connsiteX14" fmla="*/ 247815 w 480225"/>
              <a:gd name="connsiteY14" fmla="*/ 204595 h 284524"/>
              <a:gd name="connsiteX15" fmla="*/ 256423 w 480225"/>
              <a:gd name="connsiteY15" fmla="*/ 170251 h 284524"/>
              <a:gd name="connsiteX16" fmla="*/ 286550 w 480225"/>
              <a:gd name="connsiteY16" fmla="*/ 176691 h 284524"/>
              <a:gd name="connsiteX17" fmla="*/ 237055 w 480225"/>
              <a:gd name="connsiteY17" fmla="*/ 200302 h 284524"/>
              <a:gd name="connsiteX18" fmla="*/ 480225 w 480225"/>
              <a:gd name="connsiteY18" fmla="*/ 249671 h 284524"/>
              <a:gd name="connsiteX19" fmla="*/ 396299 w 480225"/>
              <a:gd name="connsiteY19" fmla="*/ 266843 h 284524"/>
              <a:gd name="connsiteX20" fmla="*/ 312373 w 480225"/>
              <a:gd name="connsiteY20" fmla="*/ 284015 h 284524"/>
              <a:gd name="connsiteX21" fmla="*/ 176801 w 480225"/>
              <a:gd name="connsiteY21" fmla="*/ 264696 h 284524"/>
              <a:gd name="connsiteX22" fmla="*/ 75659 w 480225"/>
              <a:gd name="connsiteY22" fmla="*/ 159519 h 284524"/>
              <a:gd name="connsiteX23" fmla="*/ 86419 w 480225"/>
              <a:gd name="connsiteY23" fmla="*/ 110150 h 284524"/>
              <a:gd name="connsiteX24" fmla="*/ 228447 w 480225"/>
              <a:gd name="connsiteY24" fmla="*/ 251817 h 284524"/>
              <a:gd name="connsiteX25" fmla="*/ 318829 w 480225"/>
              <a:gd name="connsiteY25" fmla="*/ 262550 h 284524"/>
              <a:gd name="connsiteX26" fmla="*/ 209080 w 480225"/>
              <a:gd name="connsiteY26" fmla="*/ 144494 h 284524"/>
              <a:gd name="connsiteX27" fmla="*/ 176801 w 480225"/>
              <a:gd name="connsiteY27" fmla="*/ 90832 h 284524"/>
              <a:gd name="connsiteX28" fmla="*/ 129458 w 480225"/>
              <a:gd name="connsiteY28" fmla="*/ 82246 h 284524"/>
              <a:gd name="connsiteX29" fmla="*/ 88571 w 480225"/>
              <a:gd name="connsiteY29" fmla="*/ 101564 h 284524"/>
              <a:gd name="connsiteX30" fmla="*/ 90723 w 480225"/>
              <a:gd name="connsiteY30" fmla="*/ 69367 h 284524"/>
              <a:gd name="connsiteX31" fmla="*/ 47684 w 480225"/>
              <a:gd name="connsiteY31" fmla="*/ 52195 h 284524"/>
              <a:gd name="connsiteX32" fmla="*/ 77811 w 480225"/>
              <a:gd name="connsiteY32" fmla="*/ 101564 h 284524"/>
              <a:gd name="connsiteX33" fmla="*/ 17557 w 480225"/>
              <a:gd name="connsiteY33" fmla="*/ 105857 h 284524"/>
              <a:gd name="connsiteX34" fmla="*/ 2493 w 480225"/>
              <a:gd name="connsiteY34" fmla="*/ 45755 h 284524"/>
              <a:gd name="connsiteX35" fmla="*/ 92875 w 480225"/>
              <a:gd name="connsiteY35" fmla="*/ 15705 h 284524"/>
              <a:gd name="connsiteX36" fmla="*/ 127743 w 480225"/>
              <a:gd name="connsiteY36" fmla="*/ 646 h 2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0225" h="284524">
                <a:moveTo>
                  <a:pt x="153489" y="92360"/>
                </a:moveTo>
                <a:cubicBezTo>
                  <a:pt x="161288" y="94254"/>
                  <a:pt x="168281" y="99125"/>
                  <a:pt x="172584" y="105619"/>
                </a:cubicBezTo>
                <a:cubicBezTo>
                  <a:pt x="187644" y="99125"/>
                  <a:pt x="200553" y="112113"/>
                  <a:pt x="200553" y="120773"/>
                </a:cubicBezTo>
                <a:cubicBezTo>
                  <a:pt x="204856" y="142420"/>
                  <a:pt x="185493" y="161903"/>
                  <a:pt x="194099" y="187881"/>
                </a:cubicBezTo>
                <a:cubicBezTo>
                  <a:pt x="202705" y="211693"/>
                  <a:pt x="228522" y="237671"/>
                  <a:pt x="250037" y="252824"/>
                </a:cubicBezTo>
                <a:cubicBezTo>
                  <a:pt x="224219" y="246330"/>
                  <a:pt x="174735" y="222517"/>
                  <a:pt x="153220" y="207364"/>
                </a:cubicBezTo>
                <a:cubicBezTo>
                  <a:pt x="110191" y="174892"/>
                  <a:pt x="86524" y="122937"/>
                  <a:pt x="99433" y="105619"/>
                </a:cubicBezTo>
                <a:cubicBezTo>
                  <a:pt x="108039" y="92630"/>
                  <a:pt x="116645" y="90466"/>
                  <a:pt x="129554" y="96960"/>
                </a:cubicBezTo>
                <a:cubicBezTo>
                  <a:pt x="137084" y="91548"/>
                  <a:pt x="145690" y="90466"/>
                  <a:pt x="153489" y="92360"/>
                </a:cubicBezTo>
                <a:close/>
                <a:moveTo>
                  <a:pt x="127743" y="646"/>
                </a:moveTo>
                <a:cubicBezTo>
                  <a:pt x="160527" y="-4284"/>
                  <a:pt x="187561" y="19461"/>
                  <a:pt x="213384" y="56488"/>
                </a:cubicBezTo>
                <a:cubicBezTo>
                  <a:pt x="226296" y="54341"/>
                  <a:pt x="247815" y="50048"/>
                  <a:pt x="262879" y="58634"/>
                </a:cubicBezTo>
                <a:cubicBezTo>
                  <a:pt x="286550" y="71513"/>
                  <a:pt x="284398" y="95125"/>
                  <a:pt x="284398" y="114443"/>
                </a:cubicBezTo>
                <a:cubicBezTo>
                  <a:pt x="323133" y="129468"/>
                  <a:pt x="342501" y="168105"/>
                  <a:pt x="331741" y="191716"/>
                </a:cubicBezTo>
                <a:cubicBezTo>
                  <a:pt x="310221" y="243232"/>
                  <a:pt x="262879" y="228206"/>
                  <a:pt x="247815" y="204595"/>
                </a:cubicBezTo>
                <a:cubicBezTo>
                  <a:pt x="241359" y="189570"/>
                  <a:pt x="241359" y="180984"/>
                  <a:pt x="256423" y="170251"/>
                </a:cubicBezTo>
                <a:cubicBezTo>
                  <a:pt x="265031" y="161665"/>
                  <a:pt x="277942" y="176691"/>
                  <a:pt x="286550" y="176691"/>
                </a:cubicBezTo>
                <a:cubicBezTo>
                  <a:pt x="271486" y="142347"/>
                  <a:pt x="224144" y="165958"/>
                  <a:pt x="237055" y="200302"/>
                </a:cubicBezTo>
                <a:cubicBezTo>
                  <a:pt x="260727" y="266843"/>
                  <a:pt x="404907" y="230353"/>
                  <a:pt x="480225" y="249671"/>
                </a:cubicBezTo>
                <a:cubicBezTo>
                  <a:pt x="458706" y="251817"/>
                  <a:pt x="411363" y="264696"/>
                  <a:pt x="396299" y="266843"/>
                </a:cubicBezTo>
                <a:cubicBezTo>
                  <a:pt x="376932" y="268989"/>
                  <a:pt x="336045" y="279722"/>
                  <a:pt x="312373" y="284015"/>
                </a:cubicBezTo>
                <a:cubicBezTo>
                  <a:pt x="271486" y="286161"/>
                  <a:pt x="217688" y="281868"/>
                  <a:pt x="176801" y="264696"/>
                </a:cubicBezTo>
                <a:cubicBezTo>
                  <a:pt x="144522" y="249671"/>
                  <a:pt x="99331" y="215327"/>
                  <a:pt x="75659" y="159519"/>
                </a:cubicBezTo>
                <a:cubicBezTo>
                  <a:pt x="67051" y="138054"/>
                  <a:pt x="64900" y="131615"/>
                  <a:pt x="86419" y="110150"/>
                </a:cubicBezTo>
                <a:cubicBezTo>
                  <a:pt x="88571" y="189570"/>
                  <a:pt x="161737" y="226060"/>
                  <a:pt x="228447" y="251817"/>
                </a:cubicBezTo>
                <a:cubicBezTo>
                  <a:pt x="256423" y="262550"/>
                  <a:pt x="297310" y="260403"/>
                  <a:pt x="318829" y="262550"/>
                </a:cubicBezTo>
                <a:cubicBezTo>
                  <a:pt x="256423" y="256110"/>
                  <a:pt x="178953" y="200302"/>
                  <a:pt x="209080" y="144494"/>
                </a:cubicBezTo>
                <a:cubicBezTo>
                  <a:pt x="215536" y="127322"/>
                  <a:pt x="211232" y="86539"/>
                  <a:pt x="176801" y="90832"/>
                </a:cubicBezTo>
                <a:cubicBezTo>
                  <a:pt x="161737" y="80099"/>
                  <a:pt x="142370" y="73660"/>
                  <a:pt x="129458" y="82246"/>
                </a:cubicBezTo>
                <a:cubicBezTo>
                  <a:pt x="116546" y="71513"/>
                  <a:pt x="99331" y="88685"/>
                  <a:pt x="88571" y="101564"/>
                </a:cubicBezTo>
                <a:cubicBezTo>
                  <a:pt x="90723" y="95125"/>
                  <a:pt x="95027" y="77953"/>
                  <a:pt x="90723" y="69367"/>
                </a:cubicBezTo>
                <a:cubicBezTo>
                  <a:pt x="84267" y="56488"/>
                  <a:pt x="67051" y="43609"/>
                  <a:pt x="47684" y="52195"/>
                </a:cubicBezTo>
                <a:cubicBezTo>
                  <a:pt x="64900" y="56488"/>
                  <a:pt x="92875" y="69367"/>
                  <a:pt x="77811" y="101564"/>
                </a:cubicBezTo>
                <a:cubicBezTo>
                  <a:pt x="64900" y="129468"/>
                  <a:pt x="41228" y="129468"/>
                  <a:pt x="17557" y="105857"/>
                </a:cubicBezTo>
                <a:cubicBezTo>
                  <a:pt x="2493" y="88685"/>
                  <a:pt x="-3963" y="65074"/>
                  <a:pt x="2493" y="45755"/>
                </a:cubicBezTo>
                <a:cubicBezTo>
                  <a:pt x="15405" y="-3614"/>
                  <a:pt x="54140" y="-7906"/>
                  <a:pt x="92875" y="15705"/>
                </a:cubicBezTo>
                <a:cubicBezTo>
                  <a:pt x="105249" y="7119"/>
                  <a:pt x="116815" y="2289"/>
                  <a:pt x="127743" y="646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9" name="文本框 128"/>
          <p:cNvSpPr txBox="1"/>
          <p:nvPr/>
        </p:nvSpPr>
        <p:spPr>
          <a:xfrm>
            <a:off x="4033601" y="4098541"/>
            <a:ext cx="1882247" cy="386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accent1"/>
                </a:solidFill>
              </a:rPr>
              <a:t>演示完毕 谢谢欣赏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pic>
        <p:nvPicPr>
          <p:cNvPr id="130" name="图片 1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5" y="1421017"/>
            <a:ext cx="2614680" cy="3447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椭圆 50"/>
          <p:cNvSpPr/>
          <p:nvPr/>
        </p:nvSpPr>
        <p:spPr>
          <a:xfrm>
            <a:off x="3556000" y="889000"/>
            <a:ext cx="5080000" cy="50800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2707366" y="2398961"/>
            <a:ext cx="1632585" cy="373996"/>
            <a:chOff x="-164379" y="2115819"/>
            <a:chExt cx="4132029" cy="946576"/>
          </a:xfrm>
        </p:grpSpPr>
        <p:grpSp>
          <p:nvGrpSpPr>
            <p:cNvPr id="53" name="组合 5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>
                <a:stCxn id="5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弧形 6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6" name="直接连接符 55"/>
              <p:cNvCxnSpPr>
                <a:stCxn id="5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7850581" y="3690326"/>
            <a:ext cx="1632585" cy="373996"/>
            <a:chOff x="-164379" y="2115819"/>
            <a:chExt cx="4132029" cy="946576"/>
          </a:xfrm>
        </p:grpSpPr>
        <p:grpSp>
          <p:nvGrpSpPr>
            <p:cNvPr id="63" name="组合 6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68" name="弧形 6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9" name="直接连接符 68"/>
              <p:cNvCxnSpPr>
                <a:stCxn id="6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弧形 7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65" name="弧形 6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6" name="直接连接符 65"/>
              <p:cNvCxnSpPr>
                <a:stCxn id="6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组合 71"/>
          <p:cNvGrpSpPr/>
          <p:nvPr/>
        </p:nvGrpSpPr>
        <p:grpSpPr>
          <a:xfrm>
            <a:off x="3498651" y="2789420"/>
            <a:ext cx="1103713" cy="252841"/>
            <a:chOff x="-164379" y="2115819"/>
            <a:chExt cx="4132029" cy="946576"/>
          </a:xfrm>
        </p:grpSpPr>
        <p:grpSp>
          <p:nvGrpSpPr>
            <p:cNvPr id="73" name="组合 7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78" name="弧形 7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9" name="直接连接符 78"/>
              <p:cNvCxnSpPr>
                <a:stCxn id="7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弧形 8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75" name="弧形 7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6" name="直接连接符 75"/>
              <p:cNvCxnSpPr>
                <a:stCxn id="7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/>
          <p:nvPr/>
        </p:nvGrpSpPr>
        <p:grpSpPr>
          <a:xfrm flipV="1">
            <a:off x="2714893" y="2976418"/>
            <a:ext cx="1103713" cy="252841"/>
            <a:chOff x="-164379" y="2115819"/>
            <a:chExt cx="4132029" cy="946576"/>
          </a:xfrm>
        </p:grpSpPr>
        <p:grpSp>
          <p:nvGrpSpPr>
            <p:cNvPr id="83" name="组合 8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88" name="弧形 8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>
                <a:stCxn id="8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弧形 9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85" name="弧形 8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>
                <a:stCxn id="8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组合 91"/>
          <p:cNvGrpSpPr/>
          <p:nvPr/>
        </p:nvGrpSpPr>
        <p:grpSpPr>
          <a:xfrm flipV="1">
            <a:off x="8655022" y="3047668"/>
            <a:ext cx="1103713" cy="252841"/>
            <a:chOff x="-164379" y="2115819"/>
            <a:chExt cx="4132029" cy="946576"/>
          </a:xfrm>
        </p:grpSpPr>
        <p:grpSp>
          <p:nvGrpSpPr>
            <p:cNvPr id="93" name="组合 9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98" name="弧形 9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9" name="直接连接符 98"/>
              <p:cNvCxnSpPr>
                <a:stCxn id="9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弧形 10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95" name="弧形 9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>
                <a:stCxn id="9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组合 101"/>
          <p:cNvGrpSpPr/>
          <p:nvPr/>
        </p:nvGrpSpPr>
        <p:grpSpPr>
          <a:xfrm>
            <a:off x="3909810" y="2313374"/>
            <a:ext cx="5362482" cy="1841390"/>
            <a:chOff x="3909810" y="2313374"/>
            <a:chExt cx="5362482" cy="1841390"/>
          </a:xfrm>
        </p:grpSpPr>
        <p:sp>
          <p:nvSpPr>
            <p:cNvPr id="103" name="任意多边形: 形状 59"/>
            <p:cNvSpPr/>
            <p:nvPr/>
          </p:nvSpPr>
          <p:spPr bwMode="auto">
            <a:xfrm flipH="1">
              <a:off x="7323528" y="3067217"/>
              <a:ext cx="975378" cy="511209"/>
            </a:xfrm>
            <a:custGeom>
              <a:avLst/>
              <a:gdLst>
                <a:gd name="connsiteX0" fmla="*/ 268146 w 975378"/>
                <a:gd name="connsiteY0" fmla="*/ 181807 h 511209"/>
                <a:gd name="connsiteX1" fmla="*/ 350016 w 975378"/>
                <a:gd name="connsiteY1" fmla="*/ 214065 h 511209"/>
                <a:gd name="connsiteX2" fmla="*/ 425422 w 975378"/>
                <a:gd name="connsiteY2" fmla="*/ 220516 h 511209"/>
                <a:gd name="connsiteX3" fmla="*/ 490056 w 975378"/>
                <a:gd name="connsiteY3" fmla="*/ 250624 h 511209"/>
                <a:gd name="connsiteX4" fmla="*/ 418959 w 975378"/>
                <a:gd name="connsiteY4" fmla="*/ 343096 h 511209"/>
                <a:gd name="connsiteX5" fmla="*/ 418959 w 975378"/>
                <a:gd name="connsiteY5" fmla="*/ 317289 h 511209"/>
                <a:gd name="connsiteX6" fmla="*/ 421113 w 975378"/>
                <a:gd name="connsiteY6" fmla="*/ 310838 h 511209"/>
                <a:gd name="connsiteX7" fmla="*/ 410341 w 975378"/>
                <a:gd name="connsiteY7" fmla="*/ 381805 h 511209"/>
                <a:gd name="connsiteX8" fmla="*/ 492211 w 975378"/>
                <a:gd name="connsiteY8" fmla="*/ 454922 h 511209"/>
                <a:gd name="connsiteX9" fmla="*/ 714121 w 975378"/>
                <a:gd name="connsiteY9" fmla="*/ 459223 h 511209"/>
                <a:gd name="connsiteX10" fmla="*/ 795990 w 975378"/>
                <a:gd name="connsiteY10" fmla="*/ 390407 h 511209"/>
                <a:gd name="connsiteX11" fmla="*/ 869242 w 975378"/>
                <a:gd name="connsiteY11" fmla="*/ 364601 h 511209"/>
                <a:gd name="connsiteX12" fmla="*/ 916640 w 975378"/>
                <a:gd name="connsiteY12" fmla="*/ 373203 h 511209"/>
                <a:gd name="connsiteX13" fmla="*/ 811071 w 975378"/>
                <a:gd name="connsiteY13" fmla="*/ 401159 h 511209"/>
                <a:gd name="connsiteX14" fmla="*/ 709812 w 975378"/>
                <a:gd name="connsiteY14" fmla="*/ 487180 h 511209"/>
                <a:gd name="connsiteX15" fmla="*/ 365097 w 975378"/>
                <a:gd name="connsiteY15" fmla="*/ 420514 h 511209"/>
                <a:gd name="connsiteX16" fmla="*/ 313390 w 975378"/>
                <a:gd name="connsiteY16" fmla="*/ 325891 h 511209"/>
                <a:gd name="connsiteX17" fmla="*/ 283228 w 975378"/>
                <a:gd name="connsiteY17" fmla="*/ 276430 h 511209"/>
                <a:gd name="connsiteX18" fmla="*/ 248756 w 975378"/>
                <a:gd name="connsiteY18" fmla="*/ 257075 h 511209"/>
                <a:gd name="connsiteX19" fmla="*/ 233675 w 975378"/>
                <a:gd name="connsiteY19" fmla="*/ 269978 h 511209"/>
                <a:gd name="connsiteX20" fmla="*/ 270301 w 975378"/>
                <a:gd name="connsiteY20" fmla="*/ 278580 h 511209"/>
                <a:gd name="connsiteX21" fmla="*/ 272455 w 975378"/>
                <a:gd name="connsiteY21" fmla="*/ 289333 h 511209"/>
                <a:gd name="connsiteX22" fmla="*/ 227212 w 975378"/>
                <a:gd name="connsiteY22" fmla="*/ 310838 h 511209"/>
                <a:gd name="connsiteX23" fmla="*/ 209976 w 975378"/>
                <a:gd name="connsiteY23" fmla="*/ 209764 h 511209"/>
                <a:gd name="connsiteX24" fmla="*/ 268146 w 975378"/>
                <a:gd name="connsiteY24" fmla="*/ 181807 h 511209"/>
                <a:gd name="connsiteX25" fmla="*/ 704318 w 975378"/>
                <a:gd name="connsiteY25" fmla="*/ 166112 h 511209"/>
                <a:gd name="connsiteX26" fmla="*/ 772807 w 975378"/>
                <a:gd name="connsiteY26" fmla="*/ 171236 h 511209"/>
                <a:gd name="connsiteX27" fmla="*/ 805132 w 975378"/>
                <a:gd name="connsiteY27" fmla="*/ 199096 h 511209"/>
                <a:gd name="connsiteX28" fmla="*/ 876248 w 975378"/>
                <a:gd name="connsiteY28" fmla="*/ 233386 h 511209"/>
                <a:gd name="connsiteX29" fmla="*/ 830992 w 975378"/>
                <a:gd name="connsiteY29" fmla="*/ 323398 h 511209"/>
                <a:gd name="connsiteX30" fmla="*/ 809442 w 975378"/>
                <a:gd name="connsiteY30" fmla="*/ 321255 h 511209"/>
                <a:gd name="connsiteX31" fmla="*/ 790047 w 975378"/>
                <a:gd name="connsiteY31" fmla="*/ 269819 h 511209"/>
                <a:gd name="connsiteX32" fmla="*/ 787892 w 975378"/>
                <a:gd name="connsiteY32" fmla="*/ 261247 h 511209"/>
                <a:gd name="connsiteX33" fmla="*/ 772807 w 975378"/>
                <a:gd name="connsiteY33" fmla="*/ 310539 h 511209"/>
                <a:gd name="connsiteX34" fmla="*/ 880558 w 975378"/>
                <a:gd name="connsiteY34" fmla="*/ 314825 h 511209"/>
                <a:gd name="connsiteX35" fmla="*/ 975378 w 975378"/>
                <a:gd name="connsiteY35" fmla="*/ 374833 h 511209"/>
                <a:gd name="connsiteX36" fmla="*/ 899953 w 975378"/>
                <a:gd name="connsiteY36" fmla="*/ 353401 h 511209"/>
                <a:gd name="connsiteX37" fmla="*/ 779272 w 975378"/>
                <a:gd name="connsiteY37" fmla="*/ 376976 h 511209"/>
                <a:gd name="connsiteX38" fmla="*/ 649971 w 975378"/>
                <a:gd name="connsiteY38" fmla="*/ 454128 h 511209"/>
                <a:gd name="connsiteX39" fmla="*/ 537910 w 975378"/>
                <a:gd name="connsiteY39" fmla="*/ 372690 h 511209"/>
                <a:gd name="connsiteX40" fmla="*/ 552995 w 975378"/>
                <a:gd name="connsiteY40" fmla="*/ 349115 h 511209"/>
                <a:gd name="connsiteX41" fmla="*/ 563770 w 975378"/>
                <a:gd name="connsiteY41" fmla="*/ 346972 h 511209"/>
                <a:gd name="connsiteX42" fmla="*/ 667211 w 975378"/>
                <a:gd name="connsiteY42" fmla="*/ 424125 h 511209"/>
                <a:gd name="connsiteX43" fmla="*/ 712466 w 975378"/>
                <a:gd name="connsiteY43" fmla="*/ 353401 h 511209"/>
                <a:gd name="connsiteX44" fmla="*/ 686606 w 975378"/>
                <a:gd name="connsiteY44" fmla="*/ 280535 h 511209"/>
                <a:gd name="connsiteX45" fmla="*/ 684451 w 975378"/>
                <a:gd name="connsiteY45" fmla="*/ 211955 h 511209"/>
                <a:gd name="connsiteX46" fmla="*/ 686606 w 975378"/>
                <a:gd name="connsiteY46" fmla="*/ 166949 h 511209"/>
                <a:gd name="connsiteX47" fmla="*/ 704318 w 975378"/>
                <a:gd name="connsiteY47" fmla="*/ 166112 h 511209"/>
                <a:gd name="connsiteX48" fmla="*/ 301081 w 975378"/>
                <a:gd name="connsiteY48" fmla="*/ 269 h 511209"/>
                <a:gd name="connsiteX49" fmla="*/ 385057 w 975378"/>
                <a:gd name="connsiteY49" fmla="*/ 32535 h 511209"/>
                <a:gd name="connsiteX50" fmla="*/ 473338 w 975378"/>
                <a:gd name="connsiteY50" fmla="*/ 49743 h 511209"/>
                <a:gd name="connsiteX51" fmla="*/ 432427 w 975378"/>
                <a:gd name="connsiteY51" fmla="*/ 172352 h 511209"/>
                <a:gd name="connsiteX52" fmla="*/ 369984 w 975378"/>
                <a:gd name="connsiteY52" fmla="*/ 142237 h 511209"/>
                <a:gd name="connsiteX53" fmla="*/ 410895 w 975378"/>
                <a:gd name="connsiteY53" fmla="*/ 137935 h 511209"/>
                <a:gd name="connsiteX54" fmla="*/ 410895 w 975378"/>
                <a:gd name="connsiteY54" fmla="*/ 140086 h 511209"/>
                <a:gd name="connsiteX55" fmla="*/ 419508 w 975378"/>
                <a:gd name="connsiteY55" fmla="*/ 127180 h 511209"/>
                <a:gd name="connsiteX56" fmla="*/ 402282 w 975378"/>
                <a:gd name="connsiteY56" fmla="*/ 101368 h 511209"/>
                <a:gd name="connsiteX57" fmla="*/ 378597 w 975378"/>
                <a:gd name="connsiteY57" fmla="*/ 174503 h 511209"/>
                <a:gd name="connsiteX58" fmla="*/ 568080 w 975378"/>
                <a:gd name="connsiteY58" fmla="*/ 129331 h 511209"/>
                <a:gd name="connsiteX59" fmla="*/ 615450 w 975378"/>
                <a:gd name="connsiteY59" fmla="*/ 178805 h 511209"/>
                <a:gd name="connsiteX60" fmla="*/ 664974 w 975378"/>
                <a:gd name="connsiteY60" fmla="*/ 198164 h 511209"/>
                <a:gd name="connsiteX61" fmla="*/ 673587 w 975378"/>
                <a:gd name="connsiteY61" fmla="*/ 284205 h 511209"/>
                <a:gd name="connsiteX62" fmla="*/ 699426 w 975378"/>
                <a:gd name="connsiteY62" fmla="*/ 314320 h 511209"/>
                <a:gd name="connsiteX63" fmla="*/ 699426 w 975378"/>
                <a:gd name="connsiteY63" fmla="*/ 348736 h 511209"/>
                <a:gd name="connsiteX64" fmla="*/ 585305 w 975378"/>
                <a:gd name="connsiteY64" fmla="*/ 337981 h 511209"/>
                <a:gd name="connsiteX65" fmla="*/ 602531 w 975378"/>
                <a:gd name="connsiteY65" fmla="*/ 333679 h 511209"/>
                <a:gd name="connsiteX66" fmla="*/ 615450 w 975378"/>
                <a:gd name="connsiteY66" fmla="*/ 346585 h 511209"/>
                <a:gd name="connsiteX67" fmla="*/ 613297 w 975378"/>
                <a:gd name="connsiteY67" fmla="*/ 376699 h 511209"/>
                <a:gd name="connsiteX68" fmla="*/ 535781 w 975378"/>
                <a:gd name="connsiteY68" fmla="*/ 353038 h 511209"/>
                <a:gd name="connsiteX69" fmla="*/ 529322 w 975378"/>
                <a:gd name="connsiteY69" fmla="*/ 408965 h 511209"/>
                <a:gd name="connsiteX70" fmla="*/ 576692 w 975378"/>
                <a:gd name="connsiteY70" fmla="*/ 456288 h 511209"/>
                <a:gd name="connsiteX71" fmla="*/ 714498 w 975378"/>
                <a:gd name="connsiteY71" fmla="*/ 432626 h 511209"/>
                <a:gd name="connsiteX72" fmla="*/ 776941 w 975378"/>
                <a:gd name="connsiteY72" fmla="*/ 391757 h 511209"/>
                <a:gd name="connsiteX73" fmla="*/ 576692 w 975378"/>
                <a:gd name="connsiteY73" fmla="*/ 475647 h 511209"/>
                <a:gd name="connsiteX74" fmla="*/ 471185 w 975378"/>
                <a:gd name="connsiteY74" fmla="*/ 428324 h 511209"/>
                <a:gd name="connsiteX75" fmla="*/ 419508 w 975378"/>
                <a:gd name="connsiteY75" fmla="*/ 376699 h 511209"/>
                <a:gd name="connsiteX76" fmla="*/ 413048 w 975378"/>
                <a:gd name="connsiteY76" fmla="*/ 350887 h 511209"/>
                <a:gd name="connsiteX77" fmla="*/ 512096 w 975378"/>
                <a:gd name="connsiteY77" fmla="*/ 282054 h 511209"/>
                <a:gd name="connsiteX78" fmla="*/ 505636 w 975378"/>
                <a:gd name="connsiteY78" fmla="*/ 251940 h 511209"/>
                <a:gd name="connsiteX79" fmla="*/ 438887 w 975378"/>
                <a:gd name="connsiteY79" fmla="*/ 215372 h 511209"/>
                <a:gd name="connsiteX80" fmla="*/ 352758 w 975378"/>
                <a:gd name="connsiteY80" fmla="*/ 193862 h 511209"/>
                <a:gd name="connsiteX81" fmla="*/ 279549 w 975378"/>
                <a:gd name="connsiteY81" fmla="*/ 165898 h 511209"/>
                <a:gd name="connsiteX82" fmla="*/ 189114 w 975378"/>
                <a:gd name="connsiteY82" fmla="*/ 234731 h 511209"/>
                <a:gd name="connsiteX83" fmla="*/ 210646 w 975378"/>
                <a:gd name="connsiteY83" fmla="*/ 322924 h 511209"/>
                <a:gd name="connsiteX84" fmla="*/ 154663 w 975378"/>
                <a:gd name="connsiteY84" fmla="*/ 260544 h 511209"/>
                <a:gd name="connsiteX85" fmla="*/ 120211 w 975378"/>
                <a:gd name="connsiteY85" fmla="*/ 294960 h 511209"/>
                <a:gd name="connsiteX86" fmla="*/ 128824 w 975378"/>
                <a:gd name="connsiteY86" fmla="*/ 314320 h 511209"/>
                <a:gd name="connsiteX87" fmla="*/ 141743 w 975378"/>
                <a:gd name="connsiteY87" fmla="*/ 318622 h 511209"/>
                <a:gd name="connsiteX88" fmla="*/ 165429 w 975378"/>
                <a:gd name="connsiteY88" fmla="*/ 275601 h 511209"/>
                <a:gd name="connsiteX89" fmla="*/ 167582 w 975378"/>
                <a:gd name="connsiteY89" fmla="*/ 355189 h 511209"/>
                <a:gd name="connsiteX90" fmla="*/ 81454 w 975378"/>
                <a:gd name="connsiteY90" fmla="*/ 368095 h 511209"/>
                <a:gd name="connsiteX91" fmla="*/ 6091 w 975378"/>
                <a:gd name="connsiteY91" fmla="*/ 310018 h 511209"/>
                <a:gd name="connsiteX92" fmla="*/ 1785 w 975378"/>
                <a:gd name="connsiteY92" fmla="*/ 254091 h 511209"/>
                <a:gd name="connsiteX93" fmla="*/ 14704 w 975378"/>
                <a:gd name="connsiteY93" fmla="*/ 234731 h 511209"/>
                <a:gd name="connsiteX94" fmla="*/ 16857 w 975378"/>
                <a:gd name="connsiteY94" fmla="*/ 215372 h 511209"/>
                <a:gd name="connsiteX95" fmla="*/ 62075 w 975378"/>
                <a:gd name="connsiteY95" fmla="*/ 146539 h 511209"/>
                <a:gd name="connsiteX96" fmla="*/ 167582 w 975378"/>
                <a:gd name="connsiteY96" fmla="*/ 189560 h 511209"/>
                <a:gd name="connsiteX97" fmla="*/ 197727 w 975378"/>
                <a:gd name="connsiteY97" fmla="*/ 168050 h 511209"/>
                <a:gd name="connsiteX98" fmla="*/ 174042 w 975378"/>
                <a:gd name="connsiteY98" fmla="*/ 105670 h 511209"/>
                <a:gd name="connsiteX99" fmla="*/ 139590 w 975378"/>
                <a:gd name="connsiteY99" fmla="*/ 114274 h 511209"/>
                <a:gd name="connsiteX100" fmla="*/ 141743 w 975378"/>
                <a:gd name="connsiteY100" fmla="*/ 142237 h 511209"/>
                <a:gd name="connsiteX101" fmla="*/ 189114 w 975378"/>
                <a:gd name="connsiteY101" fmla="*/ 146539 h 511209"/>
                <a:gd name="connsiteX102" fmla="*/ 113752 w 975378"/>
                <a:gd name="connsiteY102" fmla="*/ 58347 h 511209"/>
                <a:gd name="connsiteX103" fmla="*/ 253711 w 975378"/>
                <a:gd name="connsiteY103" fmla="*/ 34686 h 511209"/>
                <a:gd name="connsiteX104" fmla="*/ 301081 w 975378"/>
                <a:gd name="connsiteY104" fmla="*/ 269 h 51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975378" h="511209">
                  <a:moveTo>
                    <a:pt x="268146" y="181807"/>
                  </a:moveTo>
                  <a:cubicBezTo>
                    <a:pt x="304772" y="177506"/>
                    <a:pt x="328471" y="201162"/>
                    <a:pt x="350016" y="214065"/>
                  </a:cubicBezTo>
                  <a:cubicBezTo>
                    <a:pt x="360788" y="205463"/>
                    <a:pt x="406032" y="196861"/>
                    <a:pt x="425422" y="220516"/>
                  </a:cubicBezTo>
                  <a:cubicBezTo>
                    <a:pt x="442658" y="244172"/>
                    <a:pt x="464203" y="211914"/>
                    <a:pt x="490056" y="250624"/>
                  </a:cubicBezTo>
                  <a:cubicBezTo>
                    <a:pt x="530991" y="310838"/>
                    <a:pt x="444813" y="399009"/>
                    <a:pt x="418959" y="343096"/>
                  </a:cubicBezTo>
                  <a:cubicBezTo>
                    <a:pt x="414650" y="334493"/>
                    <a:pt x="418959" y="317289"/>
                    <a:pt x="418959" y="317289"/>
                  </a:cubicBezTo>
                  <a:cubicBezTo>
                    <a:pt x="418959" y="317289"/>
                    <a:pt x="421113" y="312988"/>
                    <a:pt x="421113" y="310838"/>
                  </a:cubicBezTo>
                  <a:cubicBezTo>
                    <a:pt x="401723" y="325891"/>
                    <a:pt x="397414" y="353848"/>
                    <a:pt x="410341" y="381805"/>
                  </a:cubicBezTo>
                  <a:cubicBezTo>
                    <a:pt x="425422" y="414062"/>
                    <a:pt x="462048" y="435568"/>
                    <a:pt x="492211" y="454922"/>
                  </a:cubicBezTo>
                  <a:cubicBezTo>
                    <a:pt x="574080" y="506534"/>
                    <a:pt x="647332" y="500083"/>
                    <a:pt x="714121" y="459223"/>
                  </a:cubicBezTo>
                  <a:cubicBezTo>
                    <a:pt x="742129" y="444170"/>
                    <a:pt x="776600" y="405460"/>
                    <a:pt x="795990" y="390407"/>
                  </a:cubicBezTo>
                  <a:cubicBezTo>
                    <a:pt x="813226" y="373203"/>
                    <a:pt x="839080" y="364601"/>
                    <a:pt x="869242" y="364601"/>
                  </a:cubicBezTo>
                  <a:cubicBezTo>
                    <a:pt x="869242" y="364601"/>
                    <a:pt x="916640" y="371052"/>
                    <a:pt x="916640" y="373203"/>
                  </a:cubicBezTo>
                  <a:cubicBezTo>
                    <a:pt x="862779" y="381805"/>
                    <a:pt x="828307" y="386106"/>
                    <a:pt x="811071" y="401159"/>
                  </a:cubicBezTo>
                  <a:cubicBezTo>
                    <a:pt x="780909" y="429116"/>
                    <a:pt x="748592" y="465675"/>
                    <a:pt x="709812" y="487180"/>
                  </a:cubicBezTo>
                  <a:cubicBezTo>
                    <a:pt x="593471" y="547394"/>
                    <a:pt x="427577" y="482879"/>
                    <a:pt x="365097" y="420514"/>
                  </a:cubicBezTo>
                  <a:cubicBezTo>
                    <a:pt x="339244" y="396858"/>
                    <a:pt x="328471" y="362450"/>
                    <a:pt x="313390" y="325891"/>
                  </a:cubicBezTo>
                  <a:cubicBezTo>
                    <a:pt x="302618" y="304386"/>
                    <a:pt x="296155" y="293634"/>
                    <a:pt x="283228" y="276430"/>
                  </a:cubicBezTo>
                  <a:cubicBezTo>
                    <a:pt x="274610" y="263527"/>
                    <a:pt x="263838" y="257075"/>
                    <a:pt x="248756" y="257075"/>
                  </a:cubicBezTo>
                  <a:cubicBezTo>
                    <a:pt x="248756" y="257075"/>
                    <a:pt x="233675" y="269978"/>
                    <a:pt x="233675" y="269978"/>
                  </a:cubicBezTo>
                  <a:cubicBezTo>
                    <a:pt x="259529" y="261376"/>
                    <a:pt x="265992" y="269978"/>
                    <a:pt x="270301" y="278580"/>
                  </a:cubicBezTo>
                  <a:cubicBezTo>
                    <a:pt x="270301" y="276430"/>
                    <a:pt x="272455" y="287182"/>
                    <a:pt x="272455" y="289333"/>
                  </a:cubicBezTo>
                  <a:cubicBezTo>
                    <a:pt x="272455" y="310838"/>
                    <a:pt x="259529" y="321590"/>
                    <a:pt x="227212" y="310838"/>
                  </a:cubicBezTo>
                  <a:cubicBezTo>
                    <a:pt x="201358" y="300085"/>
                    <a:pt x="192740" y="235570"/>
                    <a:pt x="209976" y="209764"/>
                  </a:cubicBezTo>
                  <a:cubicBezTo>
                    <a:pt x="220748" y="196861"/>
                    <a:pt x="246602" y="183958"/>
                    <a:pt x="268146" y="181807"/>
                  </a:cubicBezTo>
                  <a:close/>
                  <a:moveTo>
                    <a:pt x="704318" y="166112"/>
                  </a:moveTo>
                  <a:cubicBezTo>
                    <a:pt x="728360" y="166012"/>
                    <a:pt x="766342" y="168021"/>
                    <a:pt x="772807" y="171236"/>
                  </a:cubicBezTo>
                  <a:cubicBezTo>
                    <a:pt x="785737" y="175522"/>
                    <a:pt x="792202" y="194810"/>
                    <a:pt x="805132" y="199096"/>
                  </a:cubicBezTo>
                  <a:cubicBezTo>
                    <a:pt x="835302" y="205526"/>
                    <a:pt x="863317" y="201239"/>
                    <a:pt x="876248" y="233386"/>
                  </a:cubicBezTo>
                  <a:cubicBezTo>
                    <a:pt x="891333" y="276249"/>
                    <a:pt x="861162" y="316968"/>
                    <a:pt x="830992" y="323398"/>
                  </a:cubicBezTo>
                  <a:cubicBezTo>
                    <a:pt x="822372" y="325541"/>
                    <a:pt x="809442" y="321255"/>
                    <a:pt x="809442" y="321255"/>
                  </a:cubicBezTo>
                  <a:cubicBezTo>
                    <a:pt x="783582" y="310539"/>
                    <a:pt x="766342" y="289108"/>
                    <a:pt x="790047" y="269819"/>
                  </a:cubicBezTo>
                  <a:cubicBezTo>
                    <a:pt x="792202" y="267676"/>
                    <a:pt x="787892" y="261247"/>
                    <a:pt x="787892" y="261247"/>
                  </a:cubicBezTo>
                  <a:cubicBezTo>
                    <a:pt x="764187" y="276249"/>
                    <a:pt x="757722" y="293394"/>
                    <a:pt x="772807" y="310539"/>
                  </a:cubicBezTo>
                  <a:cubicBezTo>
                    <a:pt x="822372" y="357688"/>
                    <a:pt x="848232" y="314825"/>
                    <a:pt x="880558" y="314825"/>
                  </a:cubicBezTo>
                  <a:cubicBezTo>
                    <a:pt x="912883" y="314825"/>
                    <a:pt x="962448" y="353401"/>
                    <a:pt x="975378" y="374833"/>
                  </a:cubicBezTo>
                  <a:cubicBezTo>
                    <a:pt x="947363" y="361974"/>
                    <a:pt x="919348" y="355545"/>
                    <a:pt x="899953" y="353401"/>
                  </a:cubicBezTo>
                  <a:cubicBezTo>
                    <a:pt x="846077" y="346972"/>
                    <a:pt x="809442" y="359831"/>
                    <a:pt x="779272" y="376976"/>
                  </a:cubicBezTo>
                  <a:cubicBezTo>
                    <a:pt x="738327" y="400550"/>
                    <a:pt x="699536" y="445556"/>
                    <a:pt x="649971" y="454128"/>
                  </a:cubicBezTo>
                  <a:cubicBezTo>
                    <a:pt x="587476" y="464844"/>
                    <a:pt x="529290" y="430554"/>
                    <a:pt x="537910" y="372690"/>
                  </a:cubicBezTo>
                  <a:cubicBezTo>
                    <a:pt x="540065" y="364117"/>
                    <a:pt x="548685" y="355545"/>
                    <a:pt x="552995" y="349115"/>
                  </a:cubicBezTo>
                  <a:cubicBezTo>
                    <a:pt x="552995" y="349115"/>
                    <a:pt x="561615" y="346972"/>
                    <a:pt x="563770" y="346972"/>
                  </a:cubicBezTo>
                  <a:cubicBezTo>
                    <a:pt x="544375" y="424125"/>
                    <a:pt x="619801" y="451985"/>
                    <a:pt x="667211" y="424125"/>
                  </a:cubicBezTo>
                  <a:cubicBezTo>
                    <a:pt x="690916" y="409123"/>
                    <a:pt x="706001" y="385548"/>
                    <a:pt x="712466" y="353401"/>
                  </a:cubicBezTo>
                  <a:cubicBezTo>
                    <a:pt x="718932" y="323398"/>
                    <a:pt x="710311" y="299823"/>
                    <a:pt x="686606" y="280535"/>
                  </a:cubicBezTo>
                  <a:cubicBezTo>
                    <a:pt x="693071" y="256961"/>
                    <a:pt x="693071" y="235529"/>
                    <a:pt x="684451" y="211955"/>
                  </a:cubicBezTo>
                  <a:cubicBezTo>
                    <a:pt x="677986" y="196953"/>
                    <a:pt x="652126" y="173379"/>
                    <a:pt x="686606" y="166949"/>
                  </a:cubicBezTo>
                  <a:cubicBezTo>
                    <a:pt x="689839" y="166414"/>
                    <a:pt x="696304" y="166146"/>
                    <a:pt x="704318" y="166112"/>
                  </a:cubicBezTo>
                  <a:close/>
                  <a:moveTo>
                    <a:pt x="301081" y="269"/>
                  </a:moveTo>
                  <a:cubicBezTo>
                    <a:pt x="346299" y="-1882"/>
                    <a:pt x="365678" y="8873"/>
                    <a:pt x="385057" y="32535"/>
                  </a:cubicBezTo>
                  <a:cubicBezTo>
                    <a:pt x="404435" y="21779"/>
                    <a:pt x="451806" y="26082"/>
                    <a:pt x="473338" y="49743"/>
                  </a:cubicBezTo>
                  <a:cubicBezTo>
                    <a:pt x="520709" y="99217"/>
                    <a:pt x="484104" y="146539"/>
                    <a:pt x="432427" y="172352"/>
                  </a:cubicBezTo>
                  <a:cubicBezTo>
                    <a:pt x="408742" y="185258"/>
                    <a:pt x="365678" y="170201"/>
                    <a:pt x="369984" y="142237"/>
                  </a:cubicBezTo>
                  <a:cubicBezTo>
                    <a:pt x="376444" y="107821"/>
                    <a:pt x="419508" y="99217"/>
                    <a:pt x="410895" y="137935"/>
                  </a:cubicBezTo>
                  <a:cubicBezTo>
                    <a:pt x="402282" y="137935"/>
                    <a:pt x="408742" y="142237"/>
                    <a:pt x="410895" y="140086"/>
                  </a:cubicBezTo>
                  <a:cubicBezTo>
                    <a:pt x="410895" y="140086"/>
                    <a:pt x="417355" y="137935"/>
                    <a:pt x="419508" y="127180"/>
                  </a:cubicBezTo>
                  <a:cubicBezTo>
                    <a:pt x="421661" y="112123"/>
                    <a:pt x="413048" y="103519"/>
                    <a:pt x="402282" y="101368"/>
                  </a:cubicBezTo>
                  <a:cubicBezTo>
                    <a:pt x="361371" y="97066"/>
                    <a:pt x="335533" y="150841"/>
                    <a:pt x="378597" y="174503"/>
                  </a:cubicBezTo>
                  <a:cubicBezTo>
                    <a:pt x="469032" y="223976"/>
                    <a:pt x="479798" y="109972"/>
                    <a:pt x="568080" y="129331"/>
                  </a:cubicBezTo>
                  <a:cubicBezTo>
                    <a:pt x="598225" y="135784"/>
                    <a:pt x="600378" y="168050"/>
                    <a:pt x="615450" y="178805"/>
                  </a:cubicBezTo>
                  <a:cubicBezTo>
                    <a:pt x="634829" y="189560"/>
                    <a:pt x="652055" y="180956"/>
                    <a:pt x="664974" y="198164"/>
                  </a:cubicBezTo>
                  <a:cubicBezTo>
                    <a:pt x="680047" y="221825"/>
                    <a:pt x="680047" y="254091"/>
                    <a:pt x="673587" y="284205"/>
                  </a:cubicBezTo>
                  <a:cubicBezTo>
                    <a:pt x="682200" y="292809"/>
                    <a:pt x="695119" y="307867"/>
                    <a:pt x="699426" y="314320"/>
                  </a:cubicBezTo>
                  <a:cubicBezTo>
                    <a:pt x="703732" y="322924"/>
                    <a:pt x="699426" y="348736"/>
                    <a:pt x="699426" y="348736"/>
                  </a:cubicBezTo>
                  <a:cubicBezTo>
                    <a:pt x="680047" y="473496"/>
                    <a:pt x="529322" y="413267"/>
                    <a:pt x="585305" y="337981"/>
                  </a:cubicBezTo>
                  <a:cubicBezTo>
                    <a:pt x="585305" y="337981"/>
                    <a:pt x="598225" y="333679"/>
                    <a:pt x="602531" y="333679"/>
                  </a:cubicBezTo>
                  <a:cubicBezTo>
                    <a:pt x="606837" y="335830"/>
                    <a:pt x="611144" y="342283"/>
                    <a:pt x="615450" y="346585"/>
                  </a:cubicBezTo>
                  <a:cubicBezTo>
                    <a:pt x="615450" y="357340"/>
                    <a:pt x="606837" y="365944"/>
                    <a:pt x="613297" y="376699"/>
                  </a:cubicBezTo>
                  <a:cubicBezTo>
                    <a:pt x="652055" y="305715"/>
                    <a:pt x="559467" y="307867"/>
                    <a:pt x="535781" y="353038"/>
                  </a:cubicBezTo>
                  <a:cubicBezTo>
                    <a:pt x="529322" y="365944"/>
                    <a:pt x="525015" y="389606"/>
                    <a:pt x="529322" y="408965"/>
                  </a:cubicBezTo>
                  <a:cubicBezTo>
                    <a:pt x="535781" y="430475"/>
                    <a:pt x="557314" y="447683"/>
                    <a:pt x="576692" y="456288"/>
                  </a:cubicBezTo>
                  <a:cubicBezTo>
                    <a:pt x="632676" y="477798"/>
                    <a:pt x="682200" y="460590"/>
                    <a:pt x="714498" y="432626"/>
                  </a:cubicBezTo>
                  <a:cubicBezTo>
                    <a:pt x="720958" y="428324"/>
                    <a:pt x="759716" y="400361"/>
                    <a:pt x="776941" y="391757"/>
                  </a:cubicBezTo>
                  <a:cubicBezTo>
                    <a:pt x="733877" y="434777"/>
                    <a:pt x="671434" y="495006"/>
                    <a:pt x="576692" y="475647"/>
                  </a:cubicBezTo>
                  <a:cubicBezTo>
                    <a:pt x="540088" y="467043"/>
                    <a:pt x="499177" y="449835"/>
                    <a:pt x="471185" y="428324"/>
                  </a:cubicBezTo>
                  <a:cubicBezTo>
                    <a:pt x="460419" y="417569"/>
                    <a:pt x="425968" y="391757"/>
                    <a:pt x="419508" y="376699"/>
                  </a:cubicBezTo>
                  <a:cubicBezTo>
                    <a:pt x="415201" y="368095"/>
                    <a:pt x="415201" y="363793"/>
                    <a:pt x="413048" y="350887"/>
                  </a:cubicBezTo>
                  <a:cubicBezTo>
                    <a:pt x="451806" y="404663"/>
                    <a:pt x="516402" y="337981"/>
                    <a:pt x="512096" y="282054"/>
                  </a:cubicBezTo>
                  <a:cubicBezTo>
                    <a:pt x="512096" y="271299"/>
                    <a:pt x="509943" y="260544"/>
                    <a:pt x="505636" y="251940"/>
                  </a:cubicBezTo>
                  <a:cubicBezTo>
                    <a:pt x="488411" y="215372"/>
                    <a:pt x="466879" y="215372"/>
                    <a:pt x="438887" y="215372"/>
                  </a:cubicBezTo>
                  <a:cubicBezTo>
                    <a:pt x="428121" y="202466"/>
                    <a:pt x="393669" y="176654"/>
                    <a:pt x="352758" y="193862"/>
                  </a:cubicBezTo>
                  <a:cubicBezTo>
                    <a:pt x="329073" y="178805"/>
                    <a:pt x="296775" y="165898"/>
                    <a:pt x="279549" y="165898"/>
                  </a:cubicBezTo>
                  <a:cubicBezTo>
                    <a:pt x="225719" y="170201"/>
                    <a:pt x="197727" y="185258"/>
                    <a:pt x="189114" y="234731"/>
                  </a:cubicBezTo>
                  <a:cubicBezTo>
                    <a:pt x="182655" y="273450"/>
                    <a:pt x="204187" y="297111"/>
                    <a:pt x="210646" y="322924"/>
                  </a:cubicBezTo>
                  <a:cubicBezTo>
                    <a:pt x="195574" y="288507"/>
                    <a:pt x="180501" y="260544"/>
                    <a:pt x="154663" y="260544"/>
                  </a:cubicBezTo>
                  <a:cubicBezTo>
                    <a:pt x="130977" y="262695"/>
                    <a:pt x="118058" y="277752"/>
                    <a:pt x="120211" y="294960"/>
                  </a:cubicBezTo>
                  <a:cubicBezTo>
                    <a:pt x="120211" y="299262"/>
                    <a:pt x="122365" y="307867"/>
                    <a:pt x="128824" y="314320"/>
                  </a:cubicBezTo>
                  <a:cubicBezTo>
                    <a:pt x="128824" y="314320"/>
                    <a:pt x="139590" y="318622"/>
                    <a:pt x="141743" y="318622"/>
                  </a:cubicBezTo>
                  <a:cubicBezTo>
                    <a:pt x="120211" y="297111"/>
                    <a:pt x="135284" y="266997"/>
                    <a:pt x="165429" y="275601"/>
                  </a:cubicBezTo>
                  <a:cubicBezTo>
                    <a:pt x="193421" y="282054"/>
                    <a:pt x="195574" y="333679"/>
                    <a:pt x="167582" y="355189"/>
                  </a:cubicBezTo>
                  <a:cubicBezTo>
                    <a:pt x="154663" y="365944"/>
                    <a:pt x="105139" y="370246"/>
                    <a:pt x="81454" y="368095"/>
                  </a:cubicBezTo>
                  <a:cubicBezTo>
                    <a:pt x="44849" y="365944"/>
                    <a:pt x="12551" y="342283"/>
                    <a:pt x="6091" y="310018"/>
                  </a:cubicBezTo>
                  <a:cubicBezTo>
                    <a:pt x="1785" y="294960"/>
                    <a:pt x="-2522" y="271299"/>
                    <a:pt x="1785" y="254091"/>
                  </a:cubicBezTo>
                  <a:cubicBezTo>
                    <a:pt x="3938" y="251940"/>
                    <a:pt x="10398" y="241185"/>
                    <a:pt x="14704" y="234731"/>
                  </a:cubicBezTo>
                  <a:cubicBezTo>
                    <a:pt x="14704" y="234731"/>
                    <a:pt x="16857" y="219674"/>
                    <a:pt x="16857" y="215372"/>
                  </a:cubicBezTo>
                  <a:cubicBezTo>
                    <a:pt x="12551" y="185258"/>
                    <a:pt x="25470" y="150841"/>
                    <a:pt x="62075" y="146539"/>
                  </a:cubicBezTo>
                  <a:cubicBezTo>
                    <a:pt x="94373" y="144388"/>
                    <a:pt x="83607" y="196013"/>
                    <a:pt x="167582" y="189560"/>
                  </a:cubicBezTo>
                  <a:cubicBezTo>
                    <a:pt x="178348" y="187409"/>
                    <a:pt x="191267" y="176654"/>
                    <a:pt x="197727" y="168050"/>
                  </a:cubicBezTo>
                  <a:cubicBezTo>
                    <a:pt x="208493" y="148690"/>
                    <a:pt x="199880" y="116425"/>
                    <a:pt x="174042" y="105670"/>
                  </a:cubicBezTo>
                  <a:cubicBezTo>
                    <a:pt x="163276" y="103519"/>
                    <a:pt x="146050" y="103519"/>
                    <a:pt x="139590" y="114274"/>
                  </a:cubicBezTo>
                  <a:cubicBezTo>
                    <a:pt x="139590" y="114274"/>
                    <a:pt x="139590" y="131482"/>
                    <a:pt x="141743" y="142237"/>
                  </a:cubicBezTo>
                  <a:cubicBezTo>
                    <a:pt x="139590" y="109972"/>
                    <a:pt x="189114" y="101368"/>
                    <a:pt x="189114" y="146539"/>
                  </a:cubicBezTo>
                  <a:cubicBezTo>
                    <a:pt x="189114" y="223976"/>
                    <a:pt x="10398" y="159445"/>
                    <a:pt x="113752" y="58347"/>
                  </a:cubicBezTo>
                  <a:cubicBezTo>
                    <a:pt x="148203" y="26082"/>
                    <a:pt x="199880" y="19628"/>
                    <a:pt x="253711" y="34686"/>
                  </a:cubicBezTo>
                  <a:cubicBezTo>
                    <a:pt x="264477" y="17477"/>
                    <a:pt x="275243" y="2420"/>
                    <a:pt x="301081" y="26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4" name="任意多边形: 形状 61"/>
            <p:cNvSpPr/>
            <p:nvPr/>
          </p:nvSpPr>
          <p:spPr bwMode="auto">
            <a:xfrm>
              <a:off x="3909810" y="3777798"/>
              <a:ext cx="876006" cy="376966"/>
            </a:xfrm>
            <a:custGeom>
              <a:avLst/>
              <a:gdLst>
                <a:gd name="connsiteX0" fmla="*/ 283683 w 876006"/>
                <a:gd name="connsiteY0" fmla="*/ 134260 h 376966"/>
                <a:gd name="connsiteX1" fmla="*/ 355235 w 876006"/>
                <a:gd name="connsiteY1" fmla="*/ 166038 h 376966"/>
                <a:gd name="connsiteX2" fmla="*/ 445617 w 876006"/>
                <a:gd name="connsiteY2" fmla="*/ 215591 h 376966"/>
                <a:gd name="connsiteX3" fmla="*/ 383210 w 876006"/>
                <a:gd name="connsiteY3" fmla="*/ 252217 h 376966"/>
                <a:gd name="connsiteX4" fmla="*/ 393970 w 876006"/>
                <a:gd name="connsiteY4" fmla="*/ 211282 h 376966"/>
                <a:gd name="connsiteX5" fmla="*/ 415489 w 876006"/>
                <a:gd name="connsiteY5" fmla="*/ 232826 h 376966"/>
                <a:gd name="connsiteX6" fmla="*/ 402578 w 876006"/>
                <a:gd name="connsiteY6" fmla="*/ 198355 h 376966"/>
                <a:gd name="connsiteX7" fmla="*/ 370298 w 876006"/>
                <a:gd name="connsiteY7" fmla="*/ 250062 h 376966"/>
                <a:gd name="connsiteX8" fmla="*/ 428401 w 876006"/>
                <a:gd name="connsiteY8" fmla="*/ 269452 h 376966"/>
                <a:gd name="connsiteX9" fmla="*/ 505871 w 876006"/>
                <a:gd name="connsiteY9" fmla="*/ 293151 h 376966"/>
                <a:gd name="connsiteX10" fmla="*/ 615620 w 876006"/>
                <a:gd name="connsiteY10" fmla="*/ 243599 h 376966"/>
                <a:gd name="connsiteX11" fmla="*/ 727522 w 876006"/>
                <a:gd name="connsiteY11" fmla="*/ 232826 h 376966"/>
                <a:gd name="connsiteX12" fmla="*/ 876006 w 876006"/>
                <a:gd name="connsiteY12" fmla="*/ 265143 h 376966"/>
                <a:gd name="connsiteX13" fmla="*/ 764105 w 876006"/>
                <a:gd name="connsiteY13" fmla="*/ 278070 h 376966"/>
                <a:gd name="connsiteX14" fmla="*/ 667267 w 876006"/>
                <a:gd name="connsiteY14" fmla="*/ 254371 h 376966"/>
                <a:gd name="connsiteX15" fmla="*/ 544606 w 876006"/>
                <a:gd name="connsiteY15" fmla="*/ 321159 h 376966"/>
                <a:gd name="connsiteX16" fmla="*/ 376754 w 876006"/>
                <a:gd name="connsiteY16" fmla="*/ 329777 h 376966"/>
                <a:gd name="connsiteX17" fmla="*/ 254093 w 876006"/>
                <a:gd name="connsiteY17" fmla="*/ 234981 h 376966"/>
                <a:gd name="connsiteX18" fmla="*/ 206751 w 876006"/>
                <a:gd name="connsiteY18" fmla="*/ 228518 h 376966"/>
                <a:gd name="connsiteX19" fmla="*/ 241182 w 876006"/>
                <a:gd name="connsiteY19" fmla="*/ 176810 h 376966"/>
                <a:gd name="connsiteX20" fmla="*/ 283683 w 876006"/>
                <a:gd name="connsiteY20" fmla="*/ 134260 h 376966"/>
                <a:gd name="connsiteX21" fmla="*/ 708010 w 876006"/>
                <a:gd name="connsiteY21" fmla="*/ 94600 h 376966"/>
                <a:gd name="connsiteX22" fmla="*/ 746611 w 876006"/>
                <a:gd name="connsiteY22" fmla="*/ 116145 h 376966"/>
                <a:gd name="connsiteX23" fmla="*/ 740177 w 876006"/>
                <a:gd name="connsiteY23" fmla="*/ 148462 h 376966"/>
                <a:gd name="connsiteX24" fmla="*/ 703720 w 876006"/>
                <a:gd name="connsiteY24" fmla="*/ 141998 h 376966"/>
                <a:gd name="connsiteX25" fmla="*/ 716588 w 876006"/>
                <a:gd name="connsiteY25" fmla="*/ 120454 h 376966"/>
                <a:gd name="connsiteX26" fmla="*/ 729455 w 876006"/>
                <a:gd name="connsiteY26" fmla="*/ 133380 h 376966"/>
                <a:gd name="connsiteX27" fmla="*/ 712299 w 876006"/>
                <a:gd name="connsiteY27" fmla="*/ 111836 h 376966"/>
                <a:gd name="connsiteX28" fmla="*/ 692998 w 876006"/>
                <a:gd name="connsiteY28" fmla="*/ 135535 h 376966"/>
                <a:gd name="connsiteX29" fmla="*/ 720877 w 876006"/>
                <a:gd name="connsiteY29" fmla="*/ 159234 h 376966"/>
                <a:gd name="connsiteX30" fmla="*/ 768056 w 876006"/>
                <a:gd name="connsiteY30" fmla="*/ 210941 h 376966"/>
                <a:gd name="connsiteX31" fmla="*/ 671553 w 876006"/>
                <a:gd name="connsiteY31" fmla="*/ 170006 h 376966"/>
                <a:gd name="connsiteX32" fmla="*/ 645818 w 876006"/>
                <a:gd name="connsiteY32" fmla="*/ 137689 h 376966"/>
                <a:gd name="connsiteX33" fmla="*/ 677986 w 876006"/>
                <a:gd name="connsiteY33" fmla="*/ 107527 h 376966"/>
                <a:gd name="connsiteX34" fmla="*/ 671553 w 876006"/>
                <a:gd name="connsiteY34" fmla="*/ 144153 h 376966"/>
                <a:gd name="connsiteX35" fmla="*/ 708010 w 876006"/>
                <a:gd name="connsiteY35" fmla="*/ 94600 h 376966"/>
                <a:gd name="connsiteX36" fmla="*/ 260664 w 876006"/>
                <a:gd name="connsiteY36" fmla="*/ 2099 h 376966"/>
                <a:gd name="connsiteX37" fmla="*/ 341890 w 876006"/>
                <a:gd name="connsiteY37" fmla="*/ 29822 h 376966"/>
                <a:gd name="connsiteX38" fmla="*/ 417199 w 876006"/>
                <a:gd name="connsiteY38" fmla="*/ 55662 h 376966"/>
                <a:gd name="connsiteX39" fmla="*/ 378469 w 876006"/>
                <a:gd name="connsiteY39" fmla="*/ 120260 h 376966"/>
                <a:gd name="connsiteX40" fmla="*/ 376317 w 876006"/>
                <a:gd name="connsiteY40" fmla="*/ 62121 h 376966"/>
                <a:gd name="connsiteX41" fmla="*/ 346193 w 876006"/>
                <a:gd name="connsiteY41" fmla="*/ 109493 h 376966"/>
                <a:gd name="connsiteX42" fmla="*/ 389227 w 876006"/>
                <a:gd name="connsiteY42" fmla="*/ 131026 h 376966"/>
                <a:gd name="connsiteX43" fmla="*/ 430109 w 876006"/>
                <a:gd name="connsiteY43" fmla="*/ 79347 h 376966"/>
                <a:gd name="connsiteX44" fmla="*/ 488205 w 876006"/>
                <a:gd name="connsiteY44" fmla="*/ 68581 h 376966"/>
                <a:gd name="connsiteX45" fmla="*/ 557059 w 876006"/>
                <a:gd name="connsiteY45" fmla="*/ 131026 h 376966"/>
                <a:gd name="connsiteX46" fmla="*/ 591486 w 876006"/>
                <a:gd name="connsiteY46" fmla="*/ 206390 h 376966"/>
                <a:gd name="connsiteX47" fmla="*/ 522632 w 876006"/>
                <a:gd name="connsiteY47" fmla="*/ 195624 h 376966"/>
                <a:gd name="connsiteX48" fmla="*/ 554907 w 876006"/>
                <a:gd name="connsiteY48" fmla="*/ 163325 h 376966"/>
                <a:gd name="connsiteX49" fmla="*/ 563514 w 876006"/>
                <a:gd name="connsiteY49" fmla="*/ 191317 h 376966"/>
                <a:gd name="connsiteX50" fmla="*/ 563514 w 876006"/>
                <a:gd name="connsiteY50" fmla="*/ 156865 h 376966"/>
                <a:gd name="connsiteX51" fmla="*/ 505418 w 876006"/>
                <a:gd name="connsiteY51" fmla="*/ 184857 h 376966"/>
                <a:gd name="connsiteX52" fmla="*/ 550604 w 876006"/>
                <a:gd name="connsiteY52" fmla="*/ 230076 h 376966"/>
                <a:gd name="connsiteX53" fmla="*/ 634519 w 876006"/>
                <a:gd name="connsiteY53" fmla="*/ 189164 h 376966"/>
                <a:gd name="connsiteX54" fmla="*/ 752862 w 876006"/>
                <a:gd name="connsiteY54" fmla="*/ 208543 h 376966"/>
                <a:gd name="connsiteX55" fmla="*/ 841081 w 876006"/>
                <a:gd name="connsiteY55" fmla="*/ 260222 h 376966"/>
                <a:gd name="connsiteX56" fmla="*/ 688311 w 876006"/>
                <a:gd name="connsiteY56" fmla="*/ 206390 h 376966"/>
                <a:gd name="connsiteX57" fmla="*/ 591486 w 876006"/>
                <a:gd name="connsiteY57" fmla="*/ 247302 h 376966"/>
                <a:gd name="connsiteX58" fmla="*/ 436564 w 876006"/>
                <a:gd name="connsiteY58" fmla="*/ 260222 h 376966"/>
                <a:gd name="connsiteX59" fmla="*/ 434413 w 876006"/>
                <a:gd name="connsiteY59" fmla="*/ 165478 h 376966"/>
                <a:gd name="connsiteX60" fmla="*/ 356952 w 876006"/>
                <a:gd name="connsiteY60" fmla="*/ 152559 h 376966"/>
                <a:gd name="connsiteX61" fmla="*/ 230002 w 876006"/>
                <a:gd name="connsiteY61" fmla="*/ 165478 h 376966"/>
                <a:gd name="connsiteX62" fmla="*/ 189120 w 876006"/>
                <a:gd name="connsiteY62" fmla="*/ 223616 h 376966"/>
                <a:gd name="connsiteX63" fmla="*/ 249368 w 876006"/>
                <a:gd name="connsiteY63" fmla="*/ 251609 h 376966"/>
                <a:gd name="connsiteX64" fmla="*/ 449474 w 876006"/>
                <a:gd name="connsiteY64" fmla="*/ 348505 h 376966"/>
                <a:gd name="connsiteX65" fmla="*/ 242912 w 876006"/>
                <a:gd name="connsiteY65" fmla="*/ 309747 h 376966"/>
                <a:gd name="connsiteX66" fmla="*/ 146086 w 876006"/>
                <a:gd name="connsiteY66" fmla="*/ 264528 h 376966"/>
                <a:gd name="connsiteX67" fmla="*/ 83687 w 876006"/>
                <a:gd name="connsiteY67" fmla="*/ 324819 h 376966"/>
                <a:gd name="connsiteX68" fmla="*/ 146086 w 876006"/>
                <a:gd name="connsiteY68" fmla="*/ 318360 h 376966"/>
                <a:gd name="connsiteX69" fmla="*/ 66474 w 876006"/>
                <a:gd name="connsiteY69" fmla="*/ 376498 h 376966"/>
                <a:gd name="connsiteX70" fmla="*/ 19137 w 876006"/>
                <a:gd name="connsiteY70" fmla="*/ 270988 h 376966"/>
                <a:gd name="connsiteX71" fmla="*/ 72929 w 876006"/>
                <a:gd name="connsiteY71" fmla="*/ 199930 h 376966"/>
                <a:gd name="connsiteX72" fmla="*/ 133176 w 876006"/>
                <a:gd name="connsiteY72" fmla="*/ 215003 h 376966"/>
                <a:gd name="connsiteX73" fmla="*/ 184816 w 876006"/>
                <a:gd name="connsiteY73" fmla="*/ 171938 h 376966"/>
                <a:gd name="connsiteX74" fmla="*/ 131024 w 876006"/>
                <a:gd name="connsiteY74" fmla="*/ 139639 h 376966"/>
                <a:gd name="connsiteX75" fmla="*/ 176210 w 876006"/>
                <a:gd name="connsiteY75" fmla="*/ 171938 h 376966"/>
                <a:gd name="connsiteX76" fmla="*/ 90142 w 876006"/>
                <a:gd name="connsiteY76" fmla="*/ 191317 h 376966"/>
                <a:gd name="connsiteX77" fmla="*/ 124569 w 876006"/>
                <a:gd name="connsiteY77" fmla="*/ 115953 h 376966"/>
                <a:gd name="connsiteX78" fmla="*/ 202030 w 876006"/>
                <a:gd name="connsiteY78" fmla="*/ 53508 h 376966"/>
                <a:gd name="connsiteX79" fmla="*/ 260664 w 876006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6006" h="376966">
                  <a:moveTo>
                    <a:pt x="283683" y="134260"/>
                  </a:moveTo>
                  <a:cubicBezTo>
                    <a:pt x="307354" y="127796"/>
                    <a:pt x="335867" y="133721"/>
                    <a:pt x="355235" y="166038"/>
                  </a:cubicBezTo>
                  <a:cubicBezTo>
                    <a:pt x="393970" y="148802"/>
                    <a:pt x="437009" y="170347"/>
                    <a:pt x="445617" y="215591"/>
                  </a:cubicBezTo>
                  <a:cubicBezTo>
                    <a:pt x="452072" y="247908"/>
                    <a:pt x="400426" y="273761"/>
                    <a:pt x="383210" y="252217"/>
                  </a:cubicBezTo>
                  <a:cubicBezTo>
                    <a:pt x="374602" y="239290"/>
                    <a:pt x="374602" y="215591"/>
                    <a:pt x="393970" y="211282"/>
                  </a:cubicBezTo>
                  <a:cubicBezTo>
                    <a:pt x="406882" y="209127"/>
                    <a:pt x="417641" y="219900"/>
                    <a:pt x="415489" y="232826"/>
                  </a:cubicBezTo>
                  <a:cubicBezTo>
                    <a:pt x="426249" y="230672"/>
                    <a:pt x="417641" y="198355"/>
                    <a:pt x="402578" y="198355"/>
                  </a:cubicBezTo>
                  <a:cubicBezTo>
                    <a:pt x="374602" y="196201"/>
                    <a:pt x="359539" y="228518"/>
                    <a:pt x="370298" y="250062"/>
                  </a:cubicBezTo>
                  <a:cubicBezTo>
                    <a:pt x="383210" y="275916"/>
                    <a:pt x="400426" y="278070"/>
                    <a:pt x="428401" y="269452"/>
                  </a:cubicBezTo>
                  <a:cubicBezTo>
                    <a:pt x="454224" y="286688"/>
                    <a:pt x="475744" y="295306"/>
                    <a:pt x="505871" y="293151"/>
                  </a:cubicBezTo>
                  <a:cubicBezTo>
                    <a:pt x="561822" y="286688"/>
                    <a:pt x="581189" y="271607"/>
                    <a:pt x="615620" y="243599"/>
                  </a:cubicBezTo>
                  <a:cubicBezTo>
                    <a:pt x="658660" y="206973"/>
                    <a:pt x="703851" y="215591"/>
                    <a:pt x="727522" y="232826"/>
                  </a:cubicBezTo>
                  <a:cubicBezTo>
                    <a:pt x="764105" y="256526"/>
                    <a:pt x="800688" y="282379"/>
                    <a:pt x="876006" y="265143"/>
                  </a:cubicBezTo>
                  <a:cubicBezTo>
                    <a:pt x="837271" y="284534"/>
                    <a:pt x="796384" y="293151"/>
                    <a:pt x="764105" y="278070"/>
                  </a:cubicBezTo>
                  <a:cubicBezTo>
                    <a:pt x="725370" y="260834"/>
                    <a:pt x="699547" y="250062"/>
                    <a:pt x="667267" y="254371"/>
                  </a:cubicBezTo>
                  <a:cubicBezTo>
                    <a:pt x="639292" y="258680"/>
                    <a:pt x="604861" y="303924"/>
                    <a:pt x="544606" y="321159"/>
                  </a:cubicBezTo>
                  <a:cubicBezTo>
                    <a:pt x="486504" y="336241"/>
                    <a:pt x="434857" y="342704"/>
                    <a:pt x="376754" y="329777"/>
                  </a:cubicBezTo>
                  <a:cubicBezTo>
                    <a:pt x="329411" y="321159"/>
                    <a:pt x="284221" y="303924"/>
                    <a:pt x="254093" y="234981"/>
                  </a:cubicBezTo>
                  <a:cubicBezTo>
                    <a:pt x="234726" y="254371"/>
                    <a:pt x="213206" y="247908"/>
                    <a:pt x="206751" y="228518"/>
                  </a:cubicBezTo>
                  <a:cubicBezTo>
                    <a:pt x="198143" y="211282"/>
                    <a:pt x="206751" y="181119"/>
                    <a:pt x="241182" y="176810"/>
                  </a:cubicBezTo>
                  <a:cubicBezTo>
                    <a:pt x="241182" y="159575"/>
                    <a:pt x="260011" y="140723"/>
                    <a:pt x="283683" y="134260"/>
                  </a:cubicBezTo>
                  <a:close/>
                  <a:moveTo>
                    <a:pt x="708010" y="94600"/>
                  </a:moveTo>
                  <a:cubicBezTo>
                    <a:pt x="727310" y="90291"/>
                    <a:pt x="744466" y="103218"/>
                    <a:pt x="746611" y="116145"/>
                  </a:cubicBezTo>
                  <a:cubicBezTo>
                    <a:pt x="750900" y="129071"/>
                    <a:pt x="748756" y="141998"/>
                    <a:pt x="740177" y="148462"/>
                  </a:cubicBezTo>
                  <a:cubicBezTo>
                    <a:pt x="729455" y="154925"/>
                    <a:pt x="708010" y="154925"/>
                    <a:pt x="703720" y="141998"/>
                  </a:cubicBezTo>
                  <a:cubicBezTo>
                    <a:pt x="697287" y="131226"/>
                    <a:pt x="703720" y="122608"/>
                    <a:pt x="716588" y="120454"/>
                  </a:cubicBezTo>
                  <a:cubicBezTo>
                    <a:pt x="723021" y="120454"/>
                    <a:pt x="725166" y="129071"/>
                    <a:pt x="729455" y="133380"/>
                  </a:cubicBezTo>
                  <a:cubicBezTo>
                    <a:pt x="729455" y="118299"/>
                    <a:pt x="725166" y="111836"/>
                    <a:pt x="712299" y="111836"/>
                  </a:cubicBezTo>
                  <a:cubicBezTo>
                    <a:pt x="703720" y="113990"/>
                    <a:pt x="692998" y="122608"/>
                    <a:pt x="692998" y="135535"/>
                  </a:cubicBezTo>
                  <a:cubicBezTo>
                    <a:pt x="692998" y="148462"/>
                    <a:pt x="701576" y="157080"/>
                    <a:pt x="720877" y="159234"/>
                  </a:cubicBezTo>
                  <a:cubicBezTo>
                    <a:pt x="738033" y="161388"/>
                    <a:pt x="759478" y="185088"/>
                    <a:pt x="768056" y="210941"/>
                  </a:cubicBezTo>
                  <a:cubicBezTo>
                    <a:pt x="742322" y="176470"/>
                    <a:pt x="695142" y="170006"/>
                    <a:pt x="671553" y="170006"/>
                  </a:cubicBezTo>
                  <a:cubicBezTo>
                    <a:pt x="654396" y="167852"/>
                    <a:pt x="647963" y="152771"/>
                    <a:pt x="645818" y="137689"/>
                  </a:cubicBezTo>
                  <a:cubicBezTo>
                    <a:pt x="645818" y="120454"/>
                    <a:pt x="660830" y="98909"/>
                    <a:pt x="677986" y="107527"/>
                  </a:cubicBezTo>
                  <a:cubicBezTo>
                    <a:pt x="667264" y="113990"/>
                    <a:pt x="656541" y="129071"/>
                    <a:pt x="671553" y="144153"/>
                  </a:cubicBezTo>
                  <a:cubicBezTo>
                    <a:pt x="665119" y="129071"/>
                    <a:pt x="684420" y="98909"/>
                    <a:pt x="708010" y="94600"/>
                  </a:cubicBezTo>
                  <a:close/>
                  <a:moveTo>
                    <a:pt x="260664" y="2099"/>
                  </a:moveTo>
                  <a:cubicBezTo>
                    <a:pt x="287560" y="-4091"/>
                    <a:pt x="318222" y="2907"/>
                    <a:pt x="341890" y="29822"/>
                  </a:cubicBezTo>
                  <a:cubicBezTo>
                    <a:pt x="369862" y="8290"/>
                    <a:pt x="406441" y="14750"/>
                    <a:pt x="417199" y="55662"/>
                  </a:cubicBezTo>
                  <a:cubicBezTo>
                    <a:pt x="427957" y="94420"/>
                    <a:pt x="410744" y="120260"/>
                    <a:pt x="378469" y="120260"/>
                  </a:cubicBezTo>
                  <a:cubicBezTo>
                    <a:pt x="356952" y="120260"/>
                    <a:pt x="328980" y="81501"/>
                    <a:pt x="376317" y="62121"/>
                  </a:cubicBezTo>
                  <a:cubicBezTo>
                    <a:pt x="348345" y="59968"/>
                    <a:pt x="333283" y="83654"/>
                    <a:pt x="346193" y="109493"/>
                  </a:cubicBezTo>
                  <a:cubicBezTo>
                    <a:pt x="350497" y="122413"/>
                    <a:pt x="367710" y="133179"/>
                    <a:pt x="389227" y="131026"/>
                  </a:cubicBezTo>
                  <a:cubicBezTo>
                    <a:pt x="419351" y="126719"/>
                    <a:pt x="430109" y="105187"/>
                    <a:pt x="430109" y="79347"/>
                  </a:cubicBezTo>
                  <a:cubicBezTo>
                    <a:pt x="434413" y="31976"/>
                    <a:pt x="483901" y="47048"/>
                    <a:pt x="488205" y="68581"/>
                  </a:cubicBezTo>
                  <a:cubicBezTo>
                    <a:pt x="531238" y="47048"/>
                    <a:pt x="576424" y="79347"/>
                    <a:pt x="557059" y="131026"/>
                  </a:cubicBezTo>
                  <a:cubicBezTo>
                    <a:pt x="606547" y="124566"/>
                    <a:pt x="628064" y="182704"/>
                    <a:pt x="591486" y="206390"/>
                  </a:cubicBezTo>
                  <a:cubicBezTo>
                    <a:pt x="557059" y="227923"/>
                    <a:pt x="524783" y="217156"/>
                    <a:pt x="522632" y="195624"/>
                  </a:cubicBezTo>
                  <a:cubicBezTo>
                    <a:pt x="518328" y="167631"/>
                    <a:pt x="539845" y="154712"/>
                    <a:pt x="554907" y="163325"/>
                  </a:cubicBezTo>
                  <a:cubicBezTo>
                    <a:pt x="567817" y="169785"/>
                    <a:pt x="572120" y="180551"/>
                    <a:pt x="563514" y="191317"/>
                  </a:cubicBezTo>
                  <a:cubicBezTo>
                    <a:pt x="580727" y="189164"/>
                    <a:pt x="580727" y="169785"/>
                    <a:pt x="563514" y="156865"/>
                  </a:cubicBezTo>
                  <a:cubicBezTo>
                    <a:pt x="544149" y="139639"/>
                    <a:pt x="505418" y="159018"/>
                    <a:pt x="505418" y="184857"/>
                  </a:cubicBezTo>
                  <a:cubicBezTo>
                    <a:pt x="507570" y="210697"/>
                    <a:pt x="522632" y="230076"/>
                    <a:pt x="550604" y="230076"/>
                  </a:cubicBezTo>
                  <a:cubicBezTo>
                    <a:pt x="602244" y="230076"/>
                    <a:pt x="604396" y="199930"/>
                    <a:pt x="634519" y="189164"/>
                  </a:cubicBezTo>
                  <a:cubicBezTo>
                    <a:pt x="673250" y="176244"/>
                    <a:pt x="720587" y="174091"/>
                    <a:pt x="752862" y="208543"/>
                  </a:cubicBezTo>
                  <a:cubicBezTo>
                    <a:pt x="774379" y="232229"/>
                    <a:pt x="804503" y="247302"/>
                    <a:pt x="841081" y="260222"/>
                  </a:cubicBezTo>
                  <a:cubicBezTo>
                    <a:pt x="778682" y="268835"/>
                    <a:pt x="742104" y="212850"/>
                    <a:pt x="688311" y="206390"/>
                  </a:cubicBezTo>
                  <a:cubicBezTo>
                    <a:pt x="653885" y="202083"/>
                    <a:pt x="625913" y="217156"/>
                    <a:pt x="591486" y="247302"/>
                  </a:cubicBezTo>
                  <a:cubicBezTo>
                    <a:pt x="552755" y="277448"/>
                    <a:pt x="492508" y="296827"/>
                    <a:pt x="436564" y="260222"/>
                  </a:cubicBezTo>
                  <a:cubicBezTo>
                    <a:pt x="477446" y="236536"/>
                    <a:pt x="453778" y="189164"/>
                    <a:pt x="434413" y="165478"/>
                  </a:cubicBezTo>
                  <a:cubicBezTo>
                    <a:pt x="419351" y="150405"/>
                    <a:pt x="382772" y="137486"/>
                    <a:pt x="356952" y="152559"/>
                  </a:cubicBezTo>
                  <a:cubicBezTo>
                    <a:pt x="328980" y="96574"/>
                    <a:pt x="242912" y="115953"/>
                    <a:pt x="230002" y="165478"/>
                  </a:cubicBezTo>
                  <a:cubicBezTo>
                    <a:pt x="199878" y="169785"/>
                    <a:pt x="186968" y="204237"/>
                    <a:pt x="189120" y="223616"/>
                  </a:cubicBezTo>
                  <a:cubicBezTo>
                    <a:pt x="195575" y="249455"/>
                    <a:pt x="221396" y="266681"/>
                    <a:pt x="249368" y="251609"/>
                  </a:cubicBezTo>
                  <a:cubicBezTo>
                    <a:pt x="288098" y="333432"/>
                    <a:pt x="348345" y="348505"/>
                    <a:pt x="449474" y="348505"/>
                  </a:cubicBezTo>
                  <a:cubicBezTo>
                    <a:pt x="328980" y="372191"/>
                    <a:pt x="285946" y="348505"/>
                    <a:pt x="242912" y="309747"/>
                  </a:cubicBezTo>
                  <a:cubicBezTo>
                    <a:pt x="212789" y="279601"/>
                    <a:pt x="171906" y="260222"/>
                    <a:pt x="146086" y="264528"/>
                  </a:cubicBezTo>
                  <a:cubicBezTo>
                    <a:pt x="96597" y="268835"/>
                    <a:pt x="55715" y="292520"/>
                    <a:pt x="83687" y="324819"/>
                  </a:cubicBezTo>
                  <a:cubicBezTo>
                    <a:pt x="64322" y="273141"/>
                    <a:pt x="141783" y="279601"/>
                    <a:pt x="146086" y="318360"/>
                  </a:cubicBezTo>
                  <a:cubicBezTo>
                    <a:pt x="148238" y="354965"/>
                    <a:pt x="111659" y="380804"/>
                    <a:pt x="66474" y="376498"/>
                  </a:cubicBezTo>
                  <a:cubicBezTo>
                    <a:pt x="8378" y="370038"/>
                    <a:pt x="-229" y="296827"/>
                    <a:pt x="19137" y="270988"/>
                  </a:cubicBezTo>
                  <a:cubicBezTo>
                    <a:pt x="-36807" y="227923"/>
                    <a:pt x="44957" y="174091"/>
                    <a:pt x="72929" y="199930"/>
                  </a:cubicBezTo>
                  <a:cubicBezTo>
                    <a:pt x="92294" y="217156"/>
                    <a:pt x="115962" y="217156"/>
                    <a:pt x="133176" y="215003"/>
                  </a:cubicBezTo>
                  <a:cubicBezTo>
                    <a:pt x="152541" y="212850"/>
                    <a:pt x="184816" y="197777"/>
                    <a:pt x="184816" y="171938"/>
                  </a:cubicBezTo>
                  <a:cubicBezTo>
                    <a:pt x="184816" y="124566"/>
                    <a:pt x="137479" y="128873"/>
                    <a:pt x="131024" y="139639"/>
                  </a:cubicBezTo>
                  <a:cubicBezTo>
                    <a:pt x="150389" y="135332"/>
                    <a:pt x="176210" y="143945"/>
                    <a:pt x="176210" y="171938"/>
                  </a:cubicBezTo>
                  <a:cubicBezTo>
                    <a:pt x="174058" y="206390"/>
                    <a:pt x="107356" y="217156"/>
                    <a:pt x="90142" y="191317"/>
                  </a:cubicBezTo>
                  <a:cubicBezTo>
                    <a:pt x="75080" y="165478"/>
                    <a:pt x="75080" y="124566"/>
                    <a:pt x="124569" y="115953"/>
                  </a:cubicBezTo>
                  <a:cubicBezTo>
                    <a:pt x="107356" y="83654"/>
                    <a:pt x="156845" y="31976"/>
                    <a:pt x="202030" y="53508"/>
                  </a:cubicBezTo>
                  <a:cubicBezTo>
                    <a:pt x="210637" y="27669"/>
                    <a:pt x="233768" y="8290"/>
                    <a:pt x="260664" y="20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4484766" y="2313374"/>
              <a:ext cx="1146175" cy="871538"/>
              <a:chOff x="1518911" y="2997201"/>
              <a:chExt cx="1146175" cy="8715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07" name="Freeform 39"/>
              <p:cNvSpPr>
                <a:spLocks noEditPoints="1"/>
              </p:cNvSpPr>
              <p:nvPr/>
            </p:nvSpPr>
            <p:spPr bwMode="auto">
              <a:xfrm>
                <a:off x="1518911" y="2997201"/>
                <a:ext cx="1146175" cy="655638"/>
              </a:xfrm>
              <a:custGeom>
                <a:avLst/>
                <a:gdLst>
                  <a:gd name="T0" fmla="*/ 169 w 532"/>
                  <a:gd name="T1" fmla="*/ 115 h 305"/>
                  <a:gd name="T2" fmla="*/ 202 w 532"/>
                  <a:gd name="T3" fmla="*/ 203 h 305"/>
                  <a:gd name="T4" fmla="*/ 174 w 532"/>
                  <a:gd name="T5" fmla="*/ 179 h 305"/>
                  <a:gd name="T6" fmla="*/ 174 w 532"/>
                  <a:gd name="T7" fmla="*/ 183 h 305"/>
                  <a:gd name="T8" fmla="*/ 187 w 532"/>
                  <a:gd name="T9" fmla="*/ 205 h 305"/>
                  <a:gd name="T10" fmla="*/ 190 w 532"/>
                  <a:gd name="T11" fmla="*/ 157 h 305"/>
                  <a:gd name="T12" fmla="*/ 139 w 532"/>
                  <a:gd name="T13" fmla="*/ 87 h 305"/>
                  <a:gd name="T14" fmla="*/ 91 w 532"/>
                  <a:gd name="T15" fmla="*/ 131 h 305"/>
                  <a:gd name="T16" fmla="*/ 116 w 532"/>
                  <a:gd name="T17" fmla="*/ 126 h 305"/>
                  <a:gd name="T18" fmla="*/ 111 w 532"/>
                  <a:gd name="T19" fmla="*/ 189 h 305"/>
                  <a:gd name="T20" fmla="*/ 105 w 532"/>
                  <a:gd name="T21" fmla="*/ 184 h 305"/>
                  <a:gd name="T22" fmla="*/ 96 w 532"/>
                  <a:gd name="T23" fmla="*/ 144 h 305"/>
                  <a:gd name="T24" fmla="*/ 93 w 532"/>
                  <a:gd name="T25" fmla="*/ 136 h 305"/>
                  <a:gd name="T26" fmla="*/ 162 w 532"/>
                  <a:gd name="T27" fmla="*/ 95 h 305"/>
                  <a:gd name="T28" fmla="*/ 206 w 532"/>
                  <a:gd name="T29" fmla="*/ 130 h 305"/>
                  <a:gd name="T30" fmla="*/ 221 w 532"/>
                  <a:gd name="T31" fmla="*/ 115 h 305"/>
                  <a:gd name="T32" fmla="*/ 207 w 532"/>
                  <a:gd name="T33" fmla="*/ 100 h 305"/>
                  <a:gd name="T34" fmla="*/ 238 w 532"/>
                  <a:gd name="T35" fmla="*/ 69 h 305"/>
                  <a:gd name="T36" fmla="*/ 180 w 532"/>
                  <a:gd name="T37" fmla="*/ 34 h 305"/>
                  <a:gd name="T38" fmla="*/ 145 w 532"/>
                  <a:gd name="T39" fmla="*/ 9 h 305"/>
                  <a:gd name="T40" fmla="*/ 105 w 532"/>
                  <a:gd name="T41" fmla="*/ 9 h 305"/>
                  <a:gd name="T42" fmla="*/ 120 w 532"/>
                  <a:gd name="T43" fmla="*/ 21 h 305"/>
                  <a:gd name="T44" fmla="*/ 96 w 532"/>
                  <a:gd name="T45" fmla="*/ 31 h 305"/>
                  <a:gd name="T46" fmla="*/ 63 w 532"/>
                  <a:gd name="T47" fmla="*/ 4 h 305"/>
                  <a:gd name="T48" fmla="*/ 15 w 532"/>
                  <a:gd name="T49" fmla="*/ 43 h 305"/>
                  <a:gd name="T50" fmla="*/ 12 w 532"/>
                  <a:gd name="T51" fmla="*/ 105 h 305"/>
                  <a:gd name="T52" fmla="*/ 38 w 532"/>
                  <a:gd name="T53" fmla="*/ 95 h 305"/>
                  <a:gd name="T54" fmla="*/ 58 w 532"/>
                  <a:gd name="T55" fmla="*/ 147 h 305"/>
                  <a:gd name="T56" fmla="*/ 206 w 532"/>
                  <a:gd name="T57" fmla="*/ 302 h 305"/>
                  <a:gd name="T58" fmla="*/ 363 w 532"/>
                  <a:gd name="T59" fmla="*/ 280 h 305"/>
                  <a:gd name="T60" fmla="*/ 532 w 532"/>
                  <a:gd name="T61" fmla="*/ 291 h 305"/>
                  <a:gd name="T62" fmla="*/ 354 w 532"/>
                  <a:gd name="T63" fmla="*/ 261 h 305"/>
                  <a:gd name="T64" fmla="*/ 142 w 532"/>
                  <a:gd name="T65" fmla="*/ 199 h 305"/>
                  <a:gd name="T66" fmla="*/ 263 w 532"/>
                  <a:gd name="T67" fmla="*/ 279 h 305"/>
                  <a:gd name="T68" fmla="*/ 425 w 532"/>
                  <a:gd name="T69" fmla="*/ 260 h 305"/>
                  <a:gd name="T70" fmla="*/ 230 w 532"/>
                  <a:gd name="T71" fmla="*/ 252 h 305"/>
                  <a:gd name="T72" fmla="*/ 240 w 532"/>
                  <a:gd name="T73" fmla="*/ 195 h 305"/>
                  <a:gd name="T74" fmla="*/ 256 w 532"/>
                  <a:gd name="T75" fmla="*/ 231 h 305"/>
                  <a:gd name="T76" fmla="*/ 311 w 532"/>
                  <a:gd name="T77" fmla="*/ 178 h 305"/>
                  <a:gd name="T78" fmla="*/ 287 w 532"/>
                  <a:gd name="T79" fmla="*/ 14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32" h="305">
                    <a:moveTo>
                      <a:pt x="162" y="95"/>
                    </a:moveTo>
                    <a:cubicBezTo>
                      <a:pt x="167" y="100"/>
                      <a:pt x="167" y="108"/>
                      <a:pt x="169" y="115"/>
                    </a:cubicBezTo>
                    <a:cubicBezTo>
                      <a:pt x="193" y="119"/>
                      <a:pt x="201" y="139"/>
                      <a:pt x="195" y="155"/>
                    </a:cubicBezTo>
                    <a:cubicBezTo>
                      <a:pt x="224" y="176"/>
                      <a:pt x="211" y="195"/>
                      <a:pt x="202" y="203"/>
                    </a:cubicBezTo>
                    <a:cubicBezTo>
                      <a:pt x="196" y="209"/>
                      <a:pt x="183" y="214"/>
                      <a:pt x="172" y="212"/>
                    </a:cubicBezTo>
                    <a:cubicBezTo>
                      <a:pt x="137" y="208"/>
                      <a:pt x="156" y="158"/>
                      <a:pt x="174" y="179"/>
                    </a:cubicBezTo>
                    <a:cubicBezTo>
                      <a:pt x="182" y="188"/>
                      <a:pt x="173" y="191"/>
                      <a:pt x="173" y="191"/>
                    </a:cubicBezTo>
                    <a:cubicBezTo>
                      <a:pt x="175" y="190"/>
                      <a:pt x="175" y="185"/>
                      <a:pt x="174" y="183"/>
                    </a:cubicBezTo>
                    <a:cubicBezTo>
                      <a:pt x="174" y="183"/>
                      <a:pt x="172" y="180"/>
                      <a:pt x="172" y="180"/>
                    </a:cubicBezTo>
                    <a:cubicBezTo>
                      <a:pt x="159" y="167"/>
                      <a:pt x="146" y="218"/>
                      <a:pt x="187" y="205"/>
                    </a:cubicBezTo>
                    <a:cubicBezTo>
                      <a:pt x="195" y="202"/>
                      <a:pt x="203" y="198"/>
                      <a:pt x="206" y="191"/>
                    </a:cubicBezTo>
                    <a:cubicBezTo>
                      <a:pt x="213" y="174"/>
                      <a:pt x="200" y="162"/>
                      <a:pt x="190" y="157"/>
                    </a:cubicBezTo>
                    <a:cubicBezTo>
                      <a:pt x="199" y="133"/>
                      <a:pt x="180" y="125"/>
                      <a:pt x="164" y="121"/>
                    </a:cubicBezTo>
                    <a:cubicBezTo>
                      <a:pt x="160" y="105"/>
                      <a:pt x="161" y="92"/>
                      <a:pt x="139" y="87"/>
                    </a:cubicBezTo>
                    <a:cubicBezTo>
                      <a:pt x="113" y="80"/>
                      <a:pt x="63" y="79"/>
                      <a:pt x="79" y="122"/>
                    </a:cubicBezTo>
                    <a:cubicBezTo>
                      <a:pt x="80" y="126"/>
                      <a:pt x="87" y="131"/>
                      <a:pt x="91" y="131"/>
                    </a:cubicBezTo>
                    <a:cubicBezTo>
                      <a:pt x="128" y="135"/>
                      <a:pt x="100" y="105"/>
                      <a:pt x="107" y="109"/>
                    </a:cubicBezTo>
                    <a:cubicBezTo>
                      <a:pt x="112" y="113"/>
                      <a:pt x="115" y="119"/>
                      <a:pt x="116" y="126"/>
                    </a:cubicBezTo>
                    <a:cubicBezTo>
                      <a:pt x="117" y="133"/>
                      <a:pt x="115" y="143"/>
                      <a:pt x="115" y="144"/>
                    </a:cubicBezTo>
                    <a:cubicBezTo>
                      <a:pt x="114" y="153"/>
                      <a:pt x="109" y="171"/>
                      <a:pt x="111" y="189"/>
                    </a:cubicBezTo>
                    <a:cubicBezTo>
                      <a:pt x="114" y="249"/>
                      <a:pt x="170" y="267"/>
                      <a:pt x="205" y="290"/>
                    </a:cubicBezTo>
                    <a:cubicBezTo>
                      <a:pt x="166" y="271"/>
                      <a:pt x="106" y="249"/>
                      <a:pt x="105" y="184"/>
                    </a:cubicBezTo>
                    <a:cubicBezTo>
                      <a:pt x="105" y="166"/>
                      <a:pt x="106" y="149"/>
                      <a:pt x="111" y="133"/>
                    </a:cubicBezTo>
                    <a:cubicBezTo>
                      <a:pt x="101" y="135"/>
                      <a:pt x="99" y="135"/>
                      <a:pt x="96" y="144"/>
                    </a:cubicBezTo>
                    <a:cubicBezTo>
                      <a:pt x="82" y="202"/>
                      <a:pt x="116" y="248"/>
                      <a:pt x="150" y="271"/>
                    </a:cubicBezTo>
                    <a:cubicBezTo>
                      <a:pt x="104" y="247"/>
                      <a:pt x="76" y="193"/>
                      <a:pt x="93" y="136"/>
                    </a:cubicBezTo>
                    <a:cubicBezTo>
                      <a:pt x="61" y="133"/>
                      <a:pt x="60" y="84"/>
                      <a:pt x="100" y="78"/>
                    </a:cubicBezTo>
                    <a:cubicBezTo>
                      <a:pt x="113" y="76"/>
                      <a:pt x="144" y="73"/>
                      <a:pt x="162" y="95"/>
                    </a:cubicBezTo>
                    <a:close/>
                    <a:moveTo>
                      <a:pt x="242" y="130"/>
                    </a:moveTo>
                    <a:cubicBezTo>
                      <a:pt x="227" y="135"/>
                      <a:pt x="213" y="135"/>
                      <a:pt x="206" y="130"/>
                    </a:cubicBezTo>
                    <a:cubicBezTo>
                      <a:pt x="191" y="122"/>
                      <a:pt x="191" y="102"/>
                      <a:pt x="204" y="96"/>
                    </a:cubicBezTo>
                    <a:cubicBezTo>
                      <a:pt x="222" y="88"/>
                      <a:pt x="223" y="108"/>
                      <a:pt x="221" y="115"/>
                    </a:cubicBezTo>
                    <a:cubicBezTo>
                      <a:pt x="218" y="114"/>
                      <a:pt x="216" y="110"/>
                      <a:pt x="217" y="107"/>
                    </a:cubicBezTo>
                    <a:cubicBezTo>
                      <a:pt x="218" y="100"/>
                      <a:pt x="211" y="96"/>
                      <a:pt x="207" y="100"/>
                    </a:cubicBezTo>
                    <a:cubicBezTo>
                      <a:pt x="187" y="117"/>
                      <a:pt x="215" y="141"/>
                      <a:pt x="244" y="117"/>
                    </a:cubicBezTo>
                    <a:cubicBezTo>
                      <a:pt x="262" y="101"/>
                      <a:pt x="253" y="77"/>
                      <a:pt x="238" y="69"/>
                    </a:cubicBezTo>
                    <a:cubicBezTo>
                      <a:pt x="231" y="66"/>
                      <a:pt x="226" y="62"/>
                      <a:pt x="221" y="57"/>
                    </a:cubicBezTo>
                    <a:cubicBezTo>
                      <a:pt x="206" y="43"/>
                      <a:pt x="211" y="30"/>
                      <a:pt x="180" y="34"/>
                    </a:cubicBezTo>
                    <a:cubicBezTo>
                      <a:pt x="178" y="26"/>
                      <a:pt x="176" y="18"/>
                      <a:pt x="171" y="13"/>
                    </a:cubicBezTo>
                    <a:cubicBezTo>
                      <a:pt x="162" y="4"/>
                      <a:pt x="154" y="7"/>
                      <a:pt x="145" y="9"/>
                    </a:cubicBezTo>
                    <a:cubicBezTo>
                      <a:pt x="144" y="9"/>
                      <a:pt x="136" y="0"/>
                      <a:pt x="128" y="0"/>
                    </a:cubicBezTo>
                    <a:cubicBezTo>
                      <a:pt x="118" y="0"/>
                      <a:pt x="109" y="4"/>
                      <a:pt x="105" y="9"/>
                    </a:cubicBezTo>
                    <a:cubicBezTo>
                      <a:pt x="99" y="19"/>
                      <a:pt x="99" y="53"/>
                      <a:pt x="120" y="45"/>
                    </a:cubicBezTo>
                    <a:cubicBezTo>
                      <a:pt x="137" y="38"/>
                      <a:pt x="123" y="26"/>
                      <a:pt x="120" y="21"/>
                    </a:cubicBezTo>
                    <a:cubicBezTo>
                      <a:pt x="130" y="21"/>
                      <a:pt x="136" y="34"/>
                      <a:pt x="133" y="41"/>
                    </a:cubicBezTo>
                    <a:cubicBezTo>
                      <a:pt x="124" y="60"/>
                      <a:pt x="98" y="54"/>
                      <a:pt x="96" y="31"/>
                    </a:cubicBezTo>
                    <a:cubicBezTo>
                      <a:pt x="96" y="31"/>
                      <a:pt x="97" y="25"/>
                      <a:pt x="96" y="23"/>
                    </a:cubicBezTo>
                    <a:cubicBezTo>
                      <a:pt x="93" y="13"/>
                      <a:pt x="77" y="1"/>
                      <a:pt x="63" y="4"/>
                    </a:cubicBezTo>
                    <a:cubicBezTo>
                      <a:pt x="57" y="5"/>
                      <a:pt x="54" y="11"/>
                      <a:pt x="52" y="16"/>
                    </a:cubicBezTo>
                    <a:cubicBezTo>
                      <a:pt x="34" y="12"/>
                      <a:pt x="16" y="28"/>
                      <a:pt x="15" y="43"/>
                    </a:cubicBezTo>
                    <a:cubicBezTo>
                      <a:pt x="14" y="49"/>
                      <a:pt x="18" y="53"/>
                      <a:pt x="18" y="57"/>
                    </a:cubicBezTo>
                    <a:cubicBezTo>
                      <a:pt x="17" y="68"/>
                      <a:pt x="0" y="83"/>
                      <a:pt x="12" y="105"/>
                    </a:cubicBezTo>
                    <a:cubicBezTo>
                      <a:pt x="14" y="109"/>
                      <a:pt x="21" y="113"/>
                      <a:pt x="25" y="115"/>
                    </a:cubicBezTo>
                    <a:cubicBezTo>
                      <a:pt x="62" y="136"/>
                      <a:pt x="62" y="71"/>
                      <a:pt x="38" y="95"/>
                    </a:cubicBezTo>
                    <a:cubicBezTo>
                      <a:pt x="41" y="83"/>
                      <a:pt x="54" y="79"/>
                      <a:pt x="59" y="91"/>
                    </a:cubicBezTo>
                    <a:cubicBezTo>
                      <a:pt x="66" y="108"/>
                      <a:pt x="57" y="131"/>
                      <a:pt x="58" y="147"/>
                    </a:cubicBezTo>
                    <a:cubicBezTo>
                      <a:pt x="59" y="178"/>
                      <a:pt x="73" y="204"/>
                      <a:pt x="85" y="224"/>
                    </a:cubicBezTo>
                    <a:cubicBezTo>
                      <a:pt x="105" y="259"/>
                      <a:pt x="151" y="294"/>
                      <a:pt x="206" y="302"/>
                    </a:cubicBezTo>
                    <a:cubicBezTo>
                      <a:pt x="233" y="305"/>
                      <a:pt x="269" y="303"/>
                      <a:pt x="292" y="293"/>
                    </a:cubicBezTo>
                    <a:cubicBezTo>
                      <a:pt x="311" y="284"/>
                      <a:pt x="331" y="282"/>
                      <a:pt x="363" y="280"/>
                    </a:cubicBezTo>
                    <a:cubicBezTo>
                      <a:pt x="397" y="279"/>
                      <a:pt x="427" y="282"/>
                      <a:pt x="460" y="288"/>
                    </a:cubicBezTo>
                    <a:cubicBezTo>
                      <a:pt x="486" y="294"/>
                      <a:pt x="532" y="291"/>
                      <a:pt x="532" y="291"/>
                    </a:cubicBezTo>
                    <a:cubicBezTo>
                      <a:pt x="506" y="288"/>
                      <a:pt x="446" y="270"/>
                      <a:pt x="422" y="266"/>
                    </a:cubicBezTo>
                    <a:cubicBezTo>
                      <a:pt x="400" y="262"/>
                      <a:pt x="382" y="260"/>
                      <a:pt x="354" y="261"/>
                    </a:cubicBezTo>
                    <a:cubicBezTo>
                      <a:pt x="324" y="263"/>
                      <a:pt x="299" y="275"/>
                      <a:pt x="276" y="281"/>
                    </a:cubicBezTo>
                    <a:cubicBezTo>
                      <a:pt x="214" y="297"/>
                      <a:pt x="150" y="271"/>
                      <a:pt x="142" y="199"/>
                    </a:cubicBezTo>
                    <a:cubicBezTo>
                      <a:pt x="147" y="213"/>
                      <a:pt x="156" y="231"/>
                      <a:pt x="164" y="243"/>
                    </a:cubicBezTo>
                    <a:cubicBezTo>
                      <a:pt x="180" y="267"/>
                      <a:pt x="226" y="288"/>
                      <a:pt x="263" y="279"/>
                    </a:cubicBezTo>
                    <a:cubicBezTo>
                      <a:pt x="284" y="273"/>
                      <a:pt x="306" y="263"/>
                      <a:pt x="329" y="259"/>
                    </a:cubicBezTo>
                    <a:cubicBezTo>
                      <a:pt x="369" y="251"/>
                      <a:pt x="395" y="258"/>
                      <a:pt x="425" y="260"/>
                    </a:cubicBezTo>
                    <a:cubicBezTo>
                      <a:pt x="408" y="250"/>
                      <a:pt x="377" y="240"/>
                      <a:pt x="351" y="243"/>
                    </a:cubicBezTo>
                    <a:cubicBezTo>
                      <a:pt x="304" y="248"/>
                      <a:pt x="249" y="273"/>
                      <a:pt x="230" y="252"/>
                    </a:cubicBezTo>
                    <a:cubicBezTo>
                      <a:pt x="189" y="206"/>
                      <a:pt x="256" y="158"/>
                      <a:pt x="259" y="207"/>
                    </a:cubicBezTo>
                    <a:cubicBezTo>
                      <a:pt x="253" y="198"/>
                      <a:pt x="247" y="194"/>
                      <a:pt x="240" y="195"/>
                    </a:cubicBezTo>
                    <a:cubicBezTo>
                      <a:pt x="233" y="198"/>
                      <a:pt x="229" y="202"/>
                      <a:pt x="230" y="211"/>
                    </a:cubicBezTo>
                    <a:cubicBezTo>
                      <a:pt x="231" y="220"/>
                      <a:pt x="244" y="231"/>
                      <a:pt x="256" y="231"/>
                    </a:cubicBezTo>
                    <a:cubicBezTo>
                      <a:pt x="274" y="231"/>
                      <a:pt x="290" y="221"/>
                      <a:pt x="292" y="198"/>
                    </a:cubicBezTo>
                    <a:cubicBezTo>
                      <a:pt x="296" y="196"/>
                      <a:pt x="311" y="195"/>
                      <a:pt x="311" y="178"/>
                    </a:cubicBezTo>
                    <a:cubicBezTo>
                      <a:pt x="310" y="163"/>
                      <a:pt x="297" y="146"/>
                      <a:pt x="277" y="156"/>
                    </a:cubicBezTo>
                    <a:cubicBezTo>
                      <a:pt x="280" y="150"/>
                      <a:pt x="280" y="148"/>
                      <a:pt x="287" y="145"/>
                    </a:cubicBezTo>
                    <a:cubicBezTo>
                      <a:pt x="278" y="126"/>
                      <a:pt x="254" y="125"/>
                      <a:pt x="242" y="13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2"/>
              <p:cNvSpPr/>
              <p:nvPr/>
            </p:nvSpPr>
            <p:spPr bwMode="auto">
              <a:xfrm>
                <a:off x="2018973" y="3625851"/>
                <a:ext cx="447675" cy="242888"/>
              </a:xfrm>
              <a:custGeom>
                <a:avLst/>
                <a:gdLst>
                  <a:gd name="T0" fmla="*/ 44 w 208"/>
                  <a:gd name="T1" fmla="*/ 87 h 113"/>
                  <a:gd name="T2" fmla="*/ 13 w 208"/>
                  <a:gd name="T3" fmla="*/ 76 h 113"/>
                  <a:gd name="T4" fmla="*/ 38 w 208"/>
                  <a:gd name="T5" fmla="*/ 112 h 113"/>
                  <a:gd name="T6" fmla="*/ 91 w 208"/>
                  <a:gd name="T7" fmla="*/ 86 h 113"/>
                  <a:gd name="T8" fmla="*/ 208 w 208"/>
                  <a:gd name="T9" fmla="*/ 4 h 113"/>
                  <a:gd name="T10" fmla="*/ 79 w 208"/>
                  <a:gd name="T11" fmla="*/ 42 h 113"/>
                  <a:gd name="T12" fmla="*/ 48 w 208"/>
                  <a:gd name="T13" fmla="*/ 64 h 113"/>
                  <a:gd name="T14" fmla="*/ 31 w 208"/>
                  <a:gd name="T15" fmla="*/ 44 h 113"/>
                  <a:gd name="T16" fmla="*/ 55 w 208"/>
                  <a:gd name="T17" fmla="*/ 32 h 113"/>
                  <a:gd name="T18" fmla="*/ 40 w 208"/>
                  <a:gd name="T19" fmla="*/ 42 h 113"/>
                  <a:gd name="T20" fmla="*/ 57 w 208"/>
                  <a:gd name="T21" fmla="*/ 56 h 113"/>
                  <a:gd name="T22" fmla="*/ 72 w 208"/>
                  <a:gd name="T23" fmla="*/ 25 h 113"/>
                  <a:gd name="T24" fmla="*/ 43 w 208"/>
                  <a:gd name="T25" fmla="*/ 14 h 113"/>
                  <a:gd name="T26" fmla="*/ 12 w 208"/>
                  <a:gd name="T27" fmla="*/ 46 h 113"/>
                  <a:gd name="T28" fmla="*/ 44 w 208"/>
                  <a:gd name="T2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13">
                    <a:moveTo>
                      <a:pt x="44" y="87"/>
                    </a:moveTo>
                    <a:cubicBezTo>
                      <a:pt x="28" y="96"/>
                      <a:pt x="18" y="85"/>
                      <a:pt x="13" y="76"/>
                    </a:cubicBezTo>
                    <a:cubicBezTo>
                      <a:pt x="0" y="89"/>
                      <a:pt x="21" y="110"/>
                      <a:pt x="38" y="112"/>
                    </a:cubicBezTo>
                    <a:cubicBezTo>
                      <a:pt x="53" y="113"/>
                      <a:pt x="90" y="102"/>
                      <a:pt x="91" y="86"/>
                    </a:cubicBezTo>
                    <a:cubicBezTo>
                      <a:pt x="94" y="43"/>
                      <a:pt x="154" y="20"/>
                      <a:pt x="208" y="4"/>
                    </a:cubicBezTo>
                    <a:cubicBezTo>
                      <a:pt x="163" y="0"/>
                      <a:pt x="89" y="2"/>
                      <a:pt x="79" y="42"/>
                    </a:cubicBezTo>
                    <a:cubicBezTo>
                      <a:pt x="74" y="58"/>
                      <a:pt x="61" y="65"/>
                      <a:pt x="48" y="64"/>
                    </a:cubicBezTo>
                    <a:cubicBezTo>
                      <a:pt x="39" y="63"/>
                      <a:pt x="29" y="52"/>
                      <a:pt x="31" y="44"/>
                    </a:cubicBezTo>
                    <a:cubicBezTo>
                      <a:pt x="33" y="33"/>
                      <a:pt x="47" y="26"/>
                      <a:pt x="55" y="32"/>
                    </a:cubicBezTo>
                    <a:cubicBezTo>
                      <a:pt x="47" y="34"/>
                      <a:pt x="41" y="35"/>
                      <a:pt x="40" y="42"/>
                    </a:cubicBezTo>
                    <a:cubicBezTo>
                      <a:pt x="37" y="51"/>
                      <a:pt x="45" y="59"/>
                      <a:pt x="57" y="56"/>
                    </a:cubicBezTo>
                    <a:cubicBezTo>
                      <a:pt x="69" y="53"/>
                      <a:pt x="75" y="35"/>
                      <a:pt x="72" y="25"/>
                    </a:cubicBezTo>
                    <a:cubicBezTo>
                      <a:pt x="69" y="17"/>
                      <a:pt x="57" y="13"/>
                      <a:pt x="43" y="14"/>
                    </a:cubicBezTo>
                    <a:cubicBezTo>
                      <a:pt x="30" y="15"/>
                      <a:pt x="16" y="27"/>
                      <a:pt x="12" y="46"/>
                    </a:cubicBezTo>
                    <a:cubicBezTo>
                      <a:pt x="7" y="67"/>
                      <a:pt x="25" y="89"/>
                      <a:pt x="44" y="8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6" name="任意多边形: 形状 64"/>
            <p:cNvSpPr/>
            <p:nvPr/>
          </p:nvSpPr>
          <p:spPr bwMode="auto">
            <a:xfrm flipH="1">
              <a:off x="8396353" y="2541637"/>
              <a:ext cx="875939" cy="376966"/>
            </a:xfrm>
            <a:custGeom>
              <a:avLst/>
              <a:gdLst>
                <a:gd name="connsiteX0" fmla="*/ 283616 w 875939"/>
                <a:gd name="connsiteY0" fmla="*/ 134260 h 376966"/>
                <a:gd name="connsiteX1" fmla="*/ 355168 w 875939"/>
                <a:gd name="connsiteY1" fmla="*/ 166038 h 376966"/>
                <a:gd name="connsiteX2" fmla="*/ 445550 w 875939"/>
                <a:gd name="connsiteY2" fmla="*/ 215591 h 376966"/>
                <a:gd name="connsiteX3" fmla="*/ 385295 w 875939"/>
                <a:gd name="connsiteY3" fmla="*/ 252217 h 376966"/>
                <a:gd name="connsiteX4" fmla="*/ 393903 w 875939"/>
                <a:gd name="connsiteY4" fmla="*/ 211282 h 376966"/>
                <a:gd name="connsiteX5" fmla="*/ 415423 w 875939"/>
                <a:gd name="connsiteY5" fmla="*/ 232826 h 376966"/>
                <a:gd name="connsiteX6" fmla="*/ 402511 w 875939"/>
                <a:gd name="connsiteY6" fmla="*/ 198355 h 376966"/>
                <a:gd name="connsiteX7" fmla="*/ 370232 w 875939"/>
                <a:gd name="connsiteY7" fmla="*/ 250062 h 376966"/>
                <a:gd name="connsiteX8" fmla="*/ 428334 w 875939"/>
                <a:gd name="connsiteY8" fmla="*/ 269452 h 376966"/>
                <a:gd name="connsiteX9" fmla="*/ 505804 w 875939"/>
                <a:gd name="connsiteY9" fmla="*/ 293151 h 376966"/>
                <a:gd name="connsiteX10" fmla="*/ 615554 w 875939"/>
                <a:gd name="connsiteY10" fmla="*/ 243599 h 376966"/>
                <a:gd name="connsiteX11" fmla="*/ 727455 w 875939"/>
                <a:gd name="connsiteY11" fmla="*/ 232826 h 376966"/>
                <a:gd name="connsiteX12" fmla="*/ 875939 w 875939"/>
                <a:gd name="connsiteY12" fmla="*/ 265143 h 376966"/>
                <a:gd name="connsiteX13" fmla="*/ 764038 w 875939"/>
                <a:gd name="connsiteY13" fmla="*/ 278070 h 376966"/>
                <a:gd name="connsiteX14" fmla="*/ 667200 w 875939"/>
                <a:gd name="connsiteY14" fmla="*/ 254371 h 376966"/>
                <a:gd name="connsiteX15" fmla="*/ 544539 w 875939"/>
                <a:gd name="connsiteY15" fmla="*/ 321159 h 376966"/>
                <a:gd name="connsiteX16" fmla="*/ 376688 w 875939"/>
                <a:gd name="connsiteY16" fmla="*/ 329777 h 376966"/>
                <a:gd name="connsiteX17" fmla="*/ 254027 w 875939"/>
                <a:gd name="connsiteY17" fmla="*/ 234981 h 376966"/>
                <a:gd name="connsiteX18" fmla="*/ 206684 w 875939"/>
                <a:gd name="connsiteY18" fmla="*/ 228518 h 376966"/>
                <a:gd name="connsiteX19" fmla="*/ 241115 w 875939"/>
                <a:gd name="connsiteY19" fmla="*/ 176810 h 376966"/>
                <a:gd name="connsiteX20" fmla="*/ 283616 w 875939"/>
                <a:gd name="connsiteY20" fmla="*/ 134260 h 376966"/>
                <a:gd name="connsiteX21" fmla="*/ 708458 w 875939"/>
                <a:gd name="connsiteY21" fmla="*/ 94600 h 376966"/>
                <a:gd name="connsiteX22" fmla="*/ 749541 w 875939"/>
                <a:gd name="connsiteY22" fmla="*/ 116145 h 376966"/>
                <a:gd name="connsiteX23" fmla="*/ 740892 w 875939"/>
                <a:gd name="connsiteY23" fmla="*/ 148462 h 376966"/>
                <a:gd name="connsiteX24" fmla="*/ 704133 w 875939"/>
                <a:gd name="connsiteY24" fmla="*/ 141998 h 376966"/>
                <a:gd name="connsiteX25" fmla="*/ 717107 w 875939"/>
                <a:gd name="connsiteY25" fmla="*/ 120454 h 376966"/>
                <a:gd name="connsiteX26" fmla="*/ 730080 w 875939"/>
                <a:gd name="connsiteY26" fmla="*/ 133380 h 376966"/>
                <a:gd name="connsiteX27" fmla="*/ 712782 w 875939"/>
                <a:gd name="connsiteY27" fmla="*/ 111836 h 376966"/>
                <a:gd name="connsiteX28" fmla="*/ 695484 w 875939"/>
                <a:gd name="connsiteY28" fmla="*/ 135535 h 376966"/>
                <a:gd name="connsiteX29" fmla="*/ 721431 w 875939"/>
                <a:gd name="connsiteY29" fmla="*/ 159234 h 376966"/>
                <a:gd name="connsiteX30" fmla="*/ 771164 w 875939"/>
                <a:gd name="connsiteY30" fmla="*/ 210941 h 376966"/>
                <a:gd name="connsiteX31" fmla="*/ 673861 w 875939"/>
                <a:gd name="connsiteY31" fmla="*/ 170006 h 376966"/>
                <a:gd name="connsiteX32" fmla="*/ 647913 w 875939"/>
                <a:gd name="connsiteY32" fmla="*/ 137689 h 376966"/>
                <a:gd name="connsiteX33" fmla="*/ 678185 w 875939"/>
                <a:gd name="connsiteY33" fmla="*/ 107527 h 376966"/>
                <a:gd name="connsiteX34" fmla="*/ 671699 w 875939"/>
                <a:gd name="connsiteY34" fmla="*/ 144153 h 376966"/>
                <a:gd name="connsiteX35" fmla="*/ 708458 w 875939"/>
                <a:gd name="connsiteY35" fmla="*/ 94600 h 376966"/>
                <a:gd name="connsiteX36" fmla="*/ 261135 w 875939"/>
                <a:gd name="connsiteY36" fmla="*/ 2099 h 376966"/>
                <a:gd name="connsiteX37" fmla="*/ 342507 w 875939"/>
                <a:gd name="connsiteY37" fmla="*/ 29822 h 376966"/>
                <a:gd name="connsiteX38" fmla="*/ 417953 w 875939"/>
                <a:gd name="connsiteY38" fmla="*/ 55662 h 376966"/>
                <a:gd name="connsiteX39" fmla="*/ 381308 w 875939"/>
                <a:gd name="connsiteY39" fmla="*/ 120260 h 376966"/>
                <a:gd name="connsiteX40" fmla="*/ 376997 w 875939"/>
                <a:gd name="connsiteY40" fmla="*/ 62121 h 376966"/>
                <a:gd name="connsiteX41" fmla="*/ 346819 w 875939"/>
                <a:gd name="connsiteY41" fmla="*/ 109493 h 376966"/>
                <a:gd name="connsiteX42" fmla="*/ 389930 w 875939"/>
                <a:gd name="connsiteY42" fmla="*/ 131026 h 376966"/>
                <a:gd name="connsiteX43" fmla="*/ 430886 w 875939"/>
                <a:gd name="connsiteY43" fmla="*/ 79347 h 376966"/>
                <a:gd name="connsiteX44" fmla="*/ 491242 w 875939"/>
                <a:gd name="connsiteY44" fmla="*/ 68581 h 376966"/>
                <a:gd name="connsiteX45" fmla="*/ 558065 w 875939"/>
                <a:gd name="connsiteY45" fmla="*/ 131026 h 376966"/>
                <a:gd name="connsiteX46" fmla="*/ 592554 w 875939"/>
                <a:gd name="connsiteY46" fmla="*/ 206390 h 376966"/>
                <a:gd name="connsiteX47" fmla="*/ 523576 w 875939"/>
                <a:gd name="connsiteY47" fmla="*/ 195624 h 376966"/>
                <a:gd name="connsiteX48" fmla="*/ 555909 w 875939"/>
                <a:gd name="connsiteY48" fmla="*/ 163325 h 376966"/>
                <a:gd name="connsiteX49" fmla="*/ 564532 w 875939"/>
                <a:gd name="connsiteY49" fmla="*/ 191317 h 376966"/>
                <a:gd name="connsiteX50" fmla="*/ 564532 w 875939"/>
                <a:gd name="connsiteY50" fmla="*/ 156865 h 376966"/>
                <a:gd name="connsiteX51" fmla="*/ 506331 w 875939"/>
                <a:gd name="connsiteY51" fmla="*/ 184857 h 376966"/>
                <a:gd name="connsiteX52" fmla="*/ 551598 w 875939"/>
                <a:gd name="connsiteY52" fmla="*/ 230076 h 376966"/>
                <a:gd name="connsiteX53" fmla="*/ 635666 w 875939"/>
                <a:gd name="connsiteY53" fmla="*/ 189164 h 376966"/>
                <a:gd name="connsiteX54" fmla="*/ 754222 w 875939"/>
                <a:gd name="connsiteY54" fmla="*/ 208543 h 376966"/>
                <a:gd name="connsiteX55" fmla="*/ 842601 w 875939"/>
                <a:gd name="connsiteY55" fmla="*/ 260222 h 376966"/>
                <a:gd name="connsiteX56" fmla="*/ 689555 w 875939"/>
                <a:gd name="connsiteY56" fmla="*/ 206390 h 376966"/>
                <a:gd name="connsiteX57" fmla="*/ 592554 w 875939"/>
                <a:gd name="connsiteY57" fmla="*/ 247302 h 376966"/>
                <a:gd name="connsiteX58" fmla="*/ 437353 w 875939"/>
                <a:gd name="connsiteY58" fmla="*/ 260222 h 376966"/>
                <a:gd name="connsiteX59" fmla="*/ 435197 w 875939"/>
                <a:gd name="connsiteY59" fmla="*/ 165478 h 376966"/>
                <a:gd name="connsiteX60" fmla="*/ 357596 w 875939"/>
                <a:gd name="connsiteY60" fmla="*/ 152559 h 376966"/>
                <a:gd name="connsiteX61" fmla="*/ 230417 w 875939"/>
                <a:gd name="connsiteY61" fmla="*/ 165478 h 376966"/>
                <a:gd name="connsiteX62" fmla="*/ 189461 w 875939"/>
                <a:gd name="connsiteY62" fmla="*/ 223616 h 376966"/>
                <a:gd name="connsiteX63" fmla="*/ 249818 w 875939"/>
                <a:gd name="connsiteY63" fmla="*/ 251609 h 376966"/>
                <a:gd name="connsiteX64" fmla="*/ 450286 w 875939"/>
                <a:gd name="connsiteY64" fmla="*/ 348505 h 376966"/>
                <a:gd name="connsiteX65" fmla="*/ 245506 w 875939"/>
                <a:gd name="connsiteY65" fmla="*/ 309747 h 376966"/>
                <a:gd name="connsiteX66" fmla="*/ 146350 w 875939"/>
                <a:gd name="connsiteY66" fmla="*/ 264528 h 376966"/>
                <a:gd name="connsiteX67" fmla="*/ 83838 w 875939"/>
                <a:gd name="connsiteY67" fmla="*/ 324819 h 376966"/>
                <a:gd name="connsiteX68" fmla="*/ 146350 w 875939"/>
                <a:gd name="connsiteY68" fmla="*/ 318360 h 376966"/>
                <a:gd name="connsiteX69" fmla="*/ 66594 w 875939"/>
                <a:gd name="connsiteY69" fmla="*/ 376498 h 376966"/>
                <a:gd name="connsiteX70" fmla="*/ 19171 w 875939"/>
                <a:gd name="connsiteY70" fmla="*/ 270988 h 376966"/>
                <a:gd name="connsiteX71" fmla="*/ 73060 w 875939"/>
                <a:gd name="connsiteY71" fmla="*/ 199930 h 376966"/>
                <a:gd name="connsiteX72" fmla="*/ 133416 w 875939"/>
                <a:gd name="connsiteY72" fmla="*/ 215003 h 376966"/>
                <a:gd name="connsiteX73" fmla="*/ 185150 w 875939"/>
                <a:gd name="connsiteY73" fmla="*/ 171938 h 376966"/>
                <a:gd name="connsiteX74" fmla="*/ 131261 w 875939"/>
                <a:gd name="connsiteY74" fmla="*/ 139639 h 376966"/>
                <a:gd name="connsiteX75" fmla="*/ 176528 w 875939"/>
                <a:gd name="connsiteY75" fmla="*/ 171938 h 376966"/>
                <a:gd name="connsiteX76" fmla="*/ 92461 w 875939"/>
                <a:gd name="connsiteY76" fmla="*/ 191317 h 376966"/>
                <a:gd name="connsiteX77" fmla="*/ 124794 w 875939"/>
                <a:gd name="connsiteY77" fmla="*/ 115953 h 376966"/>
                <a:gd name="connsiteX78" fmla="*/ 202395 w 875939"/>
                <a:gd name="connsiteY78" fmla="*/ 53508 h 376966"/>
                <a:gd name="connsiteX79" fmla="*/ 261135 w 875939"/>
                <a:gd name="connsiteY79" fmla="*/ 2099 h 37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75939" h="376966">
                  <a:moveTo>
                    <a:pt x="283616" y="134260"/>
                  </a:moveTo>
                  <a:cubicBezTo>
                    <a:pt x="307287" y="127796"/>
                    <a:pt x="335801" y="133721"/>
                    <a:pt x="355168" y="166038"/>
                  </a:cubicBezTo>
                  <a:cubicBezTo>
                    <a:pt x="393903" y="148802"/>
                    <a:pt x="436942" y="170347"/>
                    <a:pt x="445550" y="215591"/>
                  </a:cubicBezTo>
                  <a:cubicBezTo>
                    <a:pt x="452006" y="247908"/>
                    <a:pt x="400359" y="273761"/>
                    <a:pt x="385295" y="252217"/>
                  </a:cubicBezTo>
                  <a:cubicBezTo>
                    <a:pt x="376688" y="239290"/>
                    <a:pt x="374536" y="215591"/>
                    <a:pt x="393903" y="211282"/>
                  </a:cubicBezTo>
                  <a:cubicBezTo>
                    <a:pt x="406815" y="209127"/>
                    <a:pt x="417574" y="219900"/>
                    <a:pt x="415423" y="232826"/>
                  </a:cubicBezTo>
                  <a:cubicBezTo>
                    <a:pt x="426182" y="230672"/>
                    <a:pt x="417574" y="198355"/>
                    <a:pt x="402511" y="198355"/>
                  </a:cubicBezTo>
                  <a:cubicBezTo>
                    <a:pt x="374536" y="196201"/>
                    <a:pt x="359472" y="228518"/>
                    <a:pt x="370232" y="250062"/>
                  </a:cubicBezTo>
                  <a:cubicBezTo>
                    <a:pt x="383143" y="275916"/>
                    <a:pt x="400359" y="278070"/>
                    <a:pt x="428334" y="269452"/>
                  </a:cubicBezTo>
                  <a:cubicBezTo>
                    <a:pt x="454158" y="286688"/>
                    <a:pt x="475677" y="295306"/>
                    <a:pt x="505804" y="293151"/>
                  </a:cubicBezTo>
                  <a:cubicBezTo>
                    <a:pt x="561755" y="286688"/>
                    <a:pt x="581122" y="271607"/>
                    <a:pt x="615554" y="243599"/>
                  </a:cubicBezTo>
                  <a:cubicBezTo>
                    <a:pt x="658592" y="206973"/>
                    <a:pt x="703783" y="215591"/>
                    <a:pt x="727455" y="232826"/>
                  </a:cubicBezTo>
                  <a:cubicBezTo>
                    <a:pt x="764038" y="256526"/>
                    <a:pt x="800621" y="282379"/>
                    <a:pt x="875939" y="265143"/>
                  </a:cubicBezTo>
                  <a:cubicBezTo>
                    <a:pt x="837204" y="284534"/>
                    <a:pt x="796317" y="293151"/>
                    <a:pt x="764038" y="278070"/>
                  </a:cubicBezTo>
                  <a:cubicBezTo>
                    <a:pt x="725303" y="260834"/>
                    <a:pt x="699479" y="250062"/>
                    <a:pt x="667200" y="254371"/>
                  </a:cubicBezTo>
                  <a:cubicBezTo>
                    <a:pt x="641377" y="258680"/>
                    <a:pt x="604794" y="303924"/>
                    <a:pt x="544539" y="321159"/>
                  </a:cubicBezTo>
                  <a:cubicBezTo>
                    <a:pt x="486437" y="336241"/>
                    <a:pt x="434790" y="342704"/>
                    <a:pt x="376688" y="329777"/>
                  </a:cubicBezTo>
                  <a:cubicBezTo>
                    <a:pt x="329345" y="321159"/>
                    <a:pt x="284154" y="303924"/>
                    <a:pt x="254027" y="234981"/>
                  </a:cubicBezTo>
                  <a:cubicBezTo>
                    <a:pt x="234659" y="254371"/>
                    <a:pt x="213140" y="247908"/>
                    <a:pt x="206684" y="228518"/>
                  </a:cubicBezTo>
                  <a:cubicBezTo>
                    <a:pt x="198076" y="211282"/>
                    <a:pt x="206684" y="181119"/>
                    <a:pt x="241115" y="176810"/>
                  </a:cubicBezTo>
                  <a:cubicBezTo>
                    <a:pt x="241115" y="159575"/>
                    <a:pt x="259945" y="140723"/>
                    <a:pt x="283616" y="134260"/>
                  </a:cubicBezTo>
                  <a:close/>
                  <a:moveTo>
                    <a:pt x="708458" y="94600"/>
                  </a:moveTo>
                  <a:cubicBezTo>
                    <a:pt x="730080" y="90291"/>
                    <a:pt x="745216" y="103218"/>
                    <a:pt x="749541" y="116145"/>
                  </a:cubicBezTo>
                  <a:cubicBezTo>
                    <a:pt x="751703" y="129071"/>
                    <a:pt x="749541" y="141998"/>
                    <a:pt x="740892" y="148462"/>
                  </a:cubicBezTo>
                  <a:cubicBezTo>
                    <a:pt x="730080" y="154925"/>
                    <a:pt x="708458" y="154925"/>
                    <a:pt x="704133" y="141998"/>
                  </a:cubicBezTo>
                  <a:cubicBezTo>
                    <a:pt x="697646" y="131226"/>
                    <a:pt x="706295" y="122608"/>
                    <a:pt x="717107" y="120454"/>
                  </a:cubicBezTo>
                  <a:cubicBezTo>
                    <a:pt x="723594" y="120454"/>
                    <a:pt x="725756" y="129071"/>
                    <a:pt x="730080" y="133380"/>
                  </a:cubicBezTo>
                  <a:cubicBezTo>
                    <a:pt x="730080" y="118299"/>
                    <a:pt x="725756" y="111836"/>
                    <a:pt x="712782" y="111836"/>
                  </a:cubicBezTo>
                  <a:cubicBezTo>
                    <a:pt x="704133" y="113990"/>
                    <a:pt x="693321" y="122608"/>
                    <a:pt x="695484" y="135535"/>
                  </a:cubicBezTo>
                  <a:cubicBezTo>
                    <a:pt x="695484" y="148462"/>
                    <a:pt x="704133" y="157080"/>
                    <a:pt x="721431" y="159234"/>
                  </a:cubicBezTo>
                  <a:cubicBezTo>
                    <a:pt x="740892" y="161388"/>
                    <a:pt x="760353" y="185088"/>
                    <a:pt x="771164" y="210941"/>
                  </a:cubicBezTo>
                  <a:cubicBezTo>
                    <a:pt x="745216" y="176470"/>
                    <a:pt x="697646" y="170006"/>
                    <a:pt x="673861" y="170006"/>
                  </a:cubicBezTo>
                  <a:cubicBezTo>
                    <a:pt x="654400" y="167852"/>
                    <a:pt x="647913" y="152771"/>
                    <a:pt x="647913" y="137689"/>
                  </a:cubicBezTo>
                  <a:cubicBezTo>
                    <a:pt x="645751" y="120454"/>
                    <a:pt x="663049" y="98909"/>
                    <a:pt x="678185" y="107527"/>
                  </a:cubicBezTo>
                  <a:cubicBezTo>
                    <a:pt x="669536" y="113990"/>
                    <a:pt x="656562" y="129071"/>
                    <a:pt x="671699" y="144153"/>
                  </a:cubicBezTo>
                  <a:cubicBezTo>
                    <a:pt x="665212" y="129071"/>
                    <a:pt x="684672" y="98909"/>
                    <a:pt x="708458" y="94600"/>
                  </a:cubicBezTo>
                  <a:close/>
                  <a:moveTo>
                    <a:pt x="261135" y="2099"/>
                  </a:moveTo>
                  <a:cubicBezTo>
                    <a:pt x="288079" y="-4091"/>
                    <a:pt x="318796" y="2907"/>
                    <a:pt x="342507" y="29822"/>
                  </a:cubicBezTo>
                  <a:cubicBezTo>
                    <a:pt x="370530" y="8290"/>
                    <a:pt x="407175" y="14750"/>
                    <a:pt x="417953" y="55662"/>
                  </a:cubicBezTo>
                  <a:cubicBezTo>
                    <a:pt x="428730" y="94420"/>
                    <a:pt x="411486" y="120260"/>
                    <a:pt x="381308" y="120260"/>
                  </a:cubicBezTo>
                  <a:cubicBezTo>
                    <a:pt x="357596" y="120260"/>
                    <a:pt x="329574" y="81501"/>
                    <a:pt x="376997" y="62121"/>
                  </a:cubicBezTo>
                  <a:cubicBezTo>
                    <a:pt x="348974" y="59968"/>
                    <a:pt x="333885" y="83654"/>
                    <a:pt x="346819" y="109493"/>
                  </a:cubicBezTo>
                  <a:cubicBezTo>
                    <a:pt x="353285" y="122413"/>
                    <a:pt x="368374" y="133179"/>
                    <a:pt x="389930" y="131026"/>
                  </a:cubicBezTo>
                  <a:cubicBezTo>
                    <a:pt x="420108" y="126719"/>
                    <a:pt x="430886" y="105187"/>
                    <a:pt x="430886" y="79347"/>
                  </a:cubicBezTo>
                  <a:cubicBezTo>
                    <a:pt x="435197" y="31976"/>
                    <a:pt x="484775" y="47048"/>
                    <a:pt x="491242" y="68581"/>
                  </a:cubicBezTo>
                  <a:cubicBezTo>
                    <a:pt x="532198" y="47048"/>
                    <a:pt x="577465" y="79347"/>
                    <a:pt x="558065" y="131026"/>
                  </a:cubicBezTo>
                  <a:cubicBezTo>
                    <a:pt x="607643" y="124566"/>
                    <a:pt x="629199" y="182704"/>
                    <a:pt x="592554" y="206390"/>
                  </a:cubicBezTo>
                  <a:cubicBezTo>
                    <a:pt x="558065" y="227923"/>
                    <a:pt x="525731" y="217156"/>
                    <a:pt x="523576" y="195624"/>
                  </a:cubicBezTo>
                  <a:cubicBezTo>
                    <a:pt x="519265" y="167631"/>
                    <a:pt x="540820" y="154712"/>
                    <a:pt x="555909" y="163325"/>
                  </a:cubicBezTo>
                  <a:cubicBezTo>
                    <a:pt x="568843" y="169785"/>
                    <a:pt x="573154" y="180551"/>
                    <a:pt x="564532" y="191317"/>
                  </a:cubicBezTo>
                  <a:cubicBezTo>
                    <a:pt x="583932" y="189164"/>
                    <a:pt x="581776" y="169785"/>
                    <a:pt x="564532" y="156865"/>
                  </a:cubicBezTo>
                  <a:cubicBezTo>
                    <a:pt x="545132" y="139639"/>
                    <a:pt x="506331" y="159018"/>
                    <a:pt x="506331" y="184857"/>
                  </a:cubicBezTo>
                  <a:cubicBezTo>
                    <a:pt x="508487" y="210697"/>
                    <a:pt x="523576" y="230076"/>
                    <a:pt x="551598" y="230076"/>
                  </a:cubicBezTo>
                  <a:cubicBezTo>
                    <a:pt x="603332" y="230076"/>
                    <a:pt x="605488" y="199930"/>
                    <a:pt x="635666" y="189164"/>
                  </a:cubicBezTo>
                  <a:cubicBezTo>
                    <a:pt x="674466" y="176244"/>
                    <a:pt x="721889" y="174091"/>
                    <a:pt x="754222" y="208543"/>
                  </a:cubicBezTo>
                  <a:cubicBezTo>
                    <a:pt x="775778" y="232229"/>
                    <a:pt x="805956" y="247302"/>
                    <a:pt x="842601" y="260222"/>
                  </a:cubicBezTo>
                  <a:cubicBezTo>
                    <a:pt x="780089" y="268835"/>
                    <a:pt x="743444" y="212850"/>
                    <a:pt x="689555" y="206390"/>
                  </a:cubicBezTo>
                  <a:cubicBezTo>
                    <a:pt x="655066" y="202083"/>
                    <a:pt x="627043" y="217156"/>
                    <a:pt x="592554" y="247302"/>
                  </a:cubicBezTo>
                  <a:cubicBezTo>
                    <a:pt x="553754" y="277448"/>
                    <a:pt x="493398" y="296827"/>
                    <a:pt x="437353" y="260222"/>
                  </a:cubicBezTo>
                  <a:cubicBezTo>
                    <a:pt x="478309" y="236536"/>
                    <a:pt x="454597" y="189164"/>
                    <a:pt x="435197" y="165478"/>
                  </a:cubicBezTo>
                  <a:cubicBezTo>
                    <a:pt x="420108" y="150405"/>
                    <a:pt x="383463" y="137486"/>
                    <a:pt x="357596" y="152559"/>
                  </a:cubicBezTo>
                  <a:cubicBezTo>
                    <a:pt x="329574" y="96574"/>
                    <a:pt x="243351" y="115953"/>
                    <a:pt x="230417" y="165478"/>
                  </a:cubicBezTo>
                  <a:cubicBezTo>
                    <a:pt x="200239" y="169785"/>
                    <a:pt x="187306" y="204237"/>
                    <a:pt x="189461" y="223616"/>
                  </a:cubicBezTo>
                  <a:cubicBezTo>
                    <a:pt x="195928" y="249455"/>
                    <a:pt x="221795" y="266681"/>
                    <a:pt x="249818" y="251609"/>
                  </a:cubicBezTo>
                  <a:cubicBezTo>
                    <a:pt x="288618" y="333432"/>
                    <a:pt x="348974" y="348505"/>
                    <a:pt x="450286" y="348505"/>
                  </a:cubicBezTo>
                  <a:cubicBezTo>
                    <a:pt x="329574" y="372191"/>
                    <a:pt x="286462" y="348505"/>
                    <a:pt x="245506" y="309747"/>
                  </a:cubicBezTo>
                  <a:cubicBezTo>
                    <a:pt x="213173" y="279601"/>
                    <a:pt x="172217" y="260222"/>
                    <a:pt x="146350" y="264528"/>
                  </a:cubicBezTo>
                  <a:cubicBezTo>
                    <a:pt x="96772" y="268835"/>
                    <a:pt x="55816" y="292520"/>
                    <a:pt x="83838" y="324819"/>
                  </a:cubicBezTo>
                  <a:cubicBezTo>
                    <a:pt x="64438" y="273141"/>
                    <a:pt x="142039" y="279601"/>
                    <a:pt x="146350" y="318360"/>
                  </a:cubicBezTo>
                  <a:cubicBezTo>
                    <a:pt x="148506" y="354965"/>
                    <a:pt x="111861" y="380804"/>
                    <a:pt x="66594" y="376498"/>
                  </a:cubicBezTo>
                  <a:cubicBezTo>
                    <a:pt x="8393" y="370038"/>
                    <a:pt x="-229" y="296827"/>
                    <a:pt x="19171" y="270988"/>
                  </a:cubicBezTo>
                  <a:cubicBezTo>
                    <a:pt x="-36874" y="227923"/>
                    <a:pt x="45038" y="174091"/>
                    <a:pt x="73060" y="199930"/>
                  </a:cubicBezTo>
                  <a:cubicBezTo>
                    <a:pt x="92461" y="217156"/>
                    <a:pt x="116172" y="217156"/>
                    <a:pt x="133416" y="215003"/>
                  </a:cubicBezTo>
                  <a:cubicBezTo>
                    <a:pt x="154972" y="212850"/>
                    <a:pt x="185150" y="197777"/>
                    <a:pt x="185150" y="171938"/>
                  </a:cubicBezTo>
                  <a:cubicBezTo>
                    <a:pt x="185150" y="124566"/>
                    <a:pt x="139883" y="128873"/>
                    <a:pt x="131261" y="139639"/>
                  </a:cubicBezTo>
                  <a:cubicBezTo>
                    <a:pt x="150661" y="135332"/>
                    <a:pt x="176528" y="143945"/>
                    <a:pt x="176528" y="171938"/>
                  </a:cubicBezTo>
                  <a:cubicBezTo>
                    <a:pt x="174372" y="206390"/>
                    <a:pt x="107550" y="217156"/>
                    <a:pt x="92461" y="191317"/>
                  </a:cubicBezTo>
                  <a:cubicBezTo>
                    <a:pt x="75216" y="165478"/>
                    <a:pt x="75216" y="124566"/>
                    <a:pt x="124794" y="115953"/>
                  </a:cubicBezTo>
                  <a:cubicBezTo>
                    <a:pt x="107550" y="83654"/>
                    <a:pt x="157128" y="31976"/>
                    <a:pt x="202395" y="53508"/>
                  </a:cubicBezTo>
                  <a:cubicBezTo>
                    <a:pt x="211018" y="27669"/>
                    <a:pt x="234190" y="8290"/>
                    <a:pt x="261135" y="2099"/>
                  </a:cubicBezTo>
                  <a:close/>
                </a:path>
              </a:pathLst>
            </a:custGeom>
            <a:solidFill>
              <a:srgbClr val="3E3C3D"/>
            </a:solidFill>
            <a:ln w="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538491" y="3237299"/>
            <a:ext cx="664797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</a:rPr>
              <a:t>您</a:t>
            </a:r>
            <a:r>
              <a:rPr lang="zh-CN" altLang="en-US" sz="2400" dirty="0" smtClean="0">
                <a:solidFill>
                  <a:schemeClr val="accent1"/>
                </a:solidFill>
              </a:rPr>
              <a:t>的标题内容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5370545" y="1745699"/>
            <a:ext cx="1292662" cy="329357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第壹章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/>
        </p:nvSpPr>
        <p:spPr>
          <a:xfrm>
            <a:off x="7369775" y="2735284"/>
            <a:ext cx="1625060" cy="1883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绝圣弃智，民利百倍；绝仁弃义，民复孝慈；绝巧弃利，盗贼无有。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385583" y="1765789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3600" dirty="0" smtClean="0">
                <a:latin typeface="+mj-ea"/>
                <a:ea typeface="+mj-ea"/>
              </a:rPr>
              <a:t>国学经典</a:t>
            </a:r>
            <a:endParaRPr lang="zh-CN" altLang="en-US" sz="3600" dirty="0">
              <a:latin typeface="+mj-ea"/>
              <a:ea typeface="+mj-ea"/>
            </a:endParaRPr>
          </a:p>
        </p:txBody>
      </p:sp>
      <p:pic>
        <p:nvPicPr>
          <p:cNvPr id="16" name="图片占位符 15"/>
          <p:cNvPicPr>
            <a:picLocks noGrp="1" noChangeAspect="1"/>
          </p:cNvPicPr>
          <p:nvPr>
            <p:ph type="pic"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5" y="1104900"/>
            <a:ext cx="4535054" cy="4705350"/>
          </a:xfrm>
          <a:custGeom>
            <a:avLst/>
            <a:gdLst>
              <a:gd name="connsiteX0" fmla="*/ 0 w 4535054"/>
              <a:gd name="connsiteY0" fmla="*/ 0 h 2493819"/>
              <a:gd name="connsiteX1" fmla="*/ 4535054 w 4535054"/>
              <a:gd name="connsiteY1" fmla="*/ 0 h 2493819"/>
              <a:gd name="connsiteX2" fmla="*/ 4535054 w 4535054"/>
              <a:gd name="connsiteY2" fmla="*/ 2493819 h 2493819"/>
              <a:gd name="connsiteX3" fmla="*/ 0 w 4535054"/>
              <a:gd name="connsiteY3" fmla="*/ 2493819 h 249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5054" h="2493819">
                <a:moveTo>
                  <a:pt x="0" y="0"/>
                </a:moveTo>
                <a:lnTo>
                  <a:pt x="4535054" y="0"/>
                </a:lnTo>
                <a:lnTo>
                  <a:pt x="4535054" y="2493819"/>
                </a:lnTo>
                <a:lnTo>
                  <a:pt x="0" y="2493819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270064" y="2567757"/>
            <a:ext cx="3489520" cy="2771043"/>
            <a:chOff x="3834339" y="2297222"/>
            <a:chExt cx="3489520" cy="2771043"/>
          </a:xfrm>
        </p:grpSpPr>
        <p:sp>
          <p:nvSpPr>
            <p:cNvPr id="12" name="文本框 11"/>
            <p:cNvSpPr txBox="1"/>
            <p:nvPr/>
          </p:nvSpPr>
          <p:spPr>
            <a:xfrm>
              <a:off x="3834339" y="2530516"/>
              <a:ext cx="2705356" cy="25377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我有三宝，持而保之：一曰慈，二曰俭，三曰不敢为天下先。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夫慈故能勇；俭故能广；不敢为天下先，故能成器长。 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lnSpc>
                  <a:spcPct val="130000"/>
                </a:lnSpc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769861" y="2297222"/>
              <a:ext cx="553998" cy="13234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+mj-ea"/>
                  <a:ea typeface="+mj-ea"/>
                </a:rPr>
                <a:t>国学经典</a:t>
              </a:r>
              <a:endParaRPr lang="zh-CN" altLang="en-US" sz="2400" dirty="0">
                <a:latin typeface="+mj-ea"/>
                <a:ea typeface="+mj-ea"/>
              </a:endParaRPr>
            </a:p>
          </p:txBody>
        </p:sp>
      </p:grpSp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r="27120"/>
          <a:stretch>
            <a:fillRect/>
          </a:stretch>
        </p:blipFill>
        <p:spPr>
          <a:xfrm>
            <a:off x="601414" y="1323740"/>
            <a:ext cx="2941757" cy="38114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70" y="0"/>
            <a:ext cx="2723743" cy="34602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61" y="4906020"/>
            <a:ext cx="865560" cy="8655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98973"/>
            <a:ext cx="3154469" cy="2504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791791" y="2447322"/>
            <a:ext cx="2705356" cy="315365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不尚贤，使民不争；不贵难得之货，使民不为盗；不见可欲，使民心不乱。是以圣人之治，虚其心，实其腹，弱其志，强其骨。常使民无知无欲。使夫智者不敢为也。为无为，则无不治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56" y="594402"/>
            <a:ext cx="4280844" cy="63016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937" y="5507311"/>
            <a:ext cx="877826" cy="841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82" y="982221"/>
            <a:ext cx="1256538" cy="284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2" b="16022"/>
          <a:stretch>
            <a:fillRect/>
          </a:stretch>
        </p:blipFill>
        <p:spPr>
          <a:xfrm>
            <a:off x="1219201" y="1288351"/>
            <a:ext cx="6732838" cy="2280102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3419858" y="3067051"/>
            <a:ext cx="7730398" cy="29066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72454" y="4531520"/>
            <a:ext cx="682520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不尚贤，使民不争；不贵难得之货，使民不为盗；不见可欲，使民心不乱。是以圣人之治，虚其心，实其腹，弱其志，强其骨。常使民无知无欲。使夫智者不敢为也。为无为，则无不治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80230" y="406985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latin typeface="+mj-ea"/>
              </a:rPr>
              <a:t>国学经典</a:t>
            </a:r>
            <a:endParaRPr lang="zh-CN" altLang="en-US" sz="2400" dirty="0"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58" y="5336476"/>
            <a:ext cx="3761240" cy="1901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876799" y="0"/>
            <a:ext cx="5892903" cy="69913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891623" y="3685504"/>
            <a:ext cx="4145750" cy="14005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我有三宝，持而保之：一曰慈，二曰俭，三曰不敢为天下先。 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夫慈故能勇；俭故能广；不敢为天下先，故能成器长。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483375" y="1966660"/>
            <a:ext cx="553998" cy="13909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</a:rPr>
              <a:t>国学经典</a:t>
            </a:r>
            <a:endParaRPr lang="zh-CN" altLang="en-US" sz="24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34" y="3357563"/>
            <a:ext cx="4486276" cy="29908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866899"/>
            <a:ext cx="2233853" cy="1409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7" y="3614651"/>
            <a:ext cx="5096266" cy="30119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99906" y="2440171"/>
            <a:ext cx="5946243" cy="139192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accent1"/>
                </a:solidFill>
              </a:rPr>
              <a:t>不尚贤，使民不争；不贵难得之货，使民不为盗；不见可欲，使民心不乱。是以圣人之治，虚其心，实其腹，弱其志，强其骨。常使民无知无欲。使夫智者不敢为也。为无为，则无不治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46149" y="1573267"/>
            <a:ext cx="775597" cy="255454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accent1"/>
                </a:solidFill>
                <a:latin typeface="+mj-ea"/>
                <a:ea typeface="+mj-ea"/>
              </a:rPr>
              <a:t>【</a:t>
            </a:r>
            <a:r>
              <a:rPr lang="zh-CN" altLang="en-US" sz="3200" dirty="0" smtClean="0">
                <a:solidFill>
                  <a:schemeClr val="accent1"/>
                </a:solidFill>
                <a:latin typeface="+mj-ea"/>
                <a:ea typeface="+mj-ea"/>
              </a:rPr>
              <a:t>国学经典</a:t>
            </a:r>
            <a:r>
              <a:rPr lang="en-US" altLang="zh-CN" sz="3200" dirty="0" smtClean="0">
                <a:solidFill>
                  <a:schemeClr val="accent1"/>
                </a:solidFill>
                <a:latin typeface="+mj-ea"/>
                <a:ea typeface="+mj-ea"/>
              </a:rPr>
              <a:t>】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47" y="441564"/>
            <a:ext cx="3520092" cy="1565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自定义 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3C3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8">
      <a:majorFont>
        <a:latin typeface="等线 Light"/>
        <a:ea typeface="叶根友毛笔行书"/>
        <a:cs typeface=""/>
      </a:majorFont>
      <a:minorFont>
        <a:latin typeface="等线"/>
        <a:ea typeface="方正清刻本悦宋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WPS 演示</Application>
  <PresentationFormat>宽屏</PresentationFormat>
  <Paragraphs>164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叶根友毛笔行书</vt:lpstr>
      <vt:lpstr>等线</vt:lpstr>
      <vt:lpstr>方正清刻本悦宋简体</vt:lpstr>
      <vt:lpstr>微软雅黑</vt:lpstr>
      <vt:lpstr>Arial Unicode MS</vt:lpstr>
      <vt:lpstr>等线 Light</vt:lpstr>
      <vt:lpstr>Meiryo</vt:lpstr>
      <vt:lpstr>Yu Gothic UI</vt:lpstr>
      <vt:lpstr>Arial Narrow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129</cp:revision>
  <dcterms:created xsi:type="dcterms:W3CDTF">2017-05-19T08:10:00Z</dcterms:created>
  <dcterms:modified xsi:type="dcterms:W3CDTF">2024-04-20T18:16:59Z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F6AB58BB9D4248FD97FC24DE7F319006_13</vt:lpwstr>
  </property>
  <property fmtid="{D5CDD505-2E9C-101B-9397-08002B2CF9AE}" pid="3" name="KSOProductBuildVer">
    <vt:lpwstr>2052-12.1.0.16417</vt:lpwstr>
  </property>
</Properties>
</file>