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8"/>
  </p:notesMasterIdLst>
  <p:sldIdLst>
    <p:sldId id="256" r:id="rId4"/>
    <p:sldId id="257" r:id="rId5"/>
    <p:sldId id="258" r:id="rId6"/>
    <p:sldId id="360" r:id="rId7"/>
    <p:sldId id="365" r:id="rId8"/>
    <p:sldId id="366" r:id="rId9"/>
    <p:sldId id="367" r:id="rId10"/>
    <p:sldId id="368" r:id="rId11"/>
    <p:sldId id="361" r:id="rId12"/>
    <p:sldId id="369" r:id="rId13"/>
    <p:sldId id="371" r:id="rId14"/>
    <p:sldId id="372" r:id="rId15"/>
    <p:sldId id="373" r:id="rId16"/>
    <p:sldId id="374" r:id="rId17"/>
    <p:sldId id="362" r:id="rId19"/>
    <p:sldId id="370" r:id="rId20"/>
    <p:sldId id="377" r:id="rId21"/>
    <p:sldId id="378" r:id="rId22"/>
    <p:sldId id="379" r:id="rId23"/>
    <p:sldId id="380" r:id="rId24"/>
    <p:sldId id="363" r:id="rId25"/>
    <p:sldId id="364" r:id="rId26"/>
    <p:sldId id="375" r:id="rId27"/>
    <p:sldId id="381" r:id="rId28"/>
    <p:sldId id="376" r:id="rId29"/>
    <p:sldId id="382" r:id="rId30"/>
    <p:sldId id="388" r:id="rId31"/>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3F25"/>
    <a:srgbClr val="2F5DB7"/>
    <a:srgbClr val="FFA79B"/>
    <a:srgbClr val="376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showGuides="1">
      <p:cViewPr varScale="1">
        <p:scale>
          <a:sx n="108" d="100"/>
          <a:sy n="108" d="100"/>
        </p:scale>
        <p:origin x="6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90.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notesMaster" Target="notesMasters/notes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C259E-87E1-4019-A1CB-DEFD61E6B64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641F8-4971-4088-B0EB-418C597E42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3C641F8-4971-4088-B0EB-418C597E429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pic>
        <p:nvPicPr>
          <p:cNvPr id="10" name="图片 9"/>
          <p:cNvPicPr>
            <a:picLocks noChangeAspect="1"/>
          </p:cNvPicPr>
          <p:nvPr userDrawn="1"/>
        </p:nvPicPr>
        <p:blipFill>
          <a:blip r:embed="rId3" cstate="screen"/>
          <a:stretch>
            <a:fillRect/>
          </a:stretch>
        </p:blipFill>
        <p:spPr>
          <a:xfrm>
            <a:off x="0" y="-1004"/>
            <a:ext cx="12192000" cy="6096000"/>
          </a:xfrm>
          <a:prstGeom prst="rect">
            <a:avLst/>
          </a:prstGeom>
        </p:spPr>
      </p:pic>
      <p:pic>
        <p:nvPicPr>
          <p:cNvPr id="2" name="图片 1"/>
          <p:cNvPicPr>
            <a:picLocks noChangeAspect="1"/>
          </p:cNvPicPr>
          <p:nvPr userDrawn="1"/>
        </p:nvPicPr>
        <p:blipFill rotWithShape="1">
          <a:blip r:embed="rId4" cstate="screen"/>
          <a:srcRect/>
          <a:stretch>
            <a:fillRect/>
          </a:stretch>
        </p:blipFill>
        <p:spPr>
          <a:xfrm>
            <a:off x="0" y="4769893"/>
            <a:ext cx="12192000" cy="2088107"/>
          </a:xfrm>
          <a:prstGeom prst="rect">
            <a:avLst/>
          </a:prstGeom>
          <a:ln>
            <a:noFill/>
          </a:ln>
          <a:effectLst/>
        </p:spPr>
      </p:pic>
      <p:pic>
        <p:nvPicPr>
          <p:cNvPr id="4" name="图片 3"/>
          <p:cNvPicPr>
            <a:picLocks noChangeAspect="1"/>
          </p:cNvPicPr>
          <p:nvPr userDrawn="1"/>
        </p:nvPicPr>
        <p:blipFill rotWithShape="1">
          <a:blip r:embed="rId5" cstate="screen"/>
          <a:srcRect/>
          <a:stretch>
            <a:fillRect/>
          </a:stretch>
        </p:blipFill>
        <p:spPr>
          <a:xfrm>
            <a:off x="937411" y="5024439"/>
            <a:ext cx="2747485" cy="1579013"/>
          </a:xfrm>
          <a:prstGeom prst="rect">
            <a:avLst/>
          </a:prstGeom>
        </p:spPr>
      </p:pic>
      <p:pic>
        <p:nvPicPr>
          <p:cNvPr id="6" name="图片 5"/>
          <p:cNvPicPr>
            <a:picLocks noChangeAspect="1"/>
          </p:cNvPicPr>
          <p:nvPr userDrawn="1"/>
        </p:nvPicPr>
        <p:blipFill rotWithShape="1">
          <a:blip r:embed="rId6" cstate="screen"/>
          <a:srcRect r="-3343"/>
          <a:stretch>
            <a:fillRect/>
          </a:stretch>
        </p:blipFill>
        <p:spPr>
          <a:xfrm>
            <a:off x="7438031" y="3332967"/>
            <a:ext cx="4435522" cy="31435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BA416E6-540B-424E-AA12-60FA1019883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371D5B-3F1D-468E-AC0B-9CF647CF3E6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A416E6-540B-424E-AA12-60FA101988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371D5B-3F1D-468E-AC0B-9CF647CF3E6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A416E6-540B-424E-AA12-60FA101988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371D5B-3F1D-468E-AC0B-9CF647CF3E6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0"/>
            <a:ext cx="12192000" cy="6858000"/>
          </a:xfrm>
          <a:prstGeom prst="rect">
            <a:avLst/>
          </a:prstGeom>
        </p:spPr>
      </p:pic>
      <p:pic>
        <p:nvPicPr>
          <p:cNvPr id="10" name="图片 9"/>
          <p:cNvPicPr>
            <a:picLocks noChangeAspect="1"/>
          </p:cNvPicPr>
          <p:nvPr userDrawn="1"/>
        </p:nvPicPr>
        <p:blipFill>
          <a:blip r:embed="rId3" cstate="screen"/>
          <a:stretch>
            <a:fillRect/>
          </a:stretch>
        </p:blipFill>
        <p:spPr>
          <a:xfrm>
            <a:off x="0" y="-30108"/>
            <a:ext cx="12192000" cy="6096000"/>
          </a:xfrm>
          <a:prstGeom prst="rect">
            <a:avLst/>
          </a:prstGeom>
        </p:spPr>
      </p:pic>
      <p:pic>
        <p:nvPicPr>
          <p:cNvPr id="12" name="图片 11"/>
          <p:cNvPicPr>
            <a:picLocks noChangeAspect="1"/>
          </p:cNvPicPr>
          <p:nvPr userDrawn="1"/>
        </p:nvPicPr>
        <p:blipFill rotWithShape="1">
          <a:blip r:embed="rId4" cstate="screen"/>
          <a:srcRect/>
          <a:stretch>
            <a:fillRect/>
          </a:stretch>
        </p:blipFill>
        <p:spPr>
          <a:xfrm>
            <a:off x="0" y="4769893"/>
            <a:ext cx="12192000" cy="2088107"/>
          </a:xfrm>
          <a:prstGeom prst="rect">
            <a:avLst/>
          </a:prstGeom>
          <a:ln>
            <a:noFill/>
          </a:ln>
          <a:effectLst/>
        </p:spPr>
      </p:pic>
      <p:pic>
        <p:nvPicPr>
          <p:cNvPr id="14" name="图片 13"/>
          <p:cNvPicPr>
            <a:picLocks noChangeAspect="1"/>
          </p:cNvPicPr>
          <p:nvPr userDrawn="1"/>
        </p:nvPicPr>
        <p:blipFill rotWithShape="1">
          <a:blip r:embed="rId5" cstate="screen"/>
          <a:srcRect/>
          <a:stretch>
            <a:fillRect/>
          </a:stretch>
        </p:blipFill>
        <p:spPr>
          <a:xfrm>
            <a:off x="1665026" y="4299043"/>
            <a:ext cx="6987653" cy="2306473"/>
          </a:xfrm>
          <a:prstGeom prst="rect">
            <a:avLst/>
          </a:prstGeom>
        </p:spPr>
      </p:pic>
      <p:pic>
        <p:nvPicPr>
          <p:cNvPr id="16" name="图片 15"/>
          <p:cNvPicPr>
            <a:picLocks noChangeAspect="1"/>
          </p:cNvPicPr>
          <p:nvPr userDrawn="1"/>
        </p:nvPicPr>
        <p:blipFill rotWithShape="1">
          <a:blip r:embed="rId6" cstate="screen"/>
          <a:srcRect/>
          <a:stretch>
            <a:fillRect/>
          </a:stretch>
        </p:blipFill>
        <p:spPr>
          <a:xfrm>
            <a:off x="941696" y="509516"/>
            <a:ext cx="968991" cy="504968"/>
          </a:xfrm>
          <a:prstGeom prst="rect">
            <a:avLst/>
          </a:prstGeom>
        </p:spPr>
      </p:pic>
      <p:pic>
        <p:nvPicPr>
          <p:cNvPr id="22" name="图片 21"/>
          <p:cNvPicPr>
            <a:picLocks noChangeAspect="1"/>
          </p:cNvPicPr>
          <p:nvPr userDrawn="1"/>
        </p:nvPicPr>
        <p:blipFill rotWithShape="1">
          <a:blip r:embed="rId7" cstate="screen"/>
          <a:srcRect r="-3343"/>
          <a:stretch>
            <a:fillRect/>
          </a:stretch>
        </p:blipFill>
        <p:spPr>
          <a:xfrm>
            <a:off x="7369792" y="2632881"/>
            <a:ext cx="4435522" cy="3939650"/>
          </a:xfrm>
          <a:prstGeom prst="rect">
            <a:avLst/>
          </a:prstGeom>
        </p:spPr>
      </p:pic>
      <p:pic>
        <p:nvPicPr>
          <p:cNvPr id="24" name="图片 23"/>
          <p:cNvPicPr>
            <a:picLocks noChangeAspect="1"/>
          </p:cNvPicPr>
          <p:nvPr userDrawn="1"/>
        </p:nvPicPr>
        <p:blipFill rotWithShape="1">
          <a:blip r:embed="rId8" cstate="screen"/>
          <a:srcRect b="-1055"/>
          <a:stretch>
            <a:fillRect/>
          </a:stretch>
        </p:blipFill>
        <p:spPr>
          <a:xfrm>
            <a:off x="75063" y="5667236"/>
            <a:ext cx="2224586" cy="11907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screen"/>
          <a:stretch>
            <a:fillRect/>
          </a:stretch>
        </p:blipFill>
        <p:spPr>
          <a:xfrm>
            <a:off x="0" y="0"/>
            <a:ext cx="12192000" cy="6858000"/>
          </a:xfrm>
          <a:prstGeom prst="rect">
            <a:avLst/>
          </a:prstGeom>
        </p:spPr>
      </p:pic>
      <p:pic>
        <p:nvPicPr>
          <p:cNvPr id="16" name="图片 15"/>
          <p:cNvPicPr>
            <a:picLocks noChangeAspect="1"/>
          </p:cNvPicPr>
          <p:nvPr userDrawn="1"/>
        </p:nvPicPr>
        <p:blipFill>
          <a:blip r:embed="rId3" cstate="screen"/>
          <a:stretch>
            <a:fillRect/>
          </a:stretch>
        </p:blipFill>
        <p:spPr>
          <a:xfrm>
            <a:off x="0" y="0"/>
            <a:ext cx="12192000" cy="6858000"/>
          </a:xfrm>
          <a:prstGeom prst="rect">
            <a:avLst/>
          </a:prstGeom>
        </p:spPr>
      </p:pic>
      <p:pic>
        <p:nvPicPr>
          <p:cNvPr id="10" name="图片 9"/>
          <p:cNvPicPr>
            <a:picLocks noChangeAspect="1"/>
          </p:cNvPicPr>
          <p:nvPr userDrawn="1"/>
        </p:nvPicPr>
        <p:blipFill rotWithShape="1">
          <a:blip r:embed="rId4" cstate="screen"/>
          <a:srcRect/>
          <a:stretch>
            <a:fillRect/>
          </a:stretch>
        </p:blipFill>
        <p:spPr>
          <a:xfrm>
            <a:off x="0" y="4769893"/>
            <a:ext cx="12192000" cy="2088107"/>
          </a:xfrm>
          <a:prstGeom prst="rect">
            <a:avLst/>
          </a:prstGeom>
          <a:ln>
            <a:noFill/>
          </a:ln>
          <a:effectLst/>
        </p:spPr>
      </p:pic>
      <p:pic>
        <p:nvPicPr>
          <p:cNvPr id="12" name="图片 11"/>
          <p:cNvPicPr>
            <a:picLocks noChangeAspect="1"/>
          </p:cNvPicPr>
          <p:nvPr userDrawn="1"/>
        </p:nvPicPr>
        <p:blipFill rotWithShape="1">
          <a:blip r:embed="rId5" cstate="screen"/>
          <a:srcRect/>
          <a:stretch>
            <a:fillRect/>
          </a:stretch>
        </p:blipFill>
        <p:spPr>
          <a:xfrm>
            <a:off x="1665026" y="4299043"/>
            <a:ext cx="6987653" cy="2306473"/>
          </a:xfrm>
          <a:prstGeom prst="rect">
            <a:avLst/>
          </a:prstGeom>
        </p:spPr>
      </p:pic>
      <p:pic>
        <p:nvPicPr>
          <p:cNvPr id="14" name="图片 13"/>
          <p:cNvPicPr>
            <a:picLocks noChangeAspect="1"/>
          </p:cNvPicPr>
          <p:nvPr userDrawn="1"/>
        </p:nvPicPr>
        <p:blipFill rotWithShape="1">
          <a:blip r:embed="rId6" cstate="screen"/>
          <a:srcRect r="-3343"/>
          <a:stretch>
            <a:fillRect/>
          </a:stretch>
        </p:blipFill>
        <p:spPr>
          <a:xfrm>
            <a:off x="7369792" y="3428999"/>
            <a:ext cx="4435522" cy="314353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screen"/>
          <a:stretch>
            <a:fillRect/>
          </a:stretch>
        </p:blipFill>
        <p:spPr>
          <a:xfrm>
            <a:off x="0" y="0"/>
            <a:ext cx="12192000" cy="6858000"/>
          </a:xfrm>
          <a:prstGeom prst="rect">
            <a:avLst/>
          </a:prstGeom>
        </p:spPr>
      </p:pic>
      <p:pic>
        <p:nvPicPr>
          <p:cNvPr id="11" name="图片 10"/>
          <p:cNvPicPr>
            <a:picLocks noChangeAspect="1"/>
          </p:cNvPicPr>
          <p:nvPr userDrawn="1"/>
        </p:nvPicPr>
        <p:blipFill>
          <a:blip r:embed="rId3" cstate="screen"/>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BA416E6-540B-424E-AA12-60FA1019883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371D5B-3F1D-468E-AC0B-9CF647CF3E6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BA416E6-540B-424E-AA12-60FA1019883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6371D5B-3F1D-468E-AC0B-9CF647CF3E6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BA416E6-540B-424E-AA12-60FA1019883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371D5B-3F1D-468E-AC0B-9CF647CF3E6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BA416E6-540B-424E-AA12-60FA1019883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371D5B-3F1D-468E-AC0B-9CF647CF3E6B}" type="slidenum">
              <a:rPr lang="zh-CN" altLang="en-US" smtClean="0"/>
            </a:fld>
            <a:endParaRPr lang="zh-CN" altLang="en-US"/>
          </a:p>
        </p:txBody>
      </p:sp>
      <p:sp>
        <p:nvSpPr>
          <p:cNvPr id="9" name="TextBox 8"/>
          <p:cNvSpPr txBox="1"/>
          <p:nvPr userDrawn="1"/>
        </p:nvSpPr>
        <p:spPr>
          <a:xfrm>
            <a:off x="1907704" y="6739570"/>
            <a:ext cx="1224136"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hlinkClick r:id="rId2"/>
              </a:rPr>
              <a:t>下载</a:t>
            </a:r>
            <a:r>
              <a:rPr lang="zh-CN" altLang="en-US" sz="100" dirty="0" smtClean="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endParaRPr lang="en-US" altLang="zh-CN" sz="100" dirty="0" smtClean="0">
              <a:solidFill>
                <a:prstClr val="black"/>
              </a:solidFill>
              <a:latin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416E6-540B-424E-AA12-60FA1019883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71D5B-3F1D-468E-AC0B-9CF647CF3E6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4.png"/><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image" Target="../media/image13.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1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image" Target="../media/image28.jpeg"/><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27.jpeg"/><Relationship Id="rId3" Type="http://schemas.openxmlformats.org/officeDocument/2006/relationships/image" Target="../media/image26.png"/><Relationship Id="rId2" Type="http://schemas.openxmlformats.org/officeDocument/2006/relationships/tags" Target="../tags/tag17.xml"/><Relationship Id="rId17" Type="http://schemas.openxmlformats.org/officeDocument/2006/relationships/slideLayout" Target="../slideLayouts/slideLayout5.xml"/><Relationship Id="rId16" Type="http://schemas.openxmlformats.org/officeDocument/2006/relationships/tags" Target="../tags/tag27.xml"/><Relationship Id="rId15" Type="http://schemas.openxmlformats.org/officeDocument/2006/relationships/tags" Target="../tags/tag26.xml"/><Relationship Id="rId14" Type="http://schemas.openxmlformats.org/officeDocument/2006/relationships/image" Target="../media/image29.png"/><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29.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ags" Target="../tags/tag33.xml"/><Relationship Id="rId5" Type="http://schemas.openxmlformats.org/officeDocument/2006/relationships/image" Target="../media/image33.jpeg"/><Relationship Id="rId4" Type="http://schemas.openxmlformats.org/officeDocument/2006/relationships/tags" Target="../tags/tag32.xml"/><Relationship Id="rId3" Type="http://schemas.openxmlformats.org/officeDocument/2006/relationships/image" Target="../media/image32.jpeg"/><Relationship Id="rId2" Type="http://schemas.openxmlformats.org/officeDocument/2006/relationships/tags" Target="../tags/tag31.xml"/><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image" Target="../media/image36.jpeg"/><Relationship Id="rId6" Type="http://schemas.openxmlformats.org/officeDocument/2006/relationships/tags" Target="../tags/tag37.xml"/><Relationship Id="rId5" Type="http://schemas.openxmlformats.org/officeDocument/2006/relationships/image" Target="../media/image35.jpeg"/><Relationship Id="rId4" Type="http://schemas.openxmlformats.org/officeDocument/2006/relationships/tags" Target="../tags/tag36.xml"/><Relationship Id="rId3" Type="http://schemas.openxmlformats.org/officeDocument/2006/relationships/image" Target="../media/image34.jpeg"/><Relationship Id="rId2" Type="http://schemas.openxmlformats.org/officeDocument/2006/relationships/tags" Target="../tags/tag35.xml"/><Relationship Id="rId10" Type="http://schemas.openxmlformats.org/officeDocument/2006/relationships/slideLayout" Target="../slideLayouts/slideLayout5.xml"/><Relationship Id="rId1" Type="http://schemas.openxmlformats.org/officeDocument/2006/relationships/tags" Target="../tags/tag3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image" Target="../media/image37.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40.xml"/></Relationships>
</file>

<file path=ppt/slides/_rels/slide16.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3" Type="http://schemas.openxmlformats.org/officeDocument/2006/relationships/slideLayout" Target="../slideLayouts/slideLayout5.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tags" Target="../tags/tag4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8.png"/><Relationship Id="rId1" Type="http://schemas.openxmlformats.org/officeDocument/2006/relationships/tags" Target="../tags/tag5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5.xml"/><Relationship Id="rId2" Type="http://schemas.openxmlformats.org/officeDocument/2006/relationships/image" Target="../media/image39.png"/><Relationship Id="rId1" Type="http://schemas.openxmlformats.org/officeDocument/2006/relationships/tags" Target="../tags/tag5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0.png"/><Relationship Id="rId1" Type="http://schemas.openxmlformats.org/officeDocument/2006/relationships/tags" Target="../tags/tag5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image" Target="../media/image15.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8.xml"/><Relationship Id="rId2" Type="http://schemas.openxmlformats.org/officeDocument/2006/relationships/image" Target="../media/image41.png"/><Relationship Id="rId1" Type="http://schemas.openxmlformats.org/officeDocument/2006/relationships/tags" Target="../tags/tag57.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59.xml"/></Relationships>
</file>

<file path=ppt/slides/_rels/slide22.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image" Target="../media/image42.png"/><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2" Type="http://schemas.openxmlformats.org/officeDocument/2006/relationships/slideLayout" Target="../slideLayouts/slideLayout5.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tags" Target="../tags/tag60.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image" Target="../media/image43.jpeg"/><Relationship Id="rId1" Type="http://schemas.openxmlformats.org/officeDocument/2006/relationships/tags" Target="../tags/tag70.xml"/></Relationships>
</file>

<file path=ppt/slides/_rels/slide24.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3" Type="http://schemas.openxmlformats.org/officeDocument/2006/relationships/slideLayout" Target="../slideLayouts/slideLayout5.xml"/><Relationship Id="rId12" Type="http://schemas.openxmlformats.org/officeDocument/2006/relationships/image" Target="../media/image44.png"/><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7.jpeg"/><Relationship Id="rId1" Type="http://schemas.openxmlformats.org/officeDocument/2006/relationships/tags" Target="../tags/tag84.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4.png"/><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image" Target="../media/image13.png"/><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image" Target="../media/image12.png"/><Relationship Id="rId1" Type="http://schemas.openxmlformats.org/officeDocument/2006/relationships/tags" Target="../tags/tag85.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image" Target="../media/image22.png"/><Relationship Id="rId2" Type="http://schemas.openxmlformats.org/officeDocument/2006/relationships/tags" Target="../tags/tag8.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23.png"/><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4.png"/><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5.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A-图片 35"/>
          <p:cNvPicPr>
            <a:picLocks noChangeAspect="1"/>
          </p:cNvPicPr>
          <p:nvPr>
            <p:custDataLst>
              <p:tags r:id="rId1"/>
            </p:custDataLst>
          </p:nvPr>
        </p:nvPicPr>
        <p:blipFill rotWithShape="1">
          <a:blip r:embed="rId2" cstate="screen"/>
          <a:srcRect/>
          <a:stretch>
            <a:fillRect/>
          </a:stretch>
        </p:blipFill>
        <p:spPr>
          <a:xfrm>
            <a:off x="1214651" y="534528"/>
            <a:ext cx="7785201" cy="4542439"/>
          </a:xfrm>
          <a:prstGeom prst="rect">
            <a:avLst/>
          </a:prstGeom>
        </p:spPr>
      </p:pic>
      <p:grpSp>
        <p:nvGrpSpPr>
          <p:cNvPr id="38" name="PA-组合 37"/>
          <p:cNvGrpSpPr/>
          <p:nvPr>
            <p:custDataLst>
              <p:tags r:id="rId3"/>
            </p:custDataLst>
          </p:nvPr>
        </p:nvGrpSpPr>
        <p:grpSpPr>
          <a:xfrm>
            <a:off x="2652461" y="3734640"/>
            <a:ext cx="3176619" cy="513226"/>
            <a:chOff x="2652461" y="3734640"/>
            <a:chExt cx="3176619" cy="513226"/>
          </a:xfrm>
        </p:grpSpPr>
        <p:sp>
          <p:nvSpPr>
            <p:cNvPr id="24" name="PA-圆角矩形 14"/>
            <p:cNvSpPr/>
            <p:nvPr>
              <p:custDataLst>
                <p:tags r:id="rId4"/>
              </p:custDataLst>
            </p:nvPr>
          </p:nvSpPr>
          <p:spPr>
            <a:xfrm>
              <a:off x="2652461" y="3734640"/>
              <a:ext cx="3176619" cy="513226"/>
            </a:xfrm>
            <a:prstGeom prst="roundRect">
              <a:avLst/>
            </a:prstGeom>
            <a:blipFill>
              <a:blip r:embed="rId5" cstate="screen"/>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26" name="组合 25"/>
            <p:cNvGrpSpPr/>
            <p:nvPr/>
          </p:nvGrpSpPr>
          <p:grpSpPr>
            <a:xfrm>
              <a:off x="2905545" y="3812076"/>
              <a:ext cx="2602543" cy="400110"/>
              <a:chOff x="4013837" y="2664821"/>
              <a:chExt cx="2602543" cy="400110"/>
            </a:xfrm>
          </p:grpSpPr>
          <p:sp>
            <p:nvSpPr>
              <p:cNvPr id="30" name="PA-voice-recorder-microphone_26312"/>
              <p:cNvSpPr>
                <a:spLocks noChangeAspect="1"/>
              </p:cNvSpPr>
              <p:nvPr>
                <p:custDataLst>
                  <p:tags r:id="rId6"/>
                </p:custDataLst>
              </p:nvPr>
            </p:nvSpPr>
            <p:spPr bwMode="auto">
              <a:xfrm>
                <a:off x="4013837" y="2668747"/>
                <a:ext cx="236113" cy="341592"/>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18594" h="605593">
                    <a:moveTo>
                      <a:pt x="86795" y="315992"/>
                    </a:moveTo>
                    <a:lnTo>
                      <a:pt x="333562" y="315992"/>
                    </a:lnTo>
                    <a:cubicBezTo>
                      <a:pt x="333562" y="375932"/>
                      <a:pt x="284874" y="424451"/>
                      <a:pt x="224942" y="424451"/>
                    </a:cubicBezTo>
                    <a:lnTo>
                      <a:pt x="195416" y="424451"/>
                    </a:lnTo>
                    <a:cubicBezTo>
                      <a:pt x="135484" y="424451"/>
                      <a:pt x="86795" y="375932"/>
                      <a:pt x="86795" y="315992"/>
                    </a:cubicBezTo>
                    <a:close/>
                    <a:moveTo>
                      <a:pt x="20431" y="266738"/>
                    </a:moveTo>
                    <a:cubicBezTo>
                      <a:pt x="31771" y="266738"/>
                      <a:pt x="40862" y="275915"/>
                      <a:pt x="40862" y="287142"/>
                    </a:cubicBezTo>
                    <a:cubicBezTo>
                      <a:pt x="40862" y="379885"/>
                      <a:pt x="116428" y="455349"/>
                      <a:pt x="209297" y="455349"/>
                    </a:cubicBezTo>
                    <a:cubicBezTo>
                      <a:pt x="302068" y="455349"/>
                      <a:pt x="377634" y="379885"/>
                      <a:pt x="377634" y="287142"/>
                    </a:cubicBezTo>
                    <a:cubicBezTo>
                      <a:pt x="377634" y="275915"/>
                      <a:pt x="386823" y="266738"/>
                      <a:pt x="398163" y="266738"/>
                    </a:cubicBezTo>
                    <a:cubicBezTo>
                      <a:pt x="409405" y="266738"/>
                      <a:pt x="418594" y="275915"/>
                      <a:pt x="418594" y="287142"/>
                    </a:cubicBezTo>
                    <a:cubicBezTo>
                      <a:pt x="418594" y="395505"/>
                      <a:pt x="335599" y="484831"/>
                      <a:pt x="229728" y="495180"/>
                    </a:cubicBezTo>
                    <a:lnTo>
                      <a:pt x="229728" y="564786"/>
                    </a:lnTo>
                    <a:lnTo>
                      <a:pt x="343028" y="564786"/>
                    </a:lnTo>
                    <a:cubicBezTo>
                      <a:pt x="354270" y="564786"/>
                      <a:pt x="363459" y="573865"/>
                      <a:pt x="363459" y="585189"/>
                    </a:cubicBezTo>
                    <a:cubicBezTo>
                      <a:pt x="363459" y="596514"/>
                      <a:pt x="354270" y="605593"/>
                      <a:pt x="343028" y="605593"/>
                    </a:cubicBezTo>
                    <a:lnTo>
                      <a:pt x="209297" y="605593"/>
                    </a:lnTo>
                    <a:lnTo>
                      <a:pt x="75566" y="605593"/>
                    </a:lnTo>
                    <a:cubicBezTo>
                      <a:pt x="64226" y="605593"/>
                      <a:pt x="55037" y="596514"/>
                      <a:pt x="55037" y="585189"/>
                    </a:cubicBezTo>
                    <a:cubicBezTo>
                      <a:pt x="55037" y="573865"/>
                      <a:pt x="64226" y="564786"/>
                      <a:pt x="75566" y="564786"/>
                    </a:cubicBezTo>
                    <a:lnTo>
                      <a:pt x="188768" y="564786"/>
                    </a:lnTo>
                    <a:lnTo>
                      <a:pt x="188768" y="495180"/>
                    </a:lnTo>
                    <a:cubicBezTo>
                      <a:pt x="82995" y="484831"/>
                      <a:pt x="0" y="395505"/>
                      <a:pt x="0" y="287142"/>
                    </a:cubicBezTo>
                    <a:cubicBezTo>
                      <a:pt x="0" y="275915"/>
                      <a:pt x="9091" y="266738"/>
                      <a:pt x="20431" y="266738"/>
                    </a:cubicBezTo>
                    <a:close/>
                    <a:moveTo>
                      <a:pt x="86513" y="253895"/>
                    </a:moveTo>
                    <a:lnTo>
                      <a:pt x="332010" y="253895"/>
                    </a:lnTo>
                    <a:lnTo>
                      <a:pt x="332010" y="294823"/>
                    </a:lnTo>
                    <a:lnTo>
                      <a:pt x="86513" y="294823"/>
                    </a:lnTo>
                    <a:close/>
                    <a:moveTo>
                      <a:pt x="88348" y="190880"/>
                    </a:moveTo>
                    <a:lnTo>
                      <a:pt x="333774" y="190880"/>
                    </a:lnTo>
                    <a:lnTo>
                      <a:pt x="333774" y="231737"/>
                    </a:lnTo>
                    <a:lnTo>
                      <a:pt x="88348" y="231737"/>
                    </a:lnTo>
                    <a:close/>
                    <a:moveTo>
                      <a:pt x="87501" y="129911"/>
                    </a:moveTo>
                    <a:lnTo>
                      <a:pt x="332857" y="129911"/>
                    </a:lnTo>
                    <a:lnTo>
                      <a:pt x="332857" y="170839"/>
                    </a:lnTo>
                    <a:lnTo>
                      <a:pt x="87501" y="170839"/>
                    </a:lnTo>
                    <a:close/>
                    <a:moveTo>
                      <a:pt x="196103" y="0"/>
                    </a:moveTo>
                    <a:lnTo>
                      <a:pt x="225526" y="0"/>
                    </a:lnTo>
                    <a:cubicBezTo>
                      <a:pt x="285545" y="0"/>
                      <a:pt x="334127" y="48519"/>
                      <a:pt x="334127" y="108459"/>
                    </a:cubicBezTo>
                    <a:lnTo>
                      <a:pt x="87501" y="108459"/>
                    </a:lnTo>
                    <a:cubicBezTo>
                      <a:pt x="87501" y="48519"/>
                      <a:pt x="136084" y="0"/>
                      <a:pt x="196103" y="0"/>
                    </a:cubicBezTo>
                    <a:close/>
                  </a:path>
                </a:pathLst>
              </a:custGeom>
              <a:solidFill>
                <a:sysClr val="window" lastClr="FFFFFF"/>
              </a:solidFill>
              <a:ln>
                <a:noFill/>
              </a:ln>
            </p:spPr>
            <p:txBody>
              <a:bodyPr/>
              <a:lstStyle/>
              <a:p>
                <a:endParaRPr lang="zh-CN" altLang="en-US">
                  <a:cs typeface="+mn-ea"/>
                  <a:sym typeface="+mn-lt"/>
                </a:endParaRPr>
              </a:p>
            </p:txBody>
          </p:sp>
          <p:sp>
            <p:nvSpPr>
              <p:cNvPr id="31" name="PA-文本框 30"/>
              <p:cNvSpPr txBox="1"/>
              <p:nvPr>
                <p:custDataLst>
                  <p:tags r:id="rId7"/>
                </p:custDataLst>
              </p:nvPr>
            </p:nvSpPr>
            <p:spPr>
              <a:xfrm>
                <a:off x="4379870" y="2664821"/>
                <a:ext cx="2236510"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cs typeface="+mn-ea"/>
                    <a:sym typeface="+mn-lt"/>
                  </a:rPr>
                  <a:t>高三开学励志班会</a:t>
                </a:r>
                <a:endParaRPr kumimoji="0" lang="zh-CN" altLang="en-US" sz="2000" b="1" i="0" u="none" strike="noStrike" kern="0" cap="none" spc="0" normalizeH="0" baseline="0" noProof="0" dirty="0">
                  <a:ln>
                    <a:noFill/>
                  </a:ln>
                  <a:solidFill>
                    <a:prstClr val="white"/>
                  </a:solidFill>
                  <a:effectLst/>
                  <a:uLnTx/>
                  <a:uFillTx/>
                  <a:cs typeface="+mn-ea"/>
                  <a:sym typeface="+mn-lt"/>
                </a:endParaRPr>
              </a:p>
            </p:txBody>
          </p:sp>
        </p:grpSp>
      </p:grpSp>
      <p:pic>
        <p:nvPicPr>
          <p:cNvPr id="37" name="图片 36"/>
          <p:cNvPicPr>
            <a:picLocks noChangeAspect="1"/>
          </p:cNvPicPr>
          <p:nvPr/>
        </p:nvPicPr>
        <p:blipFill rotWithShape="1">
          <a:blip r:embed="rId8" cstate="screen"/>
          <a:srcRect/>
          <a:stretch>
            <a:fillRect/>
          </a:stretch>
        </p:blipFill>
        <p:spPr>
          <a:xfrm>
            <a:off x="8831922" y="0"/>
            <a:ext cx="3360078" cy="6858000"/>
          </a:xfrm>
          <a:prstGeom prst="rect">
            <a:avLst/>
          </a:prstGeom>
        </p:spPr>
      </p:pic>
      <p:sp>
        <p:nvSpPr>
          <p:cNvPr id="2" name="文本框 1"/>
          <p:cNvSpPr txBox="1"/>
          <p:nvPr/>
        </p:nvSpPr>
        <p:spPr>
          <a:xfrm>
            <a:off x="8831922" y="6258757"/>
            <a:ext cx="1528319" cy="246221"/>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0" presetClass="entr" presetSubtype="0" fill="hold" nodeType="withEffect">
                                  <p:stCondLst>
                                    <p:cond delay="0"/>
                                  </p:stCondLst>
                                  <p:childTnLst>
                                    <p:set>
                                      <p:cBhvr>
                                        <p:cTn id="9" dur="750" fill="hold">
                                          <p:stCondLst>
                                            <p:cond delay="0"/>
                                          </p:stCondLst>
                                        </p:cTn>
                                        <p:tgtEl>
                                          <p:spTgt spid="36"/>
                                        </p:tgtEl>
                                        <p:attrNameLst>
                                          <p:attrName>style.visibility</p:attrName>
                                        </p:attrNameLst>
                                      </p:cBhvr>
                                      <p:to>
                                        <p:strVal val="visible"/>
                                      </p:to>
                                    </p:set>
                                    <p:anim to="" calcmode="lin" valueType="num">
                                      <p:cBhvr>
                                        <p:cTn id="10" dur="750" fill="hold">
                                          <p:stCondLst>
                                            <p:cond delay="0"/>
                                          </p:stCondLst>
                                        </p:cTn>
                                        <p:tgtEl>
                                          <p:spTgt spid="36"/>
                                        </p:tgtEl>
                                        <p:attrNameLst>
                                          <p:attrName>ppt_h</p:attrName>
                                        </p:attrNameLst>
                                      </p:cBhvr>
                                      <p:tavLst>
                                        <p:tav tm="0" fmla="#ppt_h-#ppt_h*((1.5-1.5*$)^3-(1.5-1.5*$)^2)">
                                          <p:val>
                                            <p:fltVal val="0"/>
                                          </p:val>
                                        </p:tav>
                                        <p:tav tm="100000">
                                          <p:val>
                                            <p:fltVal val="1"/>
                                          </p:val>
                                        </p:tav>
                                      </p:tavLst>
                                    </p:anim>
                                    <p:anim to="" calcmode="lin" valueType="num">
                                      <p:cBhvr>
                                        <p:cTn id="11" dur="750" fill="hold">
                                          <p:stCondLst>
                                            <p:cond delay="0"/>
                                          </p:stCondLst>
                                        </p:cTn>
                                        <p:tgtEl>
                                          <p:spTgt spid="36"/>
                                        </p:tgtEl>
                                        <p:attrNameLst>
                                          <p:attrName>ppt_w</p:attrName>
                                        </p:attrNameLst>
                                      </p:cBhvr>
                                      <p:tavLst>
                                        <p:tav tm="0" fmla="#ppt_w-#ppt_w*((1.5-1.5*$)^3-(1.5-1.5*$)^2)">
                                          <p:val>
                                            <p:fltVal val="0"/>
                                          </p:val>
                                        </p:tav>
                                        <p:tav tm="100000">
                                          <p:val>
                                            <p:fltVal val="1"/>
                                          </p:val>
                                        </p:tav>
                                      </p:tavLst>
                                    </p:anim>
                                    <p:anim to="" calcmode="lin" valueType="num">
                                      <p:cBhvr>
                                        <p:cTn id="12" dur="750" fill="hold">
                                          <p:stCondLst>
                                            <p:cond delay="0"/>
                                          </p:stCondLst>
                                        </p:cTn>
                                        <p:tgtEl>
                                          <p:spTgt spid="36"/>
                                        </p:tgtEl>
                                        <p:attrNameLst>
                                          <p:attrName>style.rotation</p:attrName>
                                        </p:attrNameLst>
                                      </p:cBhvr>
                                      <p:tavLst>
                                        <p:tav tm="0" fmla="#ppt_r+45*((1.5-1.5*$)^3-(1.5-1.5*$)^2)">
                                          <p:val>
                                            <p:fltVal val="0"/>
                                          </p:val>
                                        </p:tav>
                                        <p:tav tm="100000">
                                          <p:val>
                                            <p:fltVal val="1"/>
                                          </p:val>
                                        </p:tav>
                                      </p:tavLst>
                                    </p:anim>
                                    <p:animEffect filter="fade">
                                      <p:cBhvr>
                                        <p:cTn id="13" dur="750">
                                          <p:stCondLst>
                                            <p:cond delay="0"/>
                                          </p:stCondLst>
                                        </p:cTn>
                                        <p:tgtEl>
                                          <p:spTgt spid="36"/>
                                        </p:tgtEl>
                                      </p:cBhvr>
                                    </p:animEffect>
                                  </p:childTnLst>
                                </p:cTn>
                              </p:par>
                              <p:par>
                                <p:cTn id="14" presetID="0" presetClass="entr" presetSubtype="0" fill="hold" nodeType="withEffect">
                                  <p:stCondLst>
                                    <p:cond delay="500"/>
                                  </p:stCondLst>
                                  <p:childTnLst>
                                    <p:set>
                                      <p:cBhvr>
                                        <p:cTn id="15" dur="1" fill="hold">
                                          <p:stCondLst>
                                            <p:cond delay="0"/>
                                          </p:stCondLst>
                                        </p:cTn>
                                        <p:tgtEl>
                                          <p:spTgt spid="38"/>
                                        </p:tgtEl>
                                        <p:attrNameLst>
                                          <p:attrName>style.visibility</p:attrName>
                                        </p:attrNameLst>
                                      </p:cBhvr>
                                      <p:to>
                                        <p:strVal val="visible"/>
                                      </p:to>
                                    </p:set>
                                    <p:anim to="" calcmode="lin" valueType="num">
                                      <p:cBhvr>
                                        <p:cTn id="16" dur="700" fill="hold">
                                          <p:stCondLst>
                                            <p:cond delay="0"/>
                                          </p:stCondLst>
                                        </p:cTn>
                                        <p:tgtEl>
                                          <p:spTgt spid="38"/>
                                        </p:tgtEl>
                                        <p:attrNameLst>
                                          <p:attrName>ppt_y</p:attrName>
                                        </p:attrNameLst>
                                      </p:cBhvr>
                                      <p:tavLst>
                                        <p:tav tm="0" fmla="#ppt_y-#ppt_h/6*sin(2*pi*$)*(1-$)*8/9">
                                          <p:val>
                                            <p:fltVal val="0"/>
                                          </p:val>
                                        </p:tav>
                                        <p:tav tm="100000">
                                          <p:val>
                                            <p:fltVal val="1"/>
                                          </p:val>
                                        </p:tav>
                                      </p:tavLst>
                                    </p:anim>
                                    <p:anim to="" calcmode="lin" valueType="num">
                                      <p:cBhvr>
                                        <p:cTn id="17" dur="700" fill="hold">
                                          <p:stCondLst>
                                            <p:cond delay="0"/>
                                          </p:stCondLst>
                                        </p:cTn>
                                        <p:tgtEl>
                                          <p:spTgt spid="38"/>
                                        </p:tgtEl>
                                        <p:attrNameLst>
                                          <p:attrName>ppt_h</p:attrName>
                                        </p:attrNameLst>
                                      </p:cBhvr>
                                      <p:tavLst>
                                        <p:tav tm="0" fmla="#ppt_h-#ppt_h/4*sin(2*pi*$)*(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1650" y="739741"/>
            <a:ext cx="3760561" cy="720091"/>
          </a:xfrm>
          <a:prstGeom prst="rect">
            <a:avLst/>
          </a:prstGeom>
          <a:noFill/>
          <a:ln>
            <a:noFill/>
          </a:ln>
        </p:spPr>
        <p:txBody>
          <a:bodyPr wrap="square" anchor="ctr" anchorCtr="0">
            <a:noAutofit/>
          </a:bodyPr>
          <a:lstStyle/>
          <a:p>
            <a:pPr lvl="0" algn="ctr"/>
            <a:r>
              <a:rPr lang="zh-CN" altLang="en-US" sz="2800" b="1" kern="0" dirty="0">
                <a:solidFill>
                  <a:srgbClr val="2F5DB7"/>
                </a:solidFill>
                <a:cs typeface="+mn-ea"/>
                <a:sym typeface="+mn-lt"/>
              </a:rPr>
              <a:t>你的目标是哪里？</a:t>
            </a:r>
            <a:endParaRPr lang="zh-CN" altLang="en-US" sz="2800" b="1" kern="0" dirty="0">
              <a:solidFill>
                <a:srgbClr val="2F5DB7"/>
              </a:solidFill>
              <a:cs typeface="+mn-ea"/>
              <a:sym typeface="+mn-lt"/>
            </a:endParaRPr>
          </a:p>
        </p:txBody>
      </p:sp>
      <p:grpSp>
        <p:nvGrpSpPr>
          <p:cNvPr id="17" name="PA-组合 16"/>
          <p:cNvGrpSpPr/>
          <p:nvPr>
            <p:custDataLst>
              <p:tags r:id="rId1"/>
            </p:custDataLst>
          </p:nvPr>
        </p:nvGrpSpPr>
        <p:grpSpPr>
          <a:xfrm>
            <a:off x="493294" y="1971784"/>
            <a:ext cx="3617495" cy="2657758"/>
            <a:chOff x="493294" y="1971784"/>
            <a:chExt cx="3617495" cy="2657758"/>
          </a:xfrm>
        </p:grpSpPr>
        <p:pic>
          <p:nvPicPr>
            <p:cNvPr id="6" name="PA-图片 5"/>
            <p:cNvPicPr>
              <a:picLocks noChangeAspect="1"/>
            </p:cNvPicPr>
            <p:nvPr>
              <p:custDataLst>
                <p:tags r:id="rId2"/>
              </p:custDataLst>
            </p:nvPr>
          </p:nvPicPr>
          <p:blipFill rotWithShape="1">
            <a:blip r:embed="rId3" cstate="screen"/>
            <a:srcRect/>
            <a:stretch>
              <a:fillRect/>
            </a:stretch>
          </p:blipFill>
          <p:spPr>
            <a:xfrm>
              <a:off x="493294" y="1971784"/>
              <a:ext cx="3617495" cy="2657757"/>
            </a:xfrm>
            <a:prstGeom prst="rect">
              <a:avLst/>
            </a:prstGeom>
            <a:blipFill>
              <a:blip r:embed="rId4" cstate="screen"/>
              <a:stretch>
                <a:fillRect/>
              </a:stretch>
            </a:blipFill>
            <a:ln w="25400">
              <a:solidFill>
                <a:schemeClr val="bg1">
                  <a:lumMod val="95000"/>
                </a:schemeClr>
              </a:solidFill>
            </a:ln>
            <a:effectLst>
              <a:outerShdw blurRad="88900" dist="76200" dir="2700000" algn="tl" rotWithShape="0">
                <a:prstClr val="black">
                  <a:alpha val="20000"/>
                </a:prstClr>
              </a:outerShdw>
            </a:effectLst>
          </p:spPr>
        </p:pic>
        <p:sp>
          <p:nvSpPr>
            <p:cNvPr id="9" name="PA-矩形 8"/>
            <p:cNvSpPr/>
            <p:nvPr>
              <p:custDataLst>
                <p:tags r:id="rId5"/>
              </p:custDataLst>
            </p:nvPr>
          </p:nvSpPr>
          <p:spPr>
            <a:xfrm>
              <a:off x="493294" y="4122822"/>
              <a:ext cx="3617495" cy="506720"/>
            </a:xfrm>
            <a:prstGeom prst="rect">
              <a:avLst/>
            </a:prstGeom>
            <a:solidFill>
              <a:srgbClr val="2F5DB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矩形 9"/>
            <p:cNvSpPr/>
            <p:nvPr>
              <p:custDataLst>
                <p:tags r:id="rId6"/>
              </p:custDataLst>
            </p:nvPr>
          </p:nvSpPr>
          <p:spPr>
            <a:xfrm>
              <a:off x="1491914" y="4122822"/>
              <a:ext cx="1620253" cy="506719"/>
            </a:xfrm>
            <a:prstGeom prst="rect">
              <a:avLst/>
            </a:prstGeom>
            <a:noFill/>
            <a:ln>
              <a:noFill/>
            </a:ln>
          </p:spPr>
          <p:txBody>
            <a:bodyPr wrap="square" anchor="ctr" anchorCtr="0">
              <a:noAutofit/>
            </a:bodyPr>
            <a:lstStyle/>
            <a:p>
              <a:pPr lvl="0" algn="dist"/>
              <a:r>
                <a:rPr lang="zh-CN" altLang="en-US" sz="2000" b="1" kern="0" dirty="0">
                  <a:solidFill>
                    <a:schemeClr val="bg1"/>
                  </a:solidFill>
                  <a:cs typeface="+mn-ea"/>
                  <a:sym typeface="+mn-lt"/>
                </a:rPr>
                <a:t>清华大学</a:t>
              </a:r>
              <a:endParaRPr lang="zh-CN" altLang="en-US" sz="2000" b="1" kern="0" dirty="0">
                <a:solidFill>
                  <a:schemeClr val="bg1"/>
                </a:solidFill>
                <a:cs typeface="+mn-ea"/>
                <a:sym typeface="+mn-lt"/>
              </a:endParaRPr>
            </a:p>
          </p:txBody>
        </p:sp>
      </p:grpSp>
      <p:grpSp>
        <p:nvGrpSpPr>
          <p:cNvPr id="16" name="PA-组合 15"/>
          <p:cNvGrpSpPr/>
          <p:nvPr>
            <p:custDataLst>
              <p:tags r:id="rId7"/>
            </p:custDataLst>
          </p:nvPr>
        </p:nvGrpSpPr>
        <p:grpSpPr>
          <a:xfrm>
            <a:off x="4287252" y="1971784"/>
            <a:ext cx="3617495" cy="2657757"/>
            <a:chOff x="4287252" y="1971784"/>
            <a:chExt cx="3617495" cy="2657757"/>
          </a:xfrm>
        </p:grpSpPr>
        <p:pic>
          <p:nvPicPr>
            <p:cNvPr id="4" name="PA-图片 3"/>
            <p:cNvPicPr>
              <a:picLocks noChangeAspect="1"/>
            </p:cNvPicPr>
            <p:nvPr>
              <p:custDataLst>
                <p:tags r:id="rId8"/>
              </p:custDataLst>
            </p:nvPr>
          </p:nvPicPr>
          <p:blipFill rotWithShape="1">
            <a:blip r:embed="rId9" cstate="screen"/>
            <a:srcRect/>
            <a:stretch>
              <a:fillRect/>
            </a:stretch>
          </p:blipFill>
          <p:spPr>
            <a:xfrm>
              <a:off x="4287252" y="1971784"/>
              <a:ext cx="3617495" cy="2657757"/>
            </a:xfrm>
            <a:prstGeom prst="rect">
              <a:avLst/>
            </a:prstGeom>
            <a:blipFill>
              <a:blip r:embed="rId4" cstate="screen"/>
              <a:stretch>
                <a:fillRect/>
              </a:stretch>
            </a:blipFill>
            <a:ln w="25400">
              <a:solidFill>
                <a:schemeClr val="bg1">
                  <a:lumMod val="95000"/>
                </a:schemeClr>
              </a:solidFill>
            </a:ln>
            <a:effectLst>
              <a:outerShdw blurRad="88900" dist="76200" dir="2700000" algn="tl" rotWithShape="0">
                <a:prstClr val="black">
                  <a:alpha val="20000"/>
                </a:prstClr>
              </a:outerShdw>
            </a:effectLst>
          </p:spPr>
        </p:pic>
        <p:sp>
          <p:nvSpPr>
            <p:cNvPr id="11" name="PA-矩形 10"/>
            <p:cNvSpPr/>
            <p:nvPr>
              <p:custDataLst>
                <p:tags r:id="rId10"/>
              </p:custDataLst>
            </p:nvPr>
          </p:nvSpPr>
          <p:spPr>
            <a:xfrm>
              <a:off x="4287252" y="4122821"/>
              <a:ext cx="3617495" cy="506720"/>
            </a:xfrm>
            <a:prstGeom prst="rect">
              <a:avLst/>
            </a:prstGeom>
            <a:solidFill>
              <a:srgbClr val="2F5DB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PA-矩形 11"/>
            <p:cNvSpPr/>
            <p:nvPr>
              <p:custDataLst>
                <p:tags r:id="rId11"/>
              </p:custDataLst>
            </p:nvPr>
          </p:nvSpPr>
          <p:spPr>
            <a:xfrm>
              <a:off x="5285872" y="4122821"/>
              <a:ext cx="1620253" cy="506719"/>
            </a:xfrm>
            <a:prstGeom prst="rect">
              <a:avLst/>
            </a:prstGeom>
            <a:noFill/>
            <a:ln>
              <a:noFill/>
            </a:ln>
          </p:spPr>
          <p:txBody>
            <a:bodyPr wrap="square" anchor="ctr" anchorCtr="0">
              <a:noAutofit/>
            </a:bodyPr>
            <a:lstStyle/>
            <a:p>
              <a:pPr lvl="0" algn="dist"/>
              <a:r>
                <a:rPr lang="zh-CN" altLang="en-US" sz="2000" b="1" kern="0" dirty="0">
                  <a:solidFill>
                    <a:schemeClr val="bg1"/>
                  </a:solidFill>
                  <a:cs typeface="+mn-ea"/>
                  <a:sym typeface="+mn-lt"/>
                </a:rPr>
                <a:t>北京大学</a:t>
              </a:r>
              <a:endParaRPr lang="zh-CN" altLang="en-US" sz="2000" b="1" kern="0" dirty="0">
                <a:solidFill>
                  <a:schemeClr val="bg1"/>
                </a:solidFill>
                <a:cs typeface="+mn-ea"/>
                <a:sym typeface="+mn-lt"/>
              </a:endParaRPr>
            </a:p>
          </p:txBody>
        </p:sp>
      </p:grpSp>
      <p:grpSp>
        <p:nvGrpSpPr>
          <p:cNvPr id="15" name="PA-组合 14"/>
          <p:cNvGrpSpPr/>
          <p:nvPr>
            <p:custDataLst>
              <p:tags r:id="rId12"/>
            </p:custDataLst>
          </p:nvPr>
        </p:nvGrpSpPr>
        <p:grpSpPr>
          <a:xfrm>
            <a:off x="8081210" y="1971784"/>
            <a:ext cx="3617495" cy="2657758"/>
            <a:chOff x="8081210" y="1971784"/>
            <a:chExt cx="3617495" cy="2657758"/>
          </a:xfrm>
        </p:grpSpPr>
        <p:pic>
          <p:nvPicPr>
            <p:cNvPr id="8" name="PA-图片 7"/>
            <p:cNvPicPr>
              <a:picLocks noChangeAspect="1"/>
            </p:cNvPicPr>
            <p:nvPr>
              <p:custDataLst>
                <p:tags r:id="rId13"/>
              </p:custDataLst>
            </p:nvPr>
          </p:nvPicPr>
          <p:blipFill rotWithShape="1">
            <a:blip r:embed="rId14" cstate="screen"/>
            <a:srcRect l="4653" t="10592" r="4104"/>
            <a:stretch>
              <a:fillRect/>
            </a:stretch>
          </p:blipFill>
          <p:spPr>
            <a:xfrm>
              <a:off x="8081210" y="1971784"/>
              <a:ext cx="3617495" cy="2657758"/>
            </a:xfrm>
            <a:prstGeom prst="rect">
              <a:avLst/>
            </a:prstGeom>
            <a:blipFill>
              <a:blip r:embed="rId4" cstate="screen"/>
              <a:stretch>
                <a:fillRect/>
              </a:stretch>
            </a:blipFill>
            <a:ln w="25400">
              <a:solidFill>
                <a:schemeClr val="bg1">
                  <a:lumMod val="95000"/>
                </a:schemeClr>
              </a:solidFill>
            </a:ln>
            <a:effectLst>
              <a:outerShdw blurRad="88900" dist="76200" dir="2700000" algn="tl" rotWithShape="0">
                <a:prstClr val="black">
                  <a:alpha val="20000"/>
                </a:prstClr>
              </a:outerShdw>
            </a:effectLst>
          </p:spPr>
        </p:pic>
        <p:sp>
          <p:nvSpPr>
            <p:cNvPr id="13" name="PA-矩形 12"/>
            <p:cNvSpPr/>
            <p:nvPr>
              <p:custDataLst>
                <p:tags r:id="rId15"/>
              </p:custDataLst>
            </p:nvPr>
          </p:nvSpPr>
          <p:spPr>
            <a:xfrm>
              <a:off x="8081210" y="4122820"/>
              <a:ext cx="3617495" cy="506720"/>
            </a:xfrm>
            <a:prstGeom prst="rect">
              <a:avLst/>
            </a:prstGeom>
            <a:solidFill>
              <a:srgbClr val="2F5DB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矩形 13"/>
            <p:cNvSpPr/>
            <p:nvPr>
              <p:custDataLst>
                <p:tags r:id="rId16"/>
              </p:custDataLst>
            </p:nvPr>
          </p:nvSpPr>
          <p:spPr>
            <a:xfrm>
              <a:off x="9079830" y="4122820"/>
              <a:ext cx="1620253" cy="506719"/>
            </a:xfrm>
            <a:prstGeom prst="rect">
              <a:avLst/>
            </a:prstGeom>
            <a:noFill/>
            <a:ln>
              <a:noFill/>
            </a:ln>
          </p:spPr>
          <p:txBody>
            <a:bodyPr wrap="square" anchor="ctr" anchorCtr="0">
              <a:noAutofit/>
            </a:bodyPr>
            <a:lstStyle/>
            <a:p>
              <a:pPr lvl="0" algn="dist"/>
              <a:r>
                <a:rPr lang="zh-CN" altLang="en-US" sz="2000" b="1" kern="0" dirty="0">
                  <a:solidFill>
                    <a:schemeClr val="bg1"/>
                  </a:solidFill>
                  <a:cs typeface="+mn-ea"/>
                  <a:sym typeface="+mn-lt"/>
                </a:rPr>
                <a:t>武汉大学</a:t>
              </a:r>
              <a:endParaRPr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to="" calcmode="lin" valueType="num">
                                      <p:cBhvr>
                                        <p:cTn id="10" dur="700" fill="hold">
                                          <p:stCondLst>
                                            <p:cond delay="0"/>
                                          </p:stCondLst>
                                        </p:cTn>
                                        <p:tgtEl>
                                          <p:spTgt spid="17"/>
                                        </p:tgtEl>
                                        <p:attrNameLst>
                                          <p:attrName>ppt_x</p:attrName>
                                        </p:attrNameLst>
                                      </p:cBhvr>
                                      <p:tavLst>
                                        <p:tav tm="0" fmla="#ppt_x-(-#ppt_w/2*cos(ppt_r/180*pi))*((1.5-1.5*$)^2-(1.5-1.5*$)^3)">
                                          <p:val>
                                            <p:fltVal val="0"/>
                                          </p:val>
                                        </p:tav>
                                        <p:tav tm="100000">
                                          <p:val>
                                            <p:fltVal val="1"/>
                                          </p:val>
                                        </p:tav>
                                      </p:tavLst>
                                    </p:anim>
                                    <p:anim to="" calcmode="lin" valueType="num">
                                      <p:cBhvr>
                                        <p:cTn id="11" dur="700" fill="hold">
                                          <p:stCondLst>
                                            <p:cond delay="0"/>
                                          </p:stCondLst>
                                        </p:cTn>
                                        <p:tgtEl>
                                          <p:spTgt spid="17"/>
                                        </p:tgtEl>
                                        <p:attrNameLst>
                                          <p:attrName>ppt_y</p:attrName>
                                        </p:attrNameLst>
                                      </p:cBhvr>
                                      <p:tavLst>
                                        <p:tav tm="0" fmla="#ppt_y+(-#ppt_h/2*cos(ppt_r/180*pi))*((1.5-1.5*$)^2-(1.5-1.5*$)^3)">
                                          <p:val>
                                            <p:fltVal val="0"/>
                                          </p:val>
                                        </p:tav>
                                        <p:tav tm="100000">
                                          <p:val>
                                            <p:fltVal val="1"/>
                                          </p:val>
                                        </p:tav>
                                      </p:tavLst>
                                    </p:anim>
                                    <p:anim to="" calcmode="lin" valueType="num">
                                      <p:cBhvr>
                                        <p:cTn id="12" dur="700" fill="hold">
                                          <p:stCondLst>
                                            <p:cond delay="0"/>
                                          </p:stCondLst>
                                        </p:cTn>
                                        <p:tgtEl>
                                          <p:spTgt spid="17"/>
                                        </p:tgtEl>
                                        <p:attrNameLst>
                                          <p:attrName>ppt_h</p:attrName>
                                        </p:attrNameLst>
                                      </p:cBhvr>
                                      <p:tavLst>
                                        <p:tav tm="0" fmla="#ppt_h-(-#ppt_h)*((1.5-1.5*$)^2-(1.5-1.5*$)^3)">
                                          <p:val>
                                            <p:fltVal val="0"/>
                                          </p:val>
                                        </p:tav>
                                        <p:tav tm="100000">
                                          <p:val>
                                            <p:fltVal val="1"/>
                                          </p:val>
                                        </p:tav>
                                      </p:tavLst>
                                    </p:anim>
                                    <p:anim to="" calcmode="lin" valueType="num">
                                      <p:cBhvr>
                                        <p:cTn id="13" dur="700" fill="hold">
                                          <p:stCondLst>
                                            <p:cond delay="0"/>
                                          </p:stCondLst>
                                        </p:cTn>
                                        <p:tgtEl>
                                          <p:spTgt spid="17"/>
                                        </p:tgtEl>
                                        <p:attrNameLst>
                                          <p:attrName>ppt_w</p:attrName>
                                        </p:attrNameLst>
                                      </p:cBhvr>
                                      <p:tavLst>
                                        <p:tav tm="0" fmla="#ppt_w-(-#ppt_w)*((1.5-1.5*$)^2-(1.5-1.5*$)^3)">
                                          <p:val>
                                            <p:fltVal val="0"/>
                                          </p:val>
                                        </p:tav>
                                        <p:tav tm="100000">
                                          <p:val>
                                            <p:fltVal val="1"/>
                                          </p:val>
                                        </p:tav>
                                      </p:tavLst>
                                    </p:anim>
                                  </p:childTnLst>
                                </p:cTn>
                              </p:par>
                            </p:childTnLst>
                          </p:cTn>
                        </p:par>
                        <p:par>
                          <p:cTn id="14" fill="hold">
                            <p:stCondLst>
                              <p:cond delay="500"/>
                            </p:stCondLst>
                            <p:childTnLst>
                              <p:par>
                                <p:cTn id="15" presetID="0"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to="" calcmode="lin" valueType="num">
                                      <p:cBhvr>
                                        <p:cTn id="17" dur="700" fill="hold">
                                          <p:stCondLst>
                                            <p:cond delay="0"/>
                                          </p:stCondLst>
                                        </p:cTn>
                                        <p:tgtEl>
                                          <p:spTgt spid="16"/>
                                        </p:tgtEl>
                                        <p:attrNameLst>
                                          <p:attrName>ppt_x</p:attrName>
                                        </p:attrNameLst>
                                      </p:cBhvr>
                                      <p:tavLst>
                                        <p:tav tm="0" fmla="#ppt_x-(-#ppt_w/2*cos(ppt_r/180*pi))*((1.5-1.5*$)^2-(1.5-1.5*$)^3)">
                                          <p:val>
                                            <p:fltVal val="0"/>
                                          </p:val>
                                        </p:tav>
                                        <p:tav tm="100000">
                                          <p:val>
                                            <p:fltVal val="1"/>
                                          </p:val>
                                        </p:tav>
                                      </p:tavLst>
                                    </p:anim>
                                    <p:anim to="" calcmode="lin" valueType="num">
                                      <p:cBhvr>
                                        <p:cTn id="18" dur="700" fill="hold">
                                          <p:stCondLst>
                                            <p:cond delay="0"/>
                                          </p:stCondLst>
                                        </p:cTn>
                                        <p:tgtEl>
                                          <p:spTgt spid="16"/>
                                        </p:tgtEl>
                                        <p:attrNameLst>
                                          <p:attrName>ppt_y</p:attrName>
                                        </p:attrNameLst>
                                      </p:cBhvr>
                                      <p:tavLst>
                                        <p:tav tm="0" fmla="#ppt_y+(-#ppt_h/2*cos(ppt_r/180*pi))*((1.5-1.5*$)^2-(1.5-1.5*$)^3)">
                                          <p:val>
                                            <p:fltVal val="0"/>
                                          </p:val>
                                        </p:tav>
                                        <p:tav tm="100000">
                                          <p:val>
                                            <p:fltVal val="1"/>
                                          </p:val>
                                        </p:tav>
                                      </p:tavLst>
                                    </p:anim>
                                    <p:anim to="" calcmode="lin" valueType="num">
                                      <p:cBhvr>
                                        <p:cTn id="19" dur="700" fill="hold">
                                          <p:stCondLst>
                                            <p:cond delay="0"/>
                                          </p:stCondLst>
                                        </p:cTn>
                                        <p:tgtEl>
                                          <p:spTgt spid="16"/>
                                        </p:tgtEl>
                                        <p:attrNameLst>
                                          <p:attrName>ppt_h</p:attrName>
                                        </p:attrNameLst>
                                      </p:cBhvr>
                                      <p:tavLst>
                                        <p:tav tm="0" fmla="#ppt_h-(-#ppt_h)*((1.5-1.5*$)^2-(1.5-1.5*$)^3)">
                                          <p:val>
                                            <p:fltVal val="0"/>
                                          </p:val>
                                        </p:tav>
                                        <p:tav tm="100000">
                                          <p:val>
                                            <p:fltVal val="1"/>
                                          </p:val>
                                        </p:tav>
                                      </p:tavLst>
                                    </p:anim>
                                    <p:anim to="" calcmode="lin" valueType="num">
                                      <p:cBhvr>
                                        <p:cTn id="20" dur="700" fill="hold">
                                          <p:stCondLst>
                                            <p:cond delay="0"/>
                                          </p:stCondLst>
                                        </p:cTn>
                                        <p:tgtEl>
                                          <p:spTgt spid="16"/>
                                        </p:tgtEl>
                                        <p:attrNameLst>
                                          <p:attrName>ppt_w</p:attrName>
                                        </p:attrNameLst>
                                      </p:cBhvr>
                                      <p:tavLst>
                                        <p:tav tm="0" fmla="#ppt_w-(-#ppt_w)*((1.5-1.5*$)^2-(1.5-1.5*$)^3)">
                                          <p:val>
                                            <p:fltVal val="0"/>
                                          </p:val>
                                        </p:tav>
                                        <p:tav tm="100000">
                                          <p:val>
                                            <p:fltVal val="1"/>
                                          </p:val>
                                        </p:tav>
                                      </p:tavLst>
                                    </p:anim>
                                  </p:childTnLst>
                                </p:cTn>
                              </p:par>
                            </p:childTnLst>
                          </p:cTn>
                        </p:par>
                        <p:par>
                          <p:cTn id="21" fill="hold">
                            <p:stCondLst>
                              <p:cond delay="1500"/>
                            </p:stCondLst>
                            <p:childTnLst>
                              <p:par>
                                <p:cTn id="22" presetID="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to="" calcmode="lin" valueType="num">
                                      <p:cBhvr>
                                        <p:cTn id="24" dur="700" fill="hold">
                                          <p:stCondLst>
                                            <p:cond delay="0"/>
                                          </p:stCondLst>
                                        </p:cTn>
                                        <p:tgtEl>
                                          <p:spTgt spid="15"/>
                                        </p:tgtEl>
                                        <p:attrNameLst>
                                          <p:attrName>ppt_x</p:attrName>
                                        </p:attrNameLst>
                                      </p:cBhvr>
                                      <p:tavLst>
                                        <p:tav tm="0" fmla="#ppt_x-(-#ppt_w/2*cos(ppt_r/180*pi))*((1.5-1.5*$)^2-(1.5-1.5*$)^3)">
                                          <p:val>
                                            <p:fltVal val="0"/>
                                          </p:val>
                                        </p:tav>
                                        <p:tav tm="100000">
                                          <p:val>
                                            <p:fltVal val="1"/>
                                          </p:val>
                                        </p:tav>
                                      </p:tavLst>
                                    </p:anim>
                                    <p:anim to="" calcmode="lin" valueType="num">
                                      <p:cBhvr>
                                        <p:cTn id="25" dur="700" fill="hold">
                                          <p:stCondLst>
                                            <p:cond delay="0"/>
                                          </p:stCondLst>
                                        </p:cTn>
                                        <p:tgtEl>
                                          <p:spTgt spid="15"/>
                                        </p:tgtEl>
                                        <p:attrNameLst>
                                          <p:attrName>ppt_y</p:attrName>
                                        </p:attrNameLst>
                                      </p:cBhvr>
                                      <p:tavLst>
                                        <p:tav tm="0" fmla="#ppt_y+(-#ppt_h/2*cos(ppt_r/180*pi))*((1.5-1.5*$)^2-(1.5-1.5*$)^3)">
                                          <p:val>
                                            <p:fltVal val="0"/>
                                          </p:val>
                                        </p:tav>
                                        <p:tav tm="100000">
                                          <p:val>
                                            <p:fltVal val="1"/>
                                          </p:val>
                                        </p:tav>
                                      </p:tavLst>
                                    </p:anim>
                                    <p:anim to="" calcmode="lin" valueType="num">
                                      <p:cBhvr>
                                        <p:cTn id="26" dur="700" fill="hold">
                                          <p:stCondLst>
                                            <p:cond delay="0"/>
                                          </p:stCondLst>
                                        </p:cTn>
                                        <p:tgtEl>
                                          <p:spTgt spid="15"/>
                                        </p:tgtEl>
                                        <p:attrNameLst>
                                          <p:attrName>ppt_h</p:attrName>
                                        </p:attrNameLst>
                                      </p:cBhvr>
                                      <p:tavLst>
                                        <p:tav tm="0" fmla="#ppt_h-(-#ppt_h)*((1.5-1.5*$)^2-(1.5-1.5*$)^3)">
                                          <p:val>
                                            <p:fltVal val="0"/>
                                          </p:val>
                                        </p:tav>
                                        <p:tav tm="100000">
                                          <p:val>
                                            <p:fltVal val="1"/>
                                          </p:val>
                                        </p:tav>
                                      </p:tavLst>
                                    </p:anim>
                                    <p:anim to="" calcmode="lin" valueType="num">
                                      <p:cBhvr>
                                        <p:cTn id="27" dur="700" fill="hold">
                                          <p:stCondLst>
                                            <p:cond delay="0"/>
                                          </p:stCondLst>
                                        </p:cTn>
                                        <p:tgtEl>
                                          <p:spTgt spid="15"/>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p:cNvPicPr>
            <a:picLocks noChangeAspect="1"/>
          </p:cNvPicPr>
          <p:nvPr>
            <p:custDataLst>
              <p:tags r:id="rId1"/>
            </p:custDataLst>
          </p:nvPr>
        </p:nvPicPr>
        <p:blipFill rotWithShape="1">
          <a:blip r:embed="rId2" cstate="screen"/>
          <a:srcRect/>
          <a:stretch>
            <a:fillRect/>
          </a:stretch>
        </p:blipFill>
        <p:spPr>
          <a:xfrm>
            <a:off x="6708782" y="1266376"/>
            <a:ext cx="4550321" cy="4381609"/>
          </a:xfrm>
          <a:prstGeom prst="rect">
            <a:avLst/>
          </a:prstGeom>
          <a:blipFill>
            <a:blip r:embed="rId3" cstate="screen"/>
            <a:stretch>
              <a:fillRect/>
            </a:stretch>
          </a:blipFill>
          <a:ln w="76200" cap="flat" cmpd="sng" algn="ctr">
            <a:solidFill>
              <a:sysClr val="window" lastClr="FFFFFF">
                <a:lumMod val="95000"/>
              </a:sysClr>
            </a:solidFill>
            <a:prstDash val="solid"/>
            <a:miter lim="800000"/>
            <a:headEnd/>
            <a:tailEnd/>
          </a:ln>
          <a:effectLst>
            <a:outerShdw blurRad="88900" dist="76200" dir="2700000" algn="tl" rotWithShape="0">
              <a:prstClr val="black">
                <a:alpha val="20000"/>
              </a:prstClr>
            </a:outerShdw>
          </a:effectLst>
        </p:spPr>
      </p:pic>
      <p:sp>
        <p:nvSpPr>
          <p:cNvPr id="6" name="PA-矩形 5"/>
          <p:cNvSpPr/>
          <p:nvPr>
            <p:custDataLst>
              <p:tags r:id="rId4"/>
            </p:custDataLst>
          </p:nvPr>
        </p:nvSpPr>
        <p:spPr>
          <a:xfrm>
            <a:off x="416243" y="1210015"/>
            <a:ext cx="3318388" cy="4437970"/>
          </a:xfrm>
          <a:prstGeom prst="rect">
            <a:avLst/>
          </a:prstGeom>
          <a:blipFill>
            <a:blip r:embed="rId3" cstate="screen"/>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7" name="矩形 6"/>
          <p:cNvSpPr/>
          <p:nvPr/>
        </p:nvSpPr>
        <p:spPr>
          <a:xfrm>
            <a:off x="4392271" y="3068954"/>
            <a:ext cx="1912277" cy="720091"/>
          </a:xfrm>
          <a:prstGeom prst="rect">
            <a:avLst/>
          </a:prstGeom>
          <a:noFill/>
          <a:ln>
            <a:noFill/>
          </a:ln>
        </p:spPr>
        <p:txBody>
          <a:bodyPr wrap="square" anchor="ctr" anchorCtr="0">
            <a:noAutofit/>
          </a:bodyPr>
          <a:lstStyle/>
          <a:p>
            <a:pPr lvl="0" algn="dist"/>
            <a:r>
              <a:rPr lang="zh-CN" altLang="en-US" sz="2800" b="1" kern="0" dirty="0">
                <a:solidFill>
                  <a:srgbClr val="2F5DB7"/>
                </a:solidFill>
                <a:cs typeface="+mn-ea"/>
                <a:sym typeface="+mn-lt"/>
              </a:rPr>
              <a:t>是这里？</a:t>
            </a:r>
            <a:endParaRPr lang="zh-CN" altLang="en-US" sz="2800" b="1" kern="0" dirty="0">
              <a:solidFill>
                <a:srgbClr val="2F5DB7"/>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0" presetClass="entr" presetSubtype="0" fill="hold" grpId="0" nodeType="with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 to="" calcmode="lin" valueType="num">
                                      <p:cBhvr>
                                        <p:cTn id="10" dur="700" fill="hold">
                                          <p:stCondLst>
                                            <p:cond delay="0"/>
                                          </p:stCondLst>
                                        </p:cTn>
                                        <p:tgtEl>
                                          <p:spTgt spid="6"/>
                                        </p:tgtEl>
                                        <p:attrNameLst>
                                          <p:attrName>ppt_x</p:attrName>
                                        </p:attrNameLst>
                                      </p:cBhvr>
                                      <p:tavLst>
                                        <p:tav tm="0" fmla="#ppt_x-(-#ppt_w/2*cos(ppt_r/180*pi))*((1.5-1.5*$)^2-(1.5-1.5*$)^3)">
                                          <p:val>
                                            <p:fltVal val="0"/>
                                          </p:val>
                                        </p:tav>
                                        <p:tav tm="100000">
                                          <p:val>
                                            <p:fltVal val="1"/>
                                          </p:val>
                                        </p:tav>
                                      </p:tavLst>
                                    </p:anim>
                                    <p:anim to="" calcmode="lin" valueType="num">
                                      <p:cBhvr>
                                        <p:cTn id="11" dur="700" fill="hold">
                                          <p:stCondLst>
                                            <p:cond delay="0"/>
                                          </p:stCondLst>
                                        </p:cTn>
                                        <p:tgtEl>
                                          <p:spTgt spid="6"/>
                                        </p:tgtEl>
                                        <p:attrNameLst>
                                          <p:attrName>ppt_y</p:attrName>
                                        </p:attrNameLst>
                                      </p:cBhvr>
                                      <p:tavLst>
                                        <p:tav tm="0" fmla="#ppt_y-(-#ppt_h/2*cos(ppt_r/180*pi))*((1.5-1.5*$)^2-(1.5-1.5*$)^3)">
                                          <p:val>
                                            <p:fltVal val="0"/>
                                          </p:val>
                                        </p:tav>
                                        <p:tav tm="100000">
                                          <p:val>
                                            <p:fltVal val="1"/>
                                          </p:val>
                                        </p:tav>
                                      </p:tavLst>
                                    </p:anim>
                                    <p:anim to="" calcmode="lin" valueType="num">
                                      <p:cBhvr>
                                        <p:cTn id="12" dur="700" fill="hold">
                                          <p:stCondLst>
                                            <p:cond delay="0"/>
                                          </p:stCondLst>
                                        </p:cTn>
                                        <p:tgtEl>
                                          <p:spTgt spid="6"/>
                                        </p:tgtEl>
                                        <p:attrNameLst>
                                          <p:attrName>ppt_h</p:attrName>
                                        </p:attrNameLst>
                                      </p:cBhvr>
                                      <p:tavLst>
                                        <p:tav tm="0" fmla="#ppt_h-(-#ppt_h)*((1.5-1.5*$)^2-(1.5-1.5*$)^3)">
                                          <p:val>
                                            <p:fltVal val="0"/>
                                          </p:val>
                                        </p:tav>
                                        <p:tav tm="100000">
                                          <p:val>
                                            <p:fltVal val="1"/>
                                          </p:val>
                                        </p:tav>
                                      </p:tavLst>
                                    </p:anim>
                                    <p:anim to="" calcmode="lin" valueType="num">
                                      <p:cBhvr>
                                        <p:cTn id="13" dur="700" fill="hold">
                                          <p:stCondLst>
                                            <p:cond delay="0"/>
                                          </p:stCondLst>
                                        </p:cTn>
                                        <p:tgtEl>
                                          <p:spTgt spid="6"/>
                                        </p:tgtEl>
                                        <p:attrNameLst>
                                          <p:attrName>ppt_w</p:attrName>
                                        </p:attrNameLst>
                                      </p:cBhvr>
                                      <p:tavLst>
                                        <p:tav tm="0" fmla="#ppt_w-(-#ppt_w)*((1.5-1.5*$)^2-(1.5-1.5*$)^3)">
                                          <p:val>
                                            <p:fltVal val="0"/>
                                          </p:val>
                                        </p:tav>
                                        <p:tav tm="100000">
                                          <p:val>
                                            <p:fltVal val="1"/>
                                          </p:val>
                                        </p:tav>
                                      </p:tavLst>
                                    </p:anim>
                                  </p:childTnLst>
                                </p:cTn>
                              </p:par>
                              <p:par>
                                <p:cTn id="14" presetID="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700" fill="hold">
                                          <p:stCondLst>
                                            <p:cond delay="0"/>
                                          </p:stCondLst>
                                        </p:cTn>
                                        <p:tgtEl>
                                          <p:spTgt spid="5"/>
                                        </p:tgtEl>
                                        <p:attrNameLst>
                                          <p:attrName>ppt_y</p:attrName>
                                        </p:attrNameLst>
                                      </p:cBhvr>
                                      <p:tavLst>
                                        <p:tav tm="0" fmla="#ppt_y-#ppt_h/6*sin(2*pi*$)*(1-$)*8/9">
                                          <p:val>
                                            <p:fltVal val="0"/>
                                          </p:val>
                                        </p:tav>
                                        <p:tav tm="100000">
                                          <p:val>
                                            <p:fltVal val="1"/>
                                          </p:val>
                                        </p:tav>
                                      </p:tavLst>
                                    </p:anim>
                                    <p:anim to="" calcmode="lin" valueType="num">
                                      <p:cBhvr>
                                        <p:cTn id="17" dur="700" fill="hold">
                                          <p:stCondLst>
                                            <p:cond delay="0"/>
                                          </p:stCondLst>
                                        </p:cTn>
                                        <p:tgtEl>
                                          <p:spTgt spid="5"/>
                                        </p:tgtEl>
                                        <p:attrNameLst>
                                          <p:attrName>ppt_h</p:attrName>
                                        </p:attrNameLst>
                                      </p:cBhvr>
                                      <p:tavLst>
                                        <p:tav tm="0" fmla="#ppt_h-#ppt_h/4*sin(2*pi*$)*(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
          <p:cNvSpPr txBox="1"/>
          <p:nvPr>
            <p:custDataLst>
              <p:tags r:id="rId1"/>
            </p:custDataLst>
          </p:nvPr>
        </p:nvSpPr>
        <p:spPr>
          <a:xfrm>
            <a:off x="4267583" y="1485900"/>
            <a:ext cx="6913764" cy="1135054"/>
          </a:xfrm>
          <a:prstGeom prst="rect">
            <a:avLst/>
          </a:prstGeom>
          <a:noFill/>
        </p:spPr>
        <p:txBody>
          <a:bodyPr wrap="square" rtlCol="0">
            <a:spAutoFit/>
          </a:bodyPr>
          <a:lstStyle/>
          <a:p>
            <a:pPr>
              <a:lnSpc>
                <a:spcPct val="150000"/>
              </a:lnSpc>
            </a:pPr>
            <a:r>
              <a:rPr kumimoji="1" lang="zh-CN" altLang="en-US" sz="2400" b="1" dirty="0">
                <a:solidFill>
                  <a:srgbClr val="2F5DB7"/>
                </a:solidFill>
                <a:cs typeface="+mn-ea"/>
                <a:sym typeface="+mn-lt"/>
              </a:rPr>
              <a:t>       现在努力是必须的，再过四年或五年后，你们会在哪里呢？</a:t>
            </a:r>
            <a:endParaRPr kumimoji="1" lang="zh-CN" altLang="en-US" sz="3200" b="1" dirty="0">
              <a:solidFill>
                <a:srgbClr val="2F5DB7"/>
              </a:solidFill>
              <a:cs typeface="+mn-ea"/>
              <a:sym typeface="+mn-lt"/>
            </a:endParaRPr>
          </a:p>
        </p:txBody>
      </p:sp>
      <p:sp>
        <p:nvSpPr>
          <p:cNvPr id="3" name="PA-矩形 2"/>
          <p:cNvSpPr/>
          <p:nvPr>
            <p:custDataLst>
              <p:tags r:id="rId2"/>
            </p:custDataLst>
          </p:nvPr>
        </p:nvSpPr>
        <p:spPr>
          <a:xfrm>
            <a:off x="435726" y="1570894"/>
            <a:ext cx="3199664" cy="4122740"/>
          </a:xfrm>
          <a:prstGeom prst="rect">
            <a:avLst/>
          </a:prstGeom>
          <a:blipFill>
            <a:blip r:embed="rId3" cstate="screen"/>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4" name="PA-矩形 3"/>
          <p:cNvSpPr/>
          <p:nvPr>
            <p:custDataLst>
              <p:tags r:id="rId4"/>
            </p:custDataLst>
          </p:nvPr>
        </p:nvSpPr>
        <p:spPr>
          <a:xfrm>
            <a:off x="7343941" y="2857562"/>
            <a:ext cx="4216784" cy="2836072"/>
          </a:xfrm>
          <a:prstGeom prst="rect">
            <a:avLst/>
          </a:prstGeom>
          <a:blipFill>
            <a:blip r:embed="rId5" cstate="screen"/>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5" name="PA-文本框 4"/>
          <p:cNvSpPr txBox="1"/>
          <p:nvPr>
            <p:custDataLst>
              <p:tags r:id="rId6"/>
            </p:custDataLst>
          </p:nvPr>
        </p:nvSpPr>
        <p:spPr>
          <a:xfrm>
            <a:off x="4267583" y="3483516"/>
            <a:ext cx="2839070" cy="961289"/>
          </a:xfrm>
          <a:prstGeom prst="rect">
            <a:avLst/>
          </a:prstGeom>
          <a:noFill/>
        </p:spPr>
        <p:txBody>
          <a:bodyPr wrap="square" rtlCol="0">
            <a:spAutoFit/>
          </a:bodyPr>
          <a:lstStyle/>
          <a:p>
            <a:pPr>
              <a:lnSpc>
                <a:spcPct val="150000"/>
              </a:lnSpc>
            </a:pPr>
            <a:r>
              <a:rPr kumimoji="1" lang="zh-CN" altLang="en-US" sz="2000" dirty="0">
                <a:solidFill>
                  <a:schemeClr val="tx1">
                    <a:lumMod val="75000"/>
                    <a:lumOff val="25000"/>
                  </a:schemeClr>
                </a:solidFill>
                <a:cs typeface="+mn-ea"/>
                <a:sym typeface="+mn-lt"/>
              </a:rPr>
              <a:t>       我想大多数人都会去这个地方：招聘会</a:t>
            </a:r>
            <a:endParaRPr kumimoji="1" lang="zh-CN" altLang="en-US" sz="20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to="" calcmode="lin" valueType="num">
                                      <p:cBhvr>
                                        <p:cTn id="7" dur="700" fill="hold">
                                          <p:stCondLst>
                                            <p:cond delay="0"/>
                                          </p:stCondLst>
                                        </p:cTn>
                                        <p:tgtEl>
                                          <p:spTgt spid="2"/>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
                                        </p:tgtEl>
                                        <p:attrNameLst>
                                          <p:attrName>ppt_w</p:attrName>
                                        </p:attrNameLst>
                                      </p:cBhvr>
                                      <p:tavLst>
                                        <p:tav tm="0" fmla="#ppt_w-(-#ppt_w)*((1.5-1.5*$)^2-(1.5-1.5*$)^3)">
                                          <p:val>
                                            <p:fltVal val="0"/>
                                          </p:val>
                                        </p:tav>
                                        <p:tav tm="100000">
                                          <p:val>
                                            <p:flt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to="" calcmode="lin" valueType="num">
                                      <p:cBhvr>
                                        <p:cTn id="13" dur="700" fill="hold">
                                          <p:stCondLst>
                                            <p:cond delay="0"/>
                                          </p:stCondLst>
                                        </p:cTn>
                                        <p:tgtEl>
                                          <p:spTgt spid="3"/>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3"/>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3"/>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3"/>
                                        </p:tgtEl>
                                        <p:attrNameLst>
                                          <p:attrName>ppt_w</p:attrName>
                                        </p:attrNameLst>
                                      </p:cBhvr>
                                      <p:tavLst>
                                        <p:tav tm="0" fmla="#ppt_w-(-#ppt_w)*((1.5-1.5*$)^2-(1.5-1.5*$)^3)">
                                          <p:val>
                                            <p:fltVal val="0"/>
                                          </p:val>
                                        </p:tav>
                                        <p:tav tm="100000">
                                          <p:val>
                                            <p:fltVal val="1"/>
                                          </p:val>
                                        </p:tav>
                                      </p:tavLst>
                                    </p:anim>
                                  </p:childTnLst>
                                </p:cTn>
                              </p:par>
                              <p:par>
                                <p:cTn id="17" presetID="0" presetClass="entr" presetSubtype="0" fill="hold" grpId="0" nodeType="with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to="" calcmode="lin" valueType="num">
                                      <p:cBhvr>
                                        <p:cTn id="19" dur="700" fill="hold">
                                          <p:stCondLst>
                                            <p:cond delay="0"/>
                                          </p:stCondLst>
                                        </p:cTn>
                                        <p:tgtEl>
                                          <p:spTgt spid="4"/>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4"/>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4"/>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4"/>
                                        </p:tgtEl>
                                        <p:attrNameLst>
                                          <p:attrName>ppt_w</p:attrName>
                                        </p:attrNameLst>
                                      </p:cBhvr>
                                      <p:tavLst>
                                        <p:tav tm="0" fmla="#ppt_w-(-#ppt_w)*((1.5-1.5*$)^2-(1.5-1.5*$)^3)">
                                          <p:val>
                                            <p:fltVal val="0"/>
                                          </p:val>
                                        </p:tav>
                                        <p:tav tm="100000">
                                          <p:val>
                                            <p:fltVal val="1"/>
                                          </p:val>
                                        </p:tav>
                                      </p:tavLst>
                                    </p:anim>
                                  </p:childTnLst>
                                </p:cTn>
                              </p:par>
                              <p:par>
                                <p:cTn id="23" presetID="0" presetClass="entr" presetSubtype="0" fill="hold" grpId="0" nodeType="with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to="" calcmode="lin" valueType="num">
                                      <p:cBhvr>
                                        <p:cTn id="25" dur="700" fill="hold">
                                          <p:stCondLst>
                                            <p:cond delay="0"/>
                                          </p:stCondLst>
                                        </p:cTn>
                                        <p:tgtEl>
                                          <p:spTgt spid="5"/>
                                        </p:tgtEl>
                                        <p:attrNameLst>
                                          <p:attrName>ppt_x</p:attrName>
                                        </p:attrNameLst>
                                      </p:cBhvr>
                                      <p:tavLst>
                                        <p:tav tm="0" fmla="#ppt_x-(-#ppt_w/2*cos(ppt_r/180*pi))*((1.5-1.5*$)^2-(1.5-1.5*$)^3)">
                                          <p:val>
                                            <p:fltVal val="0"/>
                                          </p:val>
                                        </p:tav>
                                        <p:tav tm="100000">
                                          <p:val>
                                            <p:fltVal val="1"/>
                                          </p:val>
                                        </p:tav>
                                      </p:tavLst>
                                    </p:anim>
                                    <p:anim to="" calcmode="lin" valueType="num">
                                      <p:cBhvr>
                                        <p:cTn id="26" dur="700" fill="hold">
                                          <p:stCondLst>
                                            <p:cond delay="0"/>
                                          </p:stCondLst>
                                        </p:cTn>
                                        <p:tgtEl>
                                          <p:spTgt spid="5"/>
                                        </p:tgtEl>
                                        <p:attrNameLst>
                                          <p:attrName>ppt_y</p:attrName>
                                        </p:attrNameLst>
                                      </p:cBhvr>
                                      <p:tavLst>
                                        <p:tav tm="0" fmla="#ppt_y-(-#ppt_h/2*cos(ppt_r/180*pi))*((1.5-1.5*$)^2-(1.5-1.5*$)^3)">
                                          <p:val>
                                            <p:fltVal val="0"/>
                                          </p:val>
                                        </p:tav>
                                        <p:tav tm="100000">
                                          <p:val>
                                            <p:fltVal val="1"/>
                                          </p:val>
                                        </p:tav>
                                      </p:tavLst>
                                    </p:anim>
                                    <p:anim to="" calcmode="lin" valueType="num">
                                      <p:cBhvr>
                                        <p:cTn id="27" dur="700" fill="hold">
                                          <p:stCondLst>
                                            <p:cond delay="0"/>
                                          </p:stCondLst>
                                        </p:cTn>
                                        <p:tgtEl>
                                          <p:spTgt spid="5"/>
                                        </p:tgtEl>
                                        <p:attrNameLst>
                                          <p:attrName>ppt_h</p:attrName>
                                        </p:attrNameLst>
                                      </p:cBhvr>
                                      <p:tavLst>
                                        <p:tav tm="0" fmla="#ppt_h-(-#ppt_h)*((1.5-1.5*$)^2-(1.5-1.5*$)^3)">
                                          <p:val>
                                            <p:fltVal val="0"/>
                                          </p:val>
                                        </p:tav>
                                        <p:tav tm="100000">
                                          <p:val>
                                            <p:fltVal val="1"/>
                                          </p:val>
                                        </p:tav>
                                      </p:tavLst>
                                    </p:anim>
                                    <p:anim to="" calcmode="lin" valueType="num">
                                      <p:cBhvr>
                                        <p:cTn id="28" dur="700" fill="hold">
                                          <p:stCondLst>
                                            <p:cond delay="0"/>
                                          </p:stCondLst>
                                        </p:cTn>
                                        <p:tgtEl>
                                          <p:spTgt spid="5"/>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
          <p:cNvSpPr txBox="1"/>
          <p:nvPr>
            <p:custDataLst>
              <p:tags r:id="rId1"/>
            </p:custDataLst>
          </p:nvPr>
        </p:nvSpPr>
        <p:spPr>
          <a:xfrm>
            <a:off x="5834344" y="1170847"/>
            <a:ext cx="6024613" cy="662554"/>
          </a:xfrm>
          <a:prstGeom prst="rect">
            <a:avLst/>
          </a:prstGeom>
          <a:noFill/>
        </p:spPr>
        <p:txBody>
          <a:bodyPr wrap="square" rtlCol="0">
            <a:spAutoFit/>
          </a:bodyPr>
          <a:lstStyle/>
          <a:p>
            <a:pPr>
              <a:lnSpc>
                <a:spcPct val="150000"/>
              </a:lnSpc>
            </a:pPr>
            <a:r>
              <a:rPr kumimoji="1" lang="zh-CN" altLang="en-US" sz="2800" dirty="0">
                <a:solidFill>
                  <a:srgbClr val="2F5DB7"/>
                </a:solidFill>
                <a:cs typeface="+mn-ea"/>
                <a:sym typeface="+mn-lt"/>
              </a:rPr>
              <a:t>看到这些大家在想什么？</a:t>
            </a:r>
            <a:endParaRPr kumimoji="1" lang="zh-CN" altLang="en-US" sz="2800" dirty="0">
              <a:solidFill>
                <a:srgbClr val="2F5DB7"/>
              </a:solidFill>
              <a:cs typeface="+mn-ea"/>
              <a:sym typeface="+mn-lt"/>
            </a:endParaRPr>
          </a:p>
        </p:txBody>
      </p:sp>
      <p:sp>
        <p:nvSpPr>
          <p:cNvPr id="3" name="PA-矩形 2"/>
          <p:cNvSpPr/>
          <p:nvPr>
            <p:custDataLst>
              <p:tags r:id="rId2"/>
            </p:custDataLst>
          </p:nvPr>
        </p:nvSpPr>
        <p:spPr>
          <a:xfrm>
            <a:off x="2037293" y="1224936"/>
            <a:ext cx="2919717" cy="2368496"/>
          </a:xfrm>
          <a:prstGeom prst="rect">
            <a:avLst/>
          </a:prstGeom>
          <a:blipFill>
            <a:blip r:embed="rId3" cstate="screen"/>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4" name="PA-矩形 3"/>
          <p:cNvSpPr/>
          <p:nvPr>
            <p:custDataLst>
              <p:tags r:id="rId4"/>
            </p:custDataLst>
          </p:nvPr>
        </p:nvSpPr>
        <p:spPr>
          <a:xfrm>
            <a:off x="1006018" y="2720021"/>
            <a:ext cx="3249704" cy="2104624"/>
          </a:xfrm>
          <a:prstGeom prst="rect">
            <a:avLst/>
          </a:prstGeom>
          <a:blipFill>
            <a:blip r:embed="rId5" cstate="screen"/>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5" name="PA-矩形 4"/>
          <p:cNvSpPr/>
          <p:nvPr>
            <p:custDataLst>
              <p:tags r:id="rId6"/>
            </p:custDataLst>
          </p:nvPr>
        </p:nvSpPr>
        <p:spPr>
          <a:xfrm>
            <a:off x="2455874" y="4274649"/>
            <a:ext cx="2977417" cy="2009275"/>
          </a:xfrm>
          <a:prstGeom prst="rect">
            <a:avLst/>
          </a:prstGeom>
          <a:blipFill>
            <a:blip r:embed="rId7" cstate="screen"/>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6" name="PA-文本框 1"/>
          <p:cNvSpPr txBox="1"/>
          <p:nvPr>
            <p:custDataLst>
              <p:tags r:id="rId8"/>
            </p:custDataLst>
          </p:nvPr>
        </p:nvSpPr>
        <p:spPr>
          <a:xfrm>
            <a:off x="5834344" y="2065691"/>
            <a:ext cx="5234709" cy="961289"/>
          </a:xfrm>
          <a:prstGeom prst="rect">
            <a:avLst/>
          </a:prstGeom>
          <a:noFill/>
        </p:spPr>
        <p:txBody>
          <a:bodyPr wrap="square" rtlCol="0">
            <a:spAutoFit/>
          </a:bodyPr>
          <a:lstStyle/>
          <a:p>
            <a:pPr>
              <a:lnSpc>
                <a:spcPct val="150000"/>
              </a:lnSpc>
            </a:pPr>
            <a:r>
              <a:rPr kumimoji="1" lang="zh-CN" altLang="en-US" sz="2000" dirty="0">
                <a:solidFill>
                  <a:schemeClr val="tx1">
                    <a:lumMod val="75000"/>
                    <a:lumOff val="25000"/>
                  </a:schemeClr>
                </a:solidFill>
                <a:cs typeface="+mn-ea"/>
                <a:sym typeface="+mn-lt"/>
              </a:rPr>
              <a:t>看到这些，我们还有什么理由懈怠吗？</a:t>
            </a:r>
            <a:endParaRPr kumimoji="1" lang="zh-CN" altLang="en-US" sz="2000" dirty="0">
              <a:solidFill>
                <a:schemeClr val="tx1">
                  <a:lumMod val="75000"/>
                  <a:lumOff val="25000"/>
                </a:schemeClr>
              </a:solidFill>
              <a:cs typeface="+mn-ea"/>
              <a:sym typeface="+mn-lt"/>
            </a:endParaRPr>
          </a:p>
          <a:p>
            <a:pPr>
              <a:lnSpc>
                <a:spcPct val="150000"/>
              </a:lnSpc>
            </a:pPr>
            <a:r>
              <a:rPr kumimoji="1" lang="zh-CN" altLang="en-US" sz="2000" dirty="0">
                <a:solidFill>
                  <a:schemeClr val="tx1">
                    <a:lumMod val="75000"/>
                    <a:lumOff val="25000"/>
                  </a:schemeClr>
                </a:solidFill>
                <a:cs typeface="+mn-ea"/>
                <a:sym typeface="+mn-lt"/>
              </a:rPr>
              <a:t>看到这些你还有时间玩乐吗？</a:t>
            </a:r>
            <a:endParaRPr kumimoji="1" lang="zh-CN" altLang="en-US" sz="2000" dirty="0">
              <a:solidFill>
                <a:schemeClr val="tx1">
                  <a:lumMod val="75000"/>
                  <a:lumOff val="25000"/>
                </a:schemeClr>
              </a:solidFill>
              <a:cs typeface="+mn-ea"/>
              <a:sym typeface="+mn-lt"/>
            </a:endParaRPr>
          </a:p>
        </p:txBody>
      </p:sp>
      <p:sp>
        <p:nvSpPr>
          <p:cNvPr id="7" name="PA-文本框 1"/>
          <p:cNvSpPr txBox="1"/>
          <p:nvPr>
            <p:custDataLst>
              <p:tags r:id="rId9"/>
            </p:custDataLst>
          </p:nvPr>
        </p:nvSpPr>
        <p:spPr>
          <a:xfrm>
            <a:off x="5834345" y="3140422"/>
            <a:ext cx="5351638"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你还有什么理由上课睡觉！</a:t>
            </a:r>
            <a:endParaRPr kumimoji="1" lang="zh-CN" altLang="en-US" sz="1600" dirty="0">
              <a:solidFill>
                <a:schemeClr val="tx1">
                  <a:lumMod val="75000"/>
                  <a:lumOff val="25000"/>
                </a:schemeClr>
              </a:solidFill>
              <a:cs typeface="+mn-ea"/>
              <a:sym typeface="+mn-lt"/>
            </a:endParaRPr>
          </a:p>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你还有什么理由上学迟到！</a:t>
            </a:r>
            <a:endParaRPr kumimoji="1" lang="zh-CN" altLang="en-US" sz="1600" dirty="0">
              <a:solidFill>
                <a:schemeClr val="tx1">
                  <a:lumMod val="75000"/>
                  <a:lumOff val="25000"/>
                </a:schemeClr>
              </a:solidFill>
              <a:cs typeface="+mn-ea"/>
              <a:sym typeface="+mn-lt"/>
            </a:endParaRPr>
          </a:p>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你还有什么理由不交或抄袭作业！</a:t>
            </a:r>
            <a:endParaRPr kumimoji="1" lang="zh-CN" altLang="en-US" sz="1600" dirty="0">
              <a:solidFill>
                <a:schemeClr val="tx1">
                  <a:lumMod val="75000"/>
                  <a:lumOff val="25000"/>
                </a:schemeClr>
              </a:solidFill>
              <a:cs typeface="+mn-ea"/>
              <a:sym typeface="+mn-lt"/>
            </a:endParaRPr>
          </a:p>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你还有什么理由让手机占用你宝贵的学习时间和分散你仅有的一点学习精力！</a:t>
            </a:r>
            <a:endParaRPr kumimoji="1" lang="zh-CN" altLang="en-US" sz="1600" dirty="0">
              <a:solidFill>
                <a:schemeClr val="tx1">
                  <a:lumMod val="75000"/>
                  <a:lumOff val="25000"/>
                </a:schemeClr>
              </a:solidFill>
              <a:cs typeface="+mn-ea"/>
              <a:sym typeface="+mn-lt"/>
            </a:endParaRPr>
          </a:p>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你还有什么理由每天为自己吃什么、穿什么而绞尽脑汁！</a:t>
            </a:r>
            <a:endParaRPr kumimoji="1" lang="zh-CN" altLang="en-US" sz="1600" dirty="0">
              <a:solidFill>
                <a:schemeClr val="tx1">
                  <a:lumMod val="75000"/>
                  <a:lumOff val="25000"/>
                </a:schemeClr>
              </a:solidFill>
              <a:cs typeface="+mn-ea"/>
              <a:sym typeface="+mn-lt"/>
            </a:endParaRPr>
          </a:p>
          <a:p>
            <a:pPr marL="285750" indent="-285750">
              <a:lnSpc>
                <a:spcPct val="150000"/>
              </a:lnSpc>
              <a:buFont typeface="Arial" panose="020B0604020202020204" pitchFamily="34" charset="0"/>
              <a:buChar char="•"/>
            </a:pPr>
            <a:r>
              <a:rPr kumimoji="1" lang="zh-CN" altLang="en-US" sz="1600" dirty="0">
                <a:solidFill>
                  <a:schemeClr val="tx1">
                    <a:lumMod val="75000"/>
                    <a:lumOff val="25000"/>
                  </a:schemeClr>
                </a:solidFill>
                <a:cs typeface="+mn-ea"/>
                <a:sym typeface="+mn-lt"/>
              </a:rPr>
              <a:t>你还有什么理由自习课上高谈阔论，既影响自己又害了别人！</a:t>
            </a:r>
            <a:endParaRPr kumimoji="1" lang="zh-CN" altLang="en-US" sz="16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to="" calcmode="lin" valueType="num">
                                      <p:cBhvr>
                                        <p:cTn id="7" dur="700" fill="hold">
                                          <p:stCondLst>
                                            <p:cond delay="0"/>
                                          </p:stCondLst>
                                        </p:cTn>
                                        <p:tgtEl>
                                          <p:spTgt spid="3"/>
                                        </p:tgtEl>
                                        <p:attrNameLst>
                                          <p:attrName>ppt_x</p:attrName>
                                        </p:attrNameLst>
                                      </p:cBhvr>
                                      <p:tavLst>
                                        <p:tav tm="0" fmla="#ppt_x-#ppt_h/6*sin(2*pi*$)*(1-$)*8/9">
                                          <p:val>
                                            <p:fltVal val="0"/>
                                          </p:val>
                                        </p:tav>
                                        <p:tav tm="100000">
                                          <p:val>
                                            <p:fltVal val="1"/>
                                          </p:val>
                                        </p:tav>
                                      </p:tavLst>
                                    </p:anim>
                                    <p:anim to="" calcmode="lin" valueType="num">
                                      <p:cBhvr>
                                        <p:cTn id="8" dur="700" fill="hold">
                                          <p:stCondLst>
                                            <p:cond delay="0"/>
                                          </p:stCondLst>
                                        </p:cTn>
                                        <p:tgtEl>
                                          <p:spTgt spid="3"/>
                                        </p:tgtEl>
                                        <p:attrNameLst>
                                          <p:attrName>ppt_w</p:attrName>
                                        </p:attrNameLst>
                                      </p:cBhvr>
                                      <p:tavLst>
                                        <p:tav tm="0" fmla="#ppt_w-#ppt_w/4*sin(2*pi*$)*(1-$)">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to="" calcmode="lin" valueType="num">
                                      <p:cBhvr>
                                        <p:cTn id="11" dur="700" fill="hold">
                                          <p:stCondLst>
                                            <p:cond delay="0"/>
                                          </p:stCondLst>
                                        </p:cTn>
                                        <p:tgtEl>
                                          <p:spTgt spid="4"/>
                                        </p:tgtEl>
                                        <p:attrNameLst>
                                          <p:attrName>ppt_x</p:attrName>
                                        </p:attrNameLst>
                                      </p:cBhvr>
                                      <p:tavLst>
                                        <p:tav tm="0" fmla="#ppt_x-#ppt_h/6*sin(2*pi*$)*(1-$)*8/9">
                                          <p:val>
                                            <p:fltVal val="0"/>
                                          </p:val>
                                        </p:tav>
                                        <p:tav tm="100000">
                                          <p:val>
                                            <p:fltVal val="1"/>
                                          </p:val>
                                        </p:tav>
                                      </p:tavLst>
                                    </p:anim>
                                    <p:anim to="" calcmode="lin" valueType="num">
                                      <p:cBhvr>
                                        <p:cTn id="12" dur="700" fill="hold">
                                          <p:stCondLst>
                                            <p:cond delay="0"/>
                                          </p:stCondLst>
                                        </p:cTn>
                                        <p:tgtEl>
                                          <p:spTgt spid="4"/>
                                        </p:tgtEl>
                                        <p:attrNameLst>
                                          <p:attrName>ppt_w</p:attrName>
                                        </p:attrNameLst>
                                      </p:cBhvr>
                                      <p:tavLst>
                                        <p:tav tm="0" fmla="#ppt_w-#ppt_w/4*sin(2*pi*$)*(1-$)">
                                          <p:val>
                                            <p:fltVal val="0"/>
                                          </p:val>
                                        </p:tav>
                                        <p:tav tm="100000">
                                          <p:val>
                                            <p:fltVal val="1"/>
                                          </p:val>
                                        </p:tav>
                                      </p:tavLst>
                                    </p:anim>
                                  </p:childTnLst>
                                </p:cTn>
                              </p:par>
                              <p:par>
                                <p:cTn id="13" presetID="0" presetClass="entr" presetSubtype="0" fill="hold" grpId="0" nodeType="with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to="" calcmode="lin" valueType="num">
                                      <p:cBhvr>
                                        <p:cTn id="15" dur="700" fill="hold">
                                          <p:stCondLst>
                                            <p:cond delay="0"/>
                                          </p:stCondLst>
                                        </p:cTn>
                                        <p:tgtEl>
                                          <p:spTgt spid="5"/>
                                        </p:tgtEl>
                                        <p:attrNameLst>
                                          <p:attrName>ppt_x</p:attrName>
                                        </p:attrNameLst>
                                      </p:cBhvr>
                                      <p:tavLst>
                                        <p:tav tm="0" fmla="#ppt_x-#ppt_h/6*sin(2*pi*$)*(1-$)*8/9">
                                          <p:val>
                                            <p:fltVal val="0"/>
                                          </p:val>
                                        </p:tav>
                                        <p:tav tm="100000">
                                          <p:val>
                                            <p:fltVal val="1"/>
                                          </p:val>
                                        </p:tav>
                                      </p:tavLst>
                                    </p:anim>
                                    <p:anim to="" calcmode="lin" valueType="num">
                                      <p:cBhvr>
                                        <p:cTn id="16" dur="700" fill="hold">
                                          <p:stCondLst>
                                            <p:cond delay="0"/>
                                          </p:stCondLst>
                                        </p:cTn>
                                        <p:tgtEl>
                                          <p:spTgt spid="5"/>
                                        </p:tgtEl>
                                        <p:attrNameLst>
                                          <p:attrName>ppt_w</p:attrName>
                                        </p:attrNameLst>
                                      </p:cBhvr>
                                      <p:tavLst>
                                        <p:tav tm="0" fmla="#ppt_w-#ppt_w/4*sin(2*pi*$)*(1-$)">
                                          <p:val>
                                            <p:fltVal val="0"/>
                                          </p:val>
                                        </p:tav>
                                        <p:tav tm="100000">
                                          <p:val>
                                            <p:fltVal val="1"/>
                                          </p:val>
                                        </p:tav>
                                      </p:tavLst>
                                    </p:anim>
                                  </p:childTnLst>
                                </p:cTn>
                              </p:par>
                              <p:par>
                                <p:cTn id="17" presetID="0" presetClass="entr" presetSubtype="0" decel="50000" fill="hold" grpId="0" nodeType="withEffect">
                                  <p:stCondLst>
                                    <p:cond delay="0"/>
                                  </p:stCondLst>
                                  <p:iterate type="lt">
                                    <p:tmPct val="10000"/>
                                  </p:iterate>
                                  <p:childTnLst>
                                    <p:set>
                                      <p:cBhvr>
                                        <p:cTn id="18" dur="750" fill="hold">
                                          <p:stCondLst>
                                            <p:cond delay="0"/>
                                          </p:stCondLst>
                                        </p:cTn>
                                        <p:tgtEl>
                                          <p:spTgt spid="2"/>
                                        </p:tgtEl>
                                        <p:attrNameLst>
                                          <p:attrName>style.visibility</p:attrName>
                                        </p:attrNameLst>
                                      </p:cBhvr>
                                      <p:to>
                                        <p:strVal val="visible"/>
                                      </p:to>
                                    </p:set>
                                    <p:animScale>
                                      <p:cBhvr>
                                        <p:cTn id="19" dur="225" decel="50000" fill="hold">
                                          <p:stCondLst>
                                            <p:cond delay="0"/>
                                          </p:stCondLst>
                                        </p:cTn>
                                        <p:tgtEl>
                                          <p:spTgt spid="2"/>
                                        </p:tgtEl>
                                      </p:cBhvr>
                                      <p:from x="150000" y="150000"/>
                                      <p:to x="50000" y="50000"/>
                                    </p:animScale>
                                    <p:anim to="" calcmode="lin" valueType="num">
                                      <p:cBhvr>
                                        <p:cTn id="20" dur="225" decel="50000" fill="hold">
                                          <p:stCondLst>
                                            <p:cond delay="0"/>
                                          </p:stCondLst>
                                        </p:cTn>
                                        <p:tgtEl>
                                          <p:spTgt spid="2"/>
                                        </p:tgtEl>
                                        <p:attrNameLst>
                                          <p:attrName>ppt_x</p:attrName>
                                        </p:attrNameLst>
                                      </p:cBhvr>
                                      <p:tavLst>
                                        <p:tav tm="0">
                                          <p:val>
                                            <p:strVal val="#ppt_x-0.05"/>
                                          </p:val>
                                        </p:tav>
                                        <p:tav tm="100000">
                                          <p:val>
                                            <p:strVal val="#ppt_x+0.02"/>
                                          </p:val>
                                        </p:tav>
                                      </p:tavLst>
                                    </p:anim>
                                    <p:animScale>
                                      <p:cBhvr>
                                        <p:cTn id="21" dur="375" accel="50000" fill="hold">
                                          <p:stCondLst>
                                            <p:cond delay="225"/>
                                          </p:stCondLst>
                                        </p:cTn>
                                        <p:tgtEl>
                                          <p:spTgt spid="2"/>
                                        </p:tgtEl>
                                      </p:cBhvr>
                                      <p:from x="50000" y="50000"/>
                                      <p:to x="100000" y="100000"/>
                                    </p:animScale>
                                    <p:anim to="" calcmode="lin" valueType="num">
                                      <p:cBhvr>
                                        <p:cTn id="22" dur="375" accel="50000" fill="hold">
                                          <p:stCondLst>
                                            <p:cond delay="225"/>
                                          </p:stCondLst>
                                        </p:cTn>
                                        <p:tgtEl>
                                          <p:spTgt spid="2"/>
                                        </p:tgtEl>
                                        <p:attrNameLst>
                                          <p:attrName>ppt_x</p:attrName>
                                        </p:attrNameLst>
                                      </p:cBhvr>
                                      <p:tavLst>
                                        <p:tav tm="0">
                                          <p:val>
                                            <p:strVal val="ppt_x"/>
                                          </p:val>
                                        </p:tav>
                                        <p:tav tm="100000">
                                          <p:val>
                                            <p:strVal val="#ppt_x"/>
                                          </p:val>
                                        </p:tav>
                                      </p:tavLst>
                                    </p:anim>
                                    <p:anim to="" calcmode="lin" valueType="num">
                                      <p:cBhvr>
                                        <p:cTn id="23" dur="225" decel="50000" fill="hold">
                                          <p:stCondLst>
                                            <p:cond delay="0"/>
                                          </p:stCondLst>
                                        </p:cTn>
                                        <p:tgtEl>
                                          <p:spTgt spid="2"/>
                                        </p:tgtEl>
                                        <p:attrNameLst>
                                          <p:attrName>ppt_y</p:attrName>
                                        </p:attrNameLst>
                                      </p:cBhvr>
                                      <p:tavLst>
                                        <p:tav tm="0">
                                          <p:val>
                                            <p:strVal val="#ppt_y-0.05"/>
                                          </p:val>
                                        </p:tav>
                                        <p:tav tm="100000">
                                          <p:val>
                                            <p:strVal val="#ppt_y+0.05"/>
                                          </p:val>
                                        </p:tav>
                                      </p:tavLst>
                                    </p:anim>
                                    <p:anim to="" calcmode="lin" valueType="num">
                                      <p:cBhvr>
                                        <p:cTn id="24" dur="375" accel="50000" fill="hold">
                                          <p:stCondLst>
                                            <p:cond delay="225"/>
                                          </p:stCondLst>
                                        </p:cTn>
                                        <p:tgtEl>
                                          <p:spTgt spid="2"/>
                                        </p:tgtEl>
                                        <p:attrNameLst>
                                          <p:attrName>ppt_y</p:attrName>
                                        </p:attrNameLst>
                                      </p:cBhvr>
                                      <p:tavLst>
                                        <p:tav tm="0">
                                          <p:val>
                                            <p:strVal val="ppt_y"/>
                                          </p:val>
                                        </p:tav>
                                        <p:tav tm="100000">
                                          <p:val>
                                            <p:strVal val="#ppt_y"/>
                                          </p:val>
                                        </p:tav>
                                      </p:tavLst>
                                    </p:anim>
                                    <p:animRot by="21600000" from="-2700000" to="1200000">
                                      <p:cBhvr>
                                        <p:cTn id="25" dur="750" decel="50000" fill="hold">
                                          <p:stCondLst>
                                            <p:cond delay="0"/>
                                          </p:stCondLst>
                                        </p:cTn>
                                        <p:tgtEl>
                                          <p:spTgt spid="2"/>
                                        </p:tgtEl>
                                        <p:attrNameLst>
                                          <p:attrName>r</p:attrName>
                                        </p:attrNameLst>
                                      </p:cBhvr>
                                    </p:animRot>
                                    <p:animRot by="21600000" from="1200000" to="0">
                                      <p:cBhvr>
                                        <p:cTn id="26" dur="375" accel="50000" fill="hold">
                                          <p:stCondLst>
                                            <p:cond delay="225"/>
                                          </p:stCondLst>
                                        </p:cTn>
                                        <p:tgtEl>
                                          <p:spTgt spid="2"/>
                                        </p:tgtEl>
                                        <p:attrNameLst>
                                          <p:attrName>r</p:attrName>
                                        </p:attrNameLst>
                                      </p:cBhvr>
                                    </p:animRot>
                                    <p:animEffect filter="fade">
                                      <p:cBhvr>
                                        <p:cTn id="27" dur="225">
                                          <p:stCondLst>
                                            <p:cond delay="0"/>
                                          </p:stCondLst>
                                        </p:cTn>
                                        <p:tgtEl>
                                          <p:spTgt spid="2"/>
                                        </p:tgtEl>
                                      </p:cBhvr>
                                    </p:animEffect>
                                  </p:childTnLst>
                                </p:cTn>
                              </p:par>
                              <p:par>
                                <p:cTn id="28" presetID="0" presetClass="entr" presetSubtype="0" decel="50000" fill="hold" grpId="0" nodeType="withEffect">
                                  <p:stCondLst>
                                    <p:cond delay="0"/>
                                  </p:stCondLst>
                                  <p:iterate type="lt">
                                    <p:tmPct val="10000"/>
                                  </p:iterate>
                                  <p:childTnLst>
                                    <p:set>
                                      <p:cBhvr>
                                        <p:cTn id="29" dur="750" fill="hold">
                                          <p:stCondLst>
                                            <p:cond delay="0"/>
                                          </p:stCondLst>
                                        </p:cTn>
                                        <p:tgtEl>
                                          <p:spTgt spid="6"/>
                                        </p:tgtEl>
                                        <p:attrNameLst>
                                          <p:attrName>style.visibility</p:attrName>
                                        </p:attrNameLst>
                                      </p:cBhvr>
                                      <p:to>
                                        <p:strVal val="visible"/>
                                      </p:to>
                                    </p:set>
                                    <p:animScale>
                                      <p:cBhvr>
                                        <p:cTn id="30" dur="225" decel="50000" fill="hold">
                                          <p:stCondLst>
                                            <p:cond delay="0"/>
                                          </p:stCondLst>
                                        </p:cTn>
                                        <p:tgtEl>
                                          <p:spTgt spid="6"/>
                                        </p:tgtEl>
                                      </p:cBhvr>
                                      <p:from x="150000" y="150000"/>
                                      <p:to x="50000" y="50000"/>
                                    </p:animScale>
                                    <p:anim to="" calcmode="lin" valueType="num">
                                      <p:cBhvr>
                                        <p:cTn id="31" dur="225" decel="50000" fill="hold">
                                          <p:stCondLst>
                                            <p:cond delay="0"/>
                                          </p:stCondLst>
                                        </p:cTn>
                                        <p:tgtEl>
                                          <p:spTgt spid="6"/>
                                        </p:tgtEl>
                                        <p:attrNameLst>
                                          <p:attrName>ppt_x</p:attrName>
                                        </p:attrNameLst>
                                      </p:cBhvr>
                                      <p:tavLst>
                                        <p:tav tm="0">
                                          <p:val>
                                            <p:strVal val="#ppt_x-0.05"/>
                                          </p:val>
                                        </p:tav>
                                        <p:tav tm="100000">
                                          <p:val>
                                            <p:strVal val="#ppt_x+0.02"/>
                                          </p:val>
                                        </p:tav>
                                      </p:tavLst>
                                    </p:anim>
                                    <p:animScale>
                                      <p:cBhvr>
                                        <p:cTn id="32" dur="375" accel="50000" fill="hold">
                                          <p:stCondLst>
                                            <p:cond delay="225"/>
                                          </p:stCondLst>
                                        </p:cTn>
                                        <p:tgtEl>
                                          <p:spTgt spid="6"/>
                                        </p:tgtEl>
                                      </p:cBhvr>
                                      <p:from x="50000" y="50000"/>
                                      <p:to x="100000" y="100000"/>
                                    </p:animScale>
                                    <p:anim to="" calcmode="lin" valueType="num">
                                      <p:cBhvr>
                                        <p:cTn id="33" dur="375" accel="50000" fill="hold">
                                          <p:stCondLst>
                                            <p:cond delay="225"/>
                                          </p:stCondLst>
                                        </p:cTn>
                                        <p:tgtEl>
                                          <p:spTgt spid="6"/>
                                        </p:tgtEl>
                                        <p:attrNameLst>
                                          <p:attrName>ppt_x</p:attrName>
                                        </p:attrNameLst>
                                      </p:cBhvr>
                                      <p:tavLst>
                                        <p:tav tm="0">
                                          <p:val>
                                            <p:strVal val="ppt_x"/>
                                          </p:val>
                                        </p:tav>
                                        <p:tav tm="100000">
                                          <p:val>
                                            <p:strVal val="#ppt_x"/>
                                          </p:val>
                                        </p:tav>
                                      </p:tavLst>
                                    </p:anim>
                                    <p:anim to="" calcmode="lin" valueType="num">
                                      <p:cBhvr>
                                        <p:cTn id="34" dur="225" decel="50000" fill="hold">
                                          <p:stCondLst>
                                            <p:cond delay="0"/>
                                          </p:stCondLst>
                                        </p:cTn>
                                        <p:tgtEl>
                                          <p:spTgt spid="6"/>
                                        </p:tgtEl>
                                        <p:attrNameLst>
                                          <p:attrName>ppt_y</p:attrName>
                                        </p:attrNameLst>
                                      </p:cBhvr>
                                      <p:tavLst>
                                        <p:tav tm="0">
                                          <p:val>
                                            <p:strVal val="#ppt_y-0.05"/>
                                          </p:val>
                                        </p:tav>
                                        <p:tav tm="100000">
                                          <p:val>
                                            <p:strVal val="#ppt_y+0.05"/>
                                          </p:val>
                                        </p:tav>
                                      </p:tavLst>
                                    </p:anim>
                                    <p:anim to="" calcmode="lin" valueType="num">
                                      <p:cBhvr>
                                        <p:cTn id="35" dur="375" accel="50000" fill="hold">
                                          <p:stCondLst>
                                            <p:cond delay="225"/>
                                          </p:stCondLst>
                                        </p:cTn>
                                        <p:tgtEl>
                                          <p:spTgt spid="6"/>
                                        </p:tgtEl>
                                        <p:attrNameLst>
                                          <p:attrName>ppt_y</p:attrName>
                                        </p:attrNameLst>
                                      </p:cBhvr>
                                      <p:tavLst>
                                        <p:tav tm="0">
                                          <p:val>
                                            <p:strVal val="ppt_y"/>
                                          </p:val>
                                        </p:tav>
                                        <p:tav tm="100000">
                                          <p:val>
                                            <p:strVal val="#ppt_y"/>
                                          </p:val>
                                        </p:tav>
                                      </p:tavLst>
                                    </p:anim>
                                    <p:animRot by="21600000" from="-2700000" to="1200000">
                                      <p:cBhvr>
                                        <p:cTn id="36" dur="750" decel="50000" fill="hold">
                                          <p:stCondLst>
                                            <p:cond delay="0"/>
                                          </p:stCondLst>
                                        </p:cTn>
                                        <p:tgtEl>
                                          <p:spTgt spid="6"/>
                                        </p:tgtEl>
                                        <p:attrNameLst>
                                          <p:attrName>r</p:attrName>
                                        </p:attrNameLst>
                                      </p:cBhvr>
                                    </p:animRot>
                                    <p:animRot by="21600000" from="1200000" to="0">
                                      <p:cBhvr>
                                        <p:cTn id="37" dur="375" accel="50000" fill="hold">
                                          <p:stCondLst>
                                            <p:cond delay="225"/>
                                          </p:stCondLst>
                                        </p:cTn>
                                        <p:tgtEl>
                                          <p:spTgt spid="6"/>
                                        </p:tgtEl>
                                        <p:attrNameLst>
                                          <p:attrName>r</p:attrName>
                                        </p:attrNameLst>
                                      </p:cBhvr>
                                    </p:animRot>
                                    <p:animEffect filter="fade">
                                      <p:cBhvr>
                                        <p:cTn id="38" dur="225">
                                          <p:stCondLst>
                                            <p:cond delay="0"/>
                                          </p:stCondLst>
                                        </p:cTn>
                                        <p:tgtEl>
                                          <p:spTgt spid="6"/>
                                        </p:tgtEl>
                                      </p:cBhvr>
                                    </p:animEffect>
                                  </p:childTnLst>
                                </p:cTn>
                              </p:par>
                              <p:par>
                                <p:cTn id="39" presetID="0" presetClass="entr" presetSubtype="0" decel="50000" fill="hold" grpId="0" nodeType="withEffect">
                                  <p:stCondLst>
                                    <p:cond delay="0"/>
                                  </p:stCondLst>
                                  <p:iterate type="lt">
                                    <p:tmPct val="10000"/>
                                  </p:iterate>
                                  <p:childTnLst>
                                    <p:set>
                                      <p:cBhvr>
                                        <p:cTn id="40" dur="750" fill="hold">
                                          <p:stCondLst>
                                            <p:cond delay="0"/>
                                          </p:stCondLst>
                                        </p:cTn>
                                        <p:tgtEl>
                                          <p:spTgt spid="7"/>
                                        </p:tgtEl>
                                        <p:attrNameLst>
                                          <p:attrName>style.visibility</p:attrName>
                                        </p:attrNameLst>
                                      </p:cBhvr>
                                      <p:to>
                                        <p:strVal val="visible"/>
                                      </p:to>
                                    </p:set>
                                    <p:animScale>
                                      <p:cBhvr>
                                        <p:cTn id="41" dur="225" decel="50000" fill="hold">
                                          <p:stCondLst>
                                            <p:cond delay="0"/>
                                          </p:stCondLst>
                                        </p:cTn>
                                        <p:tgtEl>
                                          <p:spTgt spid="7"/>
                                        </p:tgtEl>
                                      </p:cBhvr>
                                      <p:from x="150000" y="150000"/>
                                      <p:to x="50000" y="50000"/>
                                    </p:animScale>
                                    <p:anim to="" calcmode="lin" valueType="num">
                                      <p:cBhvr>
                                        <p:cTn id="42" dur="225" decel="50000" fill="hold">
                                          <p:stCondLst>
                                            <p:cond delay="0"/>
                                          </p:stCondLst>
                                        </p:cTn>
                                        <p:tgtEl>
                                          <p:spTgt spid="7"/>
                                        </p:tgtEl>
                                        <p:attrNameLst>
                                          <p:attrName>ppt_x</p:attrName>
                                        </p:attrNameLst>
                                      </p:cBhvr>
                                      <p:tavLst>
                                        <p:tav tm="0">
                                          <p:val>
                                            <p:strVal val="#ppt_x-0.05"/>
                                          </p:val>
                                        </p:tav>
                                        <p:tav tm="100000">
                                          <p:val>
                                            <p:strVal val="#ppt_x+0.02"/>
                                          </p:val>
                                        </p:tav>
                                      </p:tavLst>
                                    </p:anim>
                                    <p:animScale>
                                      <p:cBhvr>
                                        <p:cTn id="43" dur="375" accel="50000" fill="hold">
                                          <p:stCondLst>
                                            <p:cond delay="225"/>
                                          </p:stCondLst>
                                        </p:cTn>
                                        <p:tgtEl>
                                          <p:spTgt spid="7"/>
                                        </p:tgtEl>
                                      </p:cBhvr>
                                      <p:from x="50000" y="50000"/>
                                      <p:to x="100000" y="100000"/>
                                    </p:animScale>
                                    <p:anim to="" calcmode="lin" valueType="num">
                                      <p:cBhvr>
                                        <p:cTn id="44" dur="375" accel="50000" fill="hold">
                                          <p:stCondLst>
                                            <p:cond delay="225"/>
                                          </p:stCondLst>
                                        </p:cTn>
                                        <p:tgtEl>
                                          <p:spTgt spid="7"/>
                                        </p:tgtEl>
                                        <p:attrNameLst>
                                          <p:attrName>ppt_x</p:attrName>
                                        </p:attrNameLst>
                                      </p:cBhvr>
                                      <p:tavLst>
                                        <p:tav tm="0">
                                          <p:val>
                                            <p:strVal val="ppt_x"/>
                                          </p:val>
                                        </p:tav>
                                        <p:tav tm="100000">
                                          <p:val>
                                            <p:strVal val="#ppt_x"/>
                                          </p:val>
                                        </p:tav>
                                      </p:tavLst>
                                    </p:anim>
                                    <p:anim to="" calcmode="lin" valueType="num">
                                      <p:cBhvr>
                                        <p:cTn id="45" dur="225" decel="50000" fill="hold">
                                          <p:stCondLst>
                                            <p:cond delay="0"/>
                                          </p:stCondLst>
                                        </p:cTn>
                                        <p:tgtEl>
                                          <p:spTgt spid="7"/>
                                        </p:tgtEl>
                                        <p:attrNameLst>
                                          <p:attrName>ppt_y</p:attrName>
                                        </p:attrNameLst>
                                      </p:cBhvr>
                                      <p:tavLst>
                                        <p:tav tm="0">
                                          <p:val>
                                            <p:strVal val="#ppt_y-0.05"/>
                                          </p:val>
                                        </p:tav>
                                        <p:tav tm="100000">
                                          <p:val>
                                            <p:strVal val="#ppt_y+0.05"/>
                                          </p:val>
                                        </p:tav>
                                      </p:tavLst>
                                    </p:anim>
                                    <p:anim to="" calcmode="lin" valueType="num">
                                      <p:cBhvr>
                                        <p:cTn id="46" dur="375" accel="50000" fill="hold">
                                          <p:stCondLst>
                                            <p:cond delay="225"/>
                                          </p:stCondLst>
                                        </p:cTn>
                                        <p:tgtEl>
                                          <p:spTgt spid="7"/>
                                        </p:tgtEl>
                                        <p:attrNameLst>
                                          <p:attrName>ppt_y</p:attrName>
                                        </p:attrNameLst>
                                      </p:cBhvr>
                                      <p:tavLst>
                                        <p:tav tm="0">
                                          <p:val>
                                            <p:strVal val="ppt_y"/>
                                          </p:val>
                                        </p:tav>
                                        <p:tav tm="100000">
                                          <p:val>
                                            <p:strVal val="#ppt_y"/>
                                          </p:val>
                                        </p:tav>
                                      </p:tavLst>
                                    </p:anim>
                                    <p:animRot by="21600000" from="-2700000" to="1200000">
                                      <p:cBhvr>
                                        <p:cTn id="47" dur="750" decel="50000" fill="hold">
                                          <p:stCondLst>
                                            <p:cond delay="0"/>
                                          </p:stCondLst>
                                        </p:cTn>
                                        <p:tgtEl>
                                          <p:spTgt spid="7"/>
                                        </p:tgtEl>
                                        <p:attrNameLst>
                                          <p:attrName>r</p:attrName>
                                        </p:attrNameLst>
                                      </p:cBhvr>
                                    </p:animRot>
                                    <p:animRot by="21600000" from="1200000" to="0">
                                      <p:cBhvr>
                                        <p:cTn id="48" dur="375" accel="50000" fill="hold">
                                          <p:stCondLst>
                                            <p:cond delay="225"/>
                                          </p:stCondLst>
                                        </p:cTn>
                                        <p:tgtEl>
                                          <p:spTgt spid="7"/>
                                        </p:tgtEl>
                                        <p:attrNameLst>
                                          <p:attrName>r</p:attrName>
                                        </p:attrNameLst>
                                      </p:cBhvr>
                                    </p:animRot>
                                    <p:animEffect filter="fade">
                                      <p:cBhvr>
                                        <p:cTn id="49" dur="225">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45469" y="1263482"/>
            <a:ext cx="6480257" cy="1477328"/>
          </a:xfrm>
          <a:prstGeom prst="rect">
            <a:avLst/>
          </a:prstGeom>
          <a:noFill/>
        </p:spPr>
        <p:txBody>
          <a:bodyPr wrap="square" rtlCol="0">
            <a:spAutoFit/>
          </a:bodyPr>
          <a:lstStyle/>
          <a:p>
            <a:pPr>
              <a:lnSpc>
                <a:spcPct val="150000"/>
              </a:lnSpc>
            </a:pPr>
            <a:r>
              <a:rPr kumimoji="1" lang="zh-CN" altLang="en-US" sz="2000" b="1" dirty="0">
                <a:solidFill>
                  <a:srgbClr val="2F5DB7"/>
                </a:solidFill>
                <a:cs typeface="+mn-ea"/>
                <a:sym typeface="+mn-lt"/>
              </a:rPr>
              <a:t>      为了以后的生活不无助与迷茫，赶快努力吧，让自己的起点高一点，人生才会更辉煌！一年的辛苦换来几十年的幸福难道不值得吗？</a:t>
            </a:r>
            <a:endParaRPr kumimoji="1" lang="zh-CN" altLang="en-US" sz="2800" b="1" dirty="0">
              <a:solidFill>
                <a:srgbClr val="2F5DB7"/>
              </a:solidFill>
              <a:cs typeface="+mn-ea"/>
              <a:sym typeface="+mn-lt"/>
            </a:endParaRPr>
          </a:p>
        </p:txBody>
      </p:sp>
      <p:sp>
        <p:nvSpPr>
          <p:cNvPr id="5" name="矩形 4"/>
          <p:cNvSpPr/>
          <p:nvPr/>
        </p:nvSpPr>
        <p:spPr>
          <a:xfrm>
            <a:off x="1010653" y="1263482"/>
            <a:ext cx="3678028" cy="4693760"/>
          </a:xfrm>
          <a:prstGeom prst="rect">
            <a:avLst/>
          </a:prstGeom>
          <a:blipFill dpi="0" rotWithShape="1">
            <a:blip r:embed="rId1" cstate="screen"/>
            <a:srcRect/>
            <a:stretch>
              <a:fillRect/>
            </a:stretch>
          </a:blipFill>
          <a:ln w="76200">
            <a:solidFill>
              <a:schemeClr val="bg1">
                <a:lumMod val="95000"/>
              </a:schemeClr>
            </a:solidFill>
          </a:ln>
          <a:effectLst>
            <a:outerShdw blurRad="889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75000"/>
                  <a:lumOff val="25000"/>
                </a:schemeClr>
              </a:solidFill>
              <a:cs typeface="+mn-ea"/>
              <a:sym typeface="+mn-lt"/>
            </a:endParaRPr>
          </a:p>
        </p:txBody>
      </p:sp>
      <p:sp>
        <p:nvSpPr>
          <p:cNvPr id="7" name="文本框 6"/>
          <p:cNvSpPr txBox="1"/>
          <p:nvPr/>
        </p:nvSpPr>
        <p:spPr>
          <a:xfrm>
            <a:off x="4845469" y="2784047"/>
            <a:ext cx="6480257" cy="1338828"/>
          </a:xfrm>
          <a:prstGeom prst="rect">
            <a:avLst/>
          </a:prstGeom>
          <a:noFill/>
        </p:spPr>
        <p:txBody>
          <a:bodyPr wrap="square" rtlCol="0">
            <a:spAutoFit/>
          </a:bodyPr>
          <a:lstStyle/>
          <a:p>
            <a:pPr>
              <a:lnSpc>
                <a:spcPct val="150000"/>
              </a:lnSpc>
            </a:pPr>
            <a:r>
              <a:rPr kumimoji="1" lang="zh-CN" altLang="en-US" dirty="0">
                <a:solidFill>
                  <a:schemeClr val="tx1">
                    <a:lumMod val="75000"/>
                    <a:lumOff val="25000"/>
                  </a:schemeClr>
                </a:solidFill>
                <a:cs typeface="+mn-ea"/>
                <a:sym typeface="+mn-lt"/>
              </a:rPr>
              <a:t>       距高考只有不到一年，也许我们已失去了追求许多梦想的良机，但我们完全可以利用剩下的</a:t>
            </a:r>
            <a:r>
              <a:rPr kumimoji="1" lang="en-US" altLang="zh-CN" dirty="0">
                <a:solidFill>
                  <a:schemeClr val="tx1">
                    <a:lumMod val="75000"/>
                    <a:lumOff val="25000"/>
                  </a:schemeClr>
                </a:solidFill>
                <a:cs typeface="+mn-ea"/>
                <a:sym typeface="+mn-lt"/>
              </a:rPr>
              <a:t>280</a:t>
            </a:r>
            <a:r>
              <a:rPr kumimoji="1" lang="zh-CN" altLang="en-US" dirty="0">
                <a:solidFill>
                  <a:schemeClr val="tx1">
                    <a:lumMod val="75000"/>
                    <a:lumOff val="25000"/>
                  </a:schemeClr>
                </a:solidFill>
                <a:cs typeface="+mn-ea"/>
                <a:sym typeface="+mn-lt"/>
              </a:rPr>
              <a:t>个日日夜夜去奋起直追，我们每一位都可以笑傲高考。</a:t>
            </a:r>
            <a:endParaRPr kumimoji="1" lang="zh-CN" altLang="en-US" sz="2400" dirty="0">
              <a:solidFill>
                <a:schemeClr val="tx1">
                  <a:lumMod val="75000"/>
                  <a:lumOff val="25000"/>
                </a:schemeClr>
              </a:solidFill>
              <a:cs typeface="+mn-ea"/>
              <a:sym typeface="+mn-lt"/>
            </a:endParaRPr>
          </a:p>
        </p:txBody>
      </p:sp>
      <p:graphicFrame>
        <p:nvGraphicFramePr>
          <p:cNvPr id="11" name="表格 11"/>
          <p:cNvGraphicFramePr>
            <a:graphicFrameLocks noGrp="1"/>
          </p:cNvGraphicFramePr>
          <p:nvPr/>
        </p:nvGraphicFramePr>
        <p:xfrm>
          <a:off x="4877553" y="4171563"/>
          <a:ext cx="6656720" cy="1785678"/>
        </p:xfrm>
        <a:graphic>
          <a:graphicData uri="http://schemas.openxmlformats.org/drawingml/2006/table">
            <a:tbl>
              <a:tblPr firstRow="1" bandRow="1">
                <a:tableStyleId>{5C22544A-7EE6-4342-B048-85BDC9FD1C3A}</a:tableStyleId>
              </a:tblPr>
              <a:tblGrid>
                <a:gridCol w="665672"/>
                <a:gridCol w="665672"/>
                <a:gridCol w="665672"/>
                <a:gridCol w="665672"/>
                <a:gridCol w="665672"/>
                <a:gridCol w="665672"/>
                <a:gridCol w="665672"/>
                <a:gridCol w="665672"/>
                <a:gridCol w="665672"/>
                <a:gridCol w="665672"/>
              </a:tblGrid>
              <a:tr h="595226">
                <a:tc>
                  <a:txBody>
                    <a:bodyPr/>
                    <a:lstStyle/>
                    <a:p>
                      <a:pPr algn="ctr">
                        <a:lnSpc>
                          <a:spcPct val="150000"/>
                        </a:lnSpc>
                      </a:pPr>
                      <a:r>
                        <a:rPr lang="en-US" altLang="zh-CN" sz="1600" dirty="0">
                          <a:latin typeface="+mn-lt"/>
                          <a:ea typeface="+mn-ea"/>
                          <a:cs typeface="+mn-ea"/>
                          <a:sym typeface="+mn-lt"/>
                        </a:rPr>
                        <a:t>9</a:t>
                      </a:r>
                      <a:r>
                        <a:rPr lang="zh-CN" altLang="en-US" sz="1600" dirty="0">
                          <a:latin typeface="+mn-lt"/>
                          <a:ea typeface="+mn-ea"/>
                          <a:cs typeface="+mn-ea"/>
                          <a:sym typeface="+mn-lt"/>
                        </a:rPr>
                        <a:t>月</a:t>
                      </a:r>
                      <a:endParaRPr lang="zh-CN" altLang="en-US" sz="1600" dirty="0">
                        <a:latin typeface="+mn-lt"/>
                        <a:ea typeface="+mn-ea"/>
                        <a:cs typeface="+mn-ea"/>
                        <a:sym typeface="+mn-lt"/>
                      </a:endParaRP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600" dirty="0">
                          <a:latin typeface="+mn-lt"/>
                          <a:ea typeface="+mn-ea"/>
                          <a:cs typeface="+mn-ea"/>
                          <a:sym typeface="+mn-lt"/>
                        </a:rPr>
                        <a:t>10</a:t>
                      </a:r>
                      <a:r>
                        <a:rPr lang="zh-CN" altLang="en-US" sz="1600" dirty="0">
                          <a:latin typeface="+mn-lt"/>
                          <a:ea typeface="+mn-ea"/>
                          <a:cs typeface="+mn-ea"/>
                          <a:sym typeface="+mn-lt"/>
                        </a:rPr>
                        <a:t>月</a:t>
                      </a:r>
                      <a:endParaRPr lang="zh-CN" altLang="en-US" sz="1600" dirty="0">
                        <a:latin typeface="+mn-lt"/>
                        <a:ea typeface="+mn-ea"/>
                        <a:cs typeface="+mn-ea"/>
                        <a:sym typeface="+mn-lt"/>
                      </a:endParaRP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600" dirty="0">
                          <a:latin typeface="+mn-lt"/>
                          <a:ea typeface="+mn-ea"/>
                          <a:cs typeface="+mn-ea"/>
                          <a:sym typeface="+mn-lt"/>
                        </a:rPr>
                        <a:t>11</a:t>
                      </a:r>
                      <a:r>
                        <a:rPr lang="zh-CN" altLang="en-US" sz="1600" dirty="0">
                          <a:latin typeface="+mn-lt"/>
                          <a:ea typeface="+mn-ea"/>
                          <a:cs typeface="+mn-ea"/>
                          <a:sym typeface="+mn-lt"/>
                        </a:rPr>
                        <a:t>月</a:t>
                      </a:r>
                      <a:endParaRPr lang="zh-CN" altLang="en-US" sz="1600" dirty="0">
                        <a:latin typeface="+mn-lt"/>
                        <a:ea typeface="+mn-ea"/>
                        <a:cs typeface="+mn-ea"/>
                        <a:sym typeface="+mn-lt"/>
                      </a:endParaRP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600" dirty="0">
                          <a:latin typeface="+mn-lt"/>
                          <a:ea typeface="+mn-ea"/>
                          <a:cs typeface="+mn-ea"/>
                          <a:sym typeface="+mn-lt"/>
                        </a:rPr>
                        <a:t>12</a:t>
                      </a:r>
                      <a:r>
                        <a:rPr lang="zh-CN" altLang="en-US" sz="1600" dirty="0">
                          <a:latin typeface="+mn-lt"/>
                          <a:ea typeface="+mn-ea"/>
                          <a:cs typeface="+mn-ea"/>
                          <a:sym typeface="+mn-lt"/>
                        </a:rPr>
                        <a:t>月</a:t>
                      </a:r>
                      <a:endParaRPr lang="zh-CN" altLang="en-US" sz="1600" dirty="0">
                        <a:latin typeface="+mn-lt"/>
                        <a:ea typeface="+mn-ea"/>
                        <a:cs typeface="+mn-ea"/>
                        <a:sym typeface="+mn-lt"/>
                      </a:endParaRP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600" dirty="0">
                          <a:latin typeface="+mn-lt"/>
                          <a:ea typeface="+mn-ea"/>
                          <a:cs typeface="+mn-ea"/>
                          <a:sym typeface="+mn-lt"/>
                        </a:rPr>
                        <a:t>1</a:t>
                      </a:r>
                      <a:r>
                        <a:rPr lang="zh-CN" altLang="en-US" sz="1600" dirty="0">
                          <a:latin typeface="+mn-lt"/>
                          <a:ea typeface="+mn-ea"/>
                          <a:cs typeface="+mn-ea"/>
                          <a:sym typeface="+mn-lt"/>
                        </a:rPr>
                        <a:t>月</a:t>
                      </a:r>
                      <a:endParaRPr lang="zh-CN" altLang="en-US" sz="1600" dirty="0">
                        <a:latin typeface="+mn-lt"/>
                        <a:ea typeface="+mn-ea"/>
                        <a:cs typeface="+mn-ea"/>
                        <a:sym typeface="+mn-lt"/>
                      </a:endParaRP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600" dirty="0">
                          <a:latin typeface="+mn-lt"/>
                          <a:ea typeface="+mn-ea"/>
                          <a:cs typeface="+mn-ea"/>
                          <a:sym typeface="+mn-lt"/>
                        </a:rPr>
                        <a:t>2</a:t>
                      </a:r>
                      <a:r>
                        <a:rPr lang="zh-CN" altLang="en-US" sz="1600" dirty="0">
                          <a:latin typeface="+mn-lt"/>
                          <a:ea typeface="+mn-ea"/>
                          <a:cs typeface="+mn-ea"/>
                          <a:sym typeface="+mn-lt"/>
                        </a:rPr>
                        <a:t>月</a:t>
                      </a:r>
                      <a:endParaRPr lang="zh-CN" altLang="en-US" sz="1600" dirty="0">
                        <a:latin typeface="+mn-lt"/>
                        <a:ea typeface="+mn-ea"/>
                        <a:cs typeface="+mn-ea"/>
                        <a:sym typeface="+mn-lt"/>
                      </a:endParaRP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600" dirty="0">
                          <a:latin typeface="+mn-lt"/>
                          <a:ea typeface="+mn-ea"/>
                          <a:cs typeface="+mn-ea"/>
                          <a:sym typeface="+mn-lt"/>
                        </a:rPr>
                        <a:t>3</a:t>
                      </a:r>
                      <a:r>
                        <a:rPr lang="zh-CN" altLang="en-US" sz="1600" dirty="0">
                          <a:latin typeface="+mn-lt"/>
                          <a:ea typeface="+mn-ea"/>
                          <a:cs typeface="+mn-ea"/>
                          <a:sym typeface="+mn-lt"/>
                        </a:rPr>
                        <a:t>月</a:t>
                      </a:r>
                      <a:endParaRPr lang="zh-CN" altLang="en-US" sz="1600" dirty="0">
                        <a:latin typeface="+mn-lt"/>
                        <a:ea typeface="+mn-ea"/>
                        <a:cs typeface="+mn-ea"/>
                        <a:sym typeface="+mn-lt"/>
                      </a:endParaRP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600" dirty="0">
                          <a:latin typeface="+mn-lt"/>
                          <a:ea typeface="+mn-ea"/>
                          <a:cs typeface="+mn-ea"/>
                          <a:sym typeface="+mn-lt"/>
                        </a:rPr>
                        <a:t>4</a:t>
                      </a:r>
                      <a:r>
                        <a:rPr lang="zh-CN" altLang="en-US" sz="1600" dirty="0">
                          <a:latin typeface="+mn-lt"/>
                          <a:ea typeface="+mn-ea"/>
                          <a:cs typeface="+mn-ea"/>
                          <a:sym typeface="+mn-lt"/>
                        </a:rPr>
                        <a:t>月</a:t>
                      </a:r>
                      <a:endParaRPr lang="zh-CN" altLang="en-US" sz="1600" dirty="0">
                        <a:latin typeface="+mn-lt"/>
                        <a:ea typeface="+mn-ea"/>
                        <a:cs typeface="+mn-ea"/>
                        <a:sym typeface="+mn-lt"/>
                      </a:endParaRP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600" dirty="0">
                          <a:latin typeface="+mn-lt"/>
                          <a:ea typeface="+mn-ea"/>
                          <a:cs typeface="+mn-ea"/>
                          <a:sym typeface="+mn-lt"/>
                        </a:rPr>
                        <a:t>5</a:t>
                      </a:r>
                      <a:r>
                        <a:rPr lang="zh-CN" altLang="en-US" sz="1600" dirty="0">
                          <a:latin typeface="+mn-lt"/>
                          <a:ea typeface="+mn-ea"/>
                          <a:cs typeface="+mn-ea"/>
                          <a:sym typeface="+mn-lt"/>
                        </a:rPr>
                        <a:t>月</a:t>
                      </a:r>
                      <a:endParaRPr lang="zh-CN" altLang="en-US" sz="1600" dirty="0">
                        <a:latin typeface="+mn-lt"/>
                        <a:ea typeface="+mn-ea"/>
                        <a:cs typeface="+mn-ea"/>
                        <a:sym typeface="+mn-lt"/>
                      </a:endParaRPr>
                    </a:p>
                  </a:txBody>
                  <a:tcPr>
                    <a:solidFill>
                      <a:srgbClr val="2F5DB7"/>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600" dirty="0">
                          <a:latin typeface="+mn-lt"/>
                          <a:ea typeface="+mn-ea"/>
                          <a:cs typeface="+mn-ea"/>
                          <a:sym typeface="+mn-lt"/>
                        </a:rPr>
                        <a:t>6</a:t>
                      </a:r>
                      <a:r>
                        <a:rPr lang="zh-CN" altLang="en-US" sz="1600" dirty="0">
                          <a:latin typeface="+mn-lt"/>
                          <a:ea typeface="+mn-ea"/>
                          <a:cs typeface="+mn-ea"/>
                          <a:sym typeface="+mn-lt"/>
                        </a:rPr>
                        <a:t>月</a:t>
                      </a:r>
                      <a:endParaRPr lang="zh-CN" altLang="en-US" sz="1600" dirty="0">
                        <a:latin typeface="+mn-lt"/>
                        <a:ea typeface="+mn-ea"/>
                        <a:cs typeface="+mn-ea"/>
                        <a:sym typeface="+mn-lt"/>
                      </a:endParaRPr>
                    </a:p>
                  </a:txBody>
                  <a:tcPr>
                    <a:solidFill>
                      <a:srgbClr val="2F5DB7"/>
                    </a:solidFill>
                  </a:tcPr>
                </a:tc>
              </a:tr>
              <a:tr h="595226">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30</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31</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30</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31</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31</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28</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31</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30</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31</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a:txBody>
                    <a:bodyPr/>
                    <a:lstStyle/>
                    <a:p>
                      <a:pPr algn="ctr">
                        <a:lnSpc>
                          <a:spcPct val="150000"/>
                        </a:lnSpc>
                      </a:pPr>
                      <a:r>
                        <a:rPr lang="en-US" altLang="zh-CN" b="0" dirty="0">
                          <a:solidFill>
                            <a:schemeClr val="tx1">
                              <a:lumMod val="75000"/>
                              <a:lumOff val="25000"/>
                            </a:schemeClr>
                          </a:solidFill>
                          <a:latin typeface="+mn-lt"/>
                          <a:ea typeface="+mn-ea"/>
                          <a:cs typeface="+mn-ea"/>
                          <a:sym typeface="+mn-lt"/>
                        </a:rPr>
                        <a:t>7</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r>
              <a:tr h="595226">
                <a:tc gridSpan="10">
                  <a:txBody>
                    <a:bodyPr/>
                    <a:lstStyle/>
                    <a:p>
                      <a:pPr algn="ctr">
                        <a:lnSpc>
                          <a:spcPct val="150000"/>
                        </a:lnSpc>
                      </a:pPr>
                      <a:r>
                        <a:rPr lang="zh-CN" altLang="en-US" b="0" dirty="0">
                          <a:solidFill>
                            <a:schemeClr val="tx1">
                              <a:lumMod val="75000"/>
                              <a:lumOff val="25000"/>
                            </a:schemeClr>
                          </a:solidFill>
                          <a:latin typeface="+mn-lt"/>
                          <a:ea typeface="+mn-ea"/>
                          <a:cs typeface="+mn-ea"/>
                          <a:sym typeface="+mn-lt"/>
                        </a:rPr>
                        <a:t>合计：</a:t>
                      </a:r>
                      <a:r>
                        <a:rPr lang="en-US" altLang="zh-CN" b="0" dirty="0">
                          <a:solidFill>
                            <a:schemeClr val="tx1">
                              <a:lumMod val="75000"/>
                              <a:lumOff val="25000"/>
                            </a:schemeClr>
                          </a:solidFill>
                          <a:latin typeface="+mn-lt"/>
                          <a:ea typeface="+mn-ea"/>
                          <a:cs typeface="+mn-ea"/>
                          <a:sym typeface="+mn-lt"/>
                        </a:rPr>
                        <a:t>280</a:t>
                      </a:r>
                      <a:r>
                        <a:rPr lang="zh-CN" altLang="en-US" b="0" dirty="0">
                          <a:solidFill>
                            <a:schemeClr val="tx1">
                              <a:lumMod val="75000"/>
                              <a:lumOff val="25000"/>
                            </a:schemeClr>
                          </a:solidFill>
                          <a:latin typeface="+mn-lt"/>
                          <a:ea typeface="+mn-ea"/>
                          <a:cs typeface="+mn-ea"/>
                          <a:sym typeface="+mn-lt"/>
                        </a:rPr>
                        <a:t>天</a:t>
                      </a:r>
                      <a:endParaRPr lang="zh-CN" altLang="en-US" b="0" dirty="0">
                        <a:solidFill>
                          <a:schemeClr val="tx1">
                            <a:lumMod val="75000"/>
                            <a:lumOff val="25000"/>
                          </a:schemeClr>
                        </a:solidFill>
                        <a:latin typeface="+mn-lt"/>
                        <a:ea typeface="+mn-ea"/>
                        <a:cs typeface="+mn-ea"/>
                        <a:sym typeface="+mn-lt"/>
                      </a:endParaRPr>
                    </a:p>
                  </a:txBody>
                  <a:tcPr>
                    <a:solidFill>
                      <a:schemeClr val="bg1">
                        <a:lumMod val="95000"/>
                      </a:schemeClr>
                    </a:solidFill>
                  </a:tcPr>
                </a:tc>
                <a:tc hMerge="1">
                  <a:tcPr/>
                </a:tc>
                <a:tc hMerge="1">
                  <a:tcPr/>
                </a:tc>
                <a:tc hMerge="1">
                  <a:tcPr/>
                </a:tc>
                <a:tc hMerge="1">
                  <a:tcPr/>
                </a:tc>
                <a:tc hMerge="1">
                  <a:tcPr/>
                </a:tc>
                <a:tc hMerge="1">
                  <a:tcPr/>
                </a:tc>
                <a:tc hMerge="1">
                  <a:tcPr/>
                </a:tc>
                <a:tc hMerge="1">
                  <a:tcPr/>
                </a:tc>
                <a:tc h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46997" y="1672238"/>
            <a:ext cx="3298005" cy="1057189"/>
            <a:chOff x="4345968" y="1932591"/>
            <a:chExt cx="3298005" cy="1057189"/>
          </a:xfrm>
          <a:solidFill>
            <a:srgbClr val="2F5DB7"/>
          </a:solidFill>
        </p:grpSpPr>
        <p:sp>
          <p:nvSpPr>
            <p:cNvPr id="3" name="任意多边形 10"/>
            <p:cNvSpPr/>
            <p:nvPr>
              <p:custDataLst>
                <p:tags r:id="rId1"/>
              </p:custDataLst>
            </p:nvPr>
          </p:nvSpPr>
          <p:spPr>
            <a:xfrm>
              <a:off x="4345968" y="1932591"/>
              <a:ext cx="3298005" cy="1057189"/>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blipFill>
              <a:blip r:embed="rId2" cstate="screen"/>
              <a:stretch>
                <a:fillRect/>
              </a:stretch>
            </a:blipFill>
            <a:ln w="1905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400" b="0" i="0" u="none" strike="noStrike" kern="0" cap="none" spc="400" normalizeH="0" baseline="0" noProof="0" dirty="0">
                <a:ln>
                  <a:noFill/>
                </a:ln>
                <a:solidFill>
                  <a:prstClr val="white"/>
                </a:solidFill>
                <a:effectLst/>
                <a:uLnTx/>
                <a:uFillTx/>
                <a:cs typeface="+mn-ea"/>
                <a:sym typeface="+mn-lt"/>
              </a:endParaRPr>
            </a:p>
          </p:txBody>
        </p:sp>
        <p:sp>
          <p:nvSpPr>
            <p:cNvPr id="4" name="文本框 3"/>
            <p:cNvSpPr txBox="1"/>
            <p:nvPr/>
          </p:nvSpPr>
          <p:spPr>
            <a:xfrm>
              <a:off x="4882693" y="2041368"/>
              <a:ext cx="223651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white"/>
                  </a:solidFill>
                  <a:effectLst/>
                  <a:uLnTx/>
                  <a:uFillTx/>
                  <a:cs typeface="+mn-ea"/>
                  <a:sym typeface="+mn-lt"/>
                </a:rPr>
                <a:t>第三部分</a:t>
              </a:r>
              <a:endParaRPr kumimoji="0" lang="zh-CN" altLang="en-US" sz="4000" b="0" i="0" u="none" strike="noStrike" kern="1200" cap="none" spc="0" normalizeH="0" baseline="0" noProof="0" dirty="0">
                <a:ln>
                  <a:noFill/>
                </a:ln>
                <a:solidFill>
                  <a:prstClr val="white"/>
                </a:solidFill>
                <a:effectLst/>
                <a:uLnTx/>
                <a:uFillTx/>
                <a:cs typeface="+mn-ea"/>
                <a:sym typeface="+mn-lt"/>
              </a:endParaRPr>
            </a:p>
          </p:txBody>
        </p:sp>
      </p:grpSp>
      <p:sp>
        <p:nvSpPr>
          <p:cNvPr id="5" name="文本框 4"/>
          <p:cNvSpPr txBox="1"/>
          <p:nvPr/>
        </p:nvSpPr>
        <p:spPr>
          <a:xfrm>
            <a:off x="4272424" y="2909773"/>
            <a:ext cx="3647152" cy="923330"/>
          </a:xfrm>
          <a:prstGeom prst="rect">
            <a:avLst/>
          </a:prstGeom>
          <a:noFill/>
        </p:spPr>
        <p:txBody>
          <a:bodyPr wrap="none" rtlCol="0">
            <a:spAutoFit/>
          </a:bodyPr>
          <a:lstStyle/>
          <a:p>
            <a:pPr lvl="0"/>
            <a:r>
              <a:rPr lang="zh-CN" altLang="en-US" sz="5400" b="1" dirty="0">
                <a:solidFill>
                  <a:srgbClr val="2F5DB7"/>
                </a:solidFill>
                <a:cs typeface="+mn-ea"/>
                <a:sym typeface="+mn-lt"/>
              </a:rPr>
              <a:t>奋起的高三</a:t>
            </a:r>
            <a:endParaRPr lang="zh-CN" altLang="en-US" sz="5400" b="1" dirty="0">
              <a:solidFill>
                <a:srgbClr val="2F5DB7"/>
              </a:solidFill>
              <a:cs typeface="+mn-ea"/>
              <a:sym typeface="+mn-lt"/>
            </a:endParaRPr>
          </a:p>
        </p:txBody>
      </p:sp>
      <p:pic>
        <p:nvPicPr>
          <p:cNvPr id="6" name="图片 5"/>
          <p:cNvPicPr>
            <a:picLocks noChangeAspect="1"/>
          </p:cNvPicPr>
          <p:nvPr/>
        </p:nvPicPr>
        <p:blipFill rotWithShape="1">
          <a:blip r:embed="rId3" cstate="screen"/>
          <a:srcRect/>
          <a:stretch>
            <a:fillRect/>
          </a:stretch>
        </p:blipFill>
        <p:spPr>
          <a:xfrm>
            <a:off x="622181" y="4013450"/>
            <a:ext cx="10058400" cy="2844549"/>
          </a:xfrm>
          <a:prstGeom prst="rect">
            <a:avLst/>
          </a:prstGeom>
        </p:spPr>
      </p:pic>
      <p:pic>
        <p:nvPicPr>
          <p:cNvPr id="7" name="图片 6"/>
          <p:cNvPicPr>
            <a:picLocks noChangeAspect="1"/>
          </p:cNvPicPr>
          <p:nvPr/>
        </p:nvPicPr>
        <p:blipFill rotWithShape="1">
          <a:blip r:embed="rId4" cstate="screen"/>
          <a:srcRect/>
          <a:stretch>
            <a:fillRect/>
          </a:stretch>
        </p:blipFill>
        <p:spPr>
          <a:xfrm flipH="1">
            <a:off x="622181" y="823837"/>
            <a:ext cx="2882490" cy="1586308"/>
          </a:xfrm>
          <a:prstGeom prst="rect">
            <a:avLst/>
          </a:prstGeom>
        </p:spPr>
      </p:pic>
      <p:pic>
        <p:nvPicPr>
          <p:cNvPr id="8" name="图片 7"/>
          <p:cNvPicPr>
            <a:picLocks noChangeAspect="1"/>
          </p:cNvPicPr>
          <p:nvPr/>
        </p:nvPicPr>
        <p:blipFill rotWithShape="1">
          <a:blip r:embed="rId5" cstate="screen"/>
          <a:srcRect/>
          <a:stretch>
            <a:fillRect/>
          </a:stretch>
        </p:blipFill>
        <p:spPr>
          <a:xfrm>
            <a:off x="9206239" y="143301"/>
            <a:ext cx="2948684" cy="67146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PA-组合 6"/>
          <p:cNvGrpSpPr/>
          <p:nvPr>
            <p:custDataLst>
              <p:tags r:id="rId1"/>
            </p:custDataLst>
          </p:nvPr>
        </p:nvGrpSpPr>
        <p:grpSpPr>
          <a:xfrm>
            <a:off x="865874" y="540268"/>
            <a:ext cx="10460251" cy="1817922"/>
            <a:chOff x="875327" y="861110"/>
            <a:chExt cx="10460251" cy="1817922"/>
          </a:xfrm>
        </p:grpSpPr>
        <p:sp>
          <p:nvSpPr>
            <p:cNvPr id="4" name="PA-矩形 3"/>
            <p:cNvSpPr/>
            <p:nvPr>
              <p:custDataLst>
                <p:tags r:id="rId2"/>
              </p:custDataLst>
            </p:nvPr>
          </p:nvSpPr>
          <p:spPr>
            <a:xfrm>
              <a:off x="875327" y="1061165"/>
              <a:ext cx="10460251" cy="1617867"/>
            </a:xfrm>
            <a:prstGeom prst="rect">
              <a:avLst/>
            </a:prstGeom>
            <a:noFill/>
            <a:ln w="25400">
              <a:solidFill>
                <a:srgbClr val="2F5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PA-矩形 2"/>
            <p:cNvSpPr/>
            <p:nvPr>
              <p:custDataLst>
                <p:tags r:id="rId3"/>
              </p:custDataLst>
            </p:nvPr>
          </p:nvSpPr>
          <p:spPr>
            <a:xfrm>
              <a:off x="1166944" y="861110"/>
              <a:ext cx="2644489" cy="400110"/>
            </a:xfrm>
            <a:prstGeom prst="rect">
              <a:avLst/>
            </a:prstGeom>
            <a:solidFill>
              <a:srgbClr val="2F5DB7"/>
            </a:solidFill>
            <a:ln>
              <a:solidFill>
                <a:srgbClr val="496BCA"/>
              </a:solidFill>
            </a:ln>
          </p:spPr>
          <p:txBody>
            <a:bodyPr wrap="square">
              <a:spAutoFit/>
            </a:bodyPr>
            <a:lstStyle/>
            <a:p>
              <a:r>
                <a:rPr lang="zh-CN" altLang="en-US" sz="2000" b="1" dirty="0">
                  <a:solidFill>
                    <a:prstClr val="white"/>
                  </a:solidFill>
                  <a:cs typeface="+mn-ea"/>
                  <a:sym typeface="+mn-lt"/>
                </a:rPr>
                <a:t>   积累还不晚 </a:t>
              </a:r>
              <a:endParaRPr lang="zh-CN" altLang="en-US" sz="2000" b="1" dirty="0">
                <a:solidFill>
                  <a:prstClr val="white"/>
                </a:solidFill>
                <a:cs typeface="+mn-ea"/>
                <a:sym typeface="+mn-lt"/>
              </a:endParaRPr>
            </a:p>
          </p:txBody>
        </p:sp>
        <p:sp>
          <p:nvSpPr>
            <p:cNvPr id="6" name="PA-文本框 5"/>
            <p:cNvSpPr txBox="1"/>
            <p:nvPr>
              <p:custDataLst>
                <p:tags r:id="rId4"/>
              </p:custDataLst>
            </p:nvPr>
          </p:nvSpPr>
          <p:spPr>
            <a:xfrm>
              <a:off x="1096819" y="1361361"/>
              <a:ext cx="9998361" cy="1200329"/>
            </a:xfrm>
            <a:prstGeom prst="rect">
              <a:avLst/>
            </a:prstGeom>
            <a:noFill/>
          </p:spPr>
          <p:txBody>
            <a:bodyPr wrap="square">
              <a:spAutoFit/>
            </a:bodyPr>
            <a:lstStyle/>
            <a:p>
              <a:pPr>
                <a:lnSpc>
                  <a:spcPct val="150000"/>
                </a:lnSpc>
              </a:pPr>
              <a:r>
                <a:rPr lang="zh-CN" altLang="en-US" sz="1600" dirty="0">
                  <a:solidFill>
                    <a:schemeClr val="tx1">
                      <a:lumMod val="75000"/>
                      <a:lumOff val="25000"/>
                    </a:schemeClr>
                  </a:solidFill>
                  <a:cs typeface="+mn-ea"/>
                  <a:sym typeface="+mn-lt"/>
                </a:rPr>
                <a:t>        高一高二漏掉的东西一样可以在高三找回来。拿语文举例，在高三老师带你做系统复习的时候只要按部就班不偷懒，尤其是复习字音字形，成语惯用语等基础时</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一定要注意积累，进入复习阶段后最好每天都要安排看一会儿，争取在最后的考试中不在这样的基础题上丢分。</a:t>
              </a:r>
              <a:endParaRPr lang="zh-CN" altLang="en-US" sz="1600" dirty="0">
                <a:solidFill>
                  <a:schemeClr val="tx1">
                    <a:lumMod val="75000"/>
                    <a:lumOff val="25000"/>
                  </a:schemeClr>
                </a:solidFill>
                <a:cs typeface="+mn-ea"/>
                <a:sym typeface="+mn-lt"/>
              </a:endParaRPr>
            </a:p>
          </p:txBody>
        </p:sp>
      </p:grpSp>
      <p:grpSp>
        <p:nvGrpSpPr>
          <p:cNvPr id="8" name="PA-组合 6"/>
          <p:cNvGrpSpPr/>
          <p:nvPr>
            <p:custDataLst>
              <p:tags r:id="rId5"/>
            </p:custDataLst>
          </p:nvPr>
        </p:nvGrpSpPr>
        <p:grpSpPr>
          <a:xfrm>
            <a:off x="865874" y="2553081"/>
            <a:ext cx="10460251" cy="1817922"/>
            <a:chOff x="875327" y="861110"/>
            <a:chExt cx="10460251" cy="1817922"/>
          </a:xfrm>
        </p:grpSpPr>
        <p:sp>
          <p:nvSpPr>
            <p:cNvPr id="9" name="PA-矩形 3"/>
            <p:cNvSpPr/>
            <p:nvPr>
              <p:custDataLst>
                <p:tags r:id="rId6"/>
              </p:custDataLst>
            </p:nvPr>
          </p:nvSpPr>
          <p:spPr>
            <a:xfrm>
              <a:off x="875327" y="1061165"/>
              <a:ext cx="10460251" cy="1617867"/>
            </a:xfrm>
            <a:prstGeom prst="rect">
              <a:avLst/>
            </a:prstGeom>
            <a:noFill/>
            <a:ln w="25400">
              <a:solidFill>
                <a:srgbClr val="2F5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矩形 2"/>
            <p:cNvSpPr/>
            <p:nvPr>
              <p:custDataLst>
                <p:tags r:id="rId7"/>
              </p:custDataLst>
            </p:nvPr>
          </p:nvSpPr>
          <p:spPr>
            <a:xfrm>
              <a:off x="1166944" y="861110"/>
              <a:ext cx="2644489" cy="400110"/>
            </a:xfrm>
            <a:prstGeom prst="rect">
              <a:avLst/>
            </a:prstGeom>
            <a:solidFill>
              <a:srgbClr val="2F5DB7"/>
            </a:solidFill>
            <a:ln>
              <a:solidFill>
                <a:srgbClr val="496BCA"/>
              </a:solidFill>
            </a:ln>
          </p:spPr>
          <p:txBody>
            <a:bodyPr wrap="square">
              <a:spAutoFit/>
            </a:bodyPr>
            <a:lstStyle/>
            <a:p>
              <a:r>
                <a:rPr lang="en-US" altLang="zh-CN" sz="2000" b="1" dirty="0">
                  <a:solidFill>
                    <a:prstClr val="white"/>
                  </a:solidFill>
                  <a:cs typeface="+mn-ea"/>
                  <a:sym typeface="+mn-lt"/>
                </a:rPr>
                <a:t>   </a:t>
              </a:r>
              <a:r>
                <a:rPr lang="zh-CN" altLang="en-US" sz="2000" b="1" dirty="0">
                  <a:solidFill>
                    <a:prstClr val="white"/>
                  </a:solidFill>
                  <a:cs typeface="+mn-ea"/>
                  <a:sym typeface="+mn-lt"/>
                </a:rPr>
                <a:t>把握好自己的节奏  </a:t>
              </a:r>
              <a:endParaRPr lang="zh-CN" altLang="en-US" sz="2000" b="1" dirty="0">
                <a:solidFill>
                  <a:prstClr val="white"/>
                </a:solidFill>
                <a:cs typeface="+mn-ea"/>
                <a:sym typeface="+mn-lt"/>
              </a:endParaRPr>
            </a:p>
          </p:txBody>
        </p:sp>
        <p:sp>
          <p:nvSpPr>
            <p:cNvPr id="11" name="PA-文本框 5"/>
            <p:cNvSpPr txBox="1"/>
            <p:nvPr>
              <p:custDataLst>
                <p:tags r:id="rId8"/>
              </p:custDataLst>
            </p:nvPr>
          </p:nvSpPr>
          <p:spPr>
            <a:xfrm>
              <a:off x="1096819" y="1361361"/>
              <a:ext cx="9998361" cy="1200329"/>
            </a:xfrm>
            <a:prstGeom prst="rect">
              <a:avLst/>
            </a:prstGeom>
            <a:noFill/>
          </p:spPr>
          <p:txBody>
            <a:bodyPr wrap="square">
              <a:spAutoFit/>
            </a:bodyPr>
            <a:lstStyle/>
            <a:p>
              <a:pPr>
                <a:lnSpc>
                  <a:spcPct val="150000"/>
                </a:lnSpc>
              </a:pPr>
              <a:r>
                <a:rPr lang="zh-CN" altLang="en-US" sz="1600" dirty="0">
                  <a:solidFill>
                    <a:schemeClr val="tx1">
                      <a:lumMod val="75000"/>
                      <a:lumOff val="25000"/>
                    </a:schemeClr>
                  </a:solidFill>
                  <a:cs typeface="+mn-ea"/>
                  <a:sym typeface="+mn-lt"/>
                </a:rPr>
                <a:t>        很多同学因为在复习过程中跟不上老师的节奏，导致前面部分没弄懂，后面部分更是拉下。如果实在跟不上节奏，就将遗漏的课本部分做好画线标记，以利于及时的回顾。在学的过程中，建议在弄不懂的问题上多问同学，多问老师。最好能够找到水平相当的同学，互相给对方做考察，互相研究题目。</a:t>
              </a:r>
              <a:endParaRPr lang="zh-CN" altLang="en-US" sz="1600" dirty="0">
                <a:solidFill>
                  <a:schemeClr val="tx1">
                    <a:lumMod val="75000"/>
                    <a:lumOff val="25000"/>
                  </a:schemeClr>
                </a:solidFill>
                <a:cs typeface="+mn-ea"/>
                <a:sym typeface="+mn-lt"/>
              </a:endParaRPr>
            </a:p>
          </p:txBody>
        </p:sp>
      </p:grpSp>
      <p:grpSp>
        <p:nvGrpSpPr>
          <p:cNvPr id="12" name="PA-组合 6"/>
          <p:cNvGrpSpPr/>
          <p:nvPr>
            <p:custDataLst>
              <p:tags r:id="rId9"/>
            </p:custDataLst>
          </p:nvPr>
        </p:nvGrpSpPr>
        <p:grpSpPr>
          <a:xfrm>
            <a:off x="865874" y="4510383"/>
            <a:ext cx="10460251" cy="1817922"/>
            <a:chOff x="875327" y="861110"/>
            <a:chExt cx="10460251" cy="1817922"/>
          </a:xfrm>
        </p:grpSpPr>
        <p:sp>
          <p:nvSpPr>
            <p:cNvPr id="13" name="PA-矩形 3"/>
            <p:cNvSpPr/>
            <p:nvPr>
              <p:custDataLst>
                <p:tags r:id="rId10"/>
              </p:custDataLst>
            </p:nvPr>
          </p:nvSpPr>
          <p:spPr>
            <a:xfrm>
              <a:off x="875327" y="1061165"/>
              <a:ext cx="10460251" cy="1617867"/>
            </a:xfrm>
            <a:prstGeom prst="rect">
              <a:avLst/>
            </a:prstGeom>
            <a:noFill/>
            <a:ln w="25400">
              <a:solidFill>
                <a:srgbClr val="2F5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矩形 2"/>
            <p:cNvSpPr/>
            <p:nvPr>
              <p:custDataLst>
                <p:tags r:id="rId11"/>
              </p:custDataLst>
            </p:nvPr>
          </p:nvSpPr>
          <p:spPr>
            <a:xfrm>
              <a:off x="1166945" y="861110"/>
              <a:ext cx="2644488" cy="400110"/>
            </a:xfrm>
            <a:prstGeom prst="rect">
              <a:avLst/>
            </a:prstGeom>
            <a:solidFill>
              <a:srgbClr val="2F5DB7"/>
            </a:solidFill>
            <a:ln>
              <a:solidFill>
                <a:srgbClr val="496BCA"/>
              </a:solidFill>
            </a:ln>
          </p:spPr>
          <p:txBody>
            <a:bodyPr wrap="square">
              <a:spAutoFit/>
            </a:bodyPr>
            <a:lstStyle/>
            <a:p>
              <a:r>
                <a:rPr lang="en-US" altLang="zh-CN" sz="2000" b="1" dirty="0">
                  <a:solidFill>
                    <a:prstClr val="white"/>
                  </a:solidFill>
                  <a:cs typeface="+mn-ea"/>
                  <a:sym typeface="+mn-lt"/>
                </a:rPr>
                <a:t>   </a:t>
              </a:r>
              <a:r>
                <a:rPr lang="zh-CN" altLang="en-US" sz="2000" b="1" dirty="0">
                  <a:solidFill>
                    <a:prstClr val="white"/>
                  </a:solidFill>
                  <a:cs typeface="+mn-ea"/>
                  <a:sym typeface="+mn-lt"/>
                </a:rPr>
                <a:t>平时练习卷子不丢   </a:t>
              </a:r>
              <a:endParaRPr lang="zh-CN" altLang="en-US" sz="2000" b="1" dirty="0">
                <a:solidFill>
                  <a:prstClr val="white"/>
                </a:solidFill>
                <a:cs typeface="+mn-ea"/>
                <a:sym typeface="+mn-lt"/>
              </a:endParaRPr>
            </a:p>
          </p:txBody>
        </p:sp>
        <p:sp>
          <p:nvSpPr>
            <p:cNvPr id="15" name="PA-文本框 5"/>
            <p:cNvSpPr txBox="1"/>
            <p:nvPr>
              <p:custDataLst>
                <p:tags r:id="rId12"/>
              </p:custDataLst>
            </p:nvPr>
          </p:nvSpPr>
          <p:spPr>
            <a:xfrm>
              <a:off x="1096819" y="1361361"/>
              <a:ext cx="9998361" cy="1200329"/>
            </a:xfrm>
            <a:prstGeom prst="rect">
              <a:avLst/>
            </a:prstGeom>
            <a:noFill/>
          </p:spPr>
          <p:txBody>
            <a:bodyPr wrap="square">
              <a:spAutoFit/>
            </a:bodyPr>
            <a:lstStyle/>
            <a:p>
              <a:pPr>
                <a:lnSpc>
                  <a:spcPct val="150000"/>
                </a:lnSpc>
              </a:pPr>
              <a:r>
                <a:rPr lang="zh-CN" altLang="en-US" sz="1600" dirty="0">
                  <a:solidFill>
                    <a:schemeClr val="tx1">
                      <a:lumMod val="75000"/>
                      <a:lumOff val="25000"/>
                    </a:schemeClr>
                  </a:solidFill>
                  <a:cs typeface="+mn-ea"/>
                  <a:sym typeface="+mn-lt"/>
                </a:rPr>
                <a:t>       高三大考小考是家常便饭</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但不要以为考过了就算了，成绩可以不去管它，但错题不能忽视，要仔细弄明白为止。记住你做错的题永远是你最好的复习资料，每次考前可以不再去看书上的知识，但必须要看你以前做过的卷子。</a:t>
              </a:r>
              <a:endParaRPr lang="zh-CN" altLang="en-US" sz="1600"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700" fill="hold">
                                          <p:stCondLst>
                                            <p:cond delay="0"/>
                                          </p:stCondLst>
                                        </p:cTn>
                                        <p:tgtEl>
                                          <p:spTgt spid="7"/>
                                        </p:tgtEl>
                                        <p:attrNameLst>
                                          <p:attrName>ppt_x</p:attrName>
                                        </p:attrNameLst>
                                      </p:cBhvr>
                                      <p:tavLst>
                                        <p:tav tm="0" fmla="#ppt_x-#ppt_h/6*sin(2*pi*$)*(1-$)*8/9">
                                          <p:val>
                                            <p:fltVal val="0"/>
                                          </p:val>
                                        </p:tav>
                                        <p:tav tm="100000">
                                          <p:val>
                                            <p:fltVal val="1"/>
                                          </p:val>
                                        </p:tav>
                                      </p:tavLst>
                                    </p:anim>
                                    <p:anim to="" calcmode="lin" valueType="num">
                                      <p:cBhvr>
                                        <p:cTn id="8" dur="700" fill="hold">
                                          <p:stCondLst>
                                            <p:cond delay="0"/>
                                          </p:stCondLst>
                                        </p:cTn>
                                        <p:tgtEl>
                                          <p:spTgt spid="7"/>
                                        </p:tgtEl>
                                        <p:attrNameLst>
                                          <p:attrName>ppt_w</p:attrName>
                                        </p:attrNameLst>
                                      </p:cBhvr>
                                      <p:tavLst>
                                        <p:tav tm="0" fmla="#ppt_w-#ppt_w/4*sin(2*pi*$)*(1-$)">
                                          <p:val>
                                            <p:fltVal val="0"/>
                                          </p:val>
                                        </p:tav>
                                        <p:tav tm="100000">
                                          <p:val>
                                            <p:fltVal val="1"/>
                                          </p:val>
                                        </p:tav>
                                      </p:tavLst>
                                    </p:anim>
                                  </p:childTnLst>
                                </p:cTn>
                              </p:par>
                              <p:par>
                                <p:cTn id="9" presetID="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to="" calcmode="lin" valueType="num">
                                      <p:cBhvr>
                                        <p:cTn id="11" dur="700" fill="hold">
                                          <p:stCondLst>
                                            <p:cond delay="0"/>
                                          </p:stCondLst>
                                        </p:cTn>
                                        <p:tgtEl>
                                          <p:spTgt spid="8"/>
                                        </p:tgtEl>
                                        <p:attrNameLst>
                                          <p:attrName>ppt_x</p:attrName>
                                        </p:attrNameLst>
                                      </p:cBhvr>
                                      <p:tavLst>
                                        <p:tav tm="0" fmla="#ppt_x-#ppt_h/6*sin(2*pi*$)*(1-$)*8/9">
                                          <p:val>
                                            <p:fltVal val="0"/>
                                          </p:val>
                                        </p:tav>
                                        <p:tav tm="100000">
                                          <p:val>
                                            <p:fltVal val="1"/>
                                          </p:val>
                                        </p:tav>
                                      </p:tavLst>
                                    </p:anim>
                                    <p:anim to="" calcmode="lin" valueType="num">
                                      <p:cBhvr>
                                        <p:cTn id="12" dur="700" fill="hold">
                                          <p:stCondLst>
                                            <p:cond delay="0"/>
                                          </p:stCondLst>
                                        </p:cTn>
                                        <p:tgtEl>
                                          <p:spTgt spid="8"/>
                                        </p:tgtEl>
                                        <p:attrNameLst>
                                          <p:attrName>ppt_w</p:attrName>
                                        </p:attrNameLst>
                                      </p:cBhvr>
                                      <p:tavLst>
                                        <p:tav tm="0" fmla="#ppt_w-#ppt_w/4*sin(2*pi*$)*(1-$)">
                                          <p:val>
                                            <p:fltVal val="0"/>
                                          </p:val>
                                        </p:tav>
                                        <p:tav tm="100000">
                                          <p:val>
                                            <p:fltVal val="1"/>
                                          </p:val>
                                        </p:tav>
                                      </p:tavLst>
                                    </p:anim>
                                  </p:childTnLst>
                                </p:cTn>
                              </p:par>
                              <p:par>
                                <p:cTn id="13" presetID="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to="" calcmode="lin" valueType="num">
                                      <p:cBhvr>
                                        <p:cTn id="15" dur="700" fill="hold">
                                          <p:stCondLst>
                                            <p:cond delay="0"/>
                                          </p:stCondLst>
                                        </p:cTn>
                                        <p:tgtEl>
                                          <p:spTgt spid="12"/>
                                        </p:tgtEl>
                                        <p:attrNameLst>
                                          <p:attrName>ppt_x</p:attrName>
                                        </p:attrNameLst>
                                      </p:cBhvr>
                                      <p:tavLst>
                                        <p:tav tm="0" fmla="#ppt_x-#ppt_h/6*sin(2*pi*$)*(1-$)*8/9">
                                          <p:val>
                                            <p:fltVal val="0"/>
                                          </p:val>
                                        </p:tav>
                                        <p:tav tm="100000">
                                          <p:val>
                                            <p:fltVal val="1"/>
                                          </p:val>
                                        </p:tav>
                                      </p:tavLst>
                                    </p:anim>
                                    <p:anim to="" calcmode="lin" valueType="num">
                                      <p:cBhvr>
                                        <p:cTn id="16" dur="700" fill="hold">
                                          <p:stCondLst>
                                            <p:cond delay="0"/>
                                          </p:stCondLst>
                                        </p:cTn>
                                        <p:tgtEl>
                                          <p:spTgt spid="12"/>
                                        </p:tgtEl>
                                        <p:attrNameLst>
                                          <p:attrName>ppt_w</p:attrName>
                                        </p:attrNameLst>
                                      </p:cBhvr>
                                      <p:tavLst>
                                        <p:tav tm="0" fmla="#ppt_w-#ppt_w/4*sin(2*pi*$)*(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图片 1"/>
          <p:cNvPicPr>
            <a:picLocks noChangeAspect="1"/>
          </p:cNvPicPr>
          <p:nvPr>
            <p:custDataLst>
              <p:tags r:id="rId1"/>
            </p:custDataLst>
          </p:nvPr>
        </p:nvPicPr>
        <p:blipFill rotWithShape="1">
          <a:blip r:embed="rId2" cstate="screen"/>
          <a:srcRect/>
          <a:stretch>
            <a:fillRect/>
          </a:stretch>
        </p:blipFill>
        <p:spPr>
          <a:xfrm>
            <a:off x="224592" y="627484"/>
            <a:ext cx="5662862" cy="6230516"/>
          </a:xfrm>
          <a:prstGeom prst="rect">
            <a:avLst/>
          </a:prstGeom>
        </p:spPr>
      </p:pic>
      <p:sp>
        <p:nvSpPr>
          <p:cNvPr id="3" name="六边形 2"/>
          <p:cNvSpPr/>
          <p:nvPr/>
        </p:nvSpPr>
        <p:spPr>
          <a:xfrm rot="5400000">
            <a:off x="6153751" y="1430520"/>
            <a:ext cx="558266" cy="481263"/>
          </a:xfrm>
          <a:prstGeom prst="hexagon">
            <a:avLst/>
          </a:prstGeom>
          <a:solidFill>
            <a:srgbClr val="2F5DB7"/>
          </a:solidFill>
          <a:ln w="12700" cap="flat" cmpd="sng" algn="ctr">
            <a:noFill/>
            <a:prstDash val="solid"/>
            <a:miter lim="800000"/>
          </a:ln>
          <a:effectLst>
            <a:outerShdw blurRad="101600" dist="76200" dir="2700000" algn="tl" rotWithShape="0">
              <a:prstClr val="black">
                <a:alpha val="30000"/>
              </a:prstClr>
            </a:outerShdw>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4" name="Oval 9"/>
          <p:cNvSpPr/>
          <p:nvPr/>
        </p:nvSpPr>
        <p:spPr>
          <a:xfrm>
            <a:off x="6246785" y="1479358"/>
            <a:ext cx="384167" cy="383587"/>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5" name="TextBox 33"/>
          <p:cNvSpPr txBox="1"/>
          <p:nvPr/>
        </p:nvSpPr>
        <p:spPr>
          <a:xfrm>
            <a:off x="6867313" y="1825694"/>
            <a:ext cx="4090413" cy="1938992"/>
          </a:xfrm>
          <a:prstGeom prst="rect">
            <a:avLst/>
          </a:prstGeom>
          <a:noFill/>
        </p:spPr>
        <p:txBody>
          <a:bodyPr wrap="square" lIns="0" tIns="0" rIns="0" bIns="0" rtlCol="0">
            <a:spAutoFit/>
          </a:bodyPr>
          <a:lstStyle>
            <a:defPPr>
              <a:defRPr lang="zh-CN"/>
            </a:defPPr>
            <a:lvl1pPr algn="just" defTabSz="1219200">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9200">
              <a:defRPr sz="2400"/>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nSpc>
                <a:spcPct val="150000"/>
              </a:lnSpc>
            </a:pPr>
            <a:r>
              <a:rPr lang="zh-CN" altLang="en-US" sz="1400" dirty="0">
                <a:solidFill>
                  <a:schemeClr val="tx1">
                    <a:lumMod val="75000"/>
                    <a:lumOff val="25000"/>
                  </a:schemeClr>
                </a:solidFill>
                <a:latin typeface="+mn-lt"/>
                <a:ea typeface="+mn-ea"/>
                <a:cs typeface="+mn-ea"/>
                <a:sym typeface="+mn-lt"/>
              </a:rPr>
              <a:t>       高三，因为各种各样的原因很可能会让你无法和以前很要好的朋友死党一起行动，比如早上赶时间没法等大家一起进教室，下午因为功课不能一起吃饭等，这时你要学会单独行动，这没有什么不妥。以前散漫可以说是情有可原，但高三最重要的是抓紧时间，浪费时间就是在影响你的前途。 </a:t>
            </a:r>
            <a:endParaRPr lang="en-US" altLang="zh-CN" sz="1400" dirty="0">
              <a:solidFill>
                <a:schemeClr val="tx1">
                  <a:lumMod val="75000"/>
                  <a:lumOff val="25000"/>
                </a:schemeClr>
              </a:solidFill>
              <a:latin typeface="+mn-lt"/>
              <a:ea typeface="+mn-ea"/>
              <a:cs typeface="+mn-ea"/>
              <a:sym typeface="+mn-lt"/>
            </a:endParaRPr>
          </a:p>
        </p:txBody>
      </p:sp>
      <p:sp>
        <p:nvSpPr>
          <p:cNvPr id="6" name="文本框 5"/>
          <p:cNvSpPr txBox="1"/>
          <p:nvPr/>
        </p:nvSpPr>
        <p:spPr>
          <a:xfrm>
            <a:off x="6867313" y="1479358"/>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lvl="1"/>
            <a:r>
              <a:rPr lang="zh-CN" altLang="en-US" sz="2000" b="1" dirty="0">
                <a:solidFill>
                  <a:schemeClr val="tx1">
                    <a:lumMod val="75000"/>
                    <a:lumOff val="25000"/>
                  </a:schemeClr>
                </a:solidFill>
                <a:latin typeface="+mn-lt"/>
                <a:ea typeface="+mn-ea"/>
                <a:cs typeface="+mn-ea"/>
                <a:sym typeface="+mn-lt"/>
              </a:rPr>
              <a:t>学会单独行动 </a:t>
            </a:r>
            <a:endParaRPr lang="zh-CN" altLang="en-US" sz="2000" b="1" dirty="0">
              <a:solidFill>
                <a:schemeClr val="tx1">
                  <a:lumMod val="75000"/>
                  <a:lumOff val="25000"/>
                </a:schemeClr>
              </a:solidFill>
              <a:latin typeface="+mn-lt"/>
              <a:ea typeface="+mn-ea"/>
              <a:cs typeface="+mn-ea"/>
              <a:sym typeface="+mn-lt"/>
            </a:endParaRPr>
          </a:p>
        </p:txBody>
      </p:sp>
      <p:sp>
        <p:nvSpPr>
          <p:cNvPr id="7" name="六边形 6"/>
          <p:cNvSpPr/>
          <p:nvPr/>
        </p:nvSpPr>
        <p:spPr>
          <a:xfrm rot="5400000">
            <a:off x="6153750" y="4163684"/>
            <a:ext cx="558266" cy="481263"/>
          </a:xfrm>
          <a:prstGeom prst="hexagon">
            <a:avLst/>
          </a:prstGeom>
          <a:solidFill>
            <a:srgbClr val="2F5DB7"/>
          </a:solidFill>
          <a:ln w="12700" cap="flat" cmpd="sng" algn="ctr">
            <a:noFill/>
            <a:prstDash val="solid"/>
            <a:miter lim="800000"/>
          </a:ln>
          <a:effectLst>
            <a:outerShdw blurRad="101600" dist="76200" dir="2700000" algn="tl" rotWithShape="0">
              <a:prstClr val="black">
                <a:alpha val="30000"/>
              </a:prstClr>
            </a:outerShdw>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8" name="Oval 9"/>
          <p:cNvSpPr/>
          <p:nvPr/>
        </p:nvSpPr>
        <p:spPr>
          <a:xfrm>
            <a:off x="6246784" y="4212522"/>
            <a:ext cx="384167" cy="383587"/>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9" name="TextBox 33"/>
          <p:cNvSpPr txBox="1"/>
          <p:nvPr/>
        </p:nvSpPr>
        <p:spPr>
          <a:xfrm>
            <a:off x="6867312" y="4558858"/>
            <a:ext cx="4090413" cy="1292662"/>
          </a:xfrm>
          <a:prstGeom prst="rect">
            <a:avLst/>
          </a:prstGeom>
          <a:noFill/>
        </p:spPr>
        <p:txBody>
          <a:bodyPr wrap="square" lIns="0" tIns="0" rIns="0" bIns="0" rtlCol="0">
            <a:spAutoFit/>
          </a:bodyPr>
          <a:lstStyle>
            <a:defPPr>
              <a:defRPr lang="zh-CN"/>
            </a:defPPr>
            <a:lvl1pPr algn="just" defTabSz="1219200">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9200">
              <a:defRPr sz="2400"/>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nSpc>
                <a:spcPct val="150000"/>
              </a:lnSpc>
            </a:pPr>
            <a:r>
              <a:rPr lang="zh-CN" altLang="en-US" sz="1400" dirty="0">
                <a:solidFill>
                  <a:schemeClr val="tx1">
                    <a:lumMod val="75000"/>
                    <a:lumOff val="25000"/>
                  </a:schemeClr>
                </a:solidFill>
                <a:latin typeface="+mn-lt"/>
                <a:ea typeface="+mn-ea"/>
                <a:cs typeface="+mn-ea"/>
                <a:sym typeface="+mn-lt"/>
              </a:rPr>
              <a:t>       高三不是意味着和一切娱乐活动绝缘，平时也要做适当的运动。充分利用有效时间，讲究高效。不过也别忘了在考完后趁热打铁把考前复习过的再看一看巩固一下。   </a:t>
            </a:r>
            <a:endParaRPr lang="en-US" altLang="zh-CN" sz="1400" dirty="0">
              <a:solidFill>
                <a:schemeClr val="tx1">
                  <a:lumMod val="75000"/>
                  <a:lumOff val="25000"/>
                </a:schemeClr>
              </a:solidFill>
              <a:latin typeface="+mn-lt"/>
              <a:ea typeface="+mn-ea"/>
              <a:cs typeface="+mn-ea"/>
              <a:sym typeface="+mn-lt"/>
            </a:endParaRPr>
          </a:p>
        </p:txBody>
      </p:sp>
      <p:sp>
        <p:nvSpPr>
          <p:cNvPr id="10" name="文本框 9"/>
          <p:cNvSpPr txBox="1"/>
          <p:nvPr/>
        </p:nvSpPr>
        <p:spPr>
          <a:xfrm>
            <a:off x="6867312" y="4212522"/>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lvl="1"/>
            <a:r>
              <a:rPr lang="zh-CN" altLang="en-US" sz="2000" b="1" dirty="0">
                <a:solidFill>
                  <a:schemeClr val="tx1">
                    <a:lumMod val="75000"/>
                    <a:lumOff val="25000"/>
                  </a:schemeClr>
                </a:solidFill>
                <a:latin typeface="+mn-lt"/>
                <a:ea typeface="+mn-ea"/>
                <a:cs typeface="+mn-ea"/>
                <a:sym typeface="+mn-lt"/>
              </a:rPr>
              <a:t>适当放松很重要   </a:t>
            </a:r>
            <a:endParaRPr lang="zh-CN" altLang="en-US" sz="2000" b="1" dirty="0">
              <a:solidFill>
                <a:schemeClr val="tx1">
                  <a:lumMod val="75000"/>
                  <a:lumOff val="2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700" fill="hold">
                                          <p:stCondLst>
                                            <p:cond delay="0"/>
                                          </p:stCondLst>
                                        </p:cTn>
                                        <p:tgtEl>
                                          <p:spTgt spid="2"/>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
                                        </p:tgtEl>
                                        <p:attrNameLst>
                                          <p:attrName>ppt_w</p:attrName>
                                        </p:attrNameLst>
                                      </p:cBhvr>
                                      <p:tavLst>
                                        <p:tav tm="0" fmla="#ppt_w-(-#ppt_w)*((1.5-1.5*$)^2-(1.5-1.5*$)^3)">
                                          <p:val>
                                            <p:fltVal val="0"/>
                                          </p:val>
                                        </p:tav>
                                        <p:tav tm="100000">
                                          <p:val>
                                            <p:fltVal val="1"/>
                                          </p:val>
                                        </p:tav>
                                      </p:tavLst>
                                    </p:anim>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animBg="1"/>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图片 4"/>
          <p:cNvPicPr>
            <a:picLocks noChangeAspect="1"/>
          </p:cNvPicPr>
          <p:nvPr>
            <p:custDataLst>
              <p:tags r:id="rId1"/>
            </p:custDataLst>
          </p:nvPr>
        </p:nvPicPr>
        <p:blipFill rotWithShape="1">
          <a:blip r:embed="rId2" cstate="screen"/>
          <a:srcRect/>
          <a:stretch>
            <a:fillRect/>
          </a:stretch>
        </p:blipFill>
        <p:spPr>
          <a:xfrm>
            <a:off x="5502436" y="1314099"/>
            <a:ext cx="5903501" cy="4509184"/>
          </a:xfrm>
          <a:prstGeom prst="rect">
            <a:avLst/>
          </a:prstGeom>
        </p:spPr>
      </p:pic>
      <p:sp>
        <p:nvSpPr>
          <p:cNvPr id="6" name="PA-矩形 5"/>
          <p:cNvSpPr/>
          <p:nvPr>
            <p:custDataLst>
              <p:tags r:id="rId3"/>
            </p:custDataLst>
          </p:nvPr>
        </p:nvSpPr>
        <p:spPr>
          <a:xfrm>
            <a:off x="481263" y="784709"/>
            <a:ext cx="11229474" cy="5022533"/>
          </a:xfrm>
          <a:prstGeom prst="rect">
            <a:avLst/>
          </a:prstGeom>
          <a:noFill/>
          <a:ln>
            <a:solidFill>
              <a:srgbClr val="2F5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TextBox 12"/>
          <p:cNvSpPr txBox="1"/>
          <p:nvPr/>
        </p:nvSpPr>
        <p:spPr>
          <a:xfrm>
            <a:off x="1107613" y="1062814"/>
            <a:ext cx="9560387" cy="502569"/>
          </a:xfrm>
          <a:prstGeom prst="rect">
            <a:avLst/>
          </a:prstGeom>
          <a:noFill/>
        </p:spPr>
        <p:txBody>
          <a:bodyPr wrap="square" lIns="68577" tIns="34288" rIns="68577" bIns="34288" rtlCol="0">
            <a:spAutoFit/>
          </a:bodyPr>
          <a:lstStyle/>
          <a:p>
            <a:pPr>
              <a:lnSpc>
                <a:spcPct val="130000"/>
              </a:lnSpc>
            </a:pPr>
            <a:r>
              <a:rPr lang="zh-CN" altLang="en-US" sz="2400" b="1" dirty="0">
                <a:solidFill>
                  <a:srgbClr val="2F5DB7"/>
                </a:solidFill>
                <a:cs typeface="+mn-ea"/>
                <a:sym typeface="+mn-lt"/>
              </a:rPr>
              <a:t>有人说：“我成绩差，我没有谈及大学的资格，” 于是，你颓废！</a:t>
            </a:r>
            <a:endParaRPr lang="zh-CN" altLang="en-US" sz="2400" b="1" dirty="0">
              <a:solidFill>
                <a:srgbClr val="2F5DB7"/>
              </a:solidFill>
              <a:cs typeface="+mn-ea"/>
              <a:sym typeface="+mn-lt"/>
            </a:endParaRPr>
          </a:p>
        </p:txBody>
      </p:sp>
      <p:sp>
        <p:nvSpPr>
          <p:cNvPr id="8" name="TextBox 12"/>
          <p:cNvSpPr txBox="1"/>
          <p:nvPr/>
        </p:nvSpPr>
        <p:spPr>
          <a:xfrm>
            <a:off x="1107613" y="1708661"/>
            <a:ext cx="9688724" cy="1349596"/>
          </a:xfrm>
          <a:prstGeom prst="rect">
            <a:avLst/>
          </a:prstGeom>
          <a:noFill/>
        </p:spPr>
        <p:txBody>
          <a:bodyPr wrap="square" lIns="68577" tIns="34288" rIns="68577" bIns="34288" rtlCol="0">
            <a:spAutoFit/>
          </a:bodyPr>
          <a:lstStyle/>
          <a:p>
            <a:pPr>
              <a:lnSpc>
                <a:spcPct val="130000"/>
              </a:lnSpc>
            </a:pPr>
            <a:r>
              <a:rPr lang="zh-CN" altLang="en-US" sz="1600" dirty="0">
                <a:solidFill>
                  <a:schemeClr val="tx1">
                    <a:lumMod val="75000"/>
                    <a:lumOff val="25000"/>
                  </a:schemeClr>
                </a:solidFill>
                <a:cs typeface="+mn-ea"/>
                <a:sym typeface="+mn-lt"/>
              </a:rPr>
              <a:t>       我说：“你错了！”因为你不是没有这样的资格，而是你过早的将这种资格给放弃了。仔细回想，小学你没有优秀过吗？初中你没有担任过班干吗？某一科成绩你没有拿过前几名吗？有的，当然有！想一想，你是哪一天开始学会的偷懒，哪一天学会了说谎，哪一天上课走神，又是哪一天放弃了学业？那么你今天还要继续吗？</a:t>
            </a:r>
            <a:endParaRPr lang="zh-CN" altLang="en-US" sz="1600" dirty="0">
              <a:solidFill>
                <a:schemeClr val="tx1">
                  <a:lumMod val="75000"/>
                  <a:lumOff val="25000"/>
                </a:schemeClr>
              </a:solidFill>
              <a:cs typeface="+mn-ea"/>
              <a:sym typeface="+mn-lt"/>
            </a:endParaRPr>
          </a:p>
        </p:txBody>
      </p:sp>
      <p:sp>
        <p:nvSpPr>
          <p:cNvPr id="9" name="TextBox 12"/>
          <p:cNvSpPr txBox="1"/>
          <p:nvPr/>
        </p:nvSpPr>
        <p:spPr>
          <a:xfrm>
            <a:off x="1107613" y="3197862"/>
            <a:ext cx="4250450" cy="2531458"/>
          </a:xfrm>
          <a:prstGeom prst="rect">
            <a:avLst/>
          </a:prstGeom>
          <a:noFill/>
        </p:spPr>
        <p:txBody>
          <a:bodyPr wrap="square" lIns="68577" tIns="34288" rIns="68577" bIns="34288" rtlCol="0">
            <a:spAutoFit/>
          </a:bodyPr>
          <a:lstStyle/>
          <a:p>
            <a:pPr>
              <a:lnSpc>
                <a:spcPct val="200000"/>
              </a:lnSpc>
            </a:pPr>
            <a:r>
              <a:rPr lang="zh-CN" altLang="en-US" sz="2000" b="1" dirty="0">
                <a:solidFill>
                  <a:srgbClr val="FF3F25"/>
                </a:solidFill>
                <a:cs typeface="+mn-ea"/>
                <a:sym typeface="+mn-lt"/>
              </a:rPr>
              <a:t>要知道，你已没有退路，只要前进的勇气，就是进步！</a:t>
            </a:r>
            <a:endParaRPr lang="zh-CN" altLang="en-US" sz="2000" b="1" dirty="0">
              <a:solidFill>
                <a:srgbClr val="FF3F25"/>
              </a:solidFill>
              <a:cs typeface="+mn-ea"/>
              <a:sym typeface="+mn-lt"/>
            </a:endParaRPr>
          </a:p>
          <a:p>
            <a:pPr>
              <a:lnSpc>
                <a:spcPct val="200000"/>
              </a:lnSpc>
            </a:pPr>
            <a:r>
              <a:rPr lang="zh-CN" altLang="en-US" sz="2000" b="1" dirty="0">
                <a:solidFill>
                  <a:srgbClr val="FF3F25"/>
                </a:solidFill>
                <a:cs typeface="+mn-ea"/>
                <a:sym typeface="+mn-lt"/>
              </a:rPr>
              <a:t>勇气</a:t>
            </a:r>
            <a:r>
              <a:rPr lang="en-US" altLang="zh-CN" sz="2000" b="1" dirty="0">
                <a:solidFill>
                  <a:srgbClr val="FF3F25"/>
                </a:solidFill>
                <a:cs typeface="+mn-ea"/>
                <a:sym typeface="+mn-lt"/>
              </a:rPr>
              <a:t>+</a:t>
            </a:r>
            <a:r>
              <a:rPr lang="zh-CN" altLang="en-US" sz="2000" b="1" dirty="0">
                <a:solidFill>
                  <a:srgbClr val="FF3F25"/>
                </a:solidFill>
                <a:cs typeface="+mn-ea"/>
                <a:sym typeface="+mn-lt"/>
              </a:rPr>
              <a:t>毅力</a:t>
            </a:r>
            <a:r>
              <a:rPr lang="en-US" altLang="zh-CN" sz="2000" b="1" dirty="0">
                <a:solidFill>
                  <a:srgbClr val="FF3F25"/>
                </a:solidFill>
                <a:cs typeface="+mn-ea"/>
                <a:sym typeface="+mn-lt"/>
              </a:rPr>
              <a:t>=</a:t>
            </a:r>
            <a:r>
              <a:rPr lang="zh-CN" altLang="en-US" sz="2000" b="1" dirty="0">
                <a:solidFill>
                  <a:srgbClr val="FF3F25"/>
                </a:solidFill>
                <a:cs typeface="+mn-ea"/>
                <a:sym typeface="+mn-lt"/>
              </a:rPr>
              <a:t>成功，即便进步不多，那也是成功！</a:t>
            </a:r>
            <a:endParaRPr lang="zh-CN" altLang="en-US" sz="2000" b="1" dirty="0">
              <a:solidFill>
                <a:srgbClr val="FF3F25"/>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to="" calcmode="lin" valueType="num">
                                      <p:cBhvr>
                                        <p:cTn id="7" dur="700" fill="hold">
                                          <p:stCondLst>
                                            <p:cond delay="0"/>
                                          </p:stCondLst>
                                        </p:cTn>
                                        <p:tgtEl>
                                          <p:spTgt spid="6"/>
                                        </p:tgtEl>
                                        <p:attrNameLst>
                                          <p:attrName>ppt_x</p:attrName>
                                        </p:attrNameLst>
                                      </p:cBhvr>
                                      <p:tavLst>
                                        <p:tav tm="0" fmla="#ppt_x-#ppt_h/6*sin(2*pi*$)*(1-$)*8/9">
                                          <p:val>
                                            <p:fltVal val="0"/>
                                          </p:val>
                                        </p:tav>
                                        <p:tav tm="100000">
                                          <p:val>
                                            <p:fltVal val="1"/>
                                          </p:val>
                                        </p:tav>
                                      </p:tavLst>
                                    </p:anim>
                                    <p:anim to="" calcmode="lin" valueType="num">
                                      <p:cBhvr>
                                        <p:cTn id="8" dur="700" fill="hold">
                                          <p:stCondLst>
                                            <p:cond delay="0"/>
                                          </p:stCondLst>
                                        </p:cTn>
                                        <p:tgtEl>
                                          <p:spTgt spid="6"/>
                                        </p:tgtEl>
                                        <p:attrNameLst>
                                          <p:attrName>ppt_w</p:attrName>
                                        </p:attrNameLst>
                                      </p:cBhvr>
                                      <p:tavLst>
                                        <p:tav tm="0" fmla="#ppt_w-#ppt_w/4*sin(2*pi*$)*(1-$)">
                                          <p:val>
                                            <p:fltVal val="0"/>
                                          </p:val>
                                        </p:tav>
                                        <p:tav tm="100000">
                                          <p:val>
                                            <p:fltVal val="1"/>
                                          </p:val>
                                        </p:tav>
                                      </p:tavLst>
                                    </p:anim>
                                  </p:childTnLst>
                                </p:cTn>
                              </p:par>
                              <p:par>
                                <p:cTn id="9" presetID="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700" fill="hold">
                                          <p:stCondLst>
                                            <p:cond delay="0"/>
                                          </p:stCondLst>
                                        </p:cTn>
                                        <p:tgtEl>
                                          <p:spTgt spid="5"/>
                                        </p:tgtEl>
                                        <p:attrNameLst>
                                          <p:attrName>ppt_x</p:attrName>
                                        </p:attrNameLst>
                                      </p:cBhvr>
                                      <p:tavLst>
                                        <p:tav tm="0" fmla="#ppt_x-(-#ppt_w/2*cos(ppt_r/180*pi))*((1.5-1.5*$)^2-(1.5-1.5*$)^3)">
                                          <p:val>
                                            <p:fltVal val="0"/>
                                          </p:val>
                                        </p:tav>
                                        <p:tav tm="100000">
                                          <p:val>
                                            <p:fltVal val="1"/>
                                          </p:val>
                                        </p:tav>
                                      </p:tavLst>
                                    </p:anim>
                                    <p:anim to="" calcmode="lin" valueType="num">
                                      <p:cBhvr>
                                        <p:cTn id="12" dur="700" fill="hold">
                                          <p:stCondLst>
                                            <p:cond delay="0"/>
                                          </p:stCondLst>
                                        </p:cTn>
                                        <p:tgtEl>
                                          <p:spTgt spid="5"/>
                                        </p:tgtEl>
                                        <p:attrNameLst>
                                          <p:attrName>ppt_y</p:attrName>
                                        </p:attrNameLst>
                                      </p:cBhvr>
                                      <p:tavLst>
                                        <p:tav tm="0" fmla="#ppt_y-(-#ppt_h/2*cos(ppt_r/180*pi))*((1.5-1.5*$)^2-(1.5-1.5*$)^3)">
                                          <p:val>
                                            <p:fltVal val="0"/>
                                          </p:val>
                                        </p:tav>
                                        <p:tav tm="100000">
                                          <p:val>
                                            <p:fltVal val="1"/>
                                          </p:val>
                                        </p:tav>
                                      </p:tavLst>
                                    </p:anim>
                                    <p:anim to="" calcmode="lin" valueType="num">
                                      <p:cBhvr>
                                        <p:cTn id="13" dur="700" fill="hold">
                                          <p:stCondLst>
                                            <p:cond delay="0"/>
                                          </p:stCondLst>
                                        </p:cTn>
                                        <p:tgtEl>
                                          <p:spTgt spid="5"/>
                                        </p:tgtEl>
                                        <p:attrNameLst>
                                          <p:attrName>ppt_h</p:attrName>
                                        </p:attrNameLst>
                                      </p:cBhvr>
                                      <p:tavLst>
                                        <p:tav tm="0" fmla="#ppt_h-(-#ppt_h)*((1.5-1.5*$)^2-(1.5-1.5*$)^3)">
                                          <p:val>
                                            <p:fltVal val="0"/>
                                          </p:val>
                                        </p:tav>
                                        <p:tav tm="100000">
                                          <p:val>
                                            <p:fltVal val="1"/>
                                          </p:val>
                                        </p:tav>
                                      </p:tavLst>
                                    </p:anim>
                                    <p:anim to="" calcmode="lin" valueType="num">
                                      <p:cBhvr>
                                        <p:cTn id="14" dur="700" fill="hold">
                                          <p:stCondLst>
                                            <p:cond delay="0"/>
                                          </p:stCondLst>
                                        </p:cTn>
                                        <p:tgtEl>
                                          <p:spTgt spid="5"/>
                                        </p:tgtEl>
                                        <p:attrNameLst>
                                          <p:attrName>ppt_w</p:attrName>
                                        </p:attrNameLst>
                                      </p:cBhvr>
                                      <p:tavLst>
                                        <p:tav tm="0" fmla="#ppt_w-(-#ppt_w)*((1.5-1.5*$)^2-(1.5-1.5*$)^3)">
                                          <p:val>
                                            <p:fltVal val="0"/>
                                          </p:val>
                                        </p:tav>
                                        <p:tav tm="100000">
                                          <p:val>
                                            <p:fltVal val="1"/>
                                          </p:val>
                                        </p:tav>
                                      </p:tavLst>
                                    </p:anim>
                                  </p:childTnLst>
                                </p:cTn>
                              </p:par>
                              <p:par>
                                <p:cTn id="15" presetID="3" presetClass="entr" presetSubtype="10"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图片 2"/>
          <p:cNvPicPr>
            <a:picLocks noChangeAspect="1"/>
          </p:cNvPicPr>
          <p:nvPr>
            <p:custDataLst>
              <p:tags r:id="rId1"/>
            </p:custDataLst>
          </p:nvPr>
        </p:nvPicPr>
        <p:blipFill>
          <a:blip r:embed="rId2" cstate="screen"/>
          <a:stretch>
            <a:fillRect/>
          </a:stretch>
        </p:blipFill>
        <p:spPr>
          <a:xfrm>
            <a:off x="0" y="809820"/>
            <a:ext cx="5024614" cy="6288505"/>
          </a:xfrm>
          <a:prstGeom prst="rect">
            <a:avLst/>
          </a:prstGeom>
        </p:spPr>
      </p:pic>
      <p:sp>
        <p:nvSpPr>
          <p:cNvPr id="4" name="TextBox 12"/>
          <p:cNvSpPr txBox="1"/>
          <p:nvPr/>
        </p:nvSpPr>
        <p:spPr>
          <a:xfrm>
            <a:off x="754687" y="816299"/>
            <a:ext cx="10940007" cy="502569"/>
          </a:xfrm>
          <a:prstGeom prst="rect">
            <a:avLst/>
          </a:prstGeom>
          <a:noFill/>
        </p:spPr>
        <p:txBody>
          <a:bodyPr wrap="square" lIns="68577" tIns="34288" rIns="68577" bIns="34288" rtlCol="0">
            <a:spAutoFit/>
          </a:bodyPr>
          <a:lstStyle/>
          <a:p>
            <a:pPr>
              <a:lnSpc>
                <a:spcPct val="130000"/>
              </a:lnSpc>
            </a:pPr>
            <a:r>
              <a:rPr lang="zh-CN" altLang="en-US" sz="2400" b="1" dirty="0">
                <a:solidFill>
                  <a:srgbClr val="2F5DB7"/>
                </a:solidFill>
                <a:cs typeface="+mn-ea"/>
                <a:sym typeface="+mn-lt"/>
              </a:rPr>
              <a:t>有人说：“我居于中游，前边的人成绩太好了，我超不过了。”于是，你沮丧！</a:t>
            </a:r>
            <a:endParaRPr lang="zh-CN" altLang="en-US" sz="2400" b="1" dirty="0">
              <a:solidFill>
                <a:srgbClr val="2F5DB7"/>
              </a:solidFill>
              <a:cs typeface="+mn-ea"/>
              <a:sym typeface="+mn-lt"/>
            </a:endParaRPr>
          </a:p>
        </p:txBody>
      </p:sp>
      <p:sp>
        <p:nvSpPr>
          <p:cNvPr id="5" name="TextBox 12"/>
          <p:cNvSpPr txBox="1"/>
          <p:nvPr/>
        </p:nvSpPr>
        <p:spPr>
          <a:xfrm>
            <a:off x="5024614" y="1754802"/>
            <a:ext cx="5966955" cy="2285237"/>
          </a:xfrm>
          <a:prstGeom prst="rect">
            <a:avLst/>
          </a:prstGeom>
          <a:noFill/>
        </p:spPr>
        <p:txBody>
          <a:bodyPr wrap="square" lIns="68577" tIns="34288" rIns="68577" bIns="34288" rtlCol="0">
            <a:spAutoFit/>
          </a:bodyPr>
          <a:lstStyle/>
          <a:p>
            <a:pPr>
              <a:lnSpc>
                <a:spcPct val="150000"/>
              </a:lnSpc>
            </a:pPr>
            <a:r>
              <a:rPr lang="zh-CN" altLang="en-US" sz="1600" dirty="0">
                <a:solidFill>
                  <a:schemeClr val="tx1">
                    <a:lumMod val="75000"/>
                    <a:lumOff val="25000"/>
                  </a:schemeClr>
                </a:solidFill>
                <a:cs typeface="+mn-ea"/>
                <a:sym typeface="+mn-lt"/>
              </a:rPr>
              <a:t>       我说：“你错了！”因为你没有乐观的面对自己，在你后面有很多人崇拜你，就像你崇拜你前面的人一样。殊不知，他们也梦想能达到你的水平。所以你不要忽略了自己榜样的力量。其次，你前面确实有许多人，你也不晓得，他们中有多少人在担心， 担心像你这样的厚积薄发者会超过他们。在他们的世界里也不尽是骄傲与坦然，也有惊恐与不安。</a:t>
            </a:r>
            <a:endParaRPr lang="zh-CN" altLang="en-US" sz="1600" dirty="0">
              <a:solidFill>
                <a:schemeClr val="tx1">
                  <a:lumMod val="75000"/>
                  <a:lumOff val="25000"/>
                </a:schemeClr>
              </a:solidFill>
              <a:cs typeface="+mn-ea"/>
              <a:sym typeface="+mn-lt"/>
            </a:endParaRPr>
          </a:p>
        </p:txBody>
      </p:sp>
      <p:sp>
        <p:nvSpPr>
          <p:cNvPr id="6" name="TextBox 12"/>
          <p:cNvSpPr txBox="1"/>
          <p:nvPr/>
        </p:nvSpPr>
        <p:spPr>
          <a:xfrm>
            <a:off x="5024614" y="4280472"/>
            <a:ext cx="6267522" cy="1823059"/>
          </a:xfrm>
          <a:prstGeom prst="rect">
            <a:avLst/>
          </a:prstGeom>
          <a:noFill/>
        </p:spPr>
        <p:txBody>
          <a:bodyPr wrap="square" lIns="68577" tIns="34288" rIns="68577" bIns="34288" rtlCol="0">
            <a:spAutoFit/>
          </a:bodyPr>
          <a:lstStyle/>
          <a:p>
            <a:pPr>
              <a:lnSpc>
                <a:spcPct val="200000"/>
              </a:lnSpc>
            </a:pPr>
            <a:r>
              <a:rPr lang="zh-CN" altLang="en-US" sz="2000" b="1" dirty="0">
                <a:solidFill>
                  <a:srgbClr val="FF3F25"/>
                </a:solidFill>
                <a:cs typeface="+mn-ea"/>
                <a:sym typeface="+mn-lt"/>
              </a:rPr>
              <a:t>要知道，你前有劲敌，后有效仿。你只有坚信自己榜样的力量，又同时怀揣着一个让高手惊恐的决心，信心</a:t>
            </a:r>
            <a:r>
              <a:rPr lang="en-US" altLang="zh-CN" sz="2000" b="1" dirty="0">
                <a:solidFill>
                  <a:srgbClr val="FF3F25"/>
                </a:solidFill>
                <a:cs typeface="+mn-ea"/>
                <a:sym typeface="+mn-lt"/>
              </a:rPr>
              <a:t>+</a:t>
            </a:r>
            <a:r>
              <a:rPr lang="zh-CN" altLang="en-US" sz="2000" b="1" dirty="0">
                <a:solidFill>
                  <a:srgbClr val="FF3F25"/>
                </a:solidFill>
                <a:cs typeface="+mn-ea"/>
                <a:sym typeface="+mn-lt"/>
              </a:rPr>
              <a:t>决心</a:t>
            </a:r>
            <a:r>
              <a:rPr lang="en-US" altLang="zh-CN" sz="2000" b="1" dirty="0">
                <a:solidFill>
                  <a:srgbClr val="FF3F25"/>
                </a:solidFill>
                <a:cs typeface="+mn-ea"/>
                <a:sym typeface="+mn-lt"/>
              </a:rPr>
              <a:t>=</a:t>
            </a:r>
            <a:r>
              <a:rPr lang="zh-CN" altLang="en-US" sz="2000" b="1" dirty="0">
                <a:solidFill>
                  <a:srgbClr val="FF3F25"/>
                </a:solidFill>
                <a:cs typeface="+mn-ea"/>
                <a:sym typeface="+mn-lt"/>
              </a:rPr>
              <a:t>成功，即便稍有意外，等待你的也将是“成功！”</a:t>
            </a:r>
            <a:endParaRPr lang="zh-CN" altLang="en-US" sz="2000" b="1" dirty="0">
              <a:solidFill>
                <a:srgbClr val="FF3F25"/>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700" fill="hold">
                                          <p:stCondLst>
                                            <p:cond delay="0"/>
                                          </p:stCondLst>
                                        </p:cTn>
                                        <p:tgtEl>
                                          <p:spTgt spid="3"/>
                                        </p:tgtEl>
                                        <p:attrNameLst>
                                          <p:attrName>ppt_x</p:attrName>
                                        </p:attrNameLst>
                                      </p:cBhvr>
                                      <p:tavLst>
                                        <p:tav tm="0" fmla="#ppt_x-#ppt_h/6*sin(2*pi*$)*(1-$)*8/9">
                                          <p:val>
                                            <p:fltVal val="0"/>
                                          </p:val>
                                        </p:tav>
                                        <p:tav tm="100000">
                                          <p:val>
                                            <p:fltVal val="1"/>
                                          </p:val>
                                        </p:tav>
                                      </p:tavLst>
                                    </p:anim>
                                    <p:anim to="" calcmode="lin" valueType="num">
                                      <p:cBhvr>
                                        <p:cTn id="8" dur="700" fill="hold">
                                          <p:stCondLst>
                                            <p:cond delay="0"/>
                                          </p:stCondLst>
                                        </p:cTn>
                                        <p:tgtEl>
                                          <p:spTgt spid="3"/>
                                        </p:tgtEl>
                                        <p:attrNameLst>
                                          <p:attrName>ppt_w</p:attrName>
                                        </p:attrNameLst>
                                      </p:cBhvr>
                                      <p:tavLst>
                                        <p:tav tm="0" fmla="#ppt_w-#ppt_w/4*sin(2*pi*$)*(1-$)">
                                          <p:val>
                                            <p:fltVal val="0"/>
                                          </p:val>
                                        </p:tav>
                                        <p:tav tm="100000">
                                          <p:val>
                                            <p:fltVal val="1"/>
                                          </p:val>
                                        </p:tav>
                                      </p:tavLst>
                                    </p:anim>
                                  </p:childTnLst>
                                </p:cTn>
                              </p:par>
                              <p:par>
                                <p:cTn id="9" presetID="3" presetClass="entr" presetSubtype="1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par>
                                <p:cTn id="12" presetID="3" presetClass="entr" presetSubtype="10"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par>
                                <p:cTn id="15" presetID="3" presetClass="entr" presetSubtype="1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7002" y="1014484"/>
            <a:ext cx="10417995" cy="2807435"/>
          </a:xfrm>
          <a:prstGeom prst="rect">
            <a:avLst/>
          </a:prstGeom>
          <a:noFill/>
        </p:spPr>
        <p:txBody>
          <a:bodyPr wrap="square" rtlCol="0">
            <a:spAutoFit/>
          </a:bodyPr>
          <a:lstStyle/>
          <a:p>
            <a:pPr>
              <a:lnSpc>
                <a:spcPct val="150000"/>
              </a:lnSpc>
            </a:pPr>
            <a:r>
              <a:rPr lang="zh-CN" altLang="en-US" sz="2000" b="1" dirty="0">
                <a:solidFill>
                  <a:srgbClr val="2F5DB7"/>
                </a:solidFill>
                <a:cs typeface="+mn-ea"/>
                <a:sym typeface="+mn-lt"/>
              </a:rPr>
              <a:t>       人生的道路虽然很漫长。但紧要处常常只有几步，特别是当人年轻的时候尤其使我们高三一年，也许是我们转变自己命运的一年。</a:t>
            </a:r>
            <a:endParaRPr lang="zh-CN" altLang="en-US" sz="2000" b="1" dirty="0">
              <a:solidFill>
                <a:srgbClr val="2F5DB7"/>
              </a:solidFill>
              <a:cs typeface="+mn-ea"/>
              <a:sym typeface="+mn-lt"/>
            </a:endParaRPr>
          </a:p>
          <a:p>
            <a:pPr>
              <a:lnSpc>
                <a:spcPct val="150000"/>
              </a:lnSpc>
            </a:pPr>
            <a:r>
              <a:rPr lang="zh-CN" altLang="en-US" sz="2000" b="1" dirty="0">
                <a:solidFill>
                  <a:srgbClr val="2F5DB7"/>
                </a:solidFill>
                <a:cs typeface="+mn-ea"/>
                <a:sym typeface="+mn-lt"/>
              </a:rPr>
              <a:t>      有人说，没有经历过高三的生命是不完美的生命，高三意味着搏击，意味着铺垫。作为新一届高三学子，就必须做好充分的准备，让自己赢在起点，更要赢在终点。</a:t>
            </a:r>
            <a:endParaRPr lang="zh-CN" altLang="en-US" sz="2000" b="1" dirty="0">
              <a:solidFill>
                <a:srgbClr val="2F5DB7"/>
              </a:solidFill>
              <a:cs typeface="+mn-ea"/>
              <a:sym typeface="+mn-lt"/>
            </a:endParaRPr>
          </a:p>
          <a:p>
            <a:pPr>
              <a:lnSpc>
                <a:spcPct val="150000"/>
              </a:lnSpc>
            </a:pPr>
            <a:r>
              <a:rPr lang="zh-CN" altLang="en-US" sz="2000" b="1" dirty="0">
                <a:solidFill>
                  <a:srgbClr val="2F5DB7"/>
                </a:solidFill>
                <a:cs typeface="+mn-ea"/>
                <a:sym typeface="+mn-lt"/>
              </a:rPr>
              <a:t>      高三从来不能等待、不能够观望。早一分着手，就多一分主动，早一天准备，就多一分从容。今天的班会目的就在于此。</a:t>
            </a:r>
            <a:endParaRPr lang="zh-CN" altLang="en-US" sz="2000" b="1" dirty="0">
              <a:solidFill>
                <a:srgbClr val="2F5DB7"/>
              </a:solidFill>
              <a:cs typeface="+mn-ea"/>
              <a:sym typeface="+mn-lt"/>
            </a:endParaRPr>
          </a:p>
        </p:txBody>
      </p:sp>
      <p:pic>
        <p:nvPicPr>
          <p:cNvPr id="3" name="图片 2"/>
          <p:cNvPicPr>
            <a:picLocks noChangeAspect="1"/>
          </p:cNvPicPr>
          <p:nvPr/>
        </p:nvPicPr>
        <p:blipFill rotWithShape="1">
          <a:blip r:embed="rId1" cstate="screen"/>
          <a:srcRect/>
          <a:stretch>
            <a:fillRect/>
          </a:stretch>
        </p:blipFill>
        <p:spPr>
          <a:xfrm>
            <a:off x="1066799" y="3992954"/>
            <a:ext cx="10058400" cy="2865045"/>
          </a:xfrm>
          <a:prstGeom prst="rect">
            <a:avLst/>
          </a:prstGeom>
        </p:spPr>
      </p:pic>
      <p:pic>
        <p:nvPicPr>
          <p:cNvPr id="5" name="图片 4"/>
          <p:cNvPicPr>
            <a:picLocks noChangeAspect="1"/>
          </p:cNvPicPr>
          <p:nvPr/>
        </p:nvPicPr>
        <p:blipFill rotWithShape="1">
          <a:blip r:embed="rId2" cstate="screen"/>
          <a:srcRect/>
          <a:stretch>
            <a:fillRect/>
          </a:stretch>
        </p:blipFill>
        <p:spPr>
          <a:xfrm>
            <a:off x="941696" y="509516"/>
            <a:ext cx="968991" cy="504968"/>
          </a:xfrm>
          <a:prstGeom prst="rect">
            <a:avLst/>
          </a:prstGeom>
        </p:spPr>
      </p:pic>
      <p:pic>
        <p:nvPicPr>
          <p:cNvPr id="7" name="图片 6"/>
          <p:cNvPicPr>
            <a:picLocks noChangeAspect="1"/>
          </p:cNvPicPr>
          <p:nvPr/>
        </p:nvPicPr>
        <p:blipFill rotWithShape="1">
          <a:blip r:embed="rId2" cstate="screen"/>
          <a:srcRect/>
          <a:stretch>
            <a:fillRect/>
          </a:stretch>
        </p:blipFill>
        <p:spPr>
          <a:xfrm>
            <a:off x="10336006" y="3487987"/>
            <a:ext cx="968991" cy="504968"/>
          </a:xfrm>
          <a:prstGeom prst="rect">
            <a:avLst/>
          </a:prstGeom>
        </p:spPr>
      </p:pic>
      <p:pic>
        <p:nvPicPr>
          <p:cNvPr id="8" name="图片 7"/>
          <p:cNvPicPr>
            <a:picLocks noChangeAspect="1"/>
          </p:cNvPicPr>
          <p:nvPr/>
        </p:nvPicPr>
        <p:blipFill rotWithShape="1">
          <a:blip r:embed="rId3" cstate="screen"/>
          <a:srcRect/>
          <a:stretch>
            <a:fillRect/>
          </a:stretch>
        </p:blipFill>
        <p:spPr>
          <a:xfrm>
            <a:off x="10566765" y="1286288"/>
            <a:ext cx="1395573" cy="7738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图片 2"/>
          <p:cNvPicPr>
            <a:picLocks noChangeAspect="1"/>
          </p:cNvPicPr>
          <p:nvPr>
            <p:custDataLst>
              <p:tags r:id="rId1"/>
            </p:custDataLst>
          </p:nvPr>
        </p:nvPicPr>
        <p:blipFill>
          <a:blip r:embed="rId2" cstate="screen"/>
          <a:stretch>
            <a:fillRect/>
          </a:stretch>
        </p:blipFill>
        <p:spPr>
          <a:xfrm>
            <a:off x="1122947" y="638658"/>
            <a:ext cx="2902145" cy="6056212"/>
          </a:xfrm>
          <a:prstGeom prst="rect">
            <a:avLst/>
          </a:prstGeom>
        </p:spPr>
      </p:pic>
      <p:sp>
        <p:nvSpPr>
          <p:cNvPr id="4" name="TextBox 12"/>
          <p:cNvSpPr txBox="1"/>
          <p:nvPr/>
        </p:nvSpPr>
        <p:spPr>
          <a:xfrm>
            <a:off x="4684295" y="1233393"/>
            <a:ext cx="6112041" cy="719232"/>
          </a:xfrm>
          <a:prstGeom prst="rect">
            <a:avLst/>
          </a:prstGeom>
          <a:noFill/>
        </p:spPr>
        <p:txBody>
          <a:bodyPr wrap="square" lIns="68577" tIns="34288" rIns="68577" bIns="34288" rtlCol="0">
            <a:spAutoFit/>
          </a:bodyPr>
          <a:lstStyle/>
          <a:p>
            <a:pPr>
              <a:lnSpc>
                <a:spcPct val="130000"/>
              </a:lnSpc>
            </a:pPr>
            <a:r>
              <a:rPr lang="zh-CN" altLang="en-US" sz="3600" b="1" dirty="0">
                <a:solidFill>
                  <a:srgbClr val="2F5DB7"/>
                </a:solidFill>
                <a:cs typeface="+mn-ea"/>
                <a:sym typeface="+mn-lt"/>
              </a:rPr>
              <a:t>高三，我们准备好了！</a:t>
            </a:r>
            <a:endParaRPr lang="zh-CN" altLang="en-US" sz="3600" b="1" dirty="0">
              <a:solidFill>
                <a:srgbClr val="2F5DB7"/>
              </a:solidFill>
              <a:cs typeface="+mn-ea"/>
              <a:sym typeface="+mn-lt"/>
            </a:endParaRPr>
          </a:p>
        </p:txBody>
      </p:sp>
      <p:sp>
        <p:nvSpPr>
          <p:cNvPr id="5" name="PA-文本框 12"/>
          <p:cNvSpPr txBox="1"/>
          <p:nvPr>
            <p:custDataLst>
              <p:tags r:id="rId3"/>
            </p:custDataLst>
          </p:nvPr>
        </p:nvSpPr>
        <p:spPr>
          <a:xfrm>
            <a:off x="4684295" y="2268110"/>
            <a:ext cx="6112041" cy="1823059"/>
          </a:xfrm>
          <a:prstGeom prst="rect">
            <a:avLst/>
          </a:prstGeom>
          <a:noFill/>
        </p:spPr>
        <p:txBody>
          <a:bodyPr wrap="square" lIns="68577" tIns="34288" rIns="68577" bIns="34288" rtlCol="0">
            <a:spAutoFit/>
          </a:bodyPr>
          <a:lstStyle/>
          <a:p>
            <a:pPr marL="342900" indent="-342900">
              <a:lnSpc>
                <a:spcPct val="200000"/>
              </a:lnSpc>
              <a:buFont typeface="Arial" panose="020B0604020202020204" pitchFamily="34" charset="0"/>
              <a:buChar char="•"/>
            </a:pPr>
            <a:r>
              <a:rPr lang="zh-CN" altLang="en-US" sz="2000" dirty="0">
                <a:solidFill>
                  <a:schemeClr val="tx1">
                    <a:lumMod val="65000"/>
                    <a:lumOff val="35000"/>
                  </a:schemeClr>
                </a:solidFill>
                <a:cs typeface="+mn-ea"/>
                <a:sym typeface="+mn-lt"/>
              </a:rPr>
              <a:t>“机会总是留给有准备的人！”</a:t>
            </a:r>
            <a:endParaRPr lang="zh-CN" altLang="en-US" sz="2000" dirty="0">
              <a:solidFill>
                <a:schemeClr val="tx1">
                  <a:lumMod val="65000"/>
                  <a:lumOff val="35000"/>
                </a:schemeClr>
              </a:solidFill>
              <a:cs typeface="+mn-ea"/>
              <a:sym typeface="+mn-lt"/>
            </a:endParaRPr>
          </a:p>
          <a:p>
            <a:pPr marL="342900" indent="-342900">
              <a:lnSpc>
                <a:spcPct val="200000"/>
              </a:lnSpc>
              <a:buFont typeface="Arial" panose="020B0604020202020204" pitchFamily="34" charset="0"/>
              <a:buChar char="•"/>
            </a:pPr>
            <a:r>
              <a:rPr lang="zh-CN" altLang="en-US" sz="2000" dirty="0">
                <a:solidFill>
                  <a:schemeClr val="tx1">
                    <a:lumMod val="65000"/>
                    <a:lumOff val="35000"/>
                  </a:schemeClr>
                </a:solidFill>
                <a:cs typeface="+mn-ea"/>
                <a:sym typeface="+mn-lt"/>
              </a:rPr>
              <a:t>今天的预想与设计是对明天的准备</a:t>
            </a:r>
            <a:endParaRPr lang="zh-CN" altLang="en-US" sz="2000" dirty="0">
              <a:solidFill>
                <a:schemeClr val="tx1">
                  <a:lumMod val="65000"/>
                  <a:lumOff val="35000"/>
                </a:schemeClr>
              </a:solidFill>
              <a:cs typeface="+mn-ea"/>
              <a:sym typeface="+mn-lt"/>
            </a:endParaRPr>
          </a:p>
          <a:p>
            <a:pPr marL="342900" indent="-342900">
              <a:lnSpc>
                <a:spcPct val="200000"/>
              </a:lnSpc>
              <a:buFont typeface="Arial" panose="020B0604020202020204" pitchFamily="34" charset="0"/>
              <a:buChar char="•"/>
            </a:pPr>
            <a:r>
              <a:rPr lang="zh-CN" altLang="en-US" sz="2000" dirty="0">
                <a:solidFill>
                  <a:schemeClr val="tx1">
                    <a:lumMod val="65000"/>
                    <a:lumOff val="35000"/>
                  </a:schemeClr>
                </a:solidFill>
                <a:cs typeface="+mn-ea"/>
                <a:sym typeface="+mn-lt"/>
              </a:rPr>
              <a:t>为未来的二百七十多天留下自己的寄语：</a:t>
            </a:r>
            <a:endParaRPr lang="zh-CN" altLang="en-US" sz="2000" dirty="0">
              <a:solidFill>
                <a:schemeClr val="tx1">
                  <a:lumMod val="65000"/>
                  <a:lumOff val="35000"/>
                </a:schemeClr>
              </a:solidFill>
              <a:cs typeface="+mn-ea"/>
              <a:sym typeface="+mn-lt"/>
            </a:endParaRPr>
          </a:p>
        </p:txBody>
      </p:sp>
      <p:sp>
        <p:nvSpPr>
          <p:cNvPr id="6" name="TextBox 12"/>
          <p:cNvSpPr txBox="1"/>
          <p:nvPr/>
        </p:nvSpPr>
        <p:spPr>
          <a:xfrm>
            <a:off x="4684295" y="4406654"/>
            <a:ext cx="6112041" cy="1435132"/>
          </a:xfrm>
          <a:prstGeom prst="rect">
            <a:avLst/>
          </a:prstGeom>
          <a:noFill/>
        </p:spPr>
        <p:txBody>
          <a:bodyPr wrap="square" lIns="68577" tIns="34288" rIns="68577" bIns="34288" rtlCol="0">
            <a:spAutoFit/>
          </a:bodyPr>
          <a:lstStyle/>
          <a:p>
            <a:pPr>
              <a:lnSpc>
                <a:spcPct val="200000"/>
              </a:lnSpc>
            </a:pPr>
            <a:r>
              <a:rPr lang="zh-CN" altLang="en-US" sz="2400" b="1" dirty="0">
                <a:solidFill>
                  <a:srgbClr val="FF3F25"/>
                </a:solidFill>
                <a:cs typeface="+mn-ea"/>
                <a:sym typeface="+mn-lt"/>
              </a:rPr>
              <a:t>让我们一起努力，</a:t>
            </a:r>
            <a:endParaRPr lang="zh-CN" altLang="en-US" sz="2400" b="1" dirty="0">
              <a:solidFill>
                <a:srgbClr val="FF3F25"/>
              </a:solidFill>
              <a:cs typeface="+mn-ea"/>
              <a:sym typeface="+mn-lt"/>
            </a:endParaRPr>
          </a:p>
          <a:p>
            <a:pPr>
              <a:lnSpc>
                <a:spcPct val="200000"/>
              </a:lnSpc>
            </a:pPr>
            <a:r>
              <a:rPr lang="zh-CN" altLang="en-US" sz="2400" b="1" dirty="0">
                <a:solidFill>
                  <a:srgbClr val="FF3F25"/>
                </a:solidFill>
                <a:cs typeface="+mn-ea"/>
                <a:sym typeface="+mn-lt"/>
              </a:rPr>
              <a:t>抛弃杂念，抛弃不利于我们学习的因素。</a:t>
            </a:r>
            <a:endParaRPr lang="zh-CN" altLang="en-US" sz="2400" b="1" dirty="0">
              <a:solidFill>
                <a:srgbClr val="FF3F25"/>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700" fill="hold">
                                          <p:stCondLst>
                                            <p:cond delay="0"/>
                                          </p:stCondLst>
                                        </p:cTn>
                                        <p:tgtEl>
                                          <p:spTgt spid="3"/>
                                        </p:tgtEl>
                                        <p:attrNameLst>
                                          <p:attrName>ppt_x</p:attrName>
                                        </p:attrNameLst>
                                      </p:cBhvr>
                                      <p:tavLst>
                                        <p:tav tm="0" fmla="#ppt_x-#ppt_h/6*sin(2*pi*$)*(1-$)*8/9">
                                          <p:val>
                                            <p:fltVal val="0"/>
                                          </p:val>
                                        </p:tav>
                                        <p:tav tm="100000">
                                          <p:val>
                                            <p:fltVal val="1"/>
                                          </p:val>
                                        </p:tav>
                                      </p:tavLst>
                                    </p:anim>
                                    <p:anim to="" calcmode="lin" valueType="num">
                                      <p:cBhvr>
                                        <p:cTn id="11" dur="700" fill="hold">
                                          <p:stCondLst>
                                            <p:cond delay="0"/>
                                          </p:stCondLst>
                                        </p:cTn>
                                        <p:tgtEl>
                                          <p:spTgt spid="3"/>
                                        </p:tgtEl>
                                        <p:attrNameLst>
                                          <p:attrName>ppt_w</p:attrName>
                                        </p:attrNameLst>
                                      </p:cBhvr>
                                      <p:tavLst>
                                        <p:tav tm="0" fmla="#ppt_w-#ppt_w/4*sin(2*pi*$)*(1-$)">
                                          <p:val>
                                            <p:fltVal val="0"/>
                                          </p:val>
                                        </p:tav>
                                        <p:tav tm="100000">
                                          <p:val>
                                            <p:fltVal val="1"/>
                                          </p:val>
                                        </p:tav>
                                      </p:tavLst>
                                    </p:anim>
                                  </p:childTnLst>
                                </p:cTn>
                              </p:par>
                              <p:par>
                                <p:cTn id="12" presetID="0" presetClass="entr" presetSubtype="0" fill="hold" grpId="0" nodeType="withEffect">
                                  <p:stCondLst>
                                    <p:cond delay="500"/>
                                  </p:stCondLst>
                                  <p:iterate type="lt">
                                    <p:tmPct val="10000"/>
                                  </p:iterate>
                                  <p:childTnLst>
                                    <p:set>
                                      <p:cBhvr>
                                        <p:cTn id="13" dur="1" fill="hold">
                                          <p:stCondLst>
                                            <p:cond delay="0"/>
                                          </p:stCondLst>
                                        </p:cTn>
                                        <p:tgtEl>
                                          <p:spTgt spid="5"/>
                                        </p:tgtEl>
                                        <p:attrNameLst>
                                          <p:attrName>style.visibility</p:attrName>
                                        </p:attrNameLst>
                                      </p:cBhvr>
                                      <p:to>
                                        <p:strVal val="visible"/>
                                      </p:to>
                                    </p:set>
                                    <p:anim to="" calcmode="lin" valueType="num">
                                      <p:cBhvr>
                                        <p:cTn id="14" dur="700" fill="hold">
                                          <p:stCondLst>
                                            <p:cond delay="0"/>
                                          </p:stCondLst>
                                        </p:cTn>
                                        <p:tgtEl>
                                          <p:spTgt spid="5"/>
                                        </p:tgtEl>
                                        <p:attrNameLst>
                                          <p:attrName>ppt_x</p:attrName>
                                        </p:attrNameLst>
                                      </p:cBhvr>
                                      <p:tavLst>
                                        <p:tav tm="0" fmla="#ppt_x-(-#ppt_w/2*cos(ppt_r/180*pi))*((1.5-1.5*$)^2-(1.5-1.5*$)^3)">
                                          <p:val>
                                            <p:fltVal val="0"/>
                                          </p:val>
                                        </p:tav>
                                        <p:tav tm="100000">
                                          <p:val>
                                            <p:fltVal val="1"/>
                                          </p:val>
                                        </p:tav>
                                      </p:tavLst>
                                    </p:anim>
                                    <p:anim to="" calcmode="lin" valueType="num">
                                      <p:cBhvr>
                                        <p:cTn id="15" dur="700" fill="hold">
                                          <p:stCondLst>
                                            <p:cond delay="0"/>
                                          </p:stCondLst>
                                        </p:cTn>
                                        <p:tgtEl>
                                          <p:spTgt spid="5"/>
                                        </p:tgtEl>
                                        <p:attrNameLst>
                                          <p:attrName>ppt_y</p:attrName>
                                        </p:attrNameLst>
                                      </p:cBhvr>
                                      <p:tavLst>
                                        <p:tav tm="0" fmla="#ppt_y+(-#ppt_h/2*cos(ppt_r/180*pi))*((1.5-1.5*$)^2-(1.5-1.5*$)^3)">
                                          <p:val>
                                            <p:fltVal val="0"/>
                                          </p:val>
                                        </p:tav>
                                        <p:tav tm="100000">
                                          <p:val>
                                            <p:fltVal val="1"/>
                                          </p:val>
                                        </p:tav>
                                      </p:tavLst>
                                    </p:anim>
                                    <p:anim to="" calcmode="lin" valueType="num">
                                      <p:cBhvr>
                                        <p:cTn id="16" dur="700" fill="hold">
                                          <p:stCondLst>
                                            <p:cond delay="0"/>
                                          </p:stCondLst>
                                        </p:cTn>
                                        <p:tgtEl>
                                          <p:spTgt spid="5"/>
                                        </p:tgtEl>
                                        <p:attrNameLst>
                                          <p:attrName>ppt_h</p:attrName>
                                        </p:attrNameLst>
                                      </p:cBhvr>
                                      <p:tavLst>
                                        <p:tav tm="0" fmla="#ppt_h-(-#ppt_h)*((1.5-1.5*$)^2-(1.5-1.5*$)^3)">
                                          <p:val>
                                            <p:fltVal val="0"/>
                                          </p:val>
                                        </p:tav>
                                        <p:tav tm="100000">
                                          <p:val>
                                            <p:fltVal val="1"/>
                                          </p:val>
                                        </p:tav>
                                      </p:tavLst>
                                    </p:anim>
                                    <p:anim to="" calcmode="lin" valueType="num">
                                      <p:cBhvr>
                                        <p:cTn id="17" dur="700" fill="hold">
                                          <p:stCondLst>
                                            <p:cond delay="0"/>
                                          </p:stCondLst>
                                        </p:cTn>
                                        <p:tgtEl>
                                          <p:spTgt spid="5"/>
                                        </p:tgtEl>
                                        <p:attrNameLst>
                                          <p:attrName>ppt_w</p:attrName>
                                        </p:attrNameLst>
                                      </p:cBhvr>
                                      <p:tavLst>
                                        <p:tav tm="0" fmla="#ppt_w-(-#ppt_w)*((1.5-1.5*$)^2-(1.5-1.5*$)^3)">
                                          <p:val>
                                            <p:fltVal val="0"/>
                                          </p:val>
                                        </p:tav>
                                        <p:tav tm="100000">
                                          <p:val>
                                            <p:fltVal val="1"/>
                                          </p:val>
                                        </p:tav>
                                      </p:tavLst>
                                    </p:anim>
                                  </p:childTnLst>
                                </p:cTn>
                              </p:par>
                              <p:par>
                                <p:cTn id="18" presetID="3" presetClass="entr" presetSubtype="10"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46997" y="1672238"/>
            <a:ext cx="3298005" cy="1057189"/>
            <a:chOff x="4345968" y="1932591"/>
            <a:chExt cx="3298005" cy="1057189"/>
          </a:xfrm>
          <a:solidFill>
            <a:srgbClr val="2F5DB7"/>
          </a:solidFill>
        </p:grpSpPr>
        <p:sp>
          <p:nvSpPr>
            <p:cNvPr id="3" name="任意多边形 10"/>
            <p:cNvSpPr/>
            <p:nvPr>
              <p:custDataLst>
                <p:tags r:id="rId1"/>
              </p:custDataLst>
            </p:nvPr>
          </p:nvSpPr>
          <p:spPr>
            <a:xfrm>
              <a:off x="4345968" y="1932591"/>
              <a:ext cx="3298005" cy="1057189"/>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blipFill>
              <a:blip r:embed="rId2" cstate="screen"/>
              <a:stretch>
                <a:fillRect/>
              </a:stretch>
            </a:blipFill>
            <a:ln w="1905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400" b="0" i="0" u="none" strike="noStrike" kern="0" cap="none" spc="400" normalizeH="0" baseline="0" noProof="0" dirty="0">
                <a:ln>
                  <a:noFill/>
                </a:ln>
                <a:solidFill>
                  <a:prstClr val="white"/>
                </a:solidFill>
                <a:effectLst/>
                <a:uLnTx/>
                <a:uFillTx/>
                <a:cs typeface="+mn-ea"/>
                <a:sym typeface="+mn-lt"/>
              </a:endParaRPr>
            </a:p>
          </p:txBody>
        </p:sp>
        <p:sp>
          <p:nvSpPr>
            <p:cNvPr id="4" name="文本框 3"/>
            <p:cNvSpPr txBox="1"/>
            <p:nvPr/>
          </p:nvSpPr>
          <p:spPr>
            <a:xfrm>
              <a:off x="4882693" y="2041368"/>
              <a:ext cx="223651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white"/>
                  </a:solidFill>
                  <a:effectLst/>
                  <a:uLnTx/>
                  <a:uFillTx/>
                  <a:cs typeface="+mn-ea"/>
                  <a:sym typeface="+mn-lt"/>
                </a:rPr>
                <a:t>第四部分</a:t>
              </a:r>
              <a:endParaRPr kumimoji="0" lang="zh-CN" altLang="en-US" sz="4000" b="0" i="0" u="none" strike="noStrike" kern="1200" cap="none" spc="0" normalizeH="0" baseline="0" noProof="0" dirty="0">
                <a:ln>
                  <a:noFill/>
                </a:ln>
                <a:solidFill>
                  <a:prstClr val="white"/>
                </a:solidFill>
                <a:effectLst/>
                <a:uLnTx/>
                <a:uFillTx/>
                <a:cs typeface="+mn-ea"/>
                <a:sym typeface="+mn-lt"/>
              </a:endParaRPr>
            </a:p>
          </p:txBody>
        </p:sp>
      </p:grpSp>
      <p:sp>
        <p:nvSpPr>
          <p:cNvPr id="5" name="文本框 4"/>
          <p:cNvSpPr txBox="1"/>
          <p:nvPr/>
        </p:nvSpPr>
        <p:spPr>
          <a:xfrm>
            <a:off x="3233678" y="3038985"/>
            <a:ext cx="5724644" cy="923330"/>
          </a:xfrm>
          <a:prstGeom prst="rect">
            <a:avLst/>
          </a:prstGeom>
          <a:noFill/>
        </p:spPr>
        <p:txBody>
          <a:bodyPr wrap="none" rtlCol="0">
            <a:spAutoFit/>
          </a:bodyPr>
          <a:lstStyle/>
          <a:p>
            <a:pPr lvl="0"/>
            <a:r>
              <a:rPr lang="zh-CN" altLang="en-US" sz="5400" b="1" dirty="0">
                <a:solidFill>
                  <a:srgbClr val="2F5DB7"/>
                </a:solidFill>
                <a:cs typeface="+mn-ea"/>
                <a:sym typeface="+mn-lt"/>
              </a:rPr>
              <a:t>学长前辈经验分享</a:t>
            </a:r>
            <a:endParaRPr lang="zh-CN" altLang="en-US" sz="5400" b="1" dirty="0">
              <a:solidFill>
                <a:srgbClr val="2F5DB7"/>
              </a:solidFill>
              <a:cs typeface="+mn-ea"/>
              <a:sym typeface="+mn-lt"/>
            </a:endParaRPr>
          </a:p>
        </p:txBody>
      </p:sp>
      <p:pic>
        <p:nvPicPr>
          <p:cNvPr id="6" name="图片 5"/>
          <p:cNvPicPr>
            <a:picLocks noChangeAspect="1"/>
          </p:cNvPicPr>
          <p:nvPr/>
        </p:nvPicPr>
        <p:blipFill rotWithShape="1">
          <a:blip r:embed="rId3" cstate="screen"/>
          <a:srcRect/>
          <a:stretch>
            <a:fillRect/>
          </a:stretch>
        </p:blipFill>
        <p:spPr>
          <a:xfrm>
            <a:off x="622181" y="4013450"/>
            <a:ext cx="10058400" cy="2844549"/>
          </a:xfrm>
          <a:prstGeom prst="rect">
            <a:avLst/>
          </a:prstGeom>
        </p:spPr>
      </p:pic>
      <p:pic>
        <p:nvPicPr>
          <p:cNvPr id="7" name="图片 6"/>
          <p:cNvPicPr>
            <a:picLocks noChangeAspect="1"/>
          </p:cNvPicPr>
          <p:nvPr/>
        </p:nvPicPr>
        <p:blipFill rotWithShape="1">
          <a:blip r:embed="rId4" cstate="screen"/>
          <a:srcRect/>
          <a:stretch>
            <a:fillRect/>
          </a:stretch>
        </p:blipFill>
        <p:spPr>
          <a:xfrm flipH="1">
            <a:off x="622181" y="823837"/>
            <a:ext cx="2882490" cy="1586308"/>
          </a:xfrm>
          <a:prstGeom prst="rect">
            <a:avLst/>
          </a:prstGeom>
        </p:spPr>
      </p:pic>
      <p:pic>
        <p:nvPicPr>
          <p:cNvPr id="8" name="图片 7"/>
          <p:cNvPicPr>
            <a:picLocks noChangeAspect="1"/>
          </p:cNvPicPr>
          <p:nvPr/>
        </p:nvPicPr>
        <p:blipFill rotWithShape="1">
          <a:blip r:embed="rId5" cstate="screen"/>
          <a:srcRect/>
          <a:stretch>
            <a:fillRect/>
          </a:stretch>
        </p:blipFill>
        <p:spPr>
          <a:xfrm>
            <a:off x="9206239" y="143301"/>
            <a:ext cx="2948684" cy="67146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PA-组合 9"/>
          <p:cNvGrpSpPr/>
          <p:nvPr>
            <p:custDataLst>
              <p:tags r:id="rId1"/>
            </p:custDataLst>
          </p:nvPr>
        </p:nvGrpSpPr>
        <p:grpSpPr>
          <a:xfrm>
            <a:off x="6384758" y="939503"/>
            <a:ext cx="4645061" cy="4851696"/>
            <a:chOff x="1146138" y="939503"/>
            <a:chExt cx="4645061" cy="4851696"/>
          </a:xfrm>
        </p:grpSpPr>
        <p:sp>
          <p:nvSpPr>
            <p:cNvPr id="12" name="PA-矩形 1"/>
            <p:cNvSpPr/>
            <p:nvPr>
              <p:custDataLst>
                <p:tags r:id="rId2"/>
              </p:custDataLst>
            </p:nvPr>
          </p:nvSpPr>
          <p:spPr>
            <a:xfrm>
              <a:off x="1146138" y="1219200"/>
              <a:ext cx="4645061" cy="4571999"/>
            </a:xfrm>
            <a:prstGeom prst="rect">
              <a:avLst/>
            </a:prstGeom>
            <a:solidFill>
              <a:schemeClr val="bg1"/>
            </a:solidFill>
            <a:ln>
              <a:solidFill>
                <a:srgbClr val="496BCA"/>
              </a:solidFill>
            </a:ln>
          </p:spPr>
          <p:txBody>
            <a:bodyPr wrap="square" anchor="ctr" anchorCtr="0">
              <a:noAutofit/>
            </a:bodyPr>
            <a:lstStyle/>
            <a:p>
              <a:pPr>
                <a:lnSpc>
                  <a:spcPct val="150000"/>
                </a:lnSpc>
              </a:pPr>
              <a:endParaRPr lang="zh-CN" altLang="en-US" dirty="0">
                <a:solidFill>
                  <a:schemeClr val="tx1">
                    <a:lumMod val="75000"/>
                    <a:lumOff val="25000"/>
                  </a:schemeClr>
                </a:solidFill>
                <a:cs typeface="+mn-ea"/>
                <a:sym typeface="+mn-lt"/>
              </a:endParaRPr>
            </a:p>
          </p:txBody>
        </p:sp>
        <p:sp>
          <p:nvSpPr>
            <p:cNvPr id="13" name="PA-文本框 5"/>
            <p:cNvSpPr txBox="1"/>
            <p:nvPr>
              <p:custDataLst>
                <p:tags r:id="rId3"/>
              </p:custDataLst>
            </p:nvPr>
          </p:nvSpPr>
          <p:spPr>
            <a:xfrm>
              <a:off x="1888253" y="1833600"/>
              <a:ext cx="3184870" cy="45890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2F5DB7"/>
                  </a:solidFill>
                  <a:effectLst/>
                  <a:uLnTx/>
                  <a:uFillTx/>
                  <a:cs typeface="+mn-ea"/>
                  <a:sym typeface="+mn-lt"/>
                </a:rPr>
                <a:t>出场人物：广州程琳 </a:t>
              </a:r>
              <a:endParaRPr kumimoji="0" lang="zh-CN" altLang="en-US" sz="1800" b="1" i="0" u="none" strike="noStrike" kern="1200" cap="none" spc="0" normalizeH="0" baseline="0" noProof="0" dirty="0">
                <a:ln>
                  <a:noFill/>
                </a:ln>
                <a:solidFill>
                  <a:srgbClr val="2F5DB7"/>
                </a:solidFill>
                <a:effectLst/>
                <a:uLnTx/>
                <a:uFillTx/>
                <a:cs typeface="+mn-ea"/>
                <a:sym typeface="+mn-lt"/>
              </a:endParaRPr>
            </a:p>
          </p:txBody>
        </p:sp>
        <p:sp>
          <p:nvSpPr>
            <p:cNvPr id="14" name="PA-矩形 6"/>
            <p:cNvSpPr/>
            <p:nvPr>
              <p:custDataLst>
                <p:tags r:id="rId4"/>
              </p:custDataLst>
            </p:nvPr>
          </p:nvSpPr>
          <p:spPr>
            <a:xfrm>
              <a:off x="1888253" y="939503"/>
              <a:ext cx="3045207" cy="499624"/>
            </a:xfrm>
            <a:prstGeom prst="rect">
              <a:avLst/>
            </a:prstGeom>
            <a:solidFill>
              <a:srgbClr val="496BCA"/>
            </a:solidFill>
            <a:ln>
              <a:solidFill>
                <a:srgbClr val="496BCA"/>
              </a:solidFill>
            </a:ln>
          </p:spPr>
          <p:txBody>
            <a:bodyPr wrap="square">
              <a:spAutoFit/>
            </a:bodyPr>
            <a:lstStyle/>
            <a:p>
              <a:pPr algn="ctr">
                <a:lnSpc>
                  <a:spcPct val="150000"/>
                </a:lnSpc>
              </a:pPr>
              <a:r>
                <a:rPr lang="zh-CN" altLang="en-US" sz="2000" b="1" dirty="0">
                  <a:solidFill>
                    <a:prstClr val="white"/>
                  </a:solidFill>
                  <a:cs typeface="+mn-ea"/>
                  <a:sym typeface="+mn-lt"/>
                </a:rPr>
                <a:t>制定科学合理的计划 </a:t>
              </a:r>
              <a:endParaRPr lang="zh-CN" altLang="en-US" sz="2000" b="1" dirty="0">
                <a:solidFill>
                  <a:prstClr val="white"/>
                </a:solidFill>
                <a:cs typeface="+mn-ea"/>
                <a:sym typeface="+mn-lt"/>
              </a:endParaRPr>
            </a:p>
          </p:txBody>
        </p:sp>
        <p:sp>
          <p:nvSpPr>
            <p:cNvPr id="15" name="PA-文本框 8"/>
            <p:cNvSpPr txBox="1"/>
            <p:nvPr>
              <p:custDataLst>
                <p:tags r:id="rId5"/>
              </p:custDataLst>
            </p:nvPr>
          </p:nvSpPr>
          <p:spPr>
            <a:xfrm>
              <a:off x="1453719" y="2358521"/>
              <a:ext cx="3914274" cy="230832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       应考少不了一份科学合理的计划。我的做法是，分阶段“消化”，有侧重点“强攻”，计划要切合自己的实际，注重基础知识，不要在基础薄弱的时候刻意抓偏题、怪题。其中，基础知识的积累是很关键的，对各个科目的均衡进步影响最大。 </a:t>
              </a:r>
              <a:endPar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pic>
        <p:nvPicPr>
          <p:cNvPr id="4" name="图片 3"/>
          <p:cNvPicPr>
            <a:picLocks noChangeAspect="1"/>
          </p:cNvPicPr>
          <p:nvPr/>
        </p:nvPicPr>
        <p:blipFill>
          <a:blip r:embed="rId6" cstate="screen"/>
          <a:stretch>
            <a:fillRect/>
          </a:stretch>
        </p:blipFill>
        <p:spPr>
          <a:xfrm>
            <a:off x="9674262" y="5010991"/>
            <a:ext cx="1949116" cy="1692442"/>
          </a:xfrm>
          <a:prstGeom prst="rect">
            <a:avLst/>
          </a:prstGeom>
        </p:spPr>
      </p:pic>
      <p:grpSp>
        <p:nvGrpSpPr>
          <p:cNvPr id="10" name="PA-组合 9"/>
          <p:cNvGrpSpPr/>
          <p:nvPr>
            <p:custDataLst>
              <p:tags r:id="rId7"/>
            </p:custDataLst>
          </p:nvPr>
        </p:nvGrpSpPr>
        <p:grpSpPr>
          <a:xfrm>
            <a:off x="1146138" y="939503"/>
            <a:ext cx="4645061" cy="4851696"/>
            <a:chOff x="1146138" y="939503"/>
            <a:chExt cx="4645061" cy="4851696"/>
          </a:xfrm>
        </p:grpSpPr>
        <p:sp>
          <p:nvSpPr>
            <p:cNvPr id="2" name="PA-矩形 1"/>
            <p:cNvSpPr/>
            <p:nvPr>
              <p:custDataLst>
                <p:tags r:id="rId8"/>
              </p:custDataLst>
            </p:nvPr>
          </p:nvSpPr>
          <p:spPr>
            <a:xfrm>
              <a:off x="1146138" y="1219200"/>
              <a:ext cx="4645061" cy="4571999"/>
            </a:xfrm>
            <a:prstGeom prst="rect">
              <a:avLst/>
            </a:prstGeom>
            <a:solidFill>
              <a:schemeClr val="bg1"/>
            </a:solidFill>
            <a:ln>
              <a:solidFill>
                <a:srgbClr val="496BCA"/>
              </a:solidFill>
            </a:ln>
          </p:spPr>
          <p:txBody>
            <a:bodyPr wrap="square" anchor="ctr" anchorCtr="0">
              <a:noAutofit/>
            </a:bodyPr>
            <a:lstStyle/>
            <a:p>
              <a:pPr>
                <a:lnSpc>
                  <a:spcPct val="150000"/>
                </a:lnSpc>
              </a:pPr>
              <a:endParaRPr lang="zh-CN" altLang="en-US" dirty="0">
                <a:solidFill>
                  <a:schemeClr val="tx1">
                    <a:lumMod val="75000"/>
                    <a:lumOff val="25000"/>
                  </a:schemeClr>
                </a:solidFill>
                <a:cs typeface="+mn-ea"/>
                <a:sym typeface="+mn-lt"/>
              </a:endParaRPr>
            </a:p>
          </p:txBody>
        </p:sp>
        <p:sp>
          <p:nvSpPr>
            <p:cNvPr id="6" name="PA-文本框 5"/>
            <p:cNvSpPr txBox="1"/>
            <p:nvPr>
              <p:custDataLst>
                <p:tags r:id="rId9"/>
              </p:custDataLst>
            </p:nvPr>
          </p:nvSpPr>
          <p:spPr>
            <a:xfrm>
              <a:off x="1888253" y="1833600"/>
              <a:ext cx="3184870" cy="45890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2F5DB7"/>
                  </a:solidFill>
                  <a:effectLst/>
                  <a:uLnTx/>
                  <a:uFillTx/>
                  <a:cs typeface="+mn-ea"/>
                  <a:sym typeface="+mn-lt"/>
                </a:rPr>
                <a:t>出场人物：江苏盐城马荣荣 </a:t>
              </a:r>
              <a:endParaRPr kumimoji="0" lang="zh-CN" altLang="en-US" sz="1800" b="1" i="0" u="none" strike="noStrike" kern="1200" cap="none" spc="0" normalizeH="0" baseline="0" noProof="0" dirty="0">
                <a:ln>
                  <a:noFill/>
                </a:ln>
                <a:solidFill>
                  <a:srgbClr val="2F5DB7"/>
                </a:solidFill>
                <a:effectLst/>
                <a:uLnTx/>
                <a:uFillTx/>
                <a:cs typeface="+mn-ea"/>
                <a:sym typeface="+mn-lt"/>
              </a:endParaRPr>
            </a:p>
          </p:txBody>
        </p:sp>
        <p:sp>
          <p:nvSpPr>
            <p:cNvPr id="7" name="PA-矩形 6"/>
            <p:cNvSpPr/>
            <p:nvPr>
              <p:custDataLst>
                <p:tags r:id="rId10"/>
              </p:custDataLst>
            </p:nvPr>
          </p:nvSpPr>
          <p:spPr>
            <a:xfrm>
              <a:off x="1888253" y="939503"/>
              <a:ext cx="3045207" cy="499624"/>
            </a:xfrm>
            <a:prstGeom prst="rect">
              <a:avLst/>
            </a:prstGeom>
            <a:solidFill>
              <a:srgbClr val="496BCA"/>
            </a:solidFill>
            <a:ln>
              <a:solidFill>
                <a:srgbClr val="496BCA"/>
              </a:solidFill>
            </a:ln>
          </p:spPr>
          <p:txBody>
            <a:bodyPr wrap="square">
              <a:spAutoFit/>
            </a:bodyPr>
            <a:lstStyle/>
            <a:p>
              <a:pPr algn="ctr">
                <a:lnSpc>
                  <a:spcPct val="150000"/>
                </a:lnSpc>
              </a:pPr>
              <a:r>
                <a:rPr lang="zh-CN" altLang="en-US" sz="2000" b="1" dirty="0">
                  <a:solidFill>
                    <a:prstClr val="white"/>
                  </a:solidFill>
                  <a:cs typeface="+mn-ea"/>
                  <a:sym typeface="+mn-lt"/>
                </a:rPr>
                <a:t>遇到难题我会放弃 </a:t>
              </a:r>
              <a:endParaRPr lang="zh-CN" altLang="en-US" sz="2000" b="1" dirty="0">
                <a:solidFill>
                  <a:prstClr val="white"/>
                </a:solidFill>
                <a:cs typeface="+mn-ea"/>
                <a:sym typeface="+mn-lt"/>
              </a:endParaRPr>
            </a:p>
          </p:txBody>
        </p:sp>
        <p:sp>
          <p:nvSpPr>
            <p:cNvPr id="9" name="PA-文本框 8"/>
            <p:cNvSpPr txBox="1"/>
            <p:nvPr>
              <p:custDataLst>
                <p:tags r:id="rId11"/>
              </p:custDataLst>
            </p:nvPr>
          </p:nvSpPr>
          <p:spPr>
            <a:xfrm>
              <a:off x="1453719" y="2358521"/>
              <a:ext cx="3914274" cy="304698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        在学习上我没有什么诀窍，可能是我比别人更有恒心，比如节假日我还继续学习，晚上下自习后，我也和很多同学一样经常“开小灶”，但不是像书呆子那样死学，我不是那种学习比较疯狂的人，但不能放松，学习比较坚持有恒心。我的优势就是基础好，不喜欢钻牛角尖，遇到比较难的题目我会放弃。 </a:t>
              </a:r>
              <a:endPar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700" fill="hold">
                                          <p:stCondLst>
                                            <p:cond delay="0"/>
                                          </p:stCondLst>
                                        </p:cTn>
                                        <p:tgtEl>
                                          <p:spTgt spid="10"/>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10"/>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10"/>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10"/>
                                        </p:tgtEl>
                                        <p:attrNameLst>
                                          <p:attrName>ppt_w</p:attrName>
                                        </p:attrNameLst>
                                      </p:cBhvr>
                                      <p:tavLst>
                                        <p:tav tm="0" fmla="#ppt_w-(-#ppt_w)*((1.5-1.5*$)^2-(1.5-1.5*$)^3)">
                                          <p:val>
                                            <p:fltVal val="0"/>
                                          </p:val>
                                        </p:tav>
                                        <p:tav tm="100000">
                                          <p:val>
                                            <p:fltVal val="1"/>
                                          </p:val>
                                        </p:tav>
                                      </p:tavLst>
                                    </p:anim>
                                  </p:childTnLst>
                                </p:cTn>
                              </p:par>
                              <p:par>
                                <p:cTn id="11" presetID="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to="" calcmode="lin" valueType="num">
                                      <p:cBhvr>
                                        <p:cTn id="13" dur="700" fill="hold">
                                          <p:stCondLst>
                                            <p:cond delay="0"/>
                                          </p:stCondLst>
                                        </p:cTn>
                                        <p:tgtEl>
                                          <p:spTgt spid="11"/>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11"/>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11"/>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11"/>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85347" y="1213415"/>
            <a:ext cx="6256421" cy="4473511"/>
          </a:xfrm>
          <a:prstGeom prst="rect">
            <a:avLst/>
          </a:prstGeom>
          <a:solidFill>
            <a:srgbClr val="2F5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PA-矩形 1"/>
          <p:cNvSpPr/>
          <p:nvPr>
            <p:custDataLst>
              <p:tags r:id="rId1"/>
            </p:custDataLst>
          </p:nvPr>
        </p:nvSpPr>
        <p:spPr>
          <a:xfrm>
            <a:off x="529389" y="1231694"/>
            <a:ext cx="4555958" cy="4439190"/>
          </a:xfrm>
          <a:prstGeom prst="rect">
            <a:avLst/>
          </a:prstGeom>
          <a:blipFill>
            <a:blip r:embed="rId2" cstate="screen"/>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cs typeface="+mn-ea"/>
              <a:sym typeface="+mn-lt"/>
            </a:endParaRPr>
          </a:p>
        </p:txBody>
      </p:sp>
      <p:sp>
        <p:nvSpPr>
          <p:cNvPr id="5" name="PA-文本框 5"/>
          <p:cNvSpPr txBox="1"/>
          <p:nvPr>
            <p:custDataLst>
              <p:tags r:id="rId3"/>
            </p:custDataLst>
          </p:nvPr>
        </p:nvSpPr>
        <p:spPr>
          <a:xfrm>
            <a:off x="6621124" y="1512758"/>
            <a:ext cx="3184870" cy="58105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600" normalizeH="0" baseline="0" noProof="0" dirty="0">
                <a:ln>
                  <a:noFill/>
                </a:ln>
                <a:solidFill>
                  <a:schemeClr val="bg1"/>
                </a:solidFill>
                <a:effectLst/>
                <a:uLnTx/>
                <a:uFillTx/>
                <a:cs typeface="+mn-ea"/>
                <a:sym typeface="+mn-lt"/>
              </a:rPr>
              <a:t>学习像看小说 </a:t>
            </a:r>
            <a:endParaRPr kumimoji="0" lang="zh-CN" altLang="en-US" sz="2400" b="1" i="0" u="none" strike="noStrike" kern="1200" cap="none" spc="600" normalizeH="0" baseline="0" noProof="0" dirty="0">
              <a:ln>
                <a:noFill/>
              </a:ln>
              <a:solidFill>
                <a:schemeClr val="bg1"/>
              </a:solidFill>
              <a:effectLst/>
              <a:uLnTx/>
              <a:uFillTx/>
              <a:cs typeface="+mn-ea"/>
              <a:sym typeface="+mn-lt"/>
            </a:endParaRPr>
          </a:p>
        </p:txBody>
      </p:sp>
      <p:sp>
        <p:nvSpPr>
          <p:cNvPr id="7" name="PA-文本框 5"/>
          <p:cNvSpPr txBox="1"/>
          <p:nvPr>
            <p:custDataLst>
              <p:tags r:id="rId4"/>
            </p:custDataLst>
          </p:nvPr>
        </p:nvSpPr>
        <p:spPr>
          <a:xfrm>
            <a:off x="5245768" y="2232736"/>
            <a:ext cx="5935578" cy="300082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b="1" i="0" u="none" strike="noStrike" kern="1200" cap="none" normalizeH="0" baseline="0" noProof="0" dirty="0">
                <a:ln>
                  <a:noFill/>
                </a:ln>
                <a:solidFill>
                  <a:schemeClr val="bg1"/>
                </a:solidFill>
                <a:effectLst/>
                <a:uLnTx/>
                <a:uFillTx/>
                <a:cs typeface="+mn-ea"/>
                <a:sym typeface="+mn-lt"/>
              </a:rPr>
              <a:t>出场人物：福建李华</a:t>
            </a:r>
            <a:endParaRPr kumimoji="0" lang="en-US" altLang="zh-CN" b="1" i="0" u="none" strike="noStrike" kern="1200" cap="none" normalizeH="0" baseline="0" noProof="0" dirty="0">
              <a:ln>
                <a:noFill/>
              </a:ln>
              <a:solidFill>
                <a:schemeClr val="bg1"/>
              </a:solidFill>
              <a:effectLst/>
              <a:uLnTx/>
              <a:uFillTx/>
              <a:cs typeface="+mn-ea"/>
              <a:sym typeface="+mn-lt"/>
            </a:endParaRPr>
          </a:p>
          <a:p>
            <a:pPr marL="0" marR="0" lvl="0" indent="0" defTabSz="914400" rtl="0" eaLnBrk="1" fontAlgn="auto" latinLnBrk="0" hangingPunct="1">
              <a:lnSpc>
                <a:spcPct val="150000"/>
              </a:lnSpc>
              <a:spcBef>
                <a:spcPts val="0"/>
              </a:spcBef>
              <a:spcAft>
                <a:spcPts val="0"/>
              </a:spcAft>
              <a:buClrTx/>
              <a:buSzTx/>
              <a:buFontTx/>
              <a:buNone/>
              <a:defRPr/>
            </a:pPr>
            <a:r>
              <a:rPr kumimoji="0" lang="zh-CN" altLang="en-US" b="1" i="0" u="none" strike="noStrike" kern="1200" cap="none" normalizeH="0" baseline="0" noProof="0" dirty="0">
                <a:ln>
                  <a:noFill/>
                </a:ln>
                <a:solidFill>
                  <a:schemeClr val="bg1"/>
                </a:solidFill>
                <a:effectLst/>
                <a:uLnTx/>
                <a:uFillTx/>
                <a:cs typeface="+mn-ea"/>
                <a:sym typeface="+mn-lt"/>
              </a:rPr>
              <a:t> 　   我的学习其实毫无秘诀可言。我只是认真听课，并完成老师布置的作业。 </a:t>
            </a:r>
            <a:br>
              <a:rPr kumimoji="0" lang="zh-CN" altLang="en-US" b="1" i="0" u="none" strike="noStrike" kern="1200" cap="none" normalizeH="0" baseline="0" noProof="0" dirty="0">
                <a:ln>
                  <a:noFill/>
                </a:ln>
                <a:solidFill>
                  <a:schemeClr val="bg1"/>
                </a:solidFill>
                <a:effectLst/>
                <a:uLnTx/>
                <a:uFillTx/>
                <a:cs typeface="+mn-ea"/>
                <a:sym typeface="+mn-lt"/>
              </a:rPr>
            </a:br>
            <a:br>
              <a:rPr kumimoji="0" lang="zh-CN" altLang="en-US" b="1" i="0" u="none" strike="noStrike" kern="1200" cap="none" normalizeH="0" baseline="0" noProof="0" dirty="0">
                <a:ln>
                  <a:noFill/>
                </a:ln>
                <a:solidFill>
                  <a:schemeClr val="bg1"/>
                </a:solidFill>
                <a:effectLst/>
                <a:uLnTx/>
                <a:uFillTx/>
                <a:cs typeface="+mn-ea"/>
                <a:sym typeface="+mn-lt"/>
              </a:rPr>
            </a:br>
            <a:r>
              <a:rPr kumimoji="0" lang="zh-CN" altLang="en-US" b="1" i="0" u="none" strike="noStrike" kern="1200" cap="none" normalizeH="0" baseline="0" noProof="0" dirty="0">
                <a:ln>
                  <a:noFill/>
                </a:ln>
                <a:solidFill>
                  <a:schemeClr val="bg1"/>
                </a:solidFill>
                <a:effectLst/>
                <a:uLnTx/>
                <a:uFillTx/>
                <a:cs typeface="+mn-ea"/>
                <a:sym typeface="+mn-lt"/>
              </a:rPr>
              <a:t>　　只不过做题时，我愿意思考。我觉得每道题只是外表披着不同款式的衣服，里面的模型其实是一样的。这就好像看情节简单的小说一样，你看了头，就知道结局了。 </a:t>
            </a:r>
            <a:endParaRPr kumimoji="0" lang="zh-CN" altLang="en-US" b="1" i="0" u="none" strike="noStrike" kern="1200" cap="none"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to="" calcmode="lin" valueType="num">
                                      <p:cBhvr>
                                        <p:cTn id="7" dur="700" fill="hold">
                                          <p:stCondLst>
                                            <p:cond delay="0"/>
                                          </p:stCondLst>
                                        </p:cTn>
                                        <p:tgtEl>
                                          <p:spTgt spid="2"/>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组合 9"/>
          <p:cNvGrpSpPr/>
          <p:nvPr>
            <p:custDataLst>
              <p:tags r:id="rId1"/>
            </p:custDataLst>
          </p:nvPr>
        </p:nvGrpSpPr>
        <p:grpSpPr>
          <a:xfrm>
            <a:off x="1146138" y="939503"/>
            <a:ext cx="4645061" cy="4851696"/>
            <a:chOff x="1146138" y="939503"/>
            <a:chExt cx="4645061" cy="4851696"/>
          </a:xfrm>
        </p:grpSpPr>
        <p:sp>
          <p:nvSpPr>
            <p:cNvPr id="4" name="PA-矩形 1"/>
            <p:cNvSpPr/>
            <p:nvPr>
              <p:custDataLst>
                <p:tags r:id="rId2"/>
              </p:custDataLst>
            </p:nvPr>
          </p:nvSpPr>
          <p:spPr>
            <a:xfrm>
              <a:off x="1146138" y="1219200"/>
              <a:ext cx="4645061" cy="4571999"/>
            </a:xfrm>
            <a:prstGeom prst="rect">
              <a:avLst/>
            </a:prstGeom>
            <a:solidFill>
              <a:schemeClr val="bg1"/>
            </a:solidFill>
            <a:ln>
              <a:solidFill>
                <a:srgbClr val="496BCA"/>
              </a:solidFill>
            </a:ln>
          </p:spPr>
          <p:txBody>
            <a:bodyPr wrap="square" anchor="ctr" anchorCtr="0">
              <a:noAutofit/>
            </a:bodyPr>
            <a:lstStyle/>
            <a:p>
              <a:pPr>
                <a:lnSpc>
                  <a:spcPct val="150000"/>
                </a:lnSpc>
              </a:pPr>
              <a:endParaRPr lang="zh-CN" altLang="en-US" dirty="0">
                <a:solidFill>
                  <a:schemeClr val="tx1">
                    <a:lumMod val="75000"/>
                    <a:lumOff val="25000"/>
                  </a:schemeClr>
                </a:solidFill>
                <a:cs typeface="+mn-ea"/>
                <a:sym typeface="+mn-lt"/>
              </a:endParaRPr>
            </a:p>
          </p:txBody>
        </p:sp>
        <p:sp>
          <p:nvSpPr>
            <p:cNvPr id="5" name="PA-文本框 5"/>
            <p:cNvSpPr txBox="1"/>
            <p:nvPr>
              <p:custDataLst>
                <p:tags r:id="rId3"/>
              </p:custDataLst>
            </p:nvPr>
          </p:nvSpPr>
          <p:spPr>
            <a:xfrm>
              <a:off x="1878927" y="1644113"/>
              <a:ext cx="3184870" cy="45890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2F5DB7"/>
                  </a:solidFill>
                  <a:effectLst/>
                  <a:uLnTx/>
                  <a:uFillTx/>
                  <a:cs typeface="+mn-ea"/>
                  <a:sym typeface="+mn-lt"/>
                </a:rPr>
                <a:t>出场人物：福建吴诗士 </a:t>
              </a:r>
              <a:endParaRPr kumimoji="0" lang="zh-CN" altLang="en-US" sz="1800" b="1" i="0" u="none" strike="noStrike" kern="1200" cap="none" spc="0" normalizeH="0" baseline="0" noProof="0" dirty="0">
                <a:ln>
                  <a:noFill/>
                </a:ln>
                <a:solidFill>
                  <a:srgbClr val="2F5DB7"/>
                </a:solidFill>
                <a:effectLst/>
                <a:uLnTx/>
                <a:uFillTx/>
                <a:cs typeface="+mn-ea"/>
                <a:sym typeface="+mn-lt"/>
              </a:endParaRPr>
            </a:p>
          </p:txBody>
        </p:sp>
        <p:sp>
          <p:nvSpPr>
            <p:cNvPr id="6" name="PA-矩形 6"/>
            <p:cNvSpPr/>
            <p:nvPr>
              <p:custDataLst>
                <p:tags r:id="rId4"/>
              </p:custDataLst>
            </p:nvPr>
          </p:nvSpPr>
          <p:spPr>
            <a:xfrm>
              <a:off x="1888253" y="939503"/>
              <a:ext cx="3045207" cy="499624"/>
            </a:xfrm>
            <a:prstGeom prst="rect">
              <a:avLst/>
            </a:prstGeom>
            <a:solidFill>
              <a:srgbClr val="496BCA"/>
            </a:solidFill>
            <a:ln>
              <a:solidFill>
                <a:srgbClr val="496BCA"/>
              </a:solidFill>
            </a:ln>
          </p:spPr>
          <p:txBody>
            <a:bodyPr wrap="square">
              <a:spAutoFit/>
            </a:bodyPr>
            <a:lstStyle/>
            <a:p>
              <a:pPr algn="ctr">
                <a:lnSpc>
                  <a:spcPct val="150000"/>
                </a:lnSpc>
              </a:pPr>
              <a:r>
                <a:rPr lang="zh-CN" altLang="en-US" sz="2000" b="1" dirty="0">
                  <a:solidFill>
                    <a:prstClr val="white"/>
                  </a:solidFill>
                  <a:cs typeface="+mn-ea"/>
                  <a:sym typeface="+mn-lt"/>
                </a:rPr>
                <a:t>天道只酬勤 </a:t>
              </a:r>
              <a:endParaRPr lang="zh-CN" altLang="en-US" sz="2000" b="1" dirty="0">
                <a:solidFill>
                  <a:prstClr val="white"/>
                </a:solidFill>
                <a:cs typeface="+mn-ea"/>
                <a:sym typeface="+mn-lt"/>
              </a:endParaRPr>
            </a:p>
          </p:txBody>
        </p:sp>
        <p:sp>
          <p:nvSpPr>
            <p:cNvPr id="7" name="PA-文本框 8"/>
            <p:cNvSpPr txBox="1"/>
            <p:nvPr>
              <p:custDataLst>
                <p:tags r:id="rId5"/>
              </p:custDataLst>
            </p:nvPr>
          </p:nvSpPr>
          <p:spPr>
            <a:xfrm>
              <a:off x="1311947" y="2226827"/>
              <a:ext cx="4415083" cy="341632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       我惟一的读书诀窍就是“背”。对于老师布置的作业，我一般会在学校里完成。回到家中后，背诵成了我的主要“功课”。“对于一些该背的知识点，我会照单全收地背下来”。平时背诵时，一定要完整地背下来，在运用时，可以更加灵活些。 </a:t>
              </a:r>
              <a:b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b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　　平时，我还靠长跑、散步来调整学习状态。每天下午放学后，只要有时间，我都会和好友一起到操场跑几圈。 </a:t>
              </a:r>
              <a:endPar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8" name="PA-组合 9"/>
          <p:cNvGrpSpPr/>
          <p:nvPr>
            <p:custDataLst>
              <p:tags r:id="rId6"/>
            </p:custDataLst>
          </p:nvPr>
        </p:nvGrpSpPr>
        <p:grpSpPr>
          <a:xfrm>
            <a:off x="6383877" y="939503"/>
            <a:ext cx="4645061" cy="4851696"/>
            <a:chOff x="1146138" y="939503"/>
            <a:chExt cx="4645061" cy="4851696"/>
          </a:xfrm>
        </p:grpSpPr>
        <p:sp>
          <p:nvSpPr>
            <p:cNvPr id="9" name="PA-矩形 1"/>
            <p:cNvSpPr/>
            <p:nvPr>
              <p:custDataLst>
                <p:tags r:id="rId7"/>
              </p:custDataLst>
            </p:nvPr>
          </p:nvSpPr>
          <p:spPr>
            <a:xfrm>
              <a:off x="1146138" y="1219200"/>
              <a:ext cx="4645061" cy="4571999"/>
            </a:xfrm>
            <a:prstGeom prst="rect">
              <a:avLst/>
            </a:prstGeom>
            <a:solidFill>
              <a:schemeClr val="bg1"/>
            </a:solidFill>
            <a:ln>
              <a:solidFill>
                <a:srgbClr val="496BCA"/>
              </a:solidFill>
            </a:ln>
          </p:spPr>
          <p:txBody>
            <a:bodyPr wrap="square" anchor="ctr" anchorCtr="0">
              <a:noAutofit/>
            </a:bodyPr>
            <a:lstStyle/>
            <a:p>
              <a:pPr>
                <a:lnSpc>
                  <a:spcPct val="150000"/>
                </a:lnSpc>
              </a:pPr>
              <a:endParaRPr lang="zh-CN" altLang="en-US" dirty="0">
                <a:solidFill>
                  <a:schemeClr val="tx1">
                    <a:lumMod val="75000"/>
                    <a:lumOff val="25000"/>
                  </a:schemeClr>
                </a:solidFill>
                <a:cs typeface="+mn-ea"/>
                <a:sym typeface="+mn-lt"/>
              </a:endParaRPr>
            </a:p>
          </p:txBody>
        </p:sp>
        <p:sp>
          <p:nvSpPr>
            <p:cNvPr id="10" name="PA-文本框 5"/>
            <p:cNvSpPr txBox="1"/>
            <p:nvPr>
              <p:custDataLst>
                <p:tags r:id="rId8"/>
              </p:custDataLst>
            </p:nvPr>
          </p:nvSpPr>
          <p:spPr>
            <a:xfrm>
              <a:off x="1878927" y="1644113"/>
              <a:ext cx="3184870" cy="45890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2F5DB7"/>
                  </a:solidFill>
                  <a:effectLst/>
                  <a:uLnTx/>
                  <a:uFillTx/>
                  <a:cs typeface="+mn-ea"/>
                  <a:sym typeface="+mn-lt"/>
                </a:rPr>
                <a:t>出场人物：常州陈世耀 </a:t>
              </a:r>
              <a:endParaRPr kumimoji="0" lang="zh-CN" altLang="en-US" sz="1800" b="1" i="0" u="none" strike="noStrike" kern="1200" cap="none" spc="0" normalizeH="0" baseline="0" noProof="0" dirty="0">
                <a:ln>
                  <a:noFill/>
                </a:ln>
                <a:solidFill>
                  <a:srgbClr val="2F5DB7"/>
                </a:solidFill>
                <a:effectLst/>
                <a:uLnTx/>
                <a:uFillTx/>
                <a:cs typeface="+mn-ea"/>
                <a:sym typeface="+mn-lt"/>
              </a:endParaRPr>
            </a:p>
          </p:txBody>
        </p:sp>
        <p:sp>
          <p:nvSpPr>
            <p:cNvPr id="11" name="PA-矩形 6"/>
            <p:cNvSpPr/>
            <p:nvPr>
              <p:custDataLst>
                <p:tags r:id="rId9"/>
              </p:custDataLst>
            </p:nvPr>
          </p:nvSpPr>
          <p:spPr>
            <a:xfrm>
              <a:off x="1888253" y="939503"/>
              <a:ext cx="3045207" cy="499624"/>
            </a:xfrm>
            <a:prstGeom prst="rect">
              <a:avLst/>
            </a:prstGeom>
            <a:solidFill>
              <a:srgbClr val="496BCA"/>
            </a:solidFill>
            <a:ln>
              <a:solidFill>
                <a:srgbClr val="496BCA"/>
              </a:solidFill>
            </a:ln>
          </p:spPr>
          <p:txBody>
            <a:bodyPr wrap="square">
              <a:spAutoFit/>
            </a:bodyPr>
            <a:lstStyle/>
            <a:p>
              <a:pPr algn="ctr">
                <a:lnSpc>
                  <a:spcPct val="150000"/>
                </a:lnSpc>
              </a:pPr>
              <a:r>
                <a:rPr lang="zh-CN" altLang="en-US" sz="2000" b="1" dirty="0">
                  <a:solidFill>
                    <a:prstClr val="white"/>
                  </a:solidFill>
                  <a:cs typeface="+mn-ea"/>
                  <a:sym typeface="+mn-lt"/>
                </a:rPr>
                <a:t>高三很少“开夜车” </a:t>
              </a:r>
              <a:endParaRPr lang="zh-CN" altLang="en-US" sz="2000" b="1" dirty="0">
                <a:solidFill>
                  <a:prstClr val="white"/>
                </a:solidFill>
                <a:cs typeface="+mn-ea"/>
                <a:sym typeface="+mn-lt"/>
              </a:endParaRPr>
            </a:p>
          </p:txBody>
        </p:sp>
        <p:sp>
          <p:nvSpPr>
            <p:cNvPr id="12" name="PA-文本框 8"/>
            <p:cNvSpPr txBox="1"/>
            <p:nvPr>
              <p:custDataLst>
                <p:tags r:id="rId10"/>
              </p:custDataLst>
            </p:nvPr>
          </p:nvSpPr>
          <p:spPr>
            <a:xfrm>
              <a:off x="1311947" y="2226827"/>
              <a:ext cx="4415083" cy="341632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       我惟一的读书诀窍就是“背”。对于老师布置的作业，我一般会在学校里完成。回到家中后，背诵成了我的主要“功课”。“对于一些该背的知识点，我会照单全收地背下来”。平时背诵时，一定要完整地背下来，在运用时，可以更加灵活些。 </a:t>
              </a:r>
              <a:b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br>
              <a:r>
                <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rPr>
                <a:t>　　平时，我还靠长跑、散步来调整学习状态。每天下午放学后，只要有时间，我都会和好友一起到操场跑几圈。 </a:t>
              </a:r>
              <a:endParaRPr kumimoji="0" lang="zh-CN" altLang="en-US" sz="16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pic>
        <p:nvPicPr>
          <p:cNvPr id="2" name="PA-图片 1"/>
          <p:cNvPicPr>
            <a:picLocks noChangeAspect="1"/>
          </p:cNvPicPr>
          <p:nvPr>
            <p:custDataLst>
              <p:tags r:id="rId11"/>
            </p:custDataLst>
          </p:nvPr>
        </p:nvPicPr>
        <p:blipFill rotWithShape="1">
          <a:blip r:embed="rId12" cstate="screen"/>
          <a:srcRect/>
          <a:stretch>
            <a:fillRect/>
          </a:stretch>
        </p:blipFill>
        <p:spPr>
          <a:xfrm>
            <a:off x="9820224" y="4825648"/>
            <a:ext cx="2173291" cy="2029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700" fill="hold">
                                          <p:stCondLst>
                                            <p:cond delay="0"/>
                                          </p:stCondLst>
                                        </p:cTn>
                                        <p:tgtEl>
                                          <p:spTgt spid="2"/>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
                                        </p:tgtEl>
                                        <p:attrNameLst>
                                          <p:attrName>ppt_w</p:attrName>
                                        </p:attrNameLst>
                                      </p:cBhvr>
                                      <p:tavLst>
                                        <p:tav tm="0" fmla="#ppt_w-(-#ppt_w)*((1.5-1.5*$)^2-(1.5-1.5*$)^3)">
                                          <p:val>
                                            <p:fltVal val="0"/>
                                          </p:val>
                                        </p:tav>
                                        <p:tav tm="100000">
                                          <p:val>
                                            <p:fltVal val="1"/>
                                          </p:val>
                                        </p:tav>
                                      </p:tavLst>
                                    </p:anim>
                                  </p:childTnLst>
                                </p:cTn>
                              </p:par>
                              <p:par>
                                <p:cTn id="11" presetID="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to="" calcmode="lin" valueType="num">
                                      <p:cBhvr>
                                        <p:cTn id="13" dur="700" fill="hold">
                                          <p:stCondLst>
                                            <p:cond delay="0"/>
                                          </p:stCondLst>
                                        </p:cTn>
                                        <p:tgtEl>
                                          <p:spTgt spid="3"/>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3"/>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3"/>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3"/>
                                        </p:tgtEl>
                                        <p:attrNameLst>
                                          <p:attrName>ppt_w</p:attrName>
                                        </p:attrNameLst>
                                      </p:cBhvr>
                                      <p:tavLst>
                                        <p:tav tm="0" fmla="#ppt_w-(-#ppt_w)*((1.5-1.5*$)^2-(1.5-1.5*$)^3)">
                                          <p:val>
                                            <p:fltVal val="0"/>
                                          </p:val>
                                        </p:tav>
                                        <p:tav tm="100000">
                                          <p:val>
                                            <p:flt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to="" calcmode="lin" valueType="num">
                                      <p:cBhvr>
                                        <p:cTn id="19" dur="700" fill="hold">
                                          <p:stCondLst>
                                            <p:cond delay="0"/>
                                          </p:stCondLst>
                                        </p:cTn>
                                        <p:tgtEl>
                                          <p:spTgt spid="8"/>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8"/>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8"/>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8"/>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1648325" y="1955287"/>
            <a:ext cx="4989095" cy="719232"/>
          </a:xfrm>
          <a:prstGeom prst="rect">
            <a:avLst/>
          </a:prstGeom>
          <a:noFill/>
        </p:spPr>
        <p:txBody>
          <a:bodyPr wrap="square" lIns="68577" tIns="34288" rIns="68577" bIns="34288" rtlCol="0">
            <a:spAutoFit/>
          </a:bodyPr>
          <a:lstStyle/>
          <a:p>
            <a:pPr>
              <a:lnSpc>
                <a:spcPct val="130000"/>
              </a:lnSpc>
            </a:pPr>
            <a:r>
              <a:rPr lang="zh-CN" altLang="en-US" sz="3600" b="1" dirty="0">
                <a:solidFill>
                  <a:srgbClr val="2F5DB7"/>
                </a:solidFill>
                <a:cs typeface="+mn-ea"/>
                <a:sym typeface="+mn-lt"/>
              </a:rPr>
              <a:t>高三的道路是不平坦的</a:t>
            </a:r>
            <a:endParaRPr lang="zh-CN" altLang="en-US" sz="3600" b="1" dirty="0">
              <a:solidFill>
                <a:srgbClr val="2F5DB7"/>
              </a:solidFill>
              <a:cs typeface="+mn-ea"/>
              <a:sym typeface="+mn-lt"/>
            </a:endParaRPr>
          </a:p>
        </p:txBody>
      </p:sp>
      <p:sp>
        <p:nvSpPr>
          <p:cNvPr id="6" name="PA-矩形 5"/>
          <p:cNvSpPr/>
          <p:nvPr>
            <p:custDataLst>
              <p:tags r:id="rId1"/>
            </p:custDataLst>
          </p:nvPr>
        </p:nvSpPr>
        <p:spPr>
          <a:xfrm>
            <a:off x="6930189" y="1189918"/>
            <a:ext cx="3828246" cy="4885462"/>
          </a:xfrm>
          <a:prstGeom prst="rect">
            <a:avLst/>
          </a:prstGeom>
          <a:blipFill dpi="0" rotWithShape="1">
            <a:blip r:embed="rId2" cstate="screen"/>
            <a:srcRect/>
            <a:stretch>
              <a:fillRect/>
            </a:stretch>
          </a:blipFill>
          <a:ln w="76200">
            <a:solidFill>
              <a:schemeClr val="bg1">
                <a:lumMod val="95000"/>
              </a:schemeClr>
            </a:solidFill>
          </a:ln>
          <a:effectLst>
            <a:outerShdw blurRad="889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TextBox 12"/>
          <p:cNvSpPr txBox="1"/>
          <p:nvPr/>
        </p:nvSpPr>
        <p:spPr>
          <a:xfrm>
            <a:off x="1852862" y="3014568"/>
            <a:ext cx="4491790" cy="1758298"/>
          </a:xfrm>
          <a:prstGeom prst="rect">
            <a:avLst/>
          </a:prstGeom>
          <a:noFill/>
        </p:spPr>
        <p:txBody>
          <a:bodyPr wrap="square" lIns="68577" tIns="34288" rIns="68577" bIns="34288" rtlCol="0">
            <a:spAutoFit/>
          </a:bodyPr>
          <a:lstStyle/>
          <a:p>
            <a:pPr>
              <a:lnSpc>
                <a:spcPct val="250000"/>
              </a:lnSpc>
            </a:pPr>
            <a:r>
              <a:rPr lang="zh-CN" altLang="en-US" sz="2400" dirty="0">
                <a:solidFill>
                  <a:srgbClr val="2F5DB7"/>
                </a:solidFill>
                <a:cs typeface="+mn-ea"/>
                <a:sym typeface="+mn-lt"/>
              </a:rPr>
              <a:t>谁要是怕走这崎岖的山道，谁就只好留在山下。</a:t>
            </a:r>
            <a:endParaRPr lang="en-US" altLang="zh-CN" sz="2400" dirty="0">
              <a:solidFill>
                <a:srgbClr val="2F5DB7"/>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0" presetClass="entr" presetSubtype="0" decel="50000" fill="hold" grpId="0" nodeType="withEffect">
                                  <p:stCondLst>
                                    <p:cond delay="0"/>
                                  </p:stCondLst>
                                  <p:iterate type="lt">
                                    <p:tmPct val="10000"/>
                                  </p:iterate>
                                  <p:childTnLst>
                                    <p:set>
                                      <p:cBhvr>
                                        <p:cTn id="9" dur="750" fill="hold">
                                          <p:stCondLst>
                                            <p:cond delay="0"/>
                                          </p:stCondLst>
                                        </p:cTn>
                                        <p:tgtEl>
                                          <p:spTgt spid="6"/>
                                        </p:tgtEl>
                                        <p:attrNameLst>
                                          <p:attrName>style.visibility</p:attrName>
                                        </p:attrNameLst>
                                      </p:cBhvr>
                                      <p:to>
                                        <p:strVal val="visible"/>
                                      </p:to>
                                    </p:set>
                                    <p:animScale>
                                      <p:cBhvr>
                                        <p:cTn id="10" dur="225" decel="50000" fill="hold">
                                          <p:stCondLst>
                                            <p:cond delay="0"/>
                                          </p:stCondLst>
                                        </p:cTn>
                                        <p:tgtEl>
                                          <p:spTgt spid="6"/>
                                        </p:tgtEl>
                                      </p:cBhvr>
                                      <p:from x="150000" y="150000"/>
                                      <p:to x="50000" y="50000"/>
                                    </p:animScale>
                                    <p:anim to="" calcmode="lin" valueType="num">
                                      <p:cBhvr>
                                        <p:cTn id="11" dur="225" decel="50000" fill="hold">
                                          <p:stCondLst>
                                            <p:cond delay="0"/>
                                          </p:stCondLst>
                                        </p:cTn>
                                        <p:tgtEl>
                                          <p:spTgt spid="6"/>
                                        </p:tgtEl>
                                        <p:attrNameLst>
                                          <p:attrName>ppt_x</p:attrName>
                                        </p:attrNameLst>
                                      </p:cBhvr>
                                      <p:tavLst>
                                        <p:tav tm="0">
                                          <p:val>
                                            <p:strVal val="#ppt_x-0.05"/>
                                          </p:val>
                                        </p:tav>
                                        <p:tav tm="100000">
                                          <p:val>
                                            <p:strVal val="#ppt_x+0.02"/>
                                          </p:val>
                                        </p:tav>
                                      </p:tavLst>
                                    </p:anim>
                                    <p:animScale>
                                      <p:cBhvr>
                                        <p:cTn id="12" dur="375" accel="50000" fill="hold">
                                          <p:stCondLst>
                                            <p:cond delay="225"/>
                                          </p:stCondLst>
                                        </p:cTn>
                                        <p:tgtEl>
                                          <p:spTgt spid="6"/>
                                        </p:tgtEl>
                                      </p:cBhvr>
                                      <p:from x="50000" y="50000"/>
                                      <p:to x="100000" y="100000"/>
                                    </p:animScale>
                                    <p:anim to="" calcmode="lin" valueType="num">
                                      <p:cBhvr>
                                        <p:cTn id="13" dur="375" accel="50000" fill="hold">
                                          <p:stCondLst>
                                            <p:cond delay="225"/>
                                          </p:stCondLst>
                                        </p:cTn>
                                        <p:tgtEl>
                                          <p:spTgt spid="6"/>
                                        </p:tgtEl>
                                        <p:attrNameLst>
                                          <p:attrName>ppt_x</p:attrName>
                                        </p:attrNameLst>
                                      </p:cBhvr>
                                      <p:tavLst>
                                        <p:tav tm="0">
                                          <p:val>
                                            <p:strVal val="ppt_x"/>
                                          </p:val>
                                        </p:tav>
                                        <p:tav tm="100000">
                                          <p:val>
                                            <p:strVal val="#ppt_x"/>
                                          </p:val>
                                        </p:tav>
                                      </p:tavLst>
                                    </p:anim>
                                    <p:anim to="" calcmode="lin" valueType="num">
                                      <p:cBhvr>
                                        <p:cTn id="14" dur="225" decel="50000" fill="hold">
                                          <p:stCondLst>
                                            <p:cond delay="0"/>
                                          </p:stCondLst>
                                        </p:cTn>
                                        <p:tgtEl>
                                          <p:spTgt spid="6"/>
                                        </p:tgtEl>
                                        <p:attrNameLst>
                                          <p:attrName>ppt_y</p:attrName>
                                        </p:attrNameLst>
                                      </p:cBhvr>
                                      <p:tavLst>
                                        <p:tav tm="0">
                                          <p:val>
                                            <p:strVal val="#ppt_y-0.05"/>
                                          </p:val>
                                        </p:tav>
                                        <p:tav tm="100000">
                                          <p:val>
                                            <p:strVal val="#ppt_y+0.05"/>
                                          </p:val>
                                        </p:tav>
                                      </p:tavLst>
                                    </p:anim>
                                    <p:anim to="" calcmode="lin" valueType="num">
                                      <p:cBhvr>
                                        <p:cTn id="15" dur="375" accel="50000" fill="hold">
                                          <p:stCondLst>
                                            <p:cond delay="225"/>
                                          </p:stCondLst>
                                        </p:cTn>
                                        <p:tgtEl>
                                          <p:spTgt spid="6"/>
                                        </p:tgtEl>
                                        <p:attrNameLst>
                                          <p:attrName>ppt_y</p:attrName>
                                        </p:attrNameLst>
                                      </p:cBhvr>
                                      <p:tavLst>
                                        <p:tav tm="0">
                                          <p:val>
                                            <p:strVal val="ppt_y"/>
                                          </p:val>
                                        </p:tav>
                                        <p:tav tm="100000">
                                          <p:val>
                                            <p:strVal val="#ppt_y"/>
                                          </p:val>
                                        </p:tav>
                                      </p:tavLst>
                                    </p:anim>
                                    <p:animRot by="21600000" from="-2700000" to="1200000">
                                      <p:cBhvr>
                                        <p:cTn id="16" dur="750" decel="50000" fill="hold">
                                          <p:stCondLst>
                                            <p:cond delay="0"/>
                                          </p:stCondLst>
                                        </p:cTn>
                                        <p:tgtEl>
                                          <p:spTgt spid="6"/>
                                        </p:tgtEl>
                                        <p:attrNameLst>
                                          <p:attrName>r</p:attrName>
                                        </p:attrNameLst>
                                      </p:cBhvr>
                                    </p:animRot>
                                    <p:animRot by="21600000" from="1200000" to="0">
                                      <p:cBhvr>
                                        <p:cTn id="17" dur="375" accel="50000" fill="hold">
                                          <p:stCondLst>
                                            <p:cond delay="225"/>
                                          </p:stCondLst>
                                        </p:cTn>
                                        <p:tgtEl>
                                          <p:spTgt spid="6"/>
                                        </p:tgtEl>
                                        <p:attrNameLst>
                                          <p:attrName>r</p:attrName>
                                        </p:attrNameLst>
                                      </p:cBhvr>
                                    </p:animRot>
                                    <p:animEffect filter="fade">
                                      <p:cBhvr>
                                        <p:cTn id="18" dur="225">
                                          <p:stCondLst>
                                            <p:cond delay="0"/>
                                          </p:stCondLst>
                                        </p:cTn>
                                        <p:tgtEl>
                                          <p:spTgt spid="6"/>
                                        </p:tgtEl>
                                      </p:cBhvr>
                                    </p:animEffect>
                                  </p:childTnLst>
                                </p:cTn>
                              </p:par>
                              <p:par>
                                <p:cTn id="19" presetID="3" presetClass="entr" presetSubtype="1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A-图片 35"/>
          <p:cNvPicPr>
            <a:picLocks noChangeAspect="1"/>
          </p:cNvPicPr>
          <p:nvPr>
            <p:custDataLst>
              <p:tags r:id="rId1"/>
            </p:custDataLst>
          </p:nvPr>
        </p:nvPicPr>
        <p:blipFill rotWithShape="1">
          <a:blip r:embed="rId2" cstate="screen"/>
          <a:srcRect/>
          <a:stretch>
            <a:fillRect/>
          </a:stretch>
        </p:blipFill>
        <p:spPr>
          <a:xfrm>
            <a:off x="1214651" y="534528"/>
            <a:ext cx="7785201" cy="4542439"/>
          </a:xfrm>
          <a:prstGeom prst="rect">
            <a:avLst/>
          </a:prstGeom>
        </p:spPr>
      </p:pic>
      <p:grpSp>
        <p:nvGrpSpPr>
          <p:cNvPr id="38" name="PA-组合 37"/>
          <p:cNvGrpSpPr/>
          <p:nvPr>
            <p:custDataLst>
              <p:tags r:id="rId3"/>
            </p:custDataLst>
          </p:nvPr>
        </p:nvGrpSpPr>
        <p:grpSpPr>
          <a:xfrm>
            <a:off x="2652461" y="3734640"/>
            <a:ext cx="3176619" cy="513226"/>
            <a:chOff x="2652461" y="3734640"/>
            <a:chExt cx="3176619" cy="513226"/>
          </a:xfrm>
        </p:grpSpPr>
        <p:sp>
          <p:nvSpPr>
            <p:cNvPr id="24" name="PA-圆角矩形 14"/>
            <p:cNvSpPr/>
            <p:nvPr>
              <p:custDataLst>
                <p:tags r:id="rId4"/>
              </p:custDataLst>
            </p:nvPr>
          </p:nvSpPr>
          <p:spPr>
            <a:xfrm>
              <a:off x="2652461" y="3734640"/>
              <a:ext cx="3176619" cy="513226"/>
            </a:xfrm>
            <a:prstGeom prst="roundRect">
              <a:avLst/>
            </a:prstGeom>
            <a:blipFill>
              <a:blip r:embed="rId5" cstate="screen"/>
              <a:stretch>
                <a:fillRect/>
              </a:stretch>
            </a:bli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26" name="组合 25"/>
            <p:cNvGrpSpPr/>
            <p:nvPr/>
          </p:nvGrpSpPr>
          <p:grpSpPr>
            <a:xfrm>
              <a:off x="2905545" y="3812076"/>
              <a:ext cx="2602543" cy="400110"/>
              <a:chOff x="4013837" y="2664821"/>
              <a:chExt cx="2602543" cy="400110"/>
            </a:xfrm>
          </p:grpSpPr>
          <p:sp>
            <p:nvSpPr>
              <p:cNvPr id="30" name="PA-voice-recorder-microphone_26312"/>
              <p:cNvSpPr>
                <a:spLocks noChangeAspect="1"/>
              </p:cNvSpPr>
              <p:nvPr>
                <p:custDataLst>
                  <p:tags r:id="rId6"/>
                </p:custDataLst>
              </p:nvPr>
            </p:nvSpPr>
            <p:spPr bwMode="auto">
              <a:xfrm>
                <a:off x="4013837" y="2668747"/>
                <a:ext cx="236113" cy="341592"/>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18594" h="605593">
                    <a:moveTo>
                      <a:pt x="86795" y="315992"/>
                    </a:moveTo>
                    <a:lnTo>
                      <a:pt x="333562" y="315992"/>
                    </a:lnTo>
                    <a:cubicBezTo>
                      <a:pt x="333562" y="375932"/>
                      <a:pt x="284874" y="424451"/>
                      <a:pt x="224942" y="424451"/>
                    </a:cubicBezTo>
                    <a:lnTo>
                      <a:pt x="195416" y="424451"/>
                    </a:lnTo>
                    <a:cubicBezTo>
                      <a:pt x="135484" y="424451"/>
                      <a:pt x="86795" y="375932"/>
                      <a:pt x="86795" y="315992"/>
                    </a:cubicBezTo>
                    <a:close/>
                    <a:moveTo>
                      <a:pt x="20431" y="266738"/>
                    </a:moveTo>
                    <a:cubicBezTo>
                      <a:pt x="31771" y="266738"/>
                      <a:pt x="40862" y="275915"/>
                      <a:pt x="40862" y="287142"/>
                    </a:cubicBezTo>
                    <a:cubicBezTo>
                      <a:pt x="40862" y="379885"/>
                      <a:pt x="116428" y="455349"/>
                      <a:pt x="209297" y="455349"/>
                    </a:cubicBezTo>
                    <a:cubicBezTo>
                      <a:pt x="302068" y="455349"/>
                      <a:pt x="377634" y="379885"/>
                      <a:pt x="377634" y="287142"/>
                    </a:cubicBezTo>
                    <a:cubicBezTo>
                      <a:pt x="377634" y="275915"/>
                      <a:pt x="386823" y="266738"/>
                      <a:pt x="398163" y="266738"/>
                    </a:cubicBezTo>
                    <a:cubicBezTo>
                      <a:pt x="409405" y="266738"/>
                      <a:pt x="418594" y="275915"/>
                      <a:pt x="418594" y="287142"/>
                    </a:cubicBezTo>
                    <a:cubicBezTo>
                      <a:pt x="418594" y="395505"/>
                      <a:pt x="335599" y="484831"/>
                      <a:pt x="229728" y="495180"/>
                    </a:cubicBezTo>
                    <a:lnTo>
                      <a:pt x="229728" y="564786"/>
                    </a:lnTo>
                    <a:lnTo>
                      <a:pt x="343028" y="564786"/>
                    </a:lnTo>
                    <a:cubicBezTo>
                      <a:pt x="354270" y="564786"/>
                      <a:pt x="363459" y="573865"/>
                      <a:pt x="363459" y="585189"/>
                    </a:cubicBezTo>
                    <a:cubicBezTo>
                      <a:pt x="363459" y="596514"/>
                      <a:pt x="354270" y="605593"/>
                      <a:pt x="343028" y="605593"/>
                    </a:cubicBezTo>
                    <a:lnTo>
                      <a:pt x="209297" y="605593"/>
                    </a:lnTo>
                    <a:lnTo>
                      <a:pt x="75566" y="605593"/>
                    </a:lnTo>
                    <a:cubicBezTo>
                      <a:pt x="64226" y="605593"/>
                      <a:pt x="55037" y="596514"/>
                      <a:pt x="55037" y="585189"/>
                    </a:cubicBezTo>
                    <a:cubicBezTo>
                      <a:pt x="55037" y="573865"/>
                      <a:pt x="64226" y="564786"/>
                      <a:pt x="75566" y="564786"/>
                    </a:cubicBezTo>
                    <a:lnTo>
                      <a:pt x="188768" y="564786"/>
                    </a:lnTo>
                    <a:lnTo>
                      <a:pt x="188768" y="495180"/>
                    </a:lnTo>
                    <a:cubicBezTo>
                      <a:pt x="82995" y="484831"/>
                      <a:pt x="0" y="395505"/>
                      <a:pt x="0" y="287142"/>
                    </a:cubicBezTo>
                    <a:cubicBezTo>
                      <a:pt x="0" y="275915"/>
                      <a:pt x="9091" y="266738"/>
                      <a:pt x="20431" y="266738"/>
                    </a:cubicBezTo>
                    <a:close/>
                    <a:moveTo>
                      <a:pt x="86513" y="253895"/>
                    </a:moveTo>
                    <a:lnTo>
                      <a:pt x="332010" y="253895"/>
                    </a:lnTo>
                    <a:lnTo>
                      <a:pt x="332010" y="294823"/>
                    </a:lnTo>
                    <a:lnTo>
                      <a:pt x="86513" y="294823"/>
                    </a:lnTo>
                    <a:close/>
                    <a:moveTo>
                      <a:pt x="88348" y="190880"/>
                    </a:moveTo>
                    <a:lnTo>
                      <a:pt x="333774" y="190880"/>
                    </a:lnTo>
                    <a:lnTo>
                      <a:pt x="333774" y="231737"/>
                    </a:lnTo>
                    <a:lnTo>
                      <a:pt x="88348" y="231737"/>
                    </a:lnTo>
                    <a:close/>
                    <a:moveTo>
                      <a:pt x="87501" y="129911"/>
                    </a:moveTo>
                    <a:lnTo>
                      <a:pt x="332857" y="129911"/>
                    </a:lnTo>
                    <a:lnTo>
                      <a:pt x="332857" y="170839"/>
                    </a:lnTo>
                    <a:lnTo>
                      <a:pt x="87501" y="170839"/>
                    </a:lnTo>
                    <a:close/>
                    <a:moveTo>
                      <a:pt x="196103" y="0"/>
                    </a:moveTo>
                    <a:lnTo>
                      <a:pt x="225526" y="0"/>
                    </a:lnTo>
                    <a:cubicBezTo>
                      <a:pt x="285545" y="0"/>
                      <a:pt x="334127" y="48519"/>
                      <a:pt x="334127" y="108459"/>
                    </a:cubicBezTo>
                    <a:lnTo>
                      <a:pt x="87501" y="108459"/>
                    </a:lnTo>
                    <a:cubicBezTo>
                      <a:pt x="87501" y="48519"/>
                      <a:pt x="136084" y="0"/>
                      <a:pt x="196103" y="0"/>
                    </a:cubicBezTo>
                    <a:close/>
                  </a:path>
                </a:pathLst>
              </a:custGeom>
              <a:solidFill>
                <a:sysClr val="window" lastClr="FFFFFF"/>
              </a:solidFill>
              <a:ln>
                <a:noFill/>
              </a:ln>
            </p:spPr>
            <p:txBody>
              <a:bodyPr/>
              <a:lstStyle/>
              <a:p>
                <a:endParaRPr lang="zh-CN" altLang="en-US">
                  <a:cs typeface="+mn-ea"/>
                  <a:sym typeface="+mn-lt"/>
                </a:endParaRPr>
              </a:p>
            </p:txBody>
          </p:sp>
          <p:sp>
            <p:nvSpPr>
              <p:cNvPr id="31" name="PA-文本框 30"/>
              <p:cNvSpPr txBox="1"/>
              <p:nvPr>
                <p:custDataLst>
                  <p:tags r:id="rId7"/>
                </p:custDataLst>
              </p:nvPr>
            </p:nvSpPr>
            <p:spPr>
              <a:xfrm>
                <a:off x="4379870" y="2664821"/>
                <a:ext cx="2236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cs typeface="+mn-ea"/>
                    <a:sym typeface="+mn-lt"/>
                  </a:rPr>
                  <a:t>高三开学励志班会</a:t>
                </a:r>
                <a:endParaRPr kumimoji="0" lang="zh-CN" altLang="en-US" sz="2000" b="1" i="0" u="none" strike="noStrike" kern="0" cap="none" spc="0" normalizeH="0" baseline="0" noProof="0" dirty="0">
                  <a:ln>
                    <a:noFill/>
                  </a:ln>
                  <a:solidFill>
                    <a:prstClr val="white"/>
                  </a:solidFill>
                  <a:effectLst/>
                  <a:uLnTx/>
                  <a:uFillTx/>
                  <a:cs typeface="+mn-ea"/>
                  <a:sym typeface="+mn-lt"/>
                </a:endParaRPr>
              </a:p>
            </p:txBody>
          </p:sp>
        </p:grpSp>
      </p:grpSp>
      <p:pic>
        <p:nvPicPr>
          <p:cNvPr id="37" name="图片 36"/>
          <p:cNvPicPr>
            <a:picLocks noChangeAspect="1"/>
          </p:cNvPicPr>
          <p:nvPr/>
        </p:nvPicPr>
        <p:blipFill rotWithShape="1">
          <a:blip r:embed="rId8" cstate="screen"/>
          <a:srcRect/>
          <a:stretch>
            <a:fillRect/>
          </a:stretch>
        </p:blipFill>
        <p:spPr>
          <a:xfrm>
            <a:off x="8831922" y="0"/>
            <a:ext cx="3360078"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0" presetClass="entr" presetSubtype="0" fill="hold" nodeType="withEffect">
                                  <p:stCondLst>
                                    <p:cond delay="0"/>
                                  </p:stCondLst>
                                  <p:childTnLst>
                                    <p:set>
                                      <p:cBhvr>
                                        <p:cTn id="9" dur="750" fill="hold">
                                          <p:stCondLst>
                                            <p:cond delay="0"/>
                                          </p:stCondLst>
                                        </p:cTn>
                                        <p:tgtEl>
                                          <p:spTgt spid="36"/>
                                        </p:tgtEl>
                                        <p:attrNameLst>
                                          <p:attrName>style.visibility</p:attrName>
                                        </p:attrNameLst>
                                      </p:cBhvr>
                                      <p:to>
                                        <p:strVal val="visible"/>
                                      </p:to>
                                    </p:set>
                                    <p:anim to="" calcmode="lin" valueType="num">
                                      <p:cBhvr>
                                        <p:cTn id="10" dur="750" fill="hold">
                                          <p:stCondLst>
                                            <p:cond delay="0"/>
                                          </p:stCondLst>
                                        </p:cTn>
                                        <p:tgtEl>
                                          <p:spTgt spid="36"/>
                                        </p:tgtEl>
                                        <p:attrNameLst>
                                          <p:attrName>ppt_h</p:attrName>
                                        </p:attrNameLst>
                                      </p:cBhvr>
                                      <p:tavLst>
                                        <p:tav tm="0" fmla="#ppt_h-#ppt_h*((1.5-1.5*$)^3-(1.5-1.5*$)^2)">
                                          <p:val>
                                            <p:fltVal val="0"/>
                                          </p:val>
                                        </p:tav>
                                        <p:tav tm="100000">
                                          <p:val>
                                            <p:fltVal val="1"/>
                                          </p:val>
                                        </p:tav>
                                      </p:tavLst>
                                    </p:anim>
                                    <p:anim to="" calcmode="lin" valueType="num">
                                      <p:cBhvr>
                                        <p:cTn id="11" dur="750" fill="hold">
                                          <p:stCondLst>
                                            <p:cond delay="0"/>
                                          </p:stCondLst>
                                        </p:cTn>
                                        <p:tgtEl>
                                          <p:spTgt spid="36"/>
                                        </p:tgtEl>
                                        <p:attrNameLst>
                                          <p:attrName>ppt_w</p:attrName>
                                        </p:attrNameLst>
                                      </p:cBhvr>
                                      <p:tavLst>
                                        <p:tav tm="0" fmla="#ppt_w-#ppt_w*((1.5-1.5*$)^3-(1.5-1.5*$)^2)">
                                          <p:val>
                                            <p:fltVal val="0"/>
                                          </p:val>
                                        </p:tav>
                                        <p:tav tm="100000">
                                          <p:val>
                                            <p:fltVal val="1"/>
                                          </p:val>
                                        </p:tav>
                                      </p:tavLst>
                                    </p:anim>
                                    <p:anim to="" calcmode="lin" valueType="num">
                                      <p:cBhvr>
                                        <p:cTn id="12" dur="750" fill="hold">
                                          <p:stCondLst>
                                            <p:cond delay="0"/>
                                          </p:stCondLst>
                                        </p:cTn>
                                        <p:tgtEl>
                                          <p:spTgt spid="36"/>
                                        </p:tgtEl>
                                        <p:attrNameLst>
                                          <p:attrName>style.rotation</p:attrName>
                                        </p:attrNameLst>
                                      </p:cBhvr>
                                      <p:tavLst>
                                        <p:tav tm="0" fmla="#ppt_r+45*((1.5-1.5*$)^3-(1.5-1.5*$)^2)">
                                          <p:val>
                                            <p:fltVal val="0"/>
                                          </p:val>
                                        </p:tav>
                                        <p:tav tm="100000">
                                          <p:val>
                                            <p:fltVal val="1"/>
                                          </p:val>
                                        </p:tav>
                                      </p:tavLst>
                                    </p:anim>
                                    <p:animEffect filter="fade">
                                      <p:cBhvr>
                                        <p:cTn id="13" dur="750">
                                          <p:stCondLst>
                                            <p:cond delay="0"/>
                                          </p:stCondLst>
                                        </p:cTn>
                                        <p:tgtEl>
                                          <p:spTgt spid="36"/>
                                        </p:tgtEl>
                                      </p:cBhvr>
                                    </p:animEffect>
                                  </p:childTnLst>
                                </p:cTn>
                              </p:par>
                              <p:par>
                                <p:cTn id="14" presetID="0" presetClass="entr" presetSubtype="0" fill="hold" nodeType="withEffect">
                                  <p:stCondLst>
                                    <p:cond delay="500"/>
                                  </p:stCondLst>
                                  <p:childTnLst>
                                    <p:set>
                                      <p:cBhvr>
                                        <p:cTn id="15" dur="1" fill="hold">
                                          <p:stCondLst>
                                            <p:cond delay="0"/>
                                          </p:stCondLst>
                                        </p:cTn>
                                        <p:tgtEl>
                                          <p:spTgt spid="38"/>
                                        </p:tgtEl>
                                        <p:attrNameLst>
                                          <p:attrName>style.visibility</p:attrName>
                                        </p:attrNameLst>
                                      </p:cBhvr>
                                      <p:to>
                                        <p:strVal val="visible"/>
                                      </p:to>
                                    </p:set>
                                    <p:anim to="" calcmode="lin" valueType="num">
                                      <p:cBhvr>
                                        <p:cTn id="16" dur="700" fill="hold">
                                          <p:stCondLst>
                                            <p:cond delay="0"/>
                                          </p:stCondLst>
                                        </p:cTn>
                                        <p:tgtEl>
                                          <p:spTgt spid="38"/>
                                        </p:tgtEl>
                                        <p:attrNameLst>
                                          <p:attrName>ppt_y</p:attrName>
                                        </p:attrNameLst>
                                      </p:cBhvr>
                                      <p:tavLst>
                                        <p:tav tm="0" fmla="#ppt_y-#ppt_h/6*sin(2*pi*$)*(1-$)*8/9">
                                          <p:val>
                                            <p:fltVal val="0"/>
                                          </p:val>
                                        </p:tav>
                                        <p:tav tm="100000">
                                          <p:val>
                                            <p:fltVal val="1"/>
                                          </p:val>
                                        </p:tav>
                                      </p:tavLst>
                                    </p:anim>
                                    <p:anim to="" calcmode="lin" valueType="num">
                                      <p:cBhvr>
                                        <p:cTn id="17" dur="700" fill="hold">
                                          <p:stCondLst>
                                            <p:cond delay="0"/>
                                          </p:stCondLst>
                                        </p:cTn>
                                        <p:tgtEl>
                                          <p:spTgt spid="38"/>
                                        </p:tgtEl>
                                        <p:attrNameLst>
                                          <p:attrName>ppt_h</p:attrName>
                                        </p:attrNameLst>
                                      </p:cBhvr>
                                      <p:tavLst>
                                        <p:tav tm="0" fmla="#ppt_h-#ppt_h/4*sin(2*pi*$)*(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38999" y="1583679"/>
            <a:ext cx="1387489" cy="2800767"/>
          </a:xfrm>
          <a:prstGeom prst="rect">
            <a:avLst/>
          </a:prstGeom>
          <a:noFill/>
          <a:ln>
            <a:noFill/>
          </a:ln>
        </p:spPr>
        <p:txBody>
          <a:bodyPr wrap="square" rtlCol="0">
            <a:spAutoFit/>
          </a:bodyPr>
          <a:lstStyle/>
          <a:p>
            <a:pPr algn="dist"/>
            <a:r>
              <a:rPr lang="zh-CN" altLang="en-US" sz="8800" b="1" dirty="0">
                <a:solidFill>
                  <a:srgbClr val="2F5DB7"/>
                </a:solidFill>
                <a:cs typeface="+mn-ea"/>
                <a:sym typeface="+mn-lt"/>
              </a:rPr>
              <a:t>目</a:t>
            </a:r>
            <a:endParaRPr lang="en-US" altLang="zh-CN" sz="8800" b="1" dirty="0">
              <a:solidFill>
                <a:srgbClr val="2F5DB7"/>
              </a:solidFill>
              <a:cs typeface="+mn-ea"/>
              <a:sym typeface="+mn-lt"/>
            </a:endParaRPr>
          </a:p>
          <a:p>
            <a:pPr algn="dist"/>
            <a:r>
              <a:rPr lang="zh-CN" altLang="en-US" sz="8800" b="1" dirty="0">
                <a:solidFill>
                  <a:srgbClr val="2F5DB7"/>
                </a:solidFill>
                <a:cs typeface="+mn-ea"/>
                <a:sym typeface="+mn-lt"/>
              </a:rPr>
              <a:t>录</a:t>
            </a:r>
            <a:endParaRPr lang="en-US" altLang="zh-CN" sz="8800" b="1" dirty="0">
              <a:solidFill>
                <a:srgbClr val="2F5DB7"/>
              </a:solidFill>
              <a:cs typeface="+mn-ea"/>
              <a:sym typeface="+mn-lt"/>
            </a:endParaRPr>
          </a:p>
        </p:txBody>
      </p:sp>
      <p:sp>
        <p:nvSpPr>
          <p:cNvPr id="3" name="矩形 2"/>
          <p:cNvSpPr/>
          <p:nvPr/>
        </p:nvSpPr>
        <p:spPr>
          <a:xfrm>
            <a:off x="4676629" y="965863"/>
            <a:ext cx="4034424" cy="543290"/>
          </a:xfrm>
          <a:prstGeom prst="rect">
            <a:avLst/>
          </a:prstGeom>
          <a:solidFill>
            <a:sysClr val="window" lastClr="FFFFFF"/>
          </a:solidFill>
          <a:ln>
            <a:solidFill>
              <a:srgbClr val="496BCA"/>
            </a:solidFill>
          </a:ln>
        </p:spPr>
        <p:txBody>
          <a:bodyPr wrap="square">
            <a:spAutoFit/>
          </a:bodyPr>
          <a:lstStyle/>
          <a:p>
            <a:pPr lvl="0" algn="ctr">
              <a:lnSpc>
                <a:spcPts val="3800"/>
              </a:lnSpc>
            </a:pPr>
            <a:r>
              <a:rPr lang="zh-CN" altLang="en-US" sz="2800" kern="0" dirty="0">
                <a:solidFill>
                  <a:prstClr val="black">
                    <a:lumMod val="65000"/>
                    <a:lumOff val="35000"/>
                  </a:prstClr>
                </a:solidFill>
                <a:cs typeface="+mn-ea"/>
                <a:sym typeface="+mn-lt"/>
              </a:rPr>
              <a:t>不同的高三</a:t>
            </a:r>
            <a:endParaRPr lang="zh-CN" altLang="en-US" sz="2800" kern="0" dirty="0">
              <a:solidFill>
                <a:prstClr val="black">
                  <a:lumMod val="65000"/>
                  <a:lumOff val="35000"/>
                </a:prstClr>
              </a:solidFill>
              <a:cs typeface="+mn-ea"/>
              <a:sym typeface="+mn-lt"/>
            </a:endParaRPr>
          </a:p>
        </p:txBody>
      </p:sp>
      <p:sp>
        <p:nvSpPr>
          <p:cNvPr id="4" name="矩形 3"/>
          <p:cNvSpPr/>
          <p:nvPr/>
        </p:nvSpPr>
        <p:spPr>
          <a:xfrm>
            <a:off x="3882044" y="965863"/>
            <a:ext cx="543739" cy="523220"/>
          </a:xfrm>
          <a:prstGeom prst="rect">
            <a:avLst/>
          </a:prstGeom>
          <a:solidFill>
            <a:srgbClr val="2F5DB7"/>
          </a:solidFill>
        </p:spPr>
        <p:txBody>
          <a:bodyPr wrap="none">
            <a:spAutoFit/>
          </a:bodyPr>
          <a:lstStyle/>
          <a:p>
            <a:r>
              <a:rPr lang="zh-CN" altLang="en-US" sz="2800" dirty="0">
                <a:solidFill>
                  <a:prstClr val="white"/>
                </a:solidFill>
                <a:cs typeface="+mn-ea"/>
                <a:sym typeface="+mn-lt"/>
              </a:rPr>
              <a:t>一</a:t>
            </a:r>
            <a:endParaRPr lang="zh-CN" altLang="en-US" sz="2800" dirty="0">
              <a:solidFill>
                <a:prstClr val="white"/>
              </a:solidFill>
              <a:cs typeface="+mn-ea"/>
              <a:sym typeface="+mn-lt"/>
            </a:endParaRPr>
          </a:p>
        </p:txBody>
      </p:sp>
      <p:sp>
        <p:nvSpPr>
          <p:cNvPr id="5" name="矩形 4"/>
          <p:cNvSpPr/>
          <p:nvPr/>
        </p:nvSpPr>
        <p:spPr>
          <a:xfrm>
            <a:off x="4676629" y="2120699"/>
            <a:ext cx="4034424" cy="543290"/>
          </a:xfrm>
          <a:prstGeom prst="rect">
            <a:avLst/>
          </a:prstGeom>
          <a:solidFill>
            <a:sysClr val="window" lastClr="FFFFFF"/>
          </a:solidFill>
          <a:ln>
            <a:solidFill>
              <a:srgbClr val="496BCA"/>
            </a:solidFill>
          </a:ln>
        </p:spPr>
        <p:txBody>
          <a:bodyPr wrap="square">
            <a:spAutoFit/>
          </a:bodyPr>
          <a:lstStyle/>
          <a:p>
            <a:pPr lvl="0" algn="ctr">
              <a:lnSpc>
                <a:spcPts val="3800"/>
              </a:lnSpc>
            </a:pPr>
            <a:r>
              <a:rPr lang="zh-CN" altLang="en-US" sz="2800" kern="0" dirty="0">
                <a:solidFill>
                  <a:prstClr val="black">
                    <a:lumMod val="65000"/>
                    <a:lumOff val="35000"/>
                  </a:prstClr>
                </a:solidFill>
                <a:cs typeface="+mn-ea"/>
                <a:sym typeface="+mn-lt"/>
              </a:rPr>
              <a:t>感受大学 感受成长</a:t>
            </a:r>
            <a:endParaRPr lang="zh-CN" altLang="en-US" sz="2800" kern="0" dirty="0">
              <a:solidFill>
                <a:prstClr val="black">
                  <a:lumMod val="65000"/>
                  <a:lumOff val="35000"/>
                </a:prstClr>
              </a:solidFill>
              <a:cs typeface="+mn-ea"/>
              <a:sym typeface="+mn-lt"/>
            </a:endParaRPr>
          </a:p>
        </p:txBody>
      </p:sp>
      <p:sp>
        <p:nvSpPr>
          <p:cNvPr id="6" name="矩形 5"/>
          <p:cNvSpPr/>
          <p:nvPr/>
        </p:nvSpPr>
        <p:spPr>
          <a:xfrm>
            <a:off x="3882044" y="2120699"/>
            <a:ext cx="543739" cy="523220"/>
          </a:xfrm>
          <a:prstGeom prst="rect">
            <a:avLst/>
          </a:prstGeom>
          <a:solidFill>
            <a:srgbClr val="2F5DB7"/>
          </a:solidFill>
        </p:spPr>
        <p:txBody>
          <a:bodyPr wrap="none">
            <a:spAutoFit/>
          </a:bodyPr>
          <a:lstStyle/>
          <a:p>
            <a:r>
              <a:rPr lang="zh-CN" altLang="en-US" sz="2800" dirty="0">
                <a:solidFill>
                  <a:prstClr val="white"/>
                </a:solidFill>
                <a:cs typeface="+mn-ea"/>
                <a:sym typeface="+mn-lt"/>
              </a:rPr>
              <a:t>二</a:t>
            </a:r>
            <a:endParaRPr lang="zh-CN" altLang="en-US" sz="2800" dirty="0">
              <a:solidFill>
                <a:prstClr val="white"/>
              </a:solidFill>
              <a:cs typeface="+mn-ea"/>
              <a:sym typeface="+mn-lt"/>
            </a:endParaRPr>
          </a:p>
        </p:txBody>
      </p:sp>
      <p:sp>
        <p:nvSpPr>
          <p:cNvPr id="7" name="矩形 6"/>
          <p:cNvSpPr/>
          <p:nvPr/>
        </p:nvSpPr>
        <p:spPr>
          <a:xfrm>
            <a:off x="4676629" y="3337179"/>
            <a:ext cx="4034424" cy="543290"/>
          </a:xfrm>
          <a:prstGeom prst="rect">
            <a:avLst/>
          </a:prstGeom>
          <a:solidFill>
            <a:sysClr val="window" lastClr="FFFFFF"/>
          </a:solidFill>
          <a:ln>
            <a:solidFill>
              <a:srgbClr val="496BCA"/>
            </a:solidFill>
          </a:ln>
        </p:spPr>
        <p:txBody>
          <a:bodyPr wrap="square">
            <a:spAutoFit/>
          </a:bodyPr>
          <a:lstStyle/>
          <a:p>
            <a:pPr lvl="0" algn="ctr">
              <a:lnSpc>
                <a:spcPts val="3800"/>
              </a:lnSpc>
            </a:pPr>
            <a:r>
              <a:rPr lang="zh-CN" altLang="en-US" sz="2800" kern="0" dirty="0">
                <a:solidFill>
                  <a:prstClr val="black">
                    <a:lumMod val="65000"/>
                    <a:lumOff val="35000"/>
                  </a:prstClr>
                </a:solidFill>
                <a:cs typeface="+mn-ea"/>
                <a:sym typeface="+mn-lt"/>
              </a:rPr>
              <a:t>奋起的高三</a:t>
            </a:r>
            <a:endParaRPr lang="zh-CN" altLang="en-US" sz="2800" kern="0" dirty="0">
              <a:solidFill>
                <a:prstClr val="black">
                  <a:lumMod val="65000"/>
                  <a:lumOff val="35000"/>
                </a:prstClr>
              </a:solidFill>
              <a:cs typeface="+mn-ea"/>
              <a:sym typeface="+mn-lt"/>
            </a:endParaRPr>
          </a:p>
        </p:txBody>
      </p:sp>
      <p:sp>
        <p:nvSpPr>
          <p:cNvPr id="8" name="矩形 7"/>
          <p:cNvSpPr/>
          <p:nvPr/>
        </p:nvSpPr>
        <p:spPr>
          <a:xfrm>
            <a:off x="3882044" y="3337179"/>
            <a:ext cx="543739" cy="523220"/>
          </a:xfrm>
          <a:prstGeom prst="rect">
            <a:avLst/>
          </a:prstGeom>
          <a:solidFill>
            <a:srgbClr val="2F5DB7"/>
          </a:solidFill>
        </p:spPr>
        <p:txBody>
          <a:bodyPr wrap="none">
            <a:spAutoFit/>
          </a:bodyPr>
          <a:lstStyle/>
          <a:p>
            <a:r>
              <a:rPr lang="zh-CN" altLang="en-US" sz="2800" dirty="0">
                <a:solidFill>
                  <a:prstClr val="white"/>
                </a:solidFill>
                <a:cs typeface="+mn-ea"/>
                <a:sym typeface="+mn-lt"/>
              </a:rPr>
              <a:t>三</a:t>
            </a:r>
            <a:endParaRPr lang="zh-CN" altLang="en-US" sz="2800" dirty="0">
              <a:solidFill>
                <a:prstClr val="white"/>
              </a:solidFill>
              <a:cs typeface="+mn-ea"/>
              <a:sym typeface="+mn-lt"/>
            </a:endParaRPr>
          </a:p>
        </p:txBody>
      </p:sp>
      <p:sp>
        <p:nvSpPr>
          <p:cNvPr id="9" name="矩形 8"/>
          <p:cNvSpPr/>
          <p:nvPr/>
        </p:nvSpPr>
        <p:spPr>
          <a:xfrm>
            <a:off x="4676629" y="4615306"/>
            <a:ext cx="4034424" cy="543290"/>
          </a:xfrm>
          <a:prstGeom prst="rect">
            <a:avLst/>
          </a:prstGeom>
          <a:solidFill>
            <a:sysClr val="window" lastClr="FFFFFF"/>
          </a:solidFill>
          <a:ln>
            <a:solidFill>
              <a:srgbClr val="496BCA"/>
            </a:solidFill>
          </a:ln>
        </p:spPr>
        <p:txBody>
          <a:bodyPr wrap="square">
            <a:spAutoFit/>
          </a:bodyPr>
          <a:lstStyle/>
          <a:p>
            <a:pPr lvl="0" algn="ctr">
              <a:lnSpc>
                <a:spcPts val="3800"/>
              </a:lnSpc>
            </a:pPr>
            <a:r>
              <a:rPr lang="zh-CN" altLang="en-US" sz="2800" kern="0" dirty="0">
                <a:solidFill>
                  <a:prstClr val="black">
                    <a:lumMod val="65000"/>
                    <a:lumOff val="35000"/>
                  </a:prstClr>
                </a:solidFill>
                <a:cs typeface="+mn-ea"/>
                <a:sym typeface="+mn-lt"/>
              </a:rPr>
              <a:t>学长前辈经验分享</a:t>
            </a:r>
            <a:endParaRPr lang="zh-CN" altLang="en-US" sz="2800" kern="0" dirty="0">
              <a:solidFill>
                <a:prstClr val="black">
                  <a:lumMod val="65000"/>
                  <a:lumOff val="35000"/>
                </a:prstClr>
              </a:solidFill>
              <a:cs typeface="+mn-ea"/>
              <a:sym typeface="+mn-lt"/>
            </a:endParaRPr>
          </a:p>
        </p:txBody>
      </p:sp>
      <p:sp>
        <p:nvSpPr>
          <p:cNvPr id="10" name="矩形 9"/>
          <p:cNvSpPr/>
          <p:nvPr/>
        </p:nvSpPr>
        <p:spPr>
          <a:xfrm>
            <a:off x="3882044" y="4615306"/>
            <a:ext cx="543739" cy="523220"/>
          </a:xfrm>
          <a:prstGeom prst="rect">
            <a:avLst/>
          </a:prstGeom>
          <a:solidFill>
            <a:srgbClr val="2F5DB7"/>
          </a:solidFill>
        </p:spPr>
        <p:txBody>
          <a:bodyPr wrap="none">
            <a:spAutoFit/>
          </a:bodyPr>
          <a:lstStyle/>
          <a:p>
            <a:r>
              <a:rPr lang="zh-CN" altLang="en-US" sz="2800" dirty="0">
                <a:solidFill>
                  <a:prstClr val="white"/>
                </a:solidFill>
                <a:cs typeface="+mn-ea"/>
                <a:sym typeface="+mn-lt"/>
              </a:rPr>
              <a:t>四</a:t>
            </a:r>
            <a:endParaRPr lang="zh-CN" altLang="en-US" sz="2800" dirty="0">
              <a:solidFill>
                <a:prstClr val="white"/>
              </a:solidFill>
              <a:cs typeface="+mn-ea"/>
              <a:sym typeface="+mn-lt"/>
            </a:endParaRPr>
          </a:p>
        </p:txBody>
      </p:sp>
      <p:pic>
        <p:nvPicPr>
          <p:cNvPr id="13" name="图片 12"/>
          <p:cNvPicPr>
            <a:picLocks noChangeAspect="1"/>
          </p:cNvPicPr>
          <p:nvPr/>
        </p:nvPicPr>
        <p:blipFill rotWithShape="1">
          <a:blip r:embed="rId1" cstate="screen"/>
          <a:srcRect/>
          <a:stretch>
            <a:fillRect/>
          </a:stretch>
        </p:blipFill>
        <p:spPr>
          <a:xfrm>
            <a:off x="941696" y="509516"/>
            <a:ext cx="968991" cy="504968"/>
          </a:xfrm>
          <a:prstGeom prst="rect">
            <a:avLst/>
          </a:prstGeom>
        </p:spPr>
      </p:pic>
      <p:pic>
        <p:nvPicPr>
          <p:cNvPr id="15" name="图片 14"/>
          <p:cNvPicPr>
            <a:picLocks noChangeAspect="1"/>
          </p:cNvPicPr>
          <p:nvPr/>
        </p:nvPicPr>
        <p:blipFill rotWithShape="1">
          <a:blip r:embed="rId2" cstate="screen"/>
          <a:srcRect/>
          <a:stretch>
            <a:fillRect/>
          </a:stretch>
        </p:blipFill>
        <p:spPr>
          <a:xfrm>
            <a:off x="8558253" y="3049656"/>
            <a:ext cx="3592530" cy="37919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46997" y="1672238"/>
            <a:ext cx="3298005" cy="1057189"/>
            <a:chOff x="4345968" y="1932591"/>
            <a:chExt cx="3298005" cy="1057189"/>
          </a:xfrm>
          <a:solidFill>
            <a:srgbClr val="2F5DB7"/>
          </a:solidFill>
        </p:grpSpPr>
        <p:sp>
          <p:nvSpPr>
            <p:cNvPr id="3" name="任意多边形 10"/>
            <p:cNvSpPr/>
            <p:nvPr>
              <p:custDataLst>
                <p:tags r:id="rId1"/>
              </p:custDataLst>
            </p:nvPr>
          </p:nvSpPr>
          <p:spPr>
            <a:xfrm>
              <a:off x="4345968" y="1932591"/>
              <a:ext cx="3298005" cy="1057189"/>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blipFill>
              <a:blip r:embed="rId2" cstate="screen"/>
              <a:stretch>
                <a:fillRect/>
              </a:stretch>
            </a:blip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4" name="文本框 3"/>
            <p:cNvSpPr txBox="1"/>
            <p:nvPr/>
          </p:nvSpPr>
          <p:spPr>
            <a:xfrm>
              <a:off x="4882693" y="2041368"/>
              <a:ext cx="2236510" cy="707886"/>
            </a:xfrm>
            <a:prstGeom prst="rect">
              <a:avLst/>
            </a:prstGeom>
            <a:noFill/>
          </p:spPr>
          <p:txBody>
            <a:bodyPr wrap="none" rtlCol="0">
              <a:spAutoFit/>
            </a:bodyPr>
            <a:lstStyle/>
            <a:p>
              <a:pPr algn="ctr"/>
              <a:r>
                <a:rPr lang="zh-CN" altLang="en-US" sz="4000" dirty="0">
                  <a:solidFill>
                    <a:prstClr val="white"/>
                  </a:solidFill>
                  <a:cs typeface="+mn-ea"/>
                  <a:sym typeface="+mn-lt"/>
                </a:rPr>
                <a:t>第一部分</a:t>
              </a:r>
              <a:endParaRPr lang="zh-CN" altLang="en-US" sz="4000" dirty="0">
                <a:solidFill>
                  <a:prstClr val="white"/>
                </a:solidFill>
                <a:cs typeface="+mn-ea"/>
                <a:sym typeface="+mn-lt"/>
              </a:endParaRPr>
            </a:p>
          </p:txBody>
        </p:sp>
      </p:grpSp>
      <p:sp>
        <p:nvSpPr>
          <p:cNvPr id="5" name="文本框 4"/>
          <p:cNvSpPr txBox="1"/>
          <p:nvPr/>
        </p:nvSpPr>
        <p:spPr>
          <a:xfrm>
            <a:off x="4272424" y="2909773"/>
            <a:ext cx="3647152" cy="923330"/>
          </a:xfrm>
          <a:prstGeom prst="rect">
            <a:avLst/>
          </a:prstGeom>
          <a:noFill/>
        </p:spPr>
        <p:txBody>
          <a:bodyPr wrap="none" rtlCol="0">
            <a:spAutoFit/>
          </a:bodyPr>
          <a:lstStyle/>
          <a:p>
            <a:r>
              <a:rPr lang="zh-CN" altLang="en-US" sz="5400" b="1" dirty="0">
                <a:solidFill>
                  <a:srgbClr val="2F5DB7"/>
                </a:solidFill>
                <a:cs typeface="+mn-ea"/>
                <a:sym typeface="+mn-lt"/>
              </a:rPr>
              <a:t>不同的高三</a:t>
            </a:r>
            <a:endParaRPr lang="zh-CN" altLang="en-US" sz="5400" b="1" dirty="0">
              <a:solidFill>
                <a:srgbClr val="2F5DB7"/>
              </a:solidFill>
              <a:cs typeface="+mn-ea"/>
              <a:sym typeface="+mn-lt"/>
            </a:endParaRPr>
          </a:p>
        </p:txBody>
      </p:sp>
      <p:pic>
        <p:nvPicPr>
          <p:cNvPr id="6" name="图片 5"/>
          <p:cNvPicPr>
            <a:picLocks noChangeAspect="1"/>
          </p:cNvPicPr>
          <p:nvPr/>
        </p:nvPicPr>
        <p:blipFill rotWithShape="1">
          <a:blip r:embed="rId3" cstate="screen"/>
          <a:srcRect/>
          <a:stretch>
            <a:fillRect/>
          </a:stretch>
        </p:blipFill>
        <p:spPr>
          <a:xfrm>
            <a:off x="622181" y="4013450"/>
            <a:ext cx="10058400" cy="2844549"/>
          </a:xfrm>
          <a:prstGeom prst="rect">
            <a:avLst/>
          </a:prstGeom>
        </p:spPr>
      </p:pic>
      <p:pic>
        <p:nvPicPr>
          <p:cNvPr id="7" name="图片 6"/>
          <p:cNvPicPr>
            <a:picLocks noChangeAspect="1"/>
          </p:cNvPicPr>
          <p:nvPr/>
        </p:nvPicPr>
        <p:blipFill rotWithShape="1">
          <a:blip r:embed="rId4" cstate="screen"/>
          <a:srcRect/>
          <a:stretch>
            <a:fillRect/>
          </a:stretch>
        </p:blipFill>
        <p:spPr>
          <a:xfrm flipH="1">
            <a:off x="622181" y="823837"/>
            <a:ext cx="2882490" cy="1586308"/>
          </a:xfrm>
          <a:prstGeom prst="rect">
            <a:avLst/>
          </a:prstGeom>
        </p:spPr>
      </p:pic>
      <p:pic>
        <p:nvPicPr>
          <p:cNvPr id="8" name="图片 7"/>
          <p:cNvPicPr>
            <a:picLocks noChangeAspect="1"/>
          </p:cNvPicPr>
          <p:nvPr/>
        </p:nvPicPr>
        <p:blipFill rotWithShape="1">
          <a:blip r:embed="rId5" cstate="screen"/>
          <a:srcRect/>
          <a:stretch>
            <a:fillRect/>
          </a:stretch>
        </p:blipFill>
        <p:spPr>
          <a:xfrm>
            <a:off x="9206239" y="143301"/>
            <a:ext cx="2948684" cy="67146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文本框 2"/>
          <p:cNvSpPr txBox="1"/>
          <p:nvPr>
            <p:custDataLst>
              <p:tags r:id="rId1"/>
            </p:custDataLst>
          </p:nvPr>
        </p:nvSpPr>
        <p:spPr>
          <a:xfrm>
            <a:off x="1539432" y="903980"/>
            <a:ext cx="6829377" cy="1135054"/>
          </a:xfrm>
          <a:prstGeom prst="rect">
            <a:avLst/>
          </a:prstGeom>
          <a:noFill/>
        </p:spPr>
        <p:txBody>
          <a:bodyPr wrap="square" rtlCol="0">
            <a:spAutoFit/>
          </a:bodyPr>
          <a:lstStyle/>
          <a:p>
            <a:pPr algn="ctr">
              <a:lnSpc>
                <a:spcPct val="150000"/>
              </a:lnSpc>
            </a:pPr>
            <a:r>
              <a:rPr kumimoji="1" lang="zh-CN" altLang="en-US" sz="2400" dirty="0">
                <a:solidFill>
                  <a:schemeClr val="tx1">
                    <a:lumMod val="75000"/>
                    <a:lumOff val="25000"/>
                  </a:schemeClr>
                </a:solidFill>
                <a:cs typeface="+mn-ea"/>
                <a:sym typeface="+mn-lt"/>
              </a:rPr>
              <a:t>你是否还幻想着王者荣耀还没升级</a:t>
            </a:r>
            <a:r>
              <a:rPr kumimoji="1" lang="en-US" altLang="zh-CN" sz="2400" dirty="0">
                <a:solidFill>
                  <a:schemeClr val="tx1">
                    <a:lumMod val="75000"/>
                    <a:lumOff val="25000"/>
                  </a:schemeClr>
                </a:solidFill>
                <a:cs typeface="+mn-ea"/>
                <a:sym typeface="+mn-lt"/>
              </a:rPr>
              <a:t>?</a:t>
            </a:r>
            <a:br>
              <a:rPr kumimoji="1" lang="en-US" altLang="zh-CN" sz="2400" dirty="0">
                <a:solidFill>
                  <a:schemeClr val="tx1">
                    <a:lumMod val="75000"/>
                    <a:lumOff val="25000"/>
                  </a:schemeClr>
                </a:solidFill>
                <a:cs typeface="+mn-ea"/>
                <a:sym typeface="+mn-lt"/>
              </a:rPr>
            </a:br>
            <a:r>
              <a:rPr kumimoji="1" lang="zh-CN" altLang="en-US" sz="2400" dirty="0">
                <a:solidFill>
                  <a:schemeClr val="tx1">
                    <a:lumMod val="75000"/>
                    <a:lumOff val="25000"/>
                  </a:schemeClr>
                </a:solidFill>
                <a:cs typeface="+mn-ea"/>
                <a:sym typeface="+mn-lt"/>
              </a:rPr>
              <a:t>是否还在想着没追完的电视剧？</a:t>
            </a:r>
            <a:endParaRPr kumimoji="1" lang="zh-CN" altLang="en-US" sz="2400" dirty="0">
              <a:solidFill>
                <a:schemeClr val="tx1">
                  <a:lumMod val="75000"/>
                  <a:lumOff val="25000"/>
                </a:schemeClr>
              </a:solidFill>
              <a:cs typeface="+mn-ea"/>
              <a:sym typeface="+mn-lt"/>
            </a:endParaRPr>
          </a:p>
        </p:txBody>
      </p:sp>
      <p:pic>
        <p:nvPicPr>
          <p:cNvPr id="5" name="PA-图片 4"/>
          <p:cNvPicPr>
            <a:picLocks noChangeAspect="1"/>
          </p:cNvPicPr>
          <p:nvPr>
            <p:custDataLst>
              <p:tags r:id="rId2"/>
            </p:custDataLst>
          </p:nvPr>
        </p:nvPicPr>
        <p:blipFill rotWithShape="1">
          <a:blip r:embed="rId3" cstate="screen"/>
          <a:srcRect/>
          <a:stretch>
            <a:fillRect/>
          </a:stretch>
        </p:blipFill>
        <p:spPr>
          <a:xfrm>
            <a:off x="4380931" y="1742023"/>
            <a:ext cx="8148629" cy="5115977"/>
          </a:xfrm>
          <a:prstGeom prst="rect">
            <a:avLst/>
          </a:prstGeom>
        </p:spPr>
      </p:pic>
      <p:sp>
        <p:nvSpPr>
          <p:cNvPr id="7" name="PA-文本框 6"/>
          <p:cNvSpPr txBox="1"/>
          <p:nvPr>
            <p:custDataLst>
              <p:tags r:id="rId4"/>
            </p:custDataLst>
          </p:nvPr>
        </p:nvSpPr>
        <p:spPr>
          <a:xfrm>
            <a:off x="1250097" y="2427827"/>
            <a:ext cx="2492990" cy="646331"/>
          </a:xfrm>
          <a:prstGeom prst="rect">
            <a:avLst/>
          </a:prstGeom>
          <a:noFill/>
        </p:spPr>
        <p:txBody>
          <a:bodyPr wrap="none" rtlCol="0">
            <a:spAutoFit/>
          </a:bodyPr>
          <a:lstStyle/>
          <a:p>
            <a:r>
              <a:rPr lang="zh-CN" altLang="en-US" sz="3600" dirty="0">
                <a:solidFill>
                  <a:srgbClr val="5F2D44"/>
                </a:solidFill>
                <a:cs typeface="+mn-ea"/>
                <a:sym typeface="+mn-lt"/>
              </a:rPr>
              <a:t>高二的回忆</a:t>
            </a:r>
            <a:endParaRPr lang="en-US" altLang="zh-CN" sz="3600" dirty="0">
              <a:solidFill>
                <a:srgbClr val="5F2D44"/>
              </a:solidFill>
              <a:cs typeface="+mn-ea"/>
              <a:sym typeface="+mn-lt"/>
            </a:endParaRPr>
          </a:p>
        </p:txBody>
      </p:sp>
      <p:sp>
        <p:nvSpPr>
          <p:cNvPr id="8" name="PA-矩形 7"/>
          <p:cNvSpPr/>
          <p:nvPr>
            <p:custDataLst>
              <p:tags r:id="rId5"/>
            </p:custDataLst>
          </p:nvPr>
        </p:nvSpPr>
        <p:spPr>
          <a:xfrm>
            <a:off x="1332931" y="3180317"/>
            <a:ext cx="6096000" cy="2585323"/>
          </a:xfrm>
          <a:prstGeom prst="rect">
            <a:avLst/>
          </a:prstGeom>
          <a:noFill/>
        </p:spPr>
        <p:txBody>
          <a:bodyPr wrap="square" rtlCol="0">
            <a:spAutoFit/>
          </a:bodyPr>
          <a:lstStyle/>
          <a:p>
            <a:pPr>
              <a:lnSpc>
                <a:spcPct val="150000"/>
              </a:lnSpc>
            </a:pPr>
            <a:r>
              <a:rPr kumimoji="1" lang="zh-CN" altLang="en-US" dirty="0">
                <a:solidFill>
                  <a:schemeClr val="tx1">
                    <a:lumMod val="75000"/>
                    <a:lumOff val="25000"/>
                  </a:schemeClr>
                </a:solidFill>
                <a:cs typeface="+mn-ea"/>
                <a:sym typeface="+mn-lt"/>
              </a:rPr>
              <a:t>晚自习的纪律不太好，同学们喜欢讨论</a:t>
            </a:r>
            <a:endParaRPr kumimoji="1" lang="zh-CN" altLang="en-US" dirty="0">
              <a:solidFill>
                <a:schemeClr val="tx1">
                  <a:lumMod val="75000"/>
                  <a:lumOff val="25000"/>
                </a:schemeClr>
              </a:solidFill>
              <a:cs typeface="+mn-ea"/>
              <a:sym typeface="+mn-lt"/>
            </a:endParaRPr>
          </a:p>
          <a:p>
            <a:pPr>
              <a:lnSpc>
                <a:spcPct val="150000"/>
              </a:lnSpc>
            </a:pPr>
            <a:r>
              <a:rPr kumimoji="1" lang="zh-CN" altLang="en-US" dirty="0">
                <a:solidFill>
                  <a:schemeClr val="tx1">
                    <a:lumMod val="75000"/>
                    <a:lumOff val="25000"/>
                  </a:schemeClr>
                </a:solidFill>
                <a:cs typeface="+mn-ea"/>
                <a:sym typeface="+mn-lt"/>
              </a:rPr>
              <a:t>大部分的同学学习的主动性并不高</a:t>
            </a:r>
            <a:endParaRPr kumimoji="1" lang="zh-CN" altLang="en-US" dirty="0">
              <a:solidFill>
                <a:schemeClr val="tx1">
                  <a:lumMod val="75000"/>
                  <a:lumOff val="25000"/>
                </a:schemeClr>
              </a:solidFill>
              <a:cs typeface="+mn-ea"/>
              <a:sym typeface="+mn-lt"/>
            </a:endParaRPr>
          </a:p>
          <a:p>
            <a:pPr>
              <a:lnSpc>
                <a:spcPct val="150000"/>
              </a:lnSpc>
            </a:pPr>
            <a:r>
              <a:rPr kumimoji="1" lang="zh-CN" altLang="en-US" dirty="0">
                <a:solidFill>
                  <a:schemeClr val="tx1">
                    <a:lumMod val="75000"/>
                    <a:lumOff val="25000"/>
                  </a:schemeClr>
                </a:solidFill>
                <a:cs typeface="+mn-ea"/>
                <a:sym typeface="+mn-lt"/>
              </a:rPr>
              <a:t>迟到这些问题也比较严重</a:t>
            </a:r>
            <a:endParaRPr kumimoji="1" lang="zh-CN" altLang="en-US" dirty="0">
              <a:solidFill>
                <a:schemeClr val="tx1">
                  <a:lumMod val="75000"/>
                  <a:lumOff val="25000"/>
                </a:schemeClr>
              </a:solidFill>
              <a:cs typeface="+mn-ea"/>
              <a:sym typeface="+mn-lt"/>
            </a:endParaRPr>
          </a:p>
          <a:p>
            <a:pPr>
              <a:lnSpc>
                <a:spcPct val="150000"/>
              </a:lnSpc>
            </a:pPr>
            <a:r>
              <a:rPr kumimoji="1" lang="zh-CN" altLang="en-US" dirty="0">
                <a:solidFill>
                  <a:schemeClr val="tx1">
                    <a:lumMod val="75000"/>
                    <a:lumOff val="25000"/>
                  </a:schemeClr>
                </a:solidFill>
                <a:cs typeface="+mn-ea"/>
                <a:sym typeface="+mn-lt"/>
              </a:rPr>
              <a:t>上课睡觉、玩手机（特别是英语课）</a:t>
            </a:r>
            <a:endParaRPr kumimoji="1" lang="zh-CN" altLang="en-US" dirty="0">
              <a:solidFill>
                <a:schemeClr val="tx1">
                  <a:lumMod val="75000"/>
                  <a:lumOff val="25000"/>
                </a:schemeClr>
              </a:solidFill>
              <a:cs typeface="+mn-ea"/>
              <a:sym typeface="+mn-lt"/>
            </a:endParaRPr>
          </a:p>
          <a:p>
            <a:pPr>
              <a:lnSpc>
                <a:spcPct val="150000"/>
              </a:lnSpc>
            </a:pPr>
            <a:r>
              <a:rPr kumimoji="1" lang="zh-CN" altLang="en-US" dirty="0">
                <a:solidFill>
                  <a:schemeClr val="tx1">
                    <a:lumMod val="75000"/>
                    <a:lumOff val="25000"/>
                  </a:schemeClr>
                </a:solidFill>
                <a:cs typeface="+mn-ea"/>
                <a:sym typeface="+mn-lt"/>
              </a:rPr>
              <a:t>在教室吃零食、乱扔垃圾</a:t>
            </a:r>
            <a:endParaRPr kumimoji="1" lang="zh-CN" altLang="en-US" dirty="0">
              <a:solidFill>
                <a:schemeClr val="tx1">
                  <a:lumMod val="75000"/>
                  <a:lumOff val="25000"/>
                </a:schemeClr>
              </a:solidFill>
              <a:cs typeface="+mn-ea"/>
              <a:sym typeface="+mn-lt"/>
            </a:endParaRPr>
          </a:p>
          <a:p>
            <a:pPr>
              <a:lnSpc>
                <a:spcPct val="150000"/>
              </a:lnSpc>
            </a:pPr>
            <a:r>
              <a:rPr kumimoji="1" lang="zh-CN" altLang="en-US" dirty="0">
                <a:solidFill>
                  <a:schemeClr val="tx1">
                    <a:lumMod val="75000"/>
                    <a:lumOff val="25000"/>
                  </a:schemeClr>
                </a:solidFill>
                <a:cs typeface="+mn-ea"/>
                <a:sym typeface="+mn-lt"/>
              </a:rPr>
              <a:t>高三了，这些缺点应该消失了！！！！</a:t>
            </a:r>
            <a:endParaRPr kumimoji="1" lang="zh-CN" altLang="en-US"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to="" calcmode="lin" valueType="num">
                                      <p:cBhvr>
                                        <p:cTn id="7" dur="700" fill="hold">
                                          <p:stCondLst>
                                            <p:cond delay="0"/>
                                          </p:stCondLst>
                                        </p:cTn>
                                        <p:tgtEl>
                                          <p:spTgt spid="3"/>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3"/>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3"/>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3"/>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to="" calcmode="lin" valueType="num">
                                      <p:cBhvr>
                                        <p:cTn id="15" dur="700" fill="hold">
                                          <p:stCondLst>
                                            <p:cond delay="0"/>
                                          </p:stCondLst>
                                        </p:cTn>
                                        <p:tgtEl>
                                          <p:spTgt spid="7"/>
                                        </p:tgtEl>
                                        <p:attrNameLst>
                                          <p:attrName>ppt_y</p:attrName>
                                        </p:attrNameLst>
                                      </p:cBhvr>
                                      <p:tavLst>
                                        <p:tav tm="0" fmla="#ppt_y-#ppt_h/6*sin(2*pi*$)*(1-$)*8/9">
                                          <p:val>
                                            <p:fltVal val="0"/>
                                          </p:val>
                                        </p:tav>
                                        <p:tav tm="100000">
                                          <p:val>
                                            <p:fltVal val="1"/>
                                          </p:val>
                                        </p:tav>
                                      </p:tavLst>
                                    </p:anim>
                                    <p:anim to="" calcmode="lin" valueType="num">
                                      <p:cBhvr>
                                        <p:cTn id="16" dur="700" fill="hold">
                                          <p:stCondLst>
                                            <p:cond delay="0"/>
                                          </p:stCondLst>
                                        </p:cTn>
                                        <p:tgtEl>
                                          <p:spTgt spid="7"/>
                                        </p:tgtEl>
                                        <p:attrNameLst>
                                          <p:attrName>ppt_h</p:attrName>
                                        </p:attrNameLst>
                                      </p:cBhvr>
                                      <p:tavLst>
                                        <p:tav tm="0" fmla="#ppt_h-#ppt_h/4*sin(2*pi*$)*(1-$)">
                                          <p:val>
                                            <p:fltVal val="0"/>
                                          </p:val>
                                        </p:tav>
                                        <p:tav tm="100000">
                                          <p:val>
                                            <p:fltVal val="1"/>
                                          </p:val>
                                        </p:tav>
                                      </p:tavLst>
                                    </p:anim>
                                  </p:childTnLst>
                                </p:cTn>
                              </p:par>
                              <p:par>
                                <p:cTn id="17" presetID="0" presetClass="entr" presetSubtype="0" decel="50000" fill="hold" grpId="0" nodeType="withEffect">
                                  <p:stCondLst>
                                    <p:cond delay="0"/>
                                  </p:stCondLst>
                                  <p:iterate type="lt">
                                    <p:tmPct val="10000"/>
                                  </p:iterate>
                                  <p:childTnLst>
                                    <p:set>
                                      <p:cBhvr>
                                        <p:cTn id="18" dur="750" fill="hold">
                                          <p:stCondLst>
                                            <p:cond delay="0"/>
                                          </p:stCondLst>
                                        </p:cTn>
                                        <p:tgtEl>
                                          <p:spTgt spid="8"/>
                                        </p:tgtEl>
                                        <p:attrNameLst>
                                          <p:attrName>style.visibility</p:attrName>
                                        </p:attrNameLst>
                                      </p:cBhvr>
                                      <p:to>
                                        <p:strVal val="visible"/>
                                      </p:to>
                                    </p:set>
                                    <p:animScale>
                                      <p:cBhvr>
                                        <p:cTn id="19" dur="225" decel="50000" fill="hold">
                                          <p:stCondLst>
                                            <p:cond delay="0"/>
                                          </p:stCondLst>
                                        </p:cTn>
                                        <p:tgtEl>
                                          <p:spTgt spid="8"/>
                                        </p:tgtEl>
                                      </p:cBhvr>
                                      <p:from x="150000" y="150000"/>
                                      <p:to x="50000" y="50000"/>
                                    </p:animScale>
                                    <p:anim to="" calcmode="lin" valueType="num">
                                      <p:cBhvr>
                                        <p:cTn id="20" dur="225" decel="50000" fill="hold">
                                          <p:stCondLst>
                                            <p:cond delay="0"/>
                                          </p:stCondLst>
                                        </p:cTn>
                                        <p:tgtEl>
                                          <p:spTgt spid="8"/>
                                        </p:tgtEl>
                                        <p:attrNameLst>
                                          <p:attrName>ppt_x</p:attrName>
                                        </p:attrNameLst>
                                      </p:cBhvr>
                                      <p:tavLst>
                                        <p:tav tm="0">
                                          <p:val>
                                            <p:strVal val="#ppt_x-0.05"/>
                                          </p:val>
                                        </p:tav>
                                        <p:tav tm="100000">
                                          <p:val>
                                            <p:strVal val="#ppt_x+0.02"/>
                                          </p:val>
                                        </p:tav>
                                      </p:tavLst>
                                    </p:anim>
                                    <p:animScale>
                                      <p:cBhvr>
                                        <p:cTn id="21" dur="375" accel="50000" fill="hold">
                                          <p:stCondLst>
                                            <p:cond delay="225"/>
                                          </p:stCondLst>
                                        </p:cTn>
                                        <p:tgtEl>
                                          <p:spTgt spid="8"/>
                                        </p:tgtEl>
                                      </p:cBhvr>
                                      <p:from x="50000" y="50000"/>
                                      <p:to x="100000" y="100000"/>
                                    </p:animScale>
                                    <p:anim to="" calcmode="lin" valueType="num">
                                      <p:cBhvr>
                                        <p:cTn id="22" dur="375" accel="50000" fill="hold">
                                          <p:stCondLst>
                                            <p:cond delay="225"/>
                                          </p:stCondLst>
                                        </p:cTn>
                                        <p:tgtEl>
                                          <p:spTgt spid="8"/>
                                        </p:tgtEl>
                                        <p:attrNameLst>
                                          <p:attrName>ppt_x</p:attrName>
                                        </p:attrNameLst>
                                      </p:cBhvr>
                                      <p:tavLst>
                                        <p:tav tm="0">
                                          <p:val>
                                            <p:strVal val="ppt_x"/>
                                          </p:val>
                                        </p:tav>
                                        <p:tav tm="100000">
                                          <p:val>
                                            <p:strVal val="#ppt_x"/>
                                          </p:val>
                                        </p:tav>
                                      </p:tavLst>
                                    </p:anim>
                                    <p:anim to="" calcmode="lin" valueType="num">
                                      <p:cBhvr>
                                        <p:cTn id="23" dur="225" decel="50000" fill="hold">
                                          <p:stCondLst>
                                            <p:cond delay="0"/>
                                          </p:stCondLst>
                                        </p:cTn>
                                        <p:tgtEl>
                                          <p:spTgt spid="8"/>
                                        </p:tgtEl>
                                        <p:attrNameLst>
                                          <p:attrName>ppt_y</p:attrName>
                                        </p:attrNameLst>
                                      </p:cBhvr>
                                      <p:tavLst>
                                        <p:tav tm="0">
                                          <p:val>
                                            <p:strVal val="#ppt_y-0.05"/>
                                          </p:val>
                                        </p:tav>
                                        <p:tav tm="100000">
                                          <p:val>
                                            <p:strVal val="#ppt_y+0.05"/>
                                          </p:val>
                                        </p:tav>
                                      </p:tavLst>
                                    </p:anim>
                                    <p:anim to="" calcmode="lin" valueType="num">
                                      <p:cBhvr>
                                        <p:cTn id="24" dur="375" accel="50000" fill="hold">
                                          <p:stCondLst>
                                            <p:cond delay="225"/>
                                          </p:stCondLst>
                                        </p:cTn>
                                        <p:tgtEl>
                                          <p:spTgt spid="8"/>
                                        </p:tgtEl>
                                        <p:attrNameLst>
                                          <p:attrName>ppt_y</p:attrName>
                                        </p:attrNameLst>
                                      </p:cBhvr>
                                      <p:tavLst>
                                        <p:tav tm="0">
                                          <p:val>
                                            <p:strVal val="ppt_y"/>
                                          </p:val>
                                        </p:tav>
                                        <p:tav tm="100000">
                                          <p:val>
                                            <p:strVal val="#ppt_y"/>
                                          </p:val>
                                        </p:tav>
                                      </p:tavLst>
                                    </p:anim>
                                    <p:animRot by="21600000" from="-2700000" to="1200000">
                                      <p:cBhvr>
                                        <p:cTn id="25" dur="750" decel="50000" fill="hold">
                                          <p:stCondLst>
                                            <p:cond delay="0"/>
                                          </p:stCondLst>
                                        </p:cTn>
                                        <p:tgtEl>
                                          <p:spTgt spid="8"/>
                                        </p:tgtEl>
                                        <p:attrNameLst>
                                          <p:attrName>r</p:attrName>
                                        </p:attrNameLst>
                                      </p:cBhvr>
                                    </p:animRot>
                                    <p:animRot by="21600000" from="1200000" to="0">
                                      <p:cBhvr>
                                        <p:cTn id="26" dur="375" accel="50000" fill="hold">
                                          <p:stCondLst>
                                            <p:cond delay="225"/>
                                          </p:stCondLst>
                                        </p:cTn>
                                        <p:tgtEl>
                                          <p:spTgt spid="8"/>
                                        </p:tgtEl>
                                        <p:attrNameLst>
                                          <p:attrName>r</p:attrName>
                                        </p:attrNameLst>
                                      </p:cBhvr>
                                    </p:animRot>
                                    <p:animEffect filter="fade">
                                      <p:cBhvr>
                                        <p:cTn id="27" dur="225">
                                          <p:stCondLst>
                                            <p:cond delay="0"/>
                                          </p:stCondLst>
                                        </p:cTn>
                                        <p:tgtEl>
                                          <p:spTgt spid="8"/>
                                        </p:tgtEl>
                                      </p:cBhvr>
                                    </p:animEffect>
                                  </p:childTnLst>
                                </p:cTn>
                              </p:par>
                              <p:par>
                                <p:cTn id="28" presetID="0" presetClass="entr" presetSubtype="0" fill="hold" nodeType="withEffect">
                                  <p:stCondLst>
                                    <p:cond delay="0"/>
                                  </p:stCondLst>
                                  <p:childTnLst>
                                    <p:set>
                                      <p:cBhvr>
                                        <p:cTn id="29" dur="700" fill="hold">
                                          <p:stCondLst>
                                            <p:cond delay="0"/>
                                          </p:stCondLst>
                                        </p:cTn>
                                        <p:tgtEl>
                                          <p:spTgt spid="5"/>
                                        </p:tgtEl>
                                        <p:attrNameLst>
                                          <p:attrName>style.visibility</p:attrName>
                                        </p:attrNameLst>
                                      </p:cBhvr>
                                      <p:to>
                                        <p:strVal val="visible"/>
                                      </p:to>
                                    </p:set>
                                    <p:anim to="" calcmode="lin" valueType="num">
                                      <p:cBhvr>
                                        <p:cTn id="30" dur="700" fill="hold">
                                          <p:stCondLst>
                                            <p:cond delay="0"/>
                                          </p:stCondLst>
                                        </p:cTn>
                                        <p:tgtEl>
                                          <p:spTgt spid="5"/>
                                        </p:tgtEl>
                                        <p:attrNameLst>
                                          <p:attrName>ppt_x</p:attrName>
                                        </p:attrNameLst>
                                      </p:cBhvr>
                                      <p:tavLst>
                                        <p:tav tm="0" fmla="#ppt_x-#ppt_w*((1.5-1.5*$)^3-(1.5-1.5*$)^2)">
                                          <p:val>
                                            <p:fltVal val="0"/>
                                          </p:val>
                                        </p:tav>
                                        <p:tav tm="100000">
                                          <p:val>
                                            <p:fltVal val="1"/>
                                          </p:val>
                                        </p:tav>
                                      </p:tavLst>
                                    </p:anim>
                                    <p:animEffect filter="fade">
                                      <p:cBhvr>
                                        <p:cTn id="31" dur="7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图片 2"/>
          <p:cNvPicPr>
            <a:picLocks noChangeAspect="1"/>
          </p:cNvPicPr>
          <p:nvPr>
            <p:custDataLst>
              <p:tags r:id="rId1"/>
            </p:custDataLst>
          </p:nvPr>
        </p:nvPicPr>
        <p:blipFill rotWithShape="1">
          <a:blip r:embed="rId2" cstate="screen"/>
          <a:srcRect/>
          <a:stretch>
            <a:fillRect/>
          </a:stretch>
        </p:blipFill>
        <p:spPr>
          <a:xfrm>
            <a:off x="532263" y="801528"/>
            <a:ext cx="6291796" cy="5667511"/>
          </a:xfrm>
          <a:prstGeom prst="rect">
            <a:avLst/>
          </a:prstGeom>
        </p:spPr>
      </p:pic>
      <p:sp>
        <p:nvSpPr>
          <p:cNvPr id="4" name="PA-文本框 6"/>
          <p:cNvSpPr txBox="1"/>
          <p:nvPr>
            <p:custDataLst>
              <p:tags r:id="rId3"/>
            </p:custDataLst>
          </p:nvPr>
        </p:nvSpPr>
        <p:spPr>
          <a:xfrm>
            <a:off x="6654610" y="1895564"/>
            <a:ext cx="4801314" cy="646331"/>
          </a:xfrm>
          <a:prstGeom prst="rect">
            <a:avLst/>
          </a:prstGeom>
          <a:noFill/>
        </p:spPr>
        <p:txBody>
          <a:bodyPr wrap="none" rtlCol="0">
            <a:spAutoFit/>
          </a:bodyPr>
          <a:lstStyle/>
          <a:p>
            <a:r>
              <a:rPr lang="zh-CN" altLang="en-US" sz="3600" dirty="0">
                <a:solidFill>
                  <a:schemeClr val="tx1">
                    <a:lumMod val="65000"/>
                    <a:lumOff val="35000"/>
                  </a:schemeClr>
                </a:solidFill>
                <a:cs typeface="+mn-ea"/>
                <a:sym typeface="+mn-lt"/>
              </a:rPr>
              <a:t>但是，现实就在眼前！</a:t>
            </a:r>
            <a:endParaRPr lang="zh-CN" altLang="en-US" sz="3600" dirty="0">
              <a:solidFill>
                <a:schemeClr val="tx1">
                  <a:lumMod val="65000"/>
                  <a:lumOff val="35000"/>
                </a:schemeClr>
              </a:solidFill>
              <a:cs typeface="+mn-ea"/>
              <a:sym typeface="+mn-lt"/>
            </a:endParaRPr>
          </a:p>
        </p:txBody>
      </p:sp>
      <p:sp>
        <p:nvSpPr>
          <p:cNvPr id="5" name="PA-文本框 6"/>
          <p:cNvSpPr txBox="1"/>
          <p:nvPr>
            <p:custDataLst>
              <p:tags r:id="rId4"/>
            </p:custDataLst>
          </p:nvPr>
        </p:nvSpPr>
        <p:spPr>
          <a:xfrm>
            <a:off x="7091339" y="3127451"/>
            <a:ext cx="3262432" cy="1015663"/>
          </a:xfrm>
          <a:prstGeom prst="rect">
            <a:avLst/>
          </a:prstGeom>
          <a:noFill/>
        </p:spPr>
        <p:txBody>
          <a:bodyPr wrap="none" rtlCol="0">
            <a:spAutoFit/>
          </a:bodyPr>
          <a:lstStyle/>
          <a:p>
            <a:r>
              <a:rPr lang="zh-CN" altLang="en-US" sz="6000" dirty="0">
                <a:solidFill>
                  <a:srgbClr val="2F5DB7"/>
                </a:solidFill>
                <a:cs typeface="+mn-ea"/>
                <a:sym typeface="+mn-lt"/>
              </a:rPr>
              <a:t>走进高三</a:t>
            </a:r>
            <a:endParaRPr lang="zh-CN" altLang="en-US" sz="6000" dirty="0">
              <a:solidFill>
                <a:srgbClr val="2F5DB7"/>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to="" calcmode="lin" valueType="num">
                                      <p:cBhvr>
                                        <p:cTn id="7" dur="700" fill="hold">
                                          <p:stCondLst>
                                            <p:cond delay="0"/>
                                          </p:stCondLst>
                                        </p:cTn>
                                        <p:tgtEl>
                                          <p:spTgt spid="4"/>
                                        </p:tgtEl>
                                        <p:attrNameLst>
                                          <p:attrName>ppt_y</p:attrName>
                                        </p:attrNameLst>
                                      </p:cBhvr>
                                      <p:tavLst>
                                        <p:tav tm="0" fmla="#ppt_y-#ppt_h/6*sin(2*pi*$)*(1-$)*8/9">
                                          <p:val>
                                            <p:fltVal val="0"/>
                                          </p:val>
                                        </p:tav>
                                        <p:tav tm="100000">
                                          <p:val>
                                            <p:fltVal val="1"/>
                                          </p:val>
                                        </p:tav>
                                      </p:tavLst>
                                    </p:anim>
                                    <p:anim to="" calcmode="lin" valueType="num">
                                      <p:cBhvr>
                                        <p:cTn id="8" dur="700" fill="hold">
                                          <p:stCondLst>
                                            <p:cond delay="0"/>
                                          </p:stCondLst>
                                        </p:cTn>
                                        <p:tgtEl>
                                          <p:spTgt spid="4"/>
                                        </p:tgtEl>
                                        <p:attrNameLst>
                                          <p:attrName>ppt_h</p:attrName>
                                        </p:attrNameLst>
                                      </p:cBhvr>
                                      <p:tavLst>
                                        <p:tav tm="0" fmla="#ppt_h-#ppt_h/4*sin(2*pi*$)*(1-$)">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to="" calcmode="lin" valueType="num">
                                      <p:cBhvr>
                                        <p:cTn id="11" dur="700" fill="hold">
                                          <p:stCondLst>
                                            <p:cond delay="0"/>
                                          </p:stCondLst>
                                        </p:cTn>
                                        <p:tgtEl>
                                          <p:spTgt spid="5"/>
                                        </p:tgtEl>
                                        <p:attrNameLst>
                                          <p:attrName>ppt_y</p:attrName>
                                        </p:attrNameLst>
                                      </p:cBhvr>
                                      <p:tavLst>
                                        <p:tav tm="0" fmla="#ppt_y-#ppt_h/6*sin(2*pi*$)*(1-$)*8/9">
                                          <p:val>
                                            <p:fltVal val="0"/>
                                          </p:val>
                                        </p:tav>
                                        <p:tav tm="100000">
                                          <p:val>
                                            <p:fltVal val="1"/>
                                          </p:val>
                                        </p:tav>
                                      </p:tavLst>
                                    </p:anim>
                                    <p:anim to="" calcmode="lin" valueType="num">
                                      <p:cBhvr>
                                        <p:cTn id="12" dur="700" fill="hold">
                                          <p:stCondLst>
                                            <p:cond delay="0"/>
                                          </p:stCondLst>
                                        </p:cTn>
                                        <p:tgtEl>
                                          <p:spTgt spid="5"/>
                                        </p:tgtEl>
                                        <p:attrNameLst>
                                          <p:attrName>ppt_h</p:attrName>
                                        </p:attrNameLst>
                                      </p:cBhvr>
                                      <p:tavLst>
                                        <p:tav tm="0" fmla="#ppt_h-#ppt_h/4*sin(2*pi*$)*(1-$)">
                                          <p:val>
                                            <p:fltVal val="0"/>
                                          </p:val>
                                        </p:tav>
                                        <p:tav tm="100000">
                                          <p:val>
                                            <p:fltVal val="1"/>
                                          </p:val>
                                        </p:tav>
                                      </p:tavLst>
                                    </p:anim>
                                  </p:childTnLst>
                                </p:cTn>
                              </p:par>
                              <p:par>
                                <p:cTn id="13" presetID="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to="" calcmode="lin" valueType="num">
                                      <p:cBhvr>
                                        <p:cTn id="15" dur="700" fill="hold">
                                          <p:stCondLst>
                                            <p:cond delay="0"/>
                                          </p:stCondLst>
                                        </p:cTn>
                                        <p:tgtEl>
                                          <p:spTgt spid="3"/>
                                        </p:tgtEl>
                                        <p:attrNameLst>
                                          <p:attrName>ppt_x</p:attrName>
                                        </p:attrNameLst>
                                      </p:cBhvr>
                                      <p:tavLst>
                                        <p:tav tm="0" fmla="#ppt_x-(-#ppt_w/2*cos(ppt_r/180*pi))*((1.5-1.5*$)^2-(1.5-1.5*$)^3)">
                                          <p:val>
                                            <p:fltVal val="0"/>
                                          </p:val>
                                        </p:tav>
                                        <p:tav tm="100000">
                                          <p:val>
                                            <p:fltVal val="1"/>
                                          </p:val>
                                        </p:tav>
                                      </p:tavLst>
                                    </p:anim>
                                    <p:anim to="" calcmode="lin" valueType="num">
                                      <p:cBhvr>
                                        <p:cTn id="16" dur="700" fill="hold">
                                          <p:stCondLst>
                                            <p:cond delay="0"/>
                                          </p:stCondLst>
                                        </p:cTn>
                                        <p:tgtEl>
                                          <p:spTgt spid="3"/>
                                        </p:tgtEl>
                                        <p:attrNameLst>
                                          <p:attrName>ppt_y</p:attrName>
                                        </p:attrNameLst>
                                      </p:cBhvr>
                                      <p:tavLst>
                                        <p:tav tm="0" fmla="#ppt_y-(-#ppt_h/2*cos(ppt_r/180*pi))*((1.5-1.5*$)^2-(1.5-1.5*$)^3)">
                                          <p:val>
                                            <p:fltVal val="0"/>
                                          </p:val>
                                        </p:tav>
                                        <p:tav tm="100000">
                                          <p:val>
                                            <p:fltVal val="1"/>
                                          </p:val>
                                        </p:tav>
                                      </p:tavLst>
                                    </p:anim>
                                    <p:anim to="" calcmode="lin" valueType="num">
                                      <p:cBhvr>
                                        <p:cTn id="17" dur="700" fill="hold">
                                          <p:stCondLst>
                                            <p:cond delay="0"/>
                                          </p:stCondLst>
                                        </p:cTn>
                                        <p:tgtEl>
                                          <p:spTgt spid="3"/>
                                        </p:tgtEl>
                                        <p:attrNameLst>
                                          <p:attrName>ppt_h</p:attrName>
                                        </p:attrNameLst>
                                      </p:cBhvr>
                                      <p:tavLst>
                                        <p:tav tm="0" fmla="#ppt_h-(-#ppt_h)*((1.5-1.5*$)^2-(1.5-1.5*$)^3)">
                                          <p:val>
                                            <p:fltVal val="0"/>
                                          </p:val>
                                        </p:tav>
                                        <p:tav tm="100000">
                                          <p:val>
                                            <p:fltVal val="1"/>
                                          </p:val>
                                        </p:tav>
                                      </p:tavLst>
                                    </p:anim>
                                    <p:anim to="" calcmode="lin" valueType="num">
                                      <p:cBhvr>
                                        <p:cTn id="18" dur="700" fill="hold">
                                          <p:stCondLst>
                                            <p:cond delay="0"/>
                                          </p:stCondLst>
                                        </p:cTn>
                                        <p:tgtEl>
                                          <p:spTgt spid="3"/>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
          <p:cNvSpPr txBox="1"/>
          <p:nvPr>
            <p:custDataLst>
              <p:tags r:id="rId1"/>
            </p:custDataLst>
          </p:nvPr>
        </p:nvSpPr>
        <p:spPr>
          <a:xfrm>
            <a:off x="1388515" y="1700357"/>
            <a:ext cx="6298569" cy="4401205"/>
          </a:xfrm>
          <a:prstGeom prst="rect">
            <a:avLst/>
          </a:prstGeom>
          <a:noFill/>
        </p:spPr>
        <p:txBody>
          <a:bodyPr wrap="square" rtlCol="0">
            <a:spAutoFit/>
          </a:bodyPr>
          <a:lstStyle/>
          <a:p>
            <a:pPr>
              <a:lnSpc>
                <a:spcPct val="200000"/>
              </a:lnSpc>
            </a:pPr>
            <a:r>
              <a:rPr kumimoji="1" lang="en-US" altLang="zh-CN" sz="2000" dirty="0">
                <a:solidFill>
                  <a:schemeClr val="tx1">
                    <a:lumMod val="75000"/>
                    <a:lumOff val="25000"/>
                  </a:schemeClr>
                </a:solidFill>
                <a:cs typeface="+mn-ea"/>
                <a:sym typeface="+mn-lt"/>
              </a:rPr>
              <a:t>1.</a:t>
            </a:r>
            <a:r>
              <a:rPr kumimoji="1" lang="zh-CN" altLang="en-US" sz="2000" dirty="0">
                <a:solidFill>
                  <a:schemeClr val="tx1">
                    <a:lumMod val="75000"/>
                    <a:lumOff val="25000"/>
                  </a:schemeClr>
                </a:solidFill>
                <a:cs typeface="+mn-ea"/>
                <a:sym typeface="+mn-lt"/>
              </a:rPr>
              <a:t>高三在你心里是什么样子的？（用几个形容词）</a:t>
            </a:r>
            <a:endParaRPr kumimoji="1" lang="zh-CN" altLang="en-US" sz="2000" dirty="0">
              <a:solidFill>
                <a:schemeClr val="tx1">
                  <a:lumMod val="75000"/>
                  <a:lumOff val="25000"/>
                </a:schemeClr>
              </a:solidFill>
              <a:cs typeface="+mn-ea"/>
              <a:sym typeface="+mn-lt"/>
            </a:endParaRPr>
          </a:p>
          <a:p>
            <a:pPr>
              <a:lnSpc>
                <a:spcPct val="200000"/>
              </a:lnSpc>
            </a:pPr>
            <a:r>
              <a:rPr kumimoji="1" lang="en-US" altLang="zh-CN" sz="2000" dirty="0">
                <a:solidFill>
                  <a:schemeClr val="tx1">
                    <a:lumMod val="75000"/>
                    <a:lumOff val="25000"/>
                  </a:schemeClr>
                </a:solidFill>
                <a:cs typeface="+mn-ea"/>
                <a:sym typeface="+mn-lt"/>
              </a:rPr>
              <a:t>2.</a:t>
            </a:r>
            <a:r>
              <a:rPr kumimoji="1" lang="zh-CN" altLang="en-US" sz="2000" dirty="0">
                <a:solidFill>
                  <a:schemeClr val="tx1">
                    <a:lumMod val="75000"/>
                    <a:lumOff val="25000"/>
                  </a:schemeClr>
                </a:solidFill>
                <a:cs typeface="+mn-ea"/>
                <a:sym typeface="+mn-lt"/>
              </a:rPr>
              <a:t>我为什么要上高三？我为谁而努力？</a:t>
            </a:r>
            <a:endParaRPr kumimoji="1" lang="zh-CN" altLang="en-US" sz="2000" dirty="0">
              <a:solidFill>
                <a:schemeClr val="tx1">
                  <a:lumMod val="75000"/>
                  <a:lumOff val="25000"/>
                </a:schemeClr>
              </a:solidFill>
              <a:cs typeface="+mn-ea"/>
              <a:sym typeface="+mn-lt"/>
            </a:endParaRPr>
          </a:p>
          <a:p>
            <a:pPr>
              <a:lnSpc>
                <a:spcPct val="200000"/>
              </a:lnSpc>
            </a:pPr>
            <a:r>
              <a:rPr kumimoji="1" lang="en-US" altLang="zh-CN" sz="2000" dirty="0">
                <a:solidFill>
                  <a:schemeClr val="tx1">
                    <a:lumMod val="75000"/>
                    <a:lumOff val="25000"/>
                  </a:schemeClr>
                </a:solidFill>
                <a:cs typeface="+mn-ea"/>
                <a:sym typeface="+mn-lt"/>
              </a:rPr>
              <a:t>3.</a:t>
            </a:r>
            <a:r>
              <a:rPr kumimoji="1" lang="zh-CN" altLang="en-US" sz="2000" dirty="0">
                <a:solidFill>
                  <a:schemeClr val="tx1">
                    <a:lumMod val="75000"/>
                    <a:lumOff val="25000"/>
                  </a:schemeClr>
                </a:solidFill>
                <a:cs typeface="+mn-ea"/>
                <a:sym typeface="+mn-lt"/>
              </a:rPr>
              <a:t>在高考结束后，有人为高三欢呼，有人为高三感慨，有人为高三叹息，有人为高三泣</a:t>
            </a:r>
            <a:r>
              <a:rPr kumimoji="1" lang="en-US" altLang="zh-CN" sz="2000" dirty="0">
                <a:solidFill>
                  <a:schemeClr val="tx1">
                    <a:lumMod val="75000"/>
                    <a:lumOff val="25000"/>
                  </a:schemeClr>
                </a:solidFill>
                <a:cs typeface="+mn-ea"/>
                <a:sym typeface="+mn-lt"/>
              </a:rPr>
              <a:t>……</a:t>
            </a:r>
            <a:r>
              <a:rPr kumimoji="1" lang="zh-CN" altLang="en-US" sz="2000" dirty="0">
                <a:solidFill>
                  <a:schemeClr val="tx1">
                    <a:lumMod val="75000"/>
                    <a:lumOff val="25000"/>
                  </a:schemeClr>
                </a:solidFill>
                <a:cs typeface="+mn-ea"/>
                <a:sym typeface="+mn-lt"/>
              </a:rPr>
              <a:t>同学们你们，今后，你想怎样回首你的高三？</a:t>
            </a:r>
            <a:endParaRPr kumimoji="1" lang="zh-CN" altLang="en-US" sz="2000" dirty="0">
              <a:solidFill>
                <a:schemeClr val="tx1">
                  <a:lumMod val="75000"/>
                  <a:lumOff val="25000"/>
                </a:schemeClr>
              </a:solidFill>
              <a:cs typeface="+mn-ea"/>
              <a:sym typeface="+mn-lt"/>
            </a:endParaRPr>
          </a:p>
          <a:p>
            <a:pPr>
              <a:lnSpc>
                <a:spcPct val="200000"/>
              </a:lnSpc>
            </a:pPr>
            <a:r>
              <a:rPr kumimoji="1" lang="en-US" altLang="zh-CN" sz="2000" dirty="0">
                <a:solidFill>
                  <a:schemeClr val="tx1">
                    <a:lumMod val="75000"/>
                    <a:lumOff val="25000"/>
                  </a:schemeClr>
                </a:solidFill>
                <a:cs typeface="+mn-ea"/>
                <a:sym typeface="+mn-lt"/>
              </a:rPr>
              <a:t>4.</a:t>
            </a:r>
            <a:r>
              <a:rPr kumimoji="1" lang="zh-CN" altLang="en-US" sz="2000" dirty="0">
                <a:solidFill>
                  <a:schemeClr val="tx1">
                    <a:lumMod val="75000"/>
                    <a:lumOff val="25000"/>
                  </a:schemeClr>
                </a:solidFill>
                <a:cs typeface="+mn-ea"/>
                <a:sym typeface="+mn-lt"/>
              </a:rPr>
              <a:t>进入高三，你的目标是什么？</a:t>
            </a:r>
            <a:endParaRPr kumimoji="1" lang="zh-CN" altLang="en-US" sz="2000" dirty="0">
              <a:solidFill>
                <a:schemeClr val="tx1">
                  <a:lumMod val="75000"/>
                  <a:lumOff val="25000"/>
                </a:schemeClr>
              </a:solidFill>
              <a:cs typeface="+mn-ea"/>
              <a:sym typeface="+mn-lt"/>
            </a:endParaRPr>
          </a:p>
          <a:p>
            <a:pPr>
              <a:lnSpc>
                <a:spcPct val="200000"/>
              </a:lnSpc>
            </a:pPr>
            <a:r>
              <a:rPr kumimoji="1" lang="en-US" altLang="zh-CN" sz="2000" dirty="0">
                <a:solidFill>
                  <a:schemeClr val="tx1">
                    <a:lumMod val="75000"/>
                    <a:lumOff val="25000"/>
                  </a:schemeClr>
                </a:solidFill>
                <a:cs typeface="+mn-ea"/>
                <a:sym typeface="+mn-lt"/>
              </a:rPr>
              <a:t>5.</a:t>
            </a:r>
            <a:r>
              <a:rPr kumimoji="1" lang="zh-CN" altLang="en-US" sz="2000" dirty="0">
                <a:solidFill>
                  <a:schemeClr val="tx1">
                    <a:lumMod val="75000"/>
                    <a:lumOff val="25000"/>
                  </a:schemeClr>
                </a:solidFill>
                <a:cs typeface="+mn-ea"/>
                <a:sym typeface="+mn-lt"/>
              </a:rPr>
              <a:t>你有信心改变自己吗？</a:t>
            </a:r>
            <a:endParaRPr kumimoji="1" lang="zh-CN" altLang="en-US" sz="2000" dirty="0">
              <a:solidFill>
                <a:schemeClr val="tx1">
                  <a:lumMod val="75000"/>
                  <a:lumOff val="25000"/>
                </a:schemeClr>
              </a:solidFill>
              <a:cs typeface="+mn-ea"/>
              <a:sym typeface="+mn-lt"/>
            </a:endParaRPr>
          </a:p>
        </p:txBody>
      </p:sp>
      <p:sp>
        <p:nvSpPr>
          <p:cNvPr id="3" name="矩形 2"/>
          <p:cNvSpPr/>
          <p:nvPr/>
        </p:nvSpPr>
        <p:spPr>
          <a:xfrm>
            <a:off x="1388515" y="373460"/>
            <a:ext cx="9421488" cy="1135054"/>
          </a:xfrm>
          <a:prstGeom prst="rect">
            <a:avLst/>
          </a:prstGeom>
          <a:solidFill>
            <a:srgbClr val="2F5DB7"/>
          </a:solidFill>
          <a:ln>
            <a:solidFill>
              <a:srgbClr val="496BCA"/>
            </a:solidFill>
          </a:ln>
        </p:spPr>
        <p:txBody>
          <a:bodyPr wrap="square">
            <a:spAutoFit/>
          </a:bodyPr>
          <a:lstStyle/>
          <a:p>
            <a:pPr algn="ctr">
              <a:lnSpc>
                <a:spcPct val="150000"/>
              </a:lnSpc>
            </a:pPr>
            <a:r>
              <a:rPr lang="zh-CN" altLang="en-US" sz="2400" b="1" dirty="0">
                <a:solidFill>
                  <a:prstClr val="white"/>
                </a:solidFill>
                <a:cs typeface="+mn-ea"/>
                <a:sym typeface="+mn-lt"/>
              </a:rPr>
              <a:t>态度决定一切</a:t>
            </a:r>
            <a:br>
              <a:rPr lang="zh-CN" altLang="en-US" sz="2400" b="1" dirty="0">
                <a:solidFill>
                  <a:prstClr val="white"/>
                </a:solidFill>
                <a:cs typeface="+mn-ea"/>
                <a:sym typeface="+mn-lt"/>
              </a:rPr>
            </a:br>
            <a:r>
              <a:rPr lang="zh-CN" altLang="en-US" sz="2400" b="1" dirty="0">
                <a:solidFill>
                  <a:prstClr val="white"/>
                </a:solidFill>
                <a:cs typeface="+mn-ea"/>
                <a:sym typeface="+mn-lt"/>
              </a:rPr>
              <a:t>下面五个问题需要我们来回答</a:t>
            </a:r>
            <a:endParaRPr lang="zh-CN" altLang="en-US" sz="2400" b="1" dirty="0">
              <a:solidFill>
                <a:prstClr val="white"/>
              </a:solidFill>
              <a:cs typeface="+mn-ea"/>
              <a:sym typeface="+mn-lt"/>
            </a:endParaRPr>
          </a:p>
        </p:txBody>
      </p:sp>
      <p:pic>
        <p:nvPicPr>
          <p:cNvPr id="4" name="图片 3"/>
          <p:cNvPicPr>
            <a:picLocks noChangeAspect="1"/>
          </p:cNvPicPr>
          <p:nvPr/>
        </p:nvPicPr>
        <p:blipFill rotWithShape="1">
          <a:blip r:embed="rId2" cstate="screen"/>
          <a:srcRect/>
          <a:stretch>
            <a:fillRect/>
          </a:stretch>
        </p:blipFill>
        <p:spPr>
          <a:xfrm>
            <a:off x="7687084" y="1700357"/>
            <a:ext cx="3122919" cy="46857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0" presetClass="entr" presetSubtype="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to="" calcmode="lin" valueType="num">
                                      <p:cBhvr>
                                        <p:cTn id="15" dur="700" fill="hold">
                                          <p:stCondLst>
                                            <p:cond delay="0"/>
                                          </p:stCondLst>
                                        </p:cTn>
                                        <p:tgtEl>
                                          <p:spTgt spid="2"/>
                                        </p:tgtEl>
                                        <p:attrNameLst>
                                          <p:attrName>ppt_x</p:attrName>
                                        </p:attrNameLst>
                                      </p:cBhvr>
                                      <p:tavLst>
                                        <p:tav tm="0" fmla="#ppt_x-(-#ppt_w/2*cos(ppt_r/180*pi))*((1.5-1.5*$)^2-(1.5-1.5*$)^3)">
                                          <p:val>
                                            <p:fltVal val="0"/>
                                          </p:val>
                                        </p:tav>
                                        <p:tav tm="100000">
                                          <p:val>
                                            <p:fltVal val="1"/>
                                          </p:val>
                                        </p:tav>
                                      </p:tavLst>
                                    </p:anim>
                                    <p:anim to="" calcmode="lin" valueType="num">
                                      <p:cBhvr>
                                        <p:cTn id="16" dur="700" fill="hold">
                                          <p:stCondLst>
                                            <p:cond delay="0"/>
                                          </p:stCondLst>
                                        </p:cTn>
                                        <p:tgtEl>
                                          <p:spTgt spid="2"/>
                                        </p:tgtEl>
                                        <p:attrNameLst>
                                          <p:attrName>ppt_y</p:attrName>
                                        </p:attrNameLst>
                                      </p:cBhvr>
                                      <p:tavLst>
                                        <p:tav tm="0" fmla="#ppt_y-(-#ppt_h/2*cos(ppt_r/180*pi))*((1.5-1.5*$)^2-(1.5-1.5*$)^3)">
                                          <p:val>
                                            <p:fltVal val="0"/>
                                          </p:val>
                                        </p:tav>
                                        <p:tav tm="100000">
                                          <p:val>
                                            <p:fltVal val="1"/>
                                          </p:val>
                                        </p:tav>
                                      </p:tavLst>
                                    </p:anim>
                                    <p:anim to="" calcmode="lin" valueType="num">
                                      <p:cBhvr>
                                        <p:cTn id="17" dur="700" fill="hold">
                                          <p:stCondLst>
                                            <p:cond delay="0"/>
                                          </p:stCondLst>
                                        </p:cTn>
                                        <p:tgtEl>
                                          <p:spTgt spid="2"/>
                                        </p:tgtEl>
                                        <p:attrNameLst>
                                          <p:attrName>ppt_h</p:attrName>
                                        </p:attrNameLst>
                                      </p:cBhvr>
                                      <p:tavLst>
                                        <p:tav tm="0" fmla="#ppt_h-(-#ppt_h)*((1.5-1.5*$)^2-(1.5-1.5*$)^3)">
                                          <p:val>
                                            <p:fltVal val="0"/>
                                          </p:val>
                                        </p:tav>
                                        <p:tav tm="100000">
                                          <p:val>
                                            <p:fltVal val="1"/>
                                          </p:val>
                                        </p:tav>
                                      </p:tavLst>
                                    </p:anim>
                                    <p:anim to="" calcmode="lin" valueType="num">
                                      <p:cBhvr>
                                        <p:cTn id="18" dur="700" fill="hold">
                                          <p:stCondLst>
                                            <p:cond delay="0"/>
                                          </p:stCondLst>
                                        </p:cTn>
                                        <p:tgtEl>
                                          <p:spTgt spid="2"/>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06190" y="1698137"/>
            <a:ext cx="6593305" cy="3329309"/>
          </a:xfrm>
          <a:prstGeom prst="rect">
            <a:avLst/>
          </a:prstGeom>
          <a:noFill/>
        </p:spPr>
        <p:txBody>
          <a:bodyPr wrap="square" rtlCol="0">
            <a:spAutoFit/>
          </a:bodyPr>
          <a:lstStyle/>
          <a:p>
            <a:pPr>
              <a:lnSpc>
                <a:spcPct val="150000"/>
              </a:lnSpc>
            </a:pPr>
            <a:r>
              <a:rPr kumimoji="1" lang="zh-CN" altLang="en-US" sz="3600" b="1" dirty="0">
                <a:solidFill>
                  <a:srgbClr val="2F5DB7"/>
                </a:solidFill>
                <a:cs typeface="+mn-ea"/>
                <a:sym typeface="+mn-lt"/>
              </a:rPr>
              <a:t>走进高三，青春无悔</a:t>
            </a:r>
            <a:endParaRPr kumimoji="1" lang="zh-CN" altLang="en-US" sz="3600" b="1" dirty="0">
              <a:solidFill>
                <a:srgbClr val="2F5DB7"/>
              </a:solidFill>
              <a:cs typeface="+mn-ea"/>
              <a:sym typeface="+mn-lt"/>
            </a:endParaRPr>
          </a:p>
          <a:p>
            <a:pPr>
              <a:lnSpc>
                <a:spcPct val="150000"/>
              </a:lnSpc>
            </a:pPr>
            <a:endParaRPr kumimoji="1" lang="en-US" altLang="zh-CN" sz="1600" dirty="0">
              <a:solidFill>
                <a:schemeClr val="tx1">
                  <a:lumMod val="75000"/>
                  <a:lumOff val="25000"/>
                </a:schemeClr>
              </a:solidFill>
              <a:cs typeface="+mn-ea"/>
              <a:sym typeface="+mn-lt"/>
            </a:endParaRPr>
          </a:p>
          <a:p>
            <a:pPr>
              <a:lnSpc>
                <a:spcPct val="150000"/>
              </a:lnSpc>
            </a:pPr>
            <a:r>
              <a:rPr kumimoji="1" lang="zh-CN" altLang="en-US" sz="2000" dirty="0">
                <a:solidFill>
                  <a:schemeClr val="tx1">
                    <a:lumMod val="75000"/>
                    <a:lumOff val="25000"/>
                  </a:schemeClr>
                </a:solidFill>
                <a:cs typeface="+mn-ea"/>
                <a:sym typeface="+mn-lt"/>
              </a:rPr>
              <a:t>步入高三，</a:t>
            </a:r>
            <a:endParaRPr kumimoji="1" lang="zh-CN" altLang="en-US" sz="2000" dirty="0">
              <a:solidFill>
                <a:schemeClr val="tx1">
                  <a:lumMod val="75000"/>
                  <a:lumOff val="25000"/>
                </a:schemeClr>
              </a:solidFill>
              <a:cs typeface="+mn-ea"/>
              <a:sym typeface="+mn-lt"/>
            </a:endParaRPr>
          </a:p>
          <a:p>
            <a:pPr>
              <a:lnSpc>
                <a:spcPct val="150000"/>
              </a:lnSpc>
            </a:pPr>
            <a:r>
              <a:rPr kumimoji="1" lang="zh-CN" altLang="en-US" sz="2000" dirty="0">
                <a:solidFill>
                  <a:schemeClr val="tx1">
                    <a:lumMod val="75000"/>
                    <a:lumOff val="25000"/>
                  </a:schemeClr>
                </a:solidFill>
                <a:cs typeface="+mn-ea"/>
                <a:sym typeface="+mn-lt"/>
              </a:rPr>
              <a:t>大家都有什么理想的职业和理想的大学？</a:t>
            </a:r>
            <a:endParaRPr kumimoji="1" lang="en-US" altLang="zh-CN" sz="2000" dirty="0">
              <a:solidFill>
                <a:schemeClr val="tx1">
                  <a:lumMod val="75000"/>
                  <a:lumOff val="25000"/>
                </a:schemeClr>
              </a:solidFill>
              <a:cs typeface="+mn-ea"/>
              <a:sym typeface="+mn-lt"/>
            </a:endParaRPr>
          </a:p>
          <a:p>
            <a:pPr>
              <a:lnSpc>
                <a:spcPct val="150000"/>
              </a:lnSpc>
            </a:pPr>
            <a:endParaRPr kumimoji="1" lang="en-US" altLang="zh-CN" sz="2000" dirty="0">
              <a:solidFill>
                <a:schemeClr val="tx1">
                  <a:lumMod val="75000"/>
                  <a:lumOff val="25000"/>
                </a:schemeClr>
              </a:solidFill>
              <a:cs typeface="+mn-ea"/>
              <a:sym typeface="+mn-lt"/>
            </a:endParaRPr>
          </a:p>
          <a:p>
            <a:pPr>
              <a:lnSpc>
                <a:spcPct val="150000"/>
              </a:lnSpc>
            </a:pPr>
            <a:r>
              <a:rPr kumimoji="1" lang="zh-CN" altLang="en-US" sz="2800" dirty="0">
                <a:solidFill>
                  <a:srgbClr val="FF3F25"/>
                </a:solidFill>
                <a:cs typeface="+mn-ea"/>
                <a:sym typeface="+mn-lt"/>
              </a:rPr>
              <a:t>真正奋斗一年后，你们将会在哪里？</a:t>
            </a:r>
            <a:endParaRPr kumimoji="1" lang="zh-CN" altLang="en-US" sz="2800" dirty="0">
              <a:solidFill>
                <a:srgbClr val="FF3F25"/>
              </a:solidFill>
              <a:cs typeface="+mn-ea"/>
              <a:sym typeface="+mn-lt"/>
            </a:endParaRPr>
          </a:p>
        </p:txBody>
      </p:sp>
      <p:sp>
        <p:nvSpPr>
          <p:cNvPr id="3" name="矩形 2"/>
          <p:cNvSpPr/>
          <p:nvPr/>
        </p:nvSpPr>
        <p:spPr>
          <a:xfrm>
            <a:off x="990600" y="1894722"/>
            <a:ext cx="4241800" cy="3068556"/>
          </a:xfrm>
          <a:prstGeom prst="rect">
            <a:avLst/>
          </a:prstGeom>
          <a:blipFill>
            <a:blip r:embed="rId1" cstate="screen"/>
            <a:stretch>
              <a:fillRect/>
            </a:stretch>
          </a:blipFill>
          <a:ln w="76200" cap="flat" cmpd="sng" algn="ctr">
            <a:solidFill>
              <a:sysClr val="window" lastClr="FFFFFF">
                <a:lumMod val="95000"/>
              </a:sysClr>
            </a:solidFill>
            <a:prstDash val="solid"/>
            <a:miter lim="800000"/>
          </a:ln>
          <a:effectLst>
            <a:outerShdw blurRad="88900" dist="76200" dir="2700000" algn="tl"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 name="TextBox 4"/>
          <p:cNvSpPr txBox="1"/>
          <p:nvPr/>
        </p:nvSpPr>
        <p:spPr>
          <a:xfrm>
            <a:off x="504573" y="6575163"/>
            <a:ext cx="1224136" cy="123111"/>
          </a:xfrm>
          <a:prstGeom prst="rect">
            <a:avLst/>
          </a:prstGeom>
          <a:noFill/>
        </p:spPr>
        <p:txBody>
          <a:bodyPr wrap="square" rtlCol="0">
            <a:spAutoFit/>
          </a:bodyPr>
          <a:lstStyle/>
          <a:p>
            <a:pPr>
              <a:lnSpc>
                <a:spcPct val="200000"/>
              </a:lnSpc>
            </a:pPr>
            <a:r>
              <a:rPr lang="en-US" altLang="zh-CN" sz="100" dirty="0" smtClean="0">
                <a:solidFill>
                  <a:schemeClr val="bg1"/>
                </a:solidFill>
                <a:latin typeface="微软雅黑" panose="020B0503020204020204" pitchFamily="34" charset="-122"/>
              </a:rPr>
              <a:t>PPT</a:t>
            </a:r>
            <a:r>
              <a:rPr lang="zh-CN" altLang="en-US" sz="100" dirty="0" smtClean="0">
                <a:solidFill>
                  <a:schemeClr val="bg1"/>
                </a:solidFill>
                <a:latin typeface="微软雅黑" panose="020B0503020204020204" pitchFamily="34" charset="-122"/>
              </a:rPr>
              <a:t>下载 </a:t>
            </a:r>
            <a:r>
              <a:rPr lang="en-US" altLang="zh-CN" sz="100" dirty="0">
                <a:solidFill>
                  <a:schemeClr val="bg1"/>
                </a:solidFill>
                <a:latin typeface="微软雅黑" panose="020B0503020204020204" pitchFamily="34" charset="-122"/>
              </a:rPr>
              <a:t>http://www.1ppt.com/xiazai/</a:t>
            </a:r>
            <a:endParaRPr lang="en-US" altLang="zh-CN" sz="100" dirty="0" smtClean="0">
              <a:solidFill>
                <a:schemeClr val="bg1"/>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46997" y="1672238"/>
            <a:ext cx="3298005" cy="1057189"/>
            <a:chOff x="4345968" y="1932591"/>
            <a:chExt cx="3298005" cy="1057189"/>
          </a:xfrm>
          <a:solidFill>
            <a:srgbClr val="2F5DB7"/>
          </a:solidFill>
        </p:grpSpPr>
        <p:sp>
          <p:nvSpPr>
            <p:cNvPr id="3" name="任意多边形 10"/>
            <p:cNvSpPr/>
            <p:nvPr>
              <p:custDataLst>
                <p:tags r:id="rId1"/>
              </p:custDataLst>
            </p:nvPr>
          </p:nvSpPr>
          <p:spPr>
            <a:xfrm>
              <a:off x="4345968" y="1932591"/>
              <a:ext cx="3298005" cy="1057189"/>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blipFill>
              <a:blip r:embed="rId2" cstate="screen"/>
              <a:stretch>
                <a:fillRect/>
              </a:stretch>
            </a:blipFill>
            <a:ln w="1905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400" b="0" i="0" u="none" strike="noStrike" kern="0" cap="none" spc="400" normalizeH="0" baseline="0" noProof="0" dirty="0">
                <a:ln>
                  <a:noFill/>
                </a:ln>
                <a:solidFill>
                  <a:prstClr val="white"/>
                </a:solidFill>
                <a:effectLst/>
                <a:uLnTx/>
                <a:uFillTx/>
                <a:cs typeface="+mn-ea"/>
                <a:sym typeface="+mn-lt"/>
              </a:endParaRPr>
            </a:p>
          </p:txBody>
        </p:sp>
        <p:sp>
          <p:nvSpPr>
            <p:cNvPr id="4" name="文本框 3"/>
            <p:cNvSpPr txBox="1"/>
            <p:nvPr/>
          </p:nvSpPr>
          <p:spPr>
            <a:xfrm>
              <a:off x="4882693" y="2041368"/>
              <a:ext cx="223651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white"/>
                  </a:solidFill>
                  <a:effectLst/>
                  <a:uLnTx/>
                  <a:uFillTx/>
                  <a:cs typeface="+mn-ea"/>
                  <a:sym typeface="+mn-lt"/>
                </a:rPr>
                <a:t>第二部分</a:t>
              </a:r>
              <a:endParaRPr kumimoji="0" lang="zh-CN" altLang="en-US" sz="4000" b="0" i="0" u="none" strike="noStrike" kern="1200" cap="none" spc="0" normalizeH="0" baseline="0" noProof="0" dirty="0">
                <a:ln>
                  <a:noFill/>
                </a:ln>
                <a:solidFill>
                  <a:prstClr val="white"/>
                </a:solidFill>
                <a:effectLst/>
                <a:uLnTx/>
                <a:uFillTx/>
                <a:cs typeface="+mn-ea"/>
                <a:sym typeface="+mn-lt"/>
              </a:endParaRPr>
            </a:p>
          </p:txBody>
        </p:sp>
      </p:grpSp>
      <p:sp>
        <p:nvSpPr>
          <p:cNvPr id="5" name="文本框 4"/>
          <p:cNvSpPr txBox="1"/>
          <p:nvPr/>
        </p:nvSpPr>
        <p:spPr>
          <a:xfrm>
            <a:off x="3131086" y="2967335"/>
            <a:ext cx="5993949" cy="923330"/>
          </a:xfrm>
          <a:prstGeom prst="rect">
            <a:avLst/>
          </a:prstGeom>
          <a:noFill/>
        </p:spPr>
        <p:txBody>
          <a:bodyPr wrap="none" rtlCol="0">
            <a:spAutoFit/>
          </a:bodyPr>
          <a:lstStyle/>
          <a:p>
            <a:pPr lvl="0"/>
            <a:r>
              <a:rPr lang="zh-CN" altLang="en-US" sz="5400" b="1" dirty="0">
                <a:solidFill>
                  <a:srgbClr val="2F5DB7"/>
                </a:solidFill>
                <a:cs typeface="+mn-ea"/>
                <a:sym typeface="+mn-lt"/>
              </a:rPr>
              <a:t>感受大学 感受成长</a:t>
            </a:r>
            <a:endParaRPr lang="zh-CN" altLang="en-US" sz="5400" b="1" dirty="0">
              <a:solidFill>
                <a:srgbClr val="2F5DB7"/>
              </a:solidFill>
              <a:cs typeface="+mn-ea"/>
              <a:sym typeface="+mn-lt"/>
            </a:endParaRPr>
          </a:p>
        </p:txBody>
      </p:sp>
      <p:pic>
        <p:nvPicPr>
          <p:cNvPr id="6" name="图片 5"/>
          <p:cNvPicPr>
            <a:picLocks noChangeAspect="1"/>
          </p:cNvPicPr>
          <p:nvPr/>
        </p:nvPicPr>
        <p:blipFill rotWithShape="1">
          <a:blip r:embed="rId3" cstate="screen"/>
          <a:srcRect/>
          <a:stretch>
            <a:fillRect/>
          </a:stretch>
        </p:blipFill>
        <p:spPr>
          <a:xfrm>
            <a:off x="622181" y="4013450"/>
            <a:ext cx="10058400" cy="2844549"/>
          </a:xfrm>
          <a:prstGeom prst="rect">
            <a:avLst/>
          </a:prstGeom>
        </p:spPr>
      </p:pic>
      <p:pic>
        <p:nvPicPr>
          <p:cNvPr id="7" name="图片 6"/>
          <p:cNvPicPr>
            <a:picLocks noChangeAspect="1"/>
          </p:cNvPicPr>
          <p:nvPr/>
        </p:nvPicPr>
        <p:blipFill rotWithShape="1">
          <a:blip r:embed="rId4" cstate="screen"/>
          <a:srcRect/>
          <a:stretch>
            <a:fillRect/>
          </a:stretch>
        </p:blipFill>
        <p:spPr>
          <a:xfrm flipH="1">
            <a:off x="622181" y="823837"/>
            <a:ext cx="2882490" cy="1586308"/>
          </a:xfrm>
          <a:prstGeom prst="rect">
            <a:avLst/>
          </a:prstGeom>
        </p:spPr>
      </p:pic>
      <p:pic>
        <p:nvPicPr>
          <p:cNvPr id="8" name="图片 7"/>
          <p:cNvPicPr>
            <a:picLocks noChangeAspect="1"/>
          </p:cNvPicPr>
          <p:nvPr/>
        </p:nvPicPr>
        <p:blipFill rotWithShape="1">
          <a:blip r:embed="rId5" cstate="screen"/>
          <a:srcRect/>
          <a:stretch>
            <a:fillRect/>
          </a:stretch>
        </p:blipFill>
        <p:spPr>
          <a:xfrm>
            <a:off x="9206239" y="143301"/>
            <a:ext cx="2948684" cy="67146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ags/tag1.xml><?xml version="1.0" encoding="utf-8"?>
<p:tagLst xmlns:p="http://schemas.openxmlformats.org/presentationml/2006/main">
  <p:tag name="PA" val="v5.2.7"/>
  <p:tag name="RESOURCELIBID_ANIM" val="463"/>
</p:tagLst>
</file>

<file path=ppt/tags/tag10.xml><?xml version="1.0" encoding="utf-8"?>
<p:tagLst xmlns:p="http://schemas.openxmlformats.org/presentationml/2006/main">
  <p:tag name="PA" val="v5.2.7"/>
  <p:tag name="RESOURCELIBID_ANIM" val="449"/>
</p:tagLst>
</file>

<file path=ppt/tags/tag11.xml><?xml version="1.0" encoding="utf-8"?>
<p:tagLst xmlns:p="http://schemas.openxmlformats.org/presentationml/2006/main">
  <p:tag name="PA" val="v5.2.7"/>
  <p:tag name="RESOURCELIBID_ANIM" val="450"/>
</p:tagLst>
</file>

<file path=ppt/tags/tag12.xml><?xml version="1.0" encoding="utf-8"?>
<p:tagLst xmlns:p="http://schemas.openxmlformats.org/presentationml/2006/main">
  <p:tag name="PA" val="v5.2.7"/>
  <p:tag name="RESOURCELIBID_ANIM" val="438"/>
</p:tagLst>
</file>

<file path=ppt/tags/tag13.xml><?xml version="1.0" encoding="utf-8"?>
<p:tagLst xmlns:p="http://schemas.openxmlformats.org/presentationml/2006/main">
  <p:tag name="PA" val="v5.2.7"/>
  <p:tag name="RESOURCELIBID_ANIM" val="438"/>
</p:tagLst>
</file>

<file path=ppt/tags/tag14.xml><?xml version="1.0" encoding="utf-8"?>
<p:tagLst xmlns:p="http://schemas.openxmlformats.org/presentationml/2006/main">
  <p:tag name="PA" val="v5.2.7"/>
  <p:tag name="RESOURCELIBID_ANIM" val="450"/>
</p:tagLst>
</file>

<file path=ppt/tags/tag15.xml><?xml version="1.0" encoding="utf-8"?>
<p:tagLst xmlns:p="http://schemas.openxmlformats.org/presentationml/2006/main">
  <p:tag name="MH" val="20170525221947"/>
  <p:tag name="MH_LIBRARY" val="GRAPHIC"/>
  <p:tag name="MH_ORDER" val="任意多边形 10"/>
</p:tagLst>
</file>

<file path=ppt/tags/tag16.xml><?xml version="1.0" encoding="utf-8"?>
<p:tagLst xmlns:p="http://schemas.openxmlformats.org/presentationml/2006/main">
  <p:tag name="PA" val="v5.2.7"/>
  <p:tag name="RESOURCELIBID_ANIM" val="451"/>
</p:tagLst>
</file>

<file path=ppt/tags/tag17.xml><?xml version="1.0" encoding="utf-8"?>
<p:tagLst xmlns:p="http://schemas.openxmlformats.org/presentationml/2006/main">
  <p:tag name="PA" val="v5.2.7"/>
</p:tagLst>
</file>

<file path=ppt/tags/tag18.xml><?xml version="1.0" encoding="utf-8"?>
<p:tagLst xmlns:p="http://schemas.openxmlformats.org/presentationml/2006/main">
  <p:tag name="PA" val="v5.2.7"/>
</p:tagLst>
</file>

<file path=ppt/tags/tag19.xml><?xml version="1.0" encoding="utf-8"?>
<p:tagLst xmlns:p="http://schemas.openxmlformats.org/presentationml/2006/main">
  <p:tag name="PA" val="v5.2.7"/>
</p:tagLst>
</file>

<file path=ppt/tags/tag2.xml><?xml version="1.0" encoding="utf-8"?>
<p:tagLst xmlns:p="http://schemas.openxmlformats.org/presentationml/2006/main">
  <p:tag name="PA" val="v5.2.7"/>
  <p:tag name="RESOURCELIBID_ANIM" val="438"/>
</p:tagLst>
</file>

<file path=ppt/tags/tag20.xml><?xml version="1.0" encoding="utf-8"?>
<p:tagLst xmlns:p="http://schemas.openxmlformats.org/presentationml/2006/main">
  <p:tag name="PA" val="v5.2.7"/>
  <p:tag name="RESOURCELIBID_ANIM" val="451"/>
</p:tagLst>
</file>

<file path=ppt/tags/tag21.xml><?xml version="1.0" encoding="utf-8"?>
<p:tagLst xmlns:p="http://schemas.openxmlformats.org/presentationml/2006/main">
  <p:tag name="PA" val="v5.2.7"/>
</p:tagLst>
</file>

<file path=ppt/tags/tag22.xml><?xml version="1.0" encoding="utf-8"?>
<p:tagLst xmlns:p="http://schemas.openxmlformats.org/presentationml/2006/main">
  <p:tag name="PA" val="v5.2.7"/>
</p:tagLst>
</file>

<file path=ppt/tags/tag23.xml><?xml version="1.0" encoding="utf-8"?>
<p:tagLst xmlns:p="http://schemas.openxmlformats.org/presentationml/2006/main">
  <p:tag name="PA" val="v5.2.7"/>
</p:tagLst>
</file>

<file path=ppt/tags/tag24.xml><?xml version="1.0" encoding="utf-8"?>
<p:tagLst xmlns:p="http://schemas.openxmlformats.org/presentationml/2006/main">
  <p:tag name="PA" val="v5.2.7"/>
  <p:tag name="RESOURCELIBID_ANIM" val="451"/>
</p:tagLst>
</file>

<file path=ppt/tags/tag25.xml><?xml version="1.0" encoding="utf-8"?>
<p:tagLst xmlns:p="http://schemas.openxmlformats.org/presentationml/2006/main">
  <p:tag name="PA" val="v5.2.7"/>
</p:tagLst>
</file>

<file path=ppt/tags/tag26.xml><?xml version="1.0" encoding="utf-8"?>
<p:tagLst xmlns:p="http://schemas.openxmlformats.org/presentationml/2006/main">
  <p:tag name="PA" val="v5.2.7"/>
</p:tagLst>
</file>

<file path=ppt/tags/tag27.xml><?xml version="1.0" encoding="utf-8"?>
<p:tagLst xmlns:p="http://schemas.openxmlformats.org/presentationml/2006/main">
  <p:tag name="PA" val="v5.2.7"/>
</p:tagLst>
</file>

<file path=ppt/tags/tag28.xml><?xml version="1.0" encoding="utf-8"?>
<p:tagLst xmlns:p="http://schemas.openxmlformats.org/presentationml/2006/main">
  <p:tag name="PA" val="v5.2.7"/>
  <p:tag name="RESOURCELIBID_ANIM" val="438"/>
</p:tagLst>
</file>

<file path=ppt/tags/tag29.xml><?xml version="1.0" encoding="utf-8"?>
<p:tagLst xmlns:p="http://schemas.openxmlformats.org/presentationml/2006/main">
  <p:tag name="PA" val="v5.2.7"/>
  <p:tag name="RESOURCELIBID_ANIM" val="450"/>
</p:tagLst>
</file>

<file path=ppt/tags/tag3.xml><?xml version="1.0" encoding="utf-8"?>
<p:tagLst xmlns:p="http://schemas.openxmlformats.org/presentationml/2006/main">
  <p:tag name="PA" val="v5.2.7"/>
</p:tagLst>
</file>

<file path=ppt/tags/tag30.xml><?xml version="1.0" encoding="utf-8"?>
<p:tagLst xmlns:p="http://schemas.openxmlformats.org/presentationml/2006/main">
  <p:tag name="PA" val="v5.2.7"/>
  <p:tag name="RESOURCELIBID_ANIM" val="450"/>
</p:tagLst>
</file>

<file path=ppt/tags/tag31.xml><?xml version="1.0" encoding="utf-8"?>
<p:tagLst xmlns:p="http://schemas.openxmlformats.org/presentationml/2006/main">
  <p:tag name="PA" val="v5.2.7"/>
  <p:tag name="RESOURCELIBID_ANIM" val="450"/>
</p:tagLst>
</file>

<file path=ppt/tags/tag32.xml><?xml version="1.0" encoding="utf-8"?>
<p:tagLst xmlns:p="http://schemas.openxmlformats.org/presentationml/2006/main">
  <p:tag name="PA" val="v5.2.7"/>
  <p:tag name="RESOURCELIBID_ANIM" val="450"/>
</p:tagLst>
</file>

<file path=ppt/tags/tag33.xml><?xml version="1.0" encoding="utf-8"?>
<p:tagLst xmlns:p="http://schemas.openxmlformats.org/presentationml/2006/main">
  <p:tag name="PA" val="v5.2.7"/>
  <p:tag name="RESOURCELIBID_ANIM" val="450"/>
</p:tagLst>
</file>

<file path=ppt/tags/tag34.xml><?xml version="1.0" encoding="utf-8"?>
<p:tagLst xmlns:p="http://schemas.openxmlformats.org/presentationml/2006/main">
  <p:tag name="PA" val="v5.2.7"/>
  <p:tag name="RESOURCELIBID_ANIM" val="449"/>
</p:tagLst>
</file>

<file path=ppt/tags/tag35.xml><?xml version="1.0" encoding="utf-8"?>
<p:tagLst xmlns:p="http://schemas.openxmlformats.org/presentationml/2006/main">
  <p:tag name="PA" val="v5.2.7"/>
  <p:tag name="RESOURCELIBID_ANIM" val="460"/>
</p:tagLst>
</file>

<file path=ppt/tags/tag36.xml><?xml version="1.0" encoding="utf-8"?>
<p:tagLst xmlns:p="http://schemas.openxmlformats.org/presentationml/2006/main">
  <p:tag name="PA" val="v5.2.7"/>
  <p:tag name="RESOURCELIBID_ANIM" val="460"/>
</p:tagLst>
</file>

<file path=ppt/tags/tag37.xml><?xml version="1.0" encoding="utf-8"?>
<p:tagLst xmlns:p="http://schemas.openxmlformats.org/presentationml/2006/main">
  <p:tag name="PA" val="v5.2.7"/>
  <p:tag name="RESOURCELIBID_ANIM" val="460"/>
</p:tagLst>
</file>

<file path=ppt/tags/tag38.xml><?xml version="1.0" encoding="utf-8"?>
<p:tagLst xmlns:p="http://schemas.openxmlformats.org/presentationml/2006/main">
  <p:tag name="PA" val="v5.2.7"/>
  <p:tag name="RESOURCELIBID_ANIM" val="449"/>
</p:tagLst>
</file>

<file path=ppt/tags/tag39.xml><?xml version="1.0" encoding="utf-8"?>
<p:tagLst xmlns:p="http://schemas.openxmlformats.org/presentationml/2006/main">
  <p:tag name="PA" val="v5.2.7"/>
  <p:tag name="RESOURCELIBID_ANIM" val="449"/>
</p:tagLst>
</file>

<file path=ppt/tags/tag4.xml><?xml version="1.0" encoding="utf-8"?>
<p:tagLst xmlns:p="http://schemas.openxmlformats.org/presentationml/2006/main">
  <p:tag name="PA" val="v5.2.7"/>
</p:tagLst>
</file>

<file path=ppt/tags/tag40.xml><?xml version="1.0" encoding="utf-8"?>
<p:tagLst xmlns:p="http://schemas.openxmlformats.org/presentationml/2006/main">
  <p:tag name="MH" val="20170525221947"/>
  <p:tag name="MH_LIBRARY" val="GRAPHIC"/>
  <p:tag name="MH_ORDER" val="任意多边形 10"/>
</p:tagLst>
</file>

<file path=ppt/tags/tag41.xml><?xml version="1.0" encoding="utf-8"?>
<p:tagLst xmlns:p="http://schemas.openxmlformats.org/presentationml/2006/main">
  <p:tag name="PA" val="v5.2.7"/>
  <p:tag name="RESOURCELIBID_ANIM" val="460"/>
</p:tagLst>
</file>

<file path=ppt/tags/tag42.xml><?xml version="1.0" encoding="utf-8"?>
<p:tagLst xmlns:p="http://schemas.openxmlformats.org/presentationml/2006/main">
  <p:tag name="PA" val="v5.2.7"/>
</p:tagLst>
</file>

<file path=ppt/tags/tag43.xml><?xml version="1.0" encoding="utf-8"?>
<p:tagLst xmlns:p="http://schemas.openxmlformats.org/presentationml/2006/main">
  <p:tag name="PA" val="v5.2.7"/>
</p:tagLst>
</file>

<file path=ppt/tags/tag44.xml><?xml version="1.0" encoding="utf-8"?>
<p:tagLst xmlns:p="http://schemas.openxmlformats.org/presentationml/2006/main">
  <p:tag name="PA" val="v5.2.7"/>
</p:tagLst>
</file>

<file path=ppt/tags/tag45.xml><?xml version="1.0" encoding="utf-8"?>
<p:tagLst xmlns:p="http://schemas.openxmlformats.org/presentationml/2006/main">
  <p:tag name="PA" val="v5.2.7"/>
  <p:tag name="RESOURCELIBID_ANIM" val="460"/>
</p:tagLst>
</file>

<file path=ppt/tags/tag46.xml><?xml version="1.0" encoding="utf-8"?>
<p:tagLst xmlns:p="http://schemas.openxmlformats.org/presentationml/2006/main">
  <p:tag name="PA" val="v5.2.7"/>
</p:tagLst>
</file>

<file path=ppt/tags/tag47.xml><?xml version="1.0" encoding="utf-8"?>
<p:tagLst xmlns:p="http://schemas.openxmlformats.org/presentationml/2006/main">
  <p:tag name="PA" val="v5.2.7"/>
</p:tagLst>
</file>

<file path=ppt/tags/tag48.xml><?xml version="1.0" encoding="utf-8"?>
<p:tagLst xmlns:p="http://schemas.openxmlformats.org/presentationml/2006/main">
  <p:tag name="PA" val="v5.2.7"/>
</p:tagLst>
</file>

<file path=ppt/tags/tag49.xml><?xml version="1.0" encoding="utf-8"?>
<p:tagLst xmlns:p="http://schemas.openxmlformats.org/presentationml/2006/main">
  <p:tag name="PA" val="v5.2.7"/>
  <p:tag name="RESOURCELIBID_ANIM" val="460"/>
</p:tagLst>
</file>

<file path=ppt/tags/tag5.xml><?xml version="1.0" encoding="utf-8"?>
<p:tagLst xmlns:p="http://schemas.openxmlformats.org/presentationml/2006/main">
  <p:tag name="PA" val="v5.2.7"/>
</p:tagLst>
</file>

<file path=ppt/tags/tag50.xml><?xml version="1.0" encoding="utf-8"?>
<p:tagLst xmlns:p="http://schemas.openxmlformats.org/presentationml/2006/main">
  <p:tag name="PA" val="v5.2.7"/>
</p:tagLst>
</file>

<file path=ppt/tags/tag51.xml><?xml version="1.0" encoding="utf-8"?>
<p:tagLst xmlns:p="http://schemas.openxmlformats.org/presentationml/2006/main">
  <p:tag name="PA" val="v5.2.7"/>
</p:tagLst>
</file>

<file path=ppt/tags/tag52.xml><?xml version="1.0" encoding="utf-8"?>
<p:tagLst xmlns:p="http://schemas.openxmlformats.org/presentationml/2006/main">
  <p:tag name="PA" val="v5.2.7"/>
</p:tagLst>
</file>

<file path=ppt/tags/tag53.xml><?xml version="1.0" encoding="utf-8"?>
<p:tagLst xmlns:p="http://schemas.openxmlformats.org/presentationml/2006/main">
  <p:tag name="PA" val="v5.2.7"/>
  <p:tag name="RESOURCELIBID_ANIM" val="450"/>
</p:tagLst>
</file>

<file path=ppt/tags/tag54.xml><?xml version="1.0" encoding="utf-8"?>
<p:tagLst xmlns:p="http://schemas.openxmlformats.org/presentationml/2006/main">
  <p:tag name="PA" val="v5.2.7"/>
  <p:tag name="RESOURCELIBID_ANIM" val="450"/>
</p:tagLst>
</file>

<file path=ppt/tags/tag55.xml><?xml version="1.0" encoding="utf-8"?>
<p:tagLst xmlns:p="http://schemas.openxmlformats.org/presentationml/2006/main">
  <p:tag name="PA" val="v5.2.7"/>
  <p:tag name="RESOURCELIBID_ANIM" val="460"/>
</p:tagLst>
</file>

<file path=ppt/tags/tag56.xml><?xml version="1.0" encoding="utf-8"?>
<p:tagLst xmlns:p="http://schemas.openxmlformats.org/presentationml/2006/main">
  <p:tag name="PA" val="v5.2.7"/>
  <p:tag name="RESOURCELIBID_ANIM" val="460"/>
</p:tagLst>
</file>

<file path=ppt/tags/tag57.xml><?xml version="1.0" encoding="utf-8"?>
<p:tagLst xmlns:p="http://schemas.openxmlformats.org/presentationml/2006/main">
  <p:tag name="PA" val="v5.2.7"/>
  <p:tag name="RESOURCELIBID_ANIM" val="460"/>
</p:tagLst>
</file>

<file path=ppt/tags/tag58.xml><?xml version="1.0" encoding="utf-8"?>
<p:tagLst xmlns:p="http://schemas.openxmlformats.org/presentationml/2006/main">
  <p:tag name="PA" val="v5.2.7"/>
  <p:tag name="RESOURCELIBID_ANIM" val="451"/>
</p:tagLst>
</file>

<file path=ppt/tags/tag59.xml><?xml version="1.0" encoding="utf-8"?>
<p:tagLst xmlns:p="http://schemas.openxmlformats.org/presentationml/2006/main">
  <p:tag name="MH" val="20170525221947"/>
  <p:tag name="MH_LIBRARY" val="GRAPHIC"/>
  <p:tag name="MH_ORDER" val="任意多边形 10"/>
</p:tagLst>
</file>

<file path=ppt/tags/tag6.xml><?xml version="1.0" encoding="utf-8"?>
<p:tagLst xmlns:p="http://schemas.openxmlformats.org/presentationml/2006/main">
  <p:tag name="MH" val="20170525221947"/>
  <p:tag name="MH_LIBRARY" val="GRAPHIC"/>
  <p:tag name="MH_ORDER" val="任意多边形 10"/>
</p:tagLst>
</file>

<file path=ppt/tags/tag60.xml><?xml version="1.0" encoding="utf-8"?>
<p:tagLst xmlns:p="http://schemas.openxmlformats.org/presentationml/2006/main">
  <p:tag name="PA" val="v5.2.7"/>
  <p:tag name="RESOURCELIBID_ANIM" val="450"/>
</p:tagLst>
</file>

<file path=ppt/tags/tag61.xml><?xml version="1.0" encoding="utf-8"?>
<p:tagLst xmlns:p="http://schemas.openxmlformats.org/presentationml/2006/main">
  <p:tag name="PA" val="v5.2.7"/>
</p:tagLst>
</file>

<file path=ppt/tags/tag62.xml><?xml version="1.0" encoding="utf-8"?>
<p:tagLst xmlns:p="http://schemas.openxmlformats.org/presentationml/2006/main">
  <p:tag name="PA" val="v5.2.7"/>
</p:tagLst>
</file>

<file path=ppt/tags/tag63.xml><?xml version="1.0" encoding="utf-8"?>
<p:tagLst xmlns:p="http://schemas.openxmlformats.org/presentationml/2006/main">
  <p:tag name="PA" val="v5.2.7"/>
</p:tagLst>
</file>

<file path=ppt/tags/tag64.xml><?xml version="1.0" encoding="utf-8"?>
<p:tagLst xmlns:p="http://schemas.openxmlformats.org/presentationml/2006/main">
  <p:tag name="PA" val="v5.2.7"/>
</p:tagLst>
</file>

<file path=ppt/tags/tag65.xml><?xml version="1.0" encoding="utf-8"?>
<p:tagLst xmlns:p="http://schemas.openxmlformats.org/presentationml/2006/main">
  <p:tag name="PA" val="v5.2.7"/>
  <p:tag name="RESOURCELIBID_ANIM" val="450"/>
</p:tagLst>
</file>

<file path=ppt/tags/tag66.xml><?xml version="1.0" encoding="utf-8"?>
<p:tagLst xmlns:p="http://schemas.openxmlformats.org/presentationml/2006/main">
  <p:tag name="PA" val="v5.2.7"/>
</p:tagLst>
</file>

<file path=ppt/tags/tag67.xml><?xml version="1.0" encoding="utf-8"?>
<p:tagLst xmlns:p="http://schemas.openxmlformats.org/presentationml/2006/main">
  <p:tag name="PA" val="v5.2.7"/>
</p:tagLst>
</file>

<file path=ppt/tags/tag68.xml><?xml version="1.0" encoding="utf-8"?>
<p:tagLst xmlns:p="http://schemas.openxmlformats.org/presentationml/2006/main">
  <p:tag name="PA" val="v5.2.7"/>
</p:tagLst>
</file>

<file path=ppt/tags/tag69.xml><?xml version="1.0" encoding="utf-8"?>
<p:tagLst xmlns:p="http://schemas.openxmlformats.org/presentationml/2006/main">
  <p:tag name="PA" val="v5.2.7"/>
</p:tagLst>
</file>

<file path=ppt/tags/tag7.xml><?xml version="1.0" encoding="utf-8"?>
<p:tagLst xmlns:p="http://schemas.openxmlformats.org/presentationml/2006/main">
  <p:tag name="PA" val="v5.2.7"/>
  <p:tag name="RESOURCELIBID_ANIM" val="450"/>
</p:tagLst>
</file>

<file path=ppt/tags/tag70.xml><?xml version="1.0" encoding="utf-8"?>
<p:tagLst xmlns:p="http://schemas.openxmlformats.org/presentationml/2006/main">
  <p:tag name="PA" val="v5.2.7"/>
  <p:tag name="RESOURCELIBID_ANIM" val="450"/>
</p:tagLst>
</file>

<file path=ppt/tags/tag71.xml><?xml version="1.0" encoding="utf-8"?>
<p:tagLst xmlns:p="http://schemas.openxmlformats.org/presentationml/2006/main">
  <p:tag name="PA" val="v5.2.7"/>
</p:tagLst>
</file>

<file path=ppt/tags/tag72.xml><?xml version="1.0" encoding="utf-8"?>
<p:tagLst xmlns:p="http://schemas.openxmlformats.org/presentationml/2006/main">
  <p:tag name="PA" val="v5.2.7"/>
</p:tagLst>
</file>

<file path=ppt/tags/tag73.xml><?xml version="1.0" encoding="utf-8"?>
<p:tagLst xmlns:p="http://schemas.openxmlformats.org/presentationml/2006/main">
  <p:tag name="PA" val="v5.2.7"/>
  <p:tag name="RESOURCELIBID_ANIM" val="450"/>
</p:tagLst>
</file>

<file path=ppt/tags/tag74.xml><?xml version="1.0" encoding="utf-8"?>
<p:tagLst xmlns:p="http://schemas.openxmlformats.org/presentationml/2006/main">
  <p:tag name="PA" val="v5.2.7"/>
</p:tagLst>
</file>

<file path=ppt/tags/tag75.xml><?xml version="1.0" encoding="utf-8"?>
<p:tagLst xmlns:p="http://schemas.openxmlformats.org/presentationml/2006/main">
  <p:tag name="PA" val="v5.2.7"/>
</p:tagLst>
</file>

<file path=ppt/tags/tag76.xml><?xml version="1.0" encoding="utf-8"?>
<p:tagLst xmlns:p="http://schemas.openxmlformats.org/presentationml/2006/main">
  <p:tag name="PA" val="v5.2.7"/>
</p:tagLst>
</file>

<file path=ppt/tags/tag77.xml><?xml version="1.0" encoding="utf-8"?>
<p:tagLst xmlns:p="http://schemas.openxmlformats.org/presentationml/2006/main">
  <p:tag name="PA" val="v5.2.7"/>
</p:tagLst>
</file>

<file path=ppt/tags/tag78.xml><?xml version="1.0" encoding="utf-8"?>
<p:tagLst xmlns:p="http://schemas.openxmlformats.org/presentationml/2006/main">
  <p:tag name="PA" val="v5.2.7"/>
  <p:tag name="RESOURCELIBID_ANIM" val="450"/>
</p:tagLst>
</file>

<file path=ppt/tags/tag79.xml><?xml version="1.0" encoding="utf-8"?>
<p:tagLst xmlns:p="http://schemas.openxmlformats.org/presentationml/2006/main">
  <p:tag name="PA" val="v5.2.7"/>
</p:tagLst>
</file>

<file path=ppt/tags/tag8.xml><?xml version="1.0" encoding="utf-8"?>
<p:tagLst xmlns:p="http://schemas.openxmlformats.org/presentationml/2006/main">
  <p:tag name="PA" val="v5.2.7"/>
  <p:tag name="RESOURCELIBID_ANIM" val="445"/>
</p:tagLst>
</file>

<file path=ppt/tags/tag80.xml><?xml version="1.0" encoding="utf-8"?>
<p:tagLst xmlns:p="http://schemas.openxmlformats.org/presentationml/2006/main">
  <p:tag name="PA" val="v5.2.7"/>
</p:tagLst>
</file>

<file path=ppt/tags/tag81.xml><?xml version="1.0" encoding="utf-8"?>
<p:tagLst xmlns:p="http://schemas.openxmlformats.org/presentationml/2006/main">
  <p:tag name="PA" val="v5.2.7"/>
</p:tagLst>
</file>

<file path=ppt/tags/tag82.xml><?xml version="1.0" encoding="utf-8"?>
<p:tagLst xmlns:p="http://schemas.openxmlformats.org/presentationml/2006/main">
  <p:tag name="PA" val="v5.2.7"/>
</p:tagLst>
</file>

<file path=ppt/tags/tag83.xml><?xml version="1.0" encoding="utf-8"?>
<p:tagLst xmlns:p="http://schemas.openxmlformats.org/presentationml/2006/main">
  <p:tag name="PA" val="v5.2.7"/>
  <p:tag name="RESOURCELIBID_ANIM" val="450"/>
</p:tagLst>
</file>

<file path=ppt/tags/tag84.xml><?xml version="1.0" encoding="utf-8"?>
<p:tagLst xmlns:p="http://schemas.openxmlformats.org/presentationml/2006/main">
  <p:tag name="PA" val="v5.2.7"/>
  <p:tag name="RESOURCELIBID_ANIM" val="449"/>
</p:tagLst>
</file>

<file path=ppt/tags/tag85.xml><?xml version="1.0" encoding="utf-8"?>
<p:tagLst xmlns:p="http://schemas.openxmlformats.org/presentationml/2006/main">
  <p:tag name="PA" val="v5.2.7"/>
  <p:tag name="RESOURCELIBID_ANIM" val="463"/>
</p:tagLst>
</file>

<file path=ppt/tags/tag86.xml><?xml version="1.0" encoding="utf-8"?>
<p:tagLst xmlns:p="http://schemas.openxmlformats.org/presentationml/2006/main">
  <p:tag name="PA" val="v5.2.7"/>
  <p:tag name="RESOURCELIBID_ANIM" val="438"/>
</p:tagLst>
</file>

<file path=ppt/tags/tag87.xml><?xml version="1.0" encoding="utf-8"?>
<p:tagLst xmlns:p="http://schemas.openxmlformats.org/presentationml/2006/main">
  <p:tag name="PA" val="v5.2.7"/>
</p:tagLst>
</file>

<file path=ppt/tags/tag88.xml><?xml version="1.0" encoding="utf-8"?>
<p:tagLst xmlns:p="http://schemas.openxmlformats.org/presentationml/2006/main">
  <p:tag name="PA" val="v5.2.7"/>
</p:tagLst>
</file>

<file path=ppt/tags/tag89.xml><?xml version="1.0" encoding="utf-8"?>
<p:tagLst xmlns:p="http://schemas.openxmlformats.org/presentationml/2006/main">
  <p:tag name="PA" val="v5.2.7"/>
</p:tagLst>
</file>

<file path=ppt/tags/tag9.xml><?xml version="1.0" encoding="utf-8"?>
<p:tagLst xmlns:p="http://schemas.openxmlformats.org/presentationml/2006/main">
  <p:tag name="PA" val="v5.2.7"/>
  <p:tag name="RESOURCELIBID_ANIM" val="438"/>
</p:tagLst>
</file>

<file path=ppt/tags/tag90.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gbiluhi">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3272</Words>
  <Application>WPS 演示</Application>
  <PresentationFormat>宽屏</PresentationFormat>
  <Paragraphs>247</Paragraphs>
  <Slides>27</Slides>
  <Notes>2</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27</vt:i4>
      </vt:variant>
    </vt:vector>
  </HeadingPairs>
  <TitlesOfParts>
    <vt:vector size="40" baseType="lpstr">
      <vt:lpstr>Arial</vt:lpstr>
      <vt:lpstr>宋体</vt:lpstr>
      <vt:lpstr>Wingdings</vt:lpstr>
      <vt:lpstr>微软雅黑</vt:lpstr>
      <vt:lpstr>Arial Unicode MS</vt:lpstr>
      <vt:lpstr>Calibri</vt:lpstr>
      <vt:lpstr>微软雅黑 Light</vt:lpstr>
      <vt:lpstr>Meiryo</vt:lpstr>
      <vt:lpstr>Yu Gothic UI</vt:lpstr>
      <vt:lpstr>Arial Narrow</vt:lpstr>
      <vt:lpstr>Calibri Light</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60</cp:revision>
  <dcterms:created xsi:type="dcterms:W3CDTF">2020-08-24T05:22:00Z</dcterms:created>
  <dcterms:modified xsi:type="dcterms:W3CDTF">2024-04-20T18:32:23Z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ADCA79B6AAA1476CABB8D7582F3420EC_13</vt:lpwstr>
  </property>
  <property fmtid="{D5CDD505-2E9C-101B-9397-08002B2CF9AE}" pid="3" name="KSOProductBuildVer">
    <vt:lpwstr>2052-12.1.0.16417</vt:lpwstr>
  </property>
</Properties>
</file>