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5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56" r:id="rId4"/>
    <p:sldId id="257" r:id="rId6"/>
    <p:sldId id="259" r:id="rId7"/>
    <p:sldId id="261" r:id="rId8"/>
    <p:sldId id="264" r:id="rId9"/>
    <p:sldId id="265" r:id="rId10"/>
    <p:sldId id="266" r:id="rId11"/>
    <p:sldId id="267" r:id="rId12"/>
    <p:sldId id="260" r:id="rId13"/>
    <p:sldId id="272" r:id="rId14"/>
    <p:sldId id="273" r:id="rId15"/>
    <p:sldId id="274" r:id="rId16"/>
    <p:sldId id="275" r:id="rId17"/>
    <p:sldId id="262" r:id="rId18"/>
    <p:sldId id="268" r:id="rId19"/>
    <p:sldId id="269" r:id="rId20"/>
    <p:sldId id="270" r:id="rId21"/>
    <p:sldId id="271" r:id="rId22"/>
    <p:sldId id="263" r:id="rId23"/>
    <p:sldId id="276" r:id="rId24"/>
    <p:sldId id="277" r:id="rId25"/>
    <p:sldId id="278" r:id="rId26"/>
    <p:sldId id="279" r:id="rId27"/>
    <p:sldId id="280" r:id="rId28"/>
    <p:sldId id="281" r:id="rId29"/>
    <p:sldId id="282" r:id="rId30"/>
    <p:sldId id="290" r:id="rId31"/>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E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9" autoAdjust="0"/>
    <p:restoredTop sz="96314" autoAdjust="0"/>
  </p:normalViewPr>
  <p:slideViewPr>
    <p:cSldViewPr snapToGrid="0">
      <p:cViewPr varScale="1">
        <p:scale>
          <a:sx n="108" d="100"/>
          <a:sy n="108" d="100"/>
        </p:scale>
        <p:origin x="59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5" Type="http://schemas.openxmlformats.org/officeDocument/2006/relationships/tags" Target="tags/tag70.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BFD79-A138-4C70-956E-3637DA74734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BCF87-0EDD-4AEF-B9F6-DB6067A6990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85E61A9-ED7E-4493-9362-78730BAD62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C88555-58E8-45F6-B305-3913EBEC07C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85E61A9-ED7E-4493-9362-78730BAD627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C88555-58E8-45F6-B305-3913EBEC07C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85E61A9-ED7E-4493-9362-78730BAD62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C88555-58E8-45F6-B305-3913EBEC07C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85E61A9-ED7E-4493-9362-78730BAD62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C88555-58E8-45F6-B305-3913EBEC07C5}"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85E61A9-ED7E-4493-9362-78730BAD62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C88555-58E8-45F6-B305-3913EBEC07C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585E61A9-ED7E-4493-9362-78730BAD627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C88555-58E8-45F6-B305-3913EBEC07C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85E61A9-ED7E-4493-9362-78730BAD627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C88555-58E8-45F6-B305-3913EBEC07C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85E61A9-ED7E-4493-9362-78730BAD627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C88555-58E8-45F6-B305-3913EBEC07C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85E61A9-ED7E-4493-9362-78730BAD627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C88555-58E8-45F6-B305-3913EBEC07C5}" type="slidenum">
              <a:rPr lang="zh-CN" altLang="en-US" smtClean="0"/>
            </a:fld>
            <a:endParaRPr lang="zh-CN" altLang="en-US"/>
          </a:p>
        </p:txBody>
      </p:sp>
      <p:sp>
        <p:nvSpPr>
          <p:cNvPr id="11" name="TextBox 3"/>
          <p:cNvSpPr txBox="1"/>
          <p:nvPr userDrawn="1"/>
        </p:nvSpPr>
        <p:spPr>
          <a:xfrm>
            <a:off x="1309700" y="6739570"/>
            <a:ext cx="1800200" cy="123111"/>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www.ypppt.com/moban</a:t>
            </a:r>
            <a:r>
              <a:rPr lang="en-US" altLang="zh-CN" sz="100" dirty="0">
                <a:solidFill>
                  <a:prstClr val="black"/>
                </a:solidFill>
                <a:latin typeface="微软雅黑" panose="020B0503020204020204" pitchFamily="34" charset="-122"/>
                <a:ea typeface="微软雅黑" panose="020B0503020204020204" pitchFamily="34" charset="-122"/>
              </a:rPr>
              <a:t>/</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85E61A9-ED7E-4493-9362-78730BAD627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C88555-58E8-45F6-B305-3913EBEC07C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5E61A9-ED7E-4493-9362-78730BAD627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C88555-58E8-45F6-B305-3913EBEC07C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85E61A9-ED7E-4493-9362-78730BAD627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C88555-58E8-45F6-B305-3913EBEC07C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E61A9-ED7E-4493-9362-78730BAD627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88555-58E8-45F6-B305-3913EBEC07C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4.xml"/><Relationship Id="rId7" Type="http://schemas.openxmlformats.org/officeDocument/2006/relationships/image" Target="../media/image4.jpeg"/><Relationship Id="rId6" Type="http://schemas.openxmlformats.org/officeDocument/2006/relationships/tags" Target="../tags/tag3.xml"/><Relationship Id="rId5" Type="http://schemas.openxmlformats.org/officeDocument/2006/relationships/image" Target="../media/image3.png"/><Relationship Id="rId4" Type="http://schemas.openxmlformats.org/officeDocument/2006/relationships/tags" Target="../tags/tag2.xml"/><Relationship Id="rId3" Type="http://schemas.openxmlformats.org/officeDocument/2006/relationships/image" Target="../media/image2.jpeg"/><Relationship Id="rId2" Type="http://schemas.openxmlformats.org/officeDocument/2006/relationships/tags" Target="../tags/tag1.xml"/><Relationship Id="rId10" Type="http://schemas.openxmlformats.org/officeDocument/2006/relationships/notesSlide" Target="../notesSlides/notesSlide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40.emf"/><Relationship Id="rId7" Type="http://schemas.openxmlformats.org/officeDocument/2006/relationships/image" Target="../media/image11.svg"/><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image" Target="../media/image22.png"/><Relationship Id="rId10" Type="http://schemas.openxmlformats.org/officeDocument/2006/relationships/notesSlide" Target="../notesSlides/notesSlide10.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9" Type="http://schemas.openxmlformats.org/officeDocument/2006/relationships/image" Target="../media/image43.emf"/><Relationship Id="rId8" Type="http://schemas.openxmlformats.org/officeDocument/2006/relationships/image" Target="../media/image42.emf"/><Relationship Id="rId7" Type="http://schemas.openxmlformats.org/officeDocument/2006/relationships/image" Target="../media/image41.emf"/><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image" Target="../media/image22.png"/><Relationship Id="rId13" Type="http://schemas.openxmlformats.org/officeDocument/2006/relationships/notesSlide" Target="../notesSlides/notesSlide11.xml"/><Relationship Id="rId12" Type="http://schemas.openxmlformats.org/officeDocument/2006/relationships/slideLayout" Target="../slideLayouts/slideLayout8.xml"/><Relationship Id="rId11" Type="http://schemas.openxmlformats.org/officeDocument/2006/relationships/image" Target="../media/image45.png"/><Relationship Id="rId10" Type="http://schemas.openxmlformats.org/officeDocument/2006/relationships/image" Target="../media/image44.emf"/><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9" Type="http://schemas.openxmlformats.org/officeDocument/2006/relationships/image" Target="../media/image48.jpeg"/><Relationship Id="rId8" Type="http://schemas.openxmlformats.org/officeDocument/2006/relationships/image" Target="../media/image47.emf"/><Relationship Id="rId7" Type="http://schemas.openxmlformats.org/officeDocument/2006/relationships/image" Target="../media/image46.jpeg"/><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image" Target="../media/image22.png"/><Relationship Id="rId12" Type="http://schemas.openxmlformats.org/officeDocument/2006/relationships/notesSlide" Target="../notesSlides/notesSlide12.xml"/><Relationship Id="rId11" Type="http://schemas.openxmlformats.org/officeDocument/2006/relationships/slideLayout" Target="../slideLayouts/slideLayout8.xml"/><Relationship Id="rId10" Type="http://schemas.openxmlformats.org/officeDocument/2006/relationships/image" Target="../media/image49.emf"/><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9" Type="http://schemas.openxmlformats.org/officeDocument/2006/relationships/image" Target="../media/image52.emf"/><Relationship Id="rId8" Type="http://schemas.openxmlformats.org/officeDocument/2006/relationships/image" Target="../media/image51.svg"/><Relationship Id="rId7" Type="http://schemas.openxmlformats.org/officeDocument/2006/relationships/image" Target="../media/image50.png"/><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image" Target="../media/image22.png"/><Relationship Id="rId11" Type="http://schemas.openxmlformats.org/officeDocument/2006/relationships/notesSlide" Target="../notesSlides/notesSlide13.xml"/><Relationship Id="rId10" Type="http://schemas.openxmlformats.org/officeDocument/2006/relationships/slideLayout" Target="../slideLayouts/slideLayout8.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8.xml"/><Relationship Id="rId5" Type="http://schemas.openxmlformats.org/officeDocument/2006/relationships/image" Target="../media/image20.emf"/><Relationship Id="rId4" Type="http://schemas.openxmlformats.org/officeDocument/2006/relationships/image" Target="../media/image2.jpeg"/><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image" Target="../media/image39.jpe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53.png"/><Relationship Id="rId7" Type="http://schemas.openxmlformats.org/officeDocument/2006/relationships/image" Target="../media/image10.png"/><Relationship Id="rId6" Type="http://schemas.openxmlformats.org/officeDocument/2006/relationships/image" Target="../media/image9.emf"/><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image" Target="../media/image22.png"/><Relationship Id="rId2" Type="http://schemas.openxmlformats.org/officeDocument/2006/relationships/image" Target="../media/image19.png"/><Relationship Id="rId10" Type="http://schemas.openxmlformats.org/officeDocument/2006/relationships/notesSlide" Target="../notesSlides/notesSlide15.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9" Type="http://schemas.openxmlformats.org/officeDocument/2006/relationships/image" Target="../media/image56.png"/><Relationship Id="rId8" Type="http://schemas.openxmlformats.org/officeDocument/2006/relationships/image" Target="../media/image55.png"/><Relationship Id="rId7" Type="http://schemas.openxmlformats.org/officeDocument/2006/relationships/image" Target="../media/image54.png"/><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image" Target="../media/image22.png"/><Relationship Id="rId13" Type="http://schemas.openxmlformats.org/officeDocument/2006/relationships/notesSlide" Target="../notesSlides/notesSlide16.xml"/><Relationship Id="rId12" Type="http://schemas.openxmlformats.org/officeDocument/2006/relationships/slideLayout" Target="../slideLayouts/slideLayout8.xml"/><Relationship Id="rId11" Type="http://schemas.openxmlformats.org/officeDocument/2006/relationships/image" Target="../media/image19.png"/><Relationship Id="rId10" Type="http://schemas.openxmlformats.org/officeDocument/2006/relationships/image" Target="../media/image57.png"/><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59.png"/><Relationship Id="rId7" Type="http://schemas.openxmlformats.org/officeDocument/2006/relationships/image" Target="../media/image58.png"/><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image" Target="../media/image22.png"/><Relationship Id="rId10" Type="http://schemas.openxmlformats.org/officeDocument/2006/relationships/notesSlide" Target="../notesSlides/notesSlide17.xml"/><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61.png"/><Relationship Id="rId7" Type="http://schemas.openxmlformats.org/officeDocument/2006/relationships/image" Target="../media/image60.png"/><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image" Target="../media/image22.png"/><Relationship Id="rId10" Type="http://schemas.openxmlformats.org/officeDocument/2006/relationships/notesSlide" Target="../notesSlides/notesSlide18.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8.xml"/><Relationship Id="rId5" Type="http://schemas.openxmlformats.org/officeDocument/2006/relationships/image" Target="../media/image20.emf"/><Relationship Id="rId4" Type="http://schemas.openxmlformats.org/officeDocument/2006/relationships/image" Target="../media/image2.jpe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image" Target="../media/image39.jpeg"/></Relationships>
</file>

<file path=ppt/slides/_rels/slide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image" Target="../media/image11.svg"/><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 Id="rId3" Type="http://schemas.openxmlformats.org/officeDocument/2006/relationships/image" Target="../media/image7.png"/><Relationship Id="rId20" Type="http://schemas.openxmlformats.org/officeDocument/2006/relationships/notesSlide" Target="../notesSlides/notesSlide2.xml"/><Relationship Id="rId2" Type="http://schemas.openxmlformats.org/officeDocument/2006/relationships/image" Target="../media/image6.png"/><Relationship Id="rId19" Type="http://schemas.openxmlformats.org/officeDocument/2006/relationships/slideLayout" Target="../slideLayouts/slideLayout8.xml"/><Relationship Id="rId18" Type="http://schemas.openxmlformats.org/officeDocument/2006/relationships/image" Target="../media/image3.png"/><Relationship Id="rId17" Type="http://schemas.openxmlformats.org/officeDocument/2006/relationships/image" Target="../media/image17.png"/><Relationship Id="rId16" Type="http://schemas.openxmlformats.org/officeDocument/2006/relationships/image" Target="../media/image16.png"/><Relationship Id="rId15" Type="http://schemas.openxmlformats.org/officeDocument/2006/relationships/image" Target="../media/image15.png"/><Relationship Id="rId14" Type="http://schemas.openxmlformats.org/officeDocument/2006/relationships/image" Target="../media/image14.png"/><Relationship Id="rId13" Type="http://schemas.openxmlformats.org/officeDocument/2006/relationships/image" Target="../media/image13.png"/><Relationship Id="rId12" Type="http://schemas.openxmlformats.org/officeDocument/2006/relationships/image" Target="../media/image12.png"/><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9" Type="http://schemas.openxmlformats.org/officeDocument/2006/relationships/image" Target="../media/image64.jpeg"/><Relationship Id="rId8" Type="http://schemas.openxmlformats.org/officeDocument/2006/relationships/image" Target="../media/image63.jpeg"/><Relationship Id="rId7" Type="http://schemas.openxmlformats.org/officeDocument/2006/relationships/image" Target="../media/image62.jpeg"/><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image" Target="../media/image22.png"/><Relationship Id="rId12" Type="http://schemas.openxmlformats.org/officeDocument/2006/relationships/notesSlide" Target="../notesSlides/notesSlide20.xml"/><Relationship Id="rId11" Type="http://schemas.openxmlformats.org/officeDocument/2006/relationships/slideLayout" Target="../slideLayouts/slideLayout8.xml"/><Relationship Id="rId10" Type="http://schemas.openxmlformats.org/officeDocument/2006/relationships/image" Target="../media/image65.png"/><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10.png"/><Relationship Id="rId7" Type="http://schemas.openxmlformats.org/officeDocument/2006/relationships/image" Target="../media/image9.emf"/><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image" Target="../media/image22.png"/><Relationship Id="rId3" Type="http://schemas.openxmlformats.org/officeDocument/2006/relationships/image" Target="../media/image67.png"/><Relationship Id="rId2" Type="http://schemas.openxmlformats.org/officeDocument/2006/relationships/image" Target="../media/image66.jpeg"/><Relationship Id="rId10" Type="http://schemas.openxmlformats.org/officeDocument/2006/relationships/notesSlide" Target="../notesSlides/notesSlide21.xml"/><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19.png"/><Relationship Id="rId7" Type="http://schemas.openxmlformats.org/officeDocument/2006/relationships/image" Target="../media/image68.png"/><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image" Target="../media/image22.png"/><Relationship Id="rId10" Type="http://schemas.openxmlformats.org/officeDocument/2006/relationships/notesSlide" Target="../notesSlides/notesSlide22.xml"/><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9" Type="http://schemas.openxmlformats.org/officeDocument/2006/relationships/image" Target="../media/image70.jpeg"/><Relationship Id="rId8" Type="http://schemas.openxmlformats.org/officeDocument/2006/relationships/image" Target="../media/image24.emf"/><Relationship Id="rId7" Type="http://schemas.openxmlformats.org/officeDocument/2006/relationships/image" Target="../media/image69.png"/><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image" Target="../media/image22.png"/><Relationship Id="rId14" Type="http://schemas.openxmlformats.org/officeDocument/2006/relationships/notesSlide" Target="../notesSlides/notesSlide23.xml"/><Relationship Id="rId13" Type="http://schemas.openxmlformats.org/officeDocument/2006/relationships/slideLayout" Target="../slideLayouts/slideLayout8.xml"/><Relationship Id="rId12" Type="http://schemas.openxmlformats.org/officeDocument/2006/relationships/image" Target="../media/image73.jpeg"/><Relationship Id="rId11" Type="http://schemas.openxmlformats.org/officeDocument/2006/relationships/image" Target="../media/image72.jpeg"/><Relationship Id="rId10" Type="http://schemas.openxmlformats.org/officeDocument/2006/relationships/image" Target="../media/image71.emf"/><Relationship Id="rId1" Type="http://schemas.openxmlformats.org/officeDocument/2006/relationships/image" Target="../media/image5.jpeg"/></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8.xml"/><Relationship Id="rId7" Type="http://schemas.openxmlformats.org/officeDocument/2006/relationships/image" Target="../media/image74.emf"/><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22.png"/><Relationship Id="rId1" Type="http://schemas.openxmlformats.org/officeDocument/2006/relationships/image" Target="../media/image5.jpe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image" Target="../media/image76.emf"/><Relationship Id="rId7" Type="http://schemas.openxmlformats.org/officeDocument/2006/relationships/image" Target="../media/image75.png"/><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image" Target="../media/image22.png"/><Relationship Id="rId10" Type="http://schemas.openxmlformats.org/officeDocument/2006/relationships/notesSlide" Target="../notesSlides/notesSlide25.xml"/><Relationship Id="rId1" Type="http://schemas.openxmlformats.org/officeDocument/2006/relationships/image" Target="../media/image5.jpe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8.xml"/><Relationship Id="rId4" Type="http://schemas.openxmlformats.org/officeDocument/2006/relationships/tags" Target="../tags/tag69.xml"/><Relationship Id="rId3" Type="http://schemas.openxmlformats.org/officeDocument/2006/relationships/image" Target="../media/image2.jpeg"/><Relationship Id="rId2" Type="http://schemas.openxmlformats.org/officeDocument/2006/relationships/tags" Target="../tags/tag68.xml"/><Relationship Id="rId1" Type="http://schemas.openxmlformats.org/officeDocument/2006/relationships/image" Target="../media/image39.jpe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77.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8.xml"/><Relationship Id="rId7" Type="http://schemas.openxmlformats.org/officeDocument/2006/relationships/image" Target="../media/image20.emf"/><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jpe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8.xml"/><Relationship Id="rId4" Type="http://schemas.openxmlformats.org/officeDocument/2006/relationships/image" Target="../media/image20.emf"/><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9" Type="http://schemas.openxmlformats.org/officeDocument/2006/relationships/image" Target="../media/image23.emf"/><Relationship Id="rId8" Type="http://schemas.openxmlformats.org/officeDocument/2006/relationships/image" Target="../media/image11.svg"/><Relationship Id="rId7" Type="http://schemas.openxmlformats.org/officeDocument/2006/relationships/image" Target="../media/image10.png"/><Relationship Id="rId6" Type="http://schemas.openxmlformats.org/officeDocument/2006/relationships/image" Target="../media/image9.emf"/><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image" Target="../media/image22.png"/><Relationship Id="rId2" Type="http://schemas.openxmlformats.org/officeDocument/2006/relationships/image" Target="../media/image21.png"/><Relationship Id="rId12" Type="http://schemas.openxmlformats.org/officeDocument/2006/relationships/notesSlide" Target="../notesSlides/notesSlide5.xml"/><Relationship Id="rId11" Type="http://schemas.openxmlformats.org/officeDocument/2006/relationships/slideLayout" Target="../slideLayouts/slideLayout8.xml"/><Relationship Id="rId10" Type="http://schemas.openxmlformats.org/officeDocument/2006/relationships/image" Target="../media/image24.emf"/><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image" Target="../media/image11.svg"/><Relationship Id="rId7" Type="http://schemas.openxmlformats.org/officeDocument/2006/relationships/image" Target="../media/image10.png"/><Relationship Id="rId6" Type="http://schemas.openxmlformats.org/officeDocument/2006/relationships/image" Target="../media/image9.emf"/><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image" Target="../media/image22.png"/><Relationship Id="rId26" Type="http://schemas.openxmlformats.org/officeDocument/2006/relationships/notesSlide" Target="../notesSlides/notesSlide6.xml"/><Relationship Id="rId25" Type="http://schemas.openxmlformats.org/officeDocument/2006/relationships/slideLayout" Target="../slideLayouts/slideLayout8.xml"/><Relationship Id="rId24" Type="http://schemas.openxmlformats.org/officeDocument/2006/relationships/tags" Target="../tags/tag29.xml"/><Relationship Id="rId23" Type="http://schemas.openxmlformats.org/officeDocument/2006/relationships/tags" Target="../tags/tag28.xml"/><Relationship Id="rId22" Type="http://schemas.openxmlformats.org/officeDocument/2006/relationships/tags" Target="../tags/tag27.xml"/><Relationship Id="rId21" Type="http://schemas.openxmlformats.org/officeDocument/2006/relationships/tags" Target="../tags/tag26.xml"/><Relationship Id="rId20" Type="http://schemas.openxmlformats.org/officeDocument/2006/relationships/tags" Target="../tags/tag25.xml"/><Relationship Id="rId2" Type="http://schemas.openxmlformats.org/officeDocument/2006/relationships/image" Target="../media/image25.png"/><Relationship Id="rId19" Type="http://schemas.openxmlformats.org/officeDocument/2006/relationships/tags" Target="../tags/tag24.xml"/><Relationship Id="rId18" Type="http://schemas.openxmlformats.org/officeDocument/2006/relationships/tags" Target="../tags/tag23.xml"/><Relationship Id="rId17" Type="http://schemas.openxmlformats.org/officeDocument/2006/relationships/tags" Target="../tags/tag22.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image" Target="../media/image26.emf"/><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9" Type="http://schemas.openxmlformats.org/officeDocument/2006/relationships/image" Target="../media/image24.emf"/><Relationship Id="rId8" Type="http://schemas.openxmlformats.org/officeDocument/2006/relationships/image" Target="../media/image11.svg"/><Relationship Id="rId7" Type="http://schemas.openxmlformats.org/officeDocument/2006/relationships/image" Target="../media/image10.png"/><Relationship Id="rId6" Type="http://schemas.openxmlformats.org/officeDocument/2006/relationships/image" Target="../media/image9.emf"/><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image" Target="../media/image22.png"/><Relationship Id="rId2" Type="http://schemas.openxmlformats.org/officeDocument/2006/relationships/image" Target="../media/image27.png"/><Relationship Id="rId11" Type="http://schemas.openxmlformats.org/officeDocument/2006/relationships/notesSlide" Target="../notesSlides/notesSlide7.xml"/><Relationship Id="rId10" Type="http://schemas.openxmlformats.org/officeDocument/2006/relationships/slideLayout" Target="../slideLayouts/slideLayout8.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9" Type="http://schemas.openxmlformats.org/officeDocument/2006/relationships/image" Target="../media/image29.jpeg"/><Relationship Id="rId8" Type="http://schemas.openxmlformats.org/officeDocument/2006/relationships/image" Target="../media/image28.png"/><Relationship Id="rId7" Type="http://schemas.openxmlformats.org/officeDocument/2006/relationships/image" Target="../media/image11.svg"/><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tags" Target="../tags/tag33.xml"/><Relationship Id="rId3" Type="http://schemas.openxmlformats.org/officeDocument/2006/relationships/tags" Target="../tags/tag32.xml"/><Relationship Id="rId20" Type="http://schemas.openxmlformats.org/officeDocument/2006/relationships/notesSlide" Target="../notesSlides/notesSlide8.xml"/><Relationship Id="rId2" Type="http://schemas.openxmlformats.org/officeDocument/2006/relationships/image" Target="../media/image22.png"/><Relationship Id="rId19" Type="http://schemas.openxmlformats.org/officeDocument/2006/relationships/slideLayout" Target="../slideLayouts/slideLayout8.xml"/><Relationship Id="rId18" Type="http://schemas.openxmlformats.org/officeDocument/2006/relationships/image" Target="../media/image38.jpeg"/><Relationship Id="rId17" Type="http://schemas.openxmlformats.org/officeDocument/2006/relationships/image" Target="../media/image37.jpeg"/><Relationship Id="rId16" Type="http://schemas.openxmlformats.org/officeDocument/2006/relationships/image" Target="../media/image36.jpeg"/><Relationship Id="rId15" Type="http://schemas.openxmlformats.org/officeDocument/2006/relationships/image" Target="../media/image35.jpeg"/><Relationship Id="rId14" Type="http://schemas.openxmlformats.org/officeDocument/2006/relationships/image" Target="../media/image34.jpeg"/><Relationship Id="rId13" Type="http://schemas.openxmlformats.org/officeDocument/2006/relationships/image" Target="../media/image33.jpeg"/><Relationship Id="rId12" Type="http://schemas.openxmlformats.org/officeDocument/2006/relationships/image" Target="../media/image32.jpeg"/><Relationship Id="rId11" Type="http://schemas.openxmlformats.org/officeDocument/2006/relationships/image" Target="../media/image31.jpeg"/><Relationship Id="rId10" Type="http://schemas.openxmlformats.org/officeDocument/2006/relationships/image" Target="../media/image30.jpe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8.xml"/><Relationship Id="rId5" Type="http://schemas.openxmlformats.org/officeDocument/2006/relationships/image" Target="../media/image20.emf"/><Relationship Id="rId4" Type="http://schemas.openxmlformats.org/officeDocument/2006/relationships/image" Target="../media/image2.jpeg"/><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PA_PA-文本框 41"/>
          <p:cNvSpPr txBox="1"/>
          <p:nvPr>
            <p:custDataLst>
              <p:tags r:id="rId2"/>
            </p:custDataLst>
          </p:nvPr>
        </p:nvSpPr>
        <p:spPr>
          <a:xfrm rot="21023962">
            <a:off x="616696" y="2172727"/>
            <a:ext cx="10732896" cy="1323439"/>
          </a:xfrm>
          <a:prstGeom prst="rect">
            <a:avLst/>
          </a:prstGeom>
          <a:noFill/>
        </p:spPr>
        <p:txBody>
          <a:bodyPr wrap="square" rtlCol="0">
            <a:spAutoFit/>
          </a:bodyPr>
          <a:lstStyle/>
          <a:p>
            <a:pPr algn="dist"/>
            <a:r>
              <a:rPr lang="zh-CN" altLang="en-US" sz="8000" b="1" dirty="0">
                <a:blipFill>
                  <a:blip r:embed="rId3"/>
                  <a:stretch>
                    <a:fillRect/>
                  </a:stretch>
                </a:blipFill>
                <a:cs typeface="+mn-ea"/>
                <a:sym typeface="+mn-lt"/>
              </a:rPr>
              <a:t>水彩插画 卡通说课</a:t>
            </a:r>
            <a:endParaRPr lang="zh-CN" altLang="en-US" sz="8000" b="1" dirty="0">
              <a:blipFill>
                <a:blip r:embed="rId3"/>
                <a:stretch>
                  <a:fillRect/>
                </a:stretch>
              </a:blipFill>
              <a:cs typeface="+mn-ea"/>
              <a:sym typeface="+mn-lt"/>
            </a:endParaRPr>
          </a:p>
        </p:txBody>
      </p:sp>
      <p:pic>
        <p:nvPicPr>
          <p:cNvPr id="7" name="PA_图片 6"/>
          <p:cNvPicPr>
            <a:picLocks noChangeAspect="1"/>
          </p:cNvPicPr>
          <p:nvPr>
            <p:custDataLst>
              <p:tags r:id="rId4"/>
            </p:custDataLst>
          </p:nvPr>
        </p:nvPicPr>
        <p:blipFill>
          <a:blip r:embed="rId5" cstate="screen"/>
          <a:stretch>
            <a:fillRect/>
          </a:stretch>
        </p:blipFill>
        <p:spPr>
          <a:xfrm>
            <a:off x="4691783" y="415533"/>
            <a:ext cx="2954480" cy="2851261"/>
          </a:xfrm>
          <a:prstGeom prst="rect">
            <a:avLst/>
          </a:prstGeom>
        </p:spPr>
      </p:pic>
      <p:sp>
        <p:nvSpPr>
          <p:cNvPr id="8" name="PA_文本框 7"/>
          <p:cNvSpPr txBox="1"/>
          <p:nvPr>
            <p:custDataLst>
              <p:tags r:id="rId6"/>
            </p:custDataLst>
          </p:nvPr>
        </p:nvSpPr>
        <p:spPr>
          <a:xfrm>
            <a:off x="4858526" y="853665"/>
            <a:ext cx="2421095" cy="1015663"/>
          </a:xfrm>
          <a:prstGeom prst="rect">
            <a:avLst/>
          </a:prstGeom>
          <a:noFill/>
        </p:spPr>
        <p:txBody>
          <a:bodyPr wrap="square" rtlCol="0">
            <a:spAutoFit/>
          </a:bodyPr>
          <a:lstStyle/>
          <a:p>
            <a:pPr algn="ctr"/>
            <a:r>
              <a:rPr lang="en-US" altLang="zh-CN" sz="6000" dirty="0" smtClean="0">
                <a:ln w="19050">
                  <a:solidFill>
                    <a:schemeClr val="bg1"/>
                  </a:solidFill>
                </a:ln>
                <a:blipFill dpi="0" rotWithShape="1">
                  <a:blip r:embed="rId7"/>
                  <a:srcRect/>
                  <a:stretch>
                    <a:fillRect/>
                  </a:stretch>
                </a:blipFill>
                <a:effectLst>
                  <a:outerShdw blurRad="38100" dist="38100" dir="2700000" algn="tl">
                    <a:srgbClr val="000000">
                      <a:alpha val="43137"/>
                    </a:srgbClr>
                  </a:outerShdw>
                </a:effectLst>
                <a:latin typeface="+mn-ea"/>
                <a:cs typeface="+mn-ea"/>
                <a:sym typeface="+mn-lt"/>
              </a:rPr>
              <a:t>20XX</a:t>
            </a:r>
            <a:endParaRPr lang="zh-CN" altLang="en-US" sz="6000" dirty="0">
              <a:ln w="19050">
                <a:solidFill>
                  <a:schemeClr val="bg1"/>
                </a:solidFill>
              </a:ln>
              <a:blipFill dpi="0" rotWithShape="1">
                <a:blip r:embed="rId7"/>
                <a:srcRect/>
                <a:stretch>
                  <a:fillRect/>
                </a:stretch>
              </a:blipFill>
              <a:effectLst>
                <a:outerShdw blurRad="38100" dist="38100" dir="2700000" algn="tl">
                  <a:srgbClr val="000000">
                    <a:alpha val="43137"/>
                  </a:srgbClr>
                </a:outerShdw>
              </a:effectLst>
              <a:latin typeface="+mn-ea"/>
              <a:cs typeface="+mn-ea"/>
              <a:sym typeface="+mn-lt"/>
            </a:endParaRPr>
          </a:p>
        </p:txBody>
      </p:sp>
      <p:sp>
        <p:nvSpPr>
          <p:cNvPr id="11" name="PA_PA-文本框 41"/>
          <p:cNvSpPr txBox="1"/>
          <p:nvPr>
            <p:custDataLst>
              <p:tags r:id="rId8"/>
            </p:custDataLst>
          </p:nvPr>
        </p:nvSpPr>
        <p:spPr>
          <a:xfrm rot="21023962">
            <a:off x="660094" y="2140826"/>
            <a:ext cx="10732896" cy="1323439"/>
          </a:xfrm>
          <a:prstGeom prst="rect">
            <a:avLst/>
          </a:prstGeom>
          <a:noFill/>
        </p:spPr>
        <p:txBody>
          <a:bodyPr wrap="square" rtlCol="0">
            <a:spAutoFit/>
          </a:bodyPr>
          <a:lstStyle/>
          <a:p>
            <a:pPr algn="dist"/>
            <a:r>
              <a:rPr lang="zh-CN" altLang="en-US" sz="8000" b="1" dirty="0">
                <a:solidFill>
                  <a:schemeClr val="bg1"/>
                </a:solidFill>
                <a:cs typeface="+mn-ea"/>
                <a:sym typeface="+mn-lt"/>
              </a:rPr>
              <a:t>水彩插画 卡通说课</a:t>
            </a:r>
            <a:endParaRPr lang="zh-CN" altLang="en-US" sz="8000" b="1"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9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9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69000">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by="(-#ppt_w*2)" calcmode="lin" valueType="num">
                                          <p:cBhvr rctx="PPT">
                                            <p:cTn id="12" dur="250" autoRev="1" fill="hold">
                                              <p:stCondLst>
                                                <p:cond delay="0"/>
                                              </p:stCondLst>
                                            </p:cTn>
                                            <p:tgtEl>
                                              <p:spTgt spid="8"/>
                                            </p:tgtEl>
                                            <p:attrNameLst>
                                              <p:attrName>ppt_w</p:attrName>
                                            </p:attrNameLst>
                                          </p:cBhvr>
                                        </p:anim>
                                        <p:anim by="(#ppt_w*0.50)" calcmode="lin" valueType="num">
                                          <p:cBhvr>
                                            <p:cTn id="13" dur="250" decel="50000" autoRev="1" fill="hold">
                                              <p:stCondLst>
                                                <p:cond delay="0"/>
                                              </p:stCondLst>
                                            </p:cTn>
                                            <p:tgtEl>
                                              <p:spTgt spid="8"/>
                                            </p:tgtEl>
                                            <p:attrNameLst>
                                              <p:attrName>ppt_x</p:attrName>
                                            </p:attrNameLst>
                                          </p:cBhvr>
                                        </p:anim>
                                        <p:anim from="(-#ppt_h/2)" to="(#ppt_y)" calcmode="lin" valueType="num">
                                          <p:cBhvr>
                                            <p:cTn id="14" dur="500" fill="hold">
                                              <p:stCondLst>
                                                <p:cond delay="0"/>
                                              </p:stCondLst>
                                            </p:cTn>
                                            <p:tgtEl>
                                              <p:spTgt spid="8"/>
                                            </p:tgtEl>
                                            <p:attrNameLst>
                                              <p:attrName>ppt_y</p:attrName>
                                            </p:attrNameLst>
                                          </p:cBhvr>
                                        </p:anim>
                                        <p:animRot by="21600000">
                                          <p:cBhvr>
                                            <p:cTn id="15" dur="500" fill="hold">
                                              <p:stCondLst>
                                                <p:cond delay="0"/>
                                              </p:stCondLst>
                                            </p:cTn>
                                            <p:tgtEl>
                                              <p:spTgt spid="8"/>
                                            </p:tgtEl>
                                            <p:attrNameLst>
                                              <p:attrName>r</p:attrName>
                                            </p:attrNameLst>
                                          </p:cBhvr>
                                        </p:animRot>
                                      </p:childTnLst>
                                    </p:cTn>
                                  </p:par>
                                </p:childTnLst>
                              </p:cTn>
                            </p:par>
                            <p:par>
                              <p:cTn id="16" fill="hold">
                                <p:stCondLst>
                                  <p:cond delay="649"/>
                                </p:stCondLst>
                                <p:childTnLst>
                                  <p:par>
                                    <p:cTn id="17" presetID="0" presetClass="entr" presetSubtype="0" fill="hold" grpId="0" nodeType="afterEffect">
                                      <p:stCondLst>
                                        <p:cond delay="0"/>
                                      </p:stCondLst>
                                      <p:iterate type="lt">
                                        <p:tmPct val="10000"/>
                                      </p:iterate>
                                      <p:childTnLst>
                                        <p:set>
                                          <p:cBhvr>
                                            <p:cTn id="18" dur="750" fill="hold">
                                              <p:stCondLst>
                                                <p:cond delay="0"/>
                                              </p:stCondLst>
                                            </p:cTn>
                                            <p:tgtEl>
                                              <p:spTgt spid="6"/>
                                            </p:tgtEl>
                                            <p:attrNameLst>
                                              <p:attrName>style.visibility</p:attrName>
                                            </p:attrNameLst>
                                          </p:cBhvr>
                                          <p:to>
                                            <p:strVal val="visible"/>
                                          </p:to>
                                        </p:set>
                                        <p:anim to="" calcmode="lin" valueType="num">
                                          <p:cBhvr>
                                            <p:cTn id="19" dur="750" fill="hold">
                                              <p:stCondLst>
                                                <p:cond delay="0"/>
                                              </p:stCondLst>
                                            </p:cTn>
                                            <p:tgtEl>
                                              <p:spTgt spid="6"/>
                                            </p:tgtEl>
                                            <p:attrNameLst>
                                              <p:attrName>ppt_h</p:attrName>
                                            </p:attrNameLst>
                                          </p:cBhvr>
                                          <p:tavLst>
                                            <p:tav tm="0" fmla="#ppt_h-#ppt_h*cos(4*pi*$)*(1-$)^2">
                                              <p:val>
                                                <p:fltVal val="0"/>
                                              </p:val>
                                            </p:tav>
                                            <p:tav tm="100000">
                                              <p:val>
                                                <p:fltVal val="1"/>
                                              </p:val>
                                            </p:tav>
                                          </p:tavLst>
                                        </p:anim>
                                        <p:anim to="" calcmode="lin" valueType="num">
                                          <p:cBhvr>
                                            <p:cTn id="20" dur="750" fill="hold">
                                              <p:stCondLst>
                                                <p:cond delay="0"/>
                                              </p:stCondLst>
                                            </p:cTn>
                                            <p:tgtEl>
                                              <p:spTgt spid="6"/>
                                            </p:tgtEl>
                                            <p:attrNameLst>
                                              <p:attrName>ppt_w</p:attrName>
                                            </p:attrNameLst>
                                          </p:cBhvr>
                                          <p:tavLst>
                                            <p:tav tm="0" fmla="#ppt_w-#ppt_w*cos(4*pi*$)*(1-$)^2">
                                              <p:val>
                                                <p:fltVal val="0"/>
                                              </p:val>
                                            </p:tav>
                                            <p:tav tm="100000">
                                              <p:val>
                                                <p:fltVal val="1"/>
                                              </p:val>
                                            </p:tav>
                                          </p:tavLst>
                                        </p:anim>
                                      </p:childTnLst>
                                    </p:cTn>
                                  </p:par>
                                </p:childTnLst>
                              </p:cTn>
                            </p:par>
                            <p:par>
                              <p:cTn id="21" fill="hold">
                                <p:stCondLst>
                                  <p:cond delay="2000"/>
                                </p:stCondLst>
                                <p:childTnLst>
                                  <p:par>
                                    <p:cTn id="22" presetID="0" presetClass="entr" presetSubtype="0" fill="hold" grpId="0" nodeType="afterEffect">
                                      <p:stCondLst>
                                        <p:cond delay="0"/>
                                      </p:stCondLst>
                                      <p:iterate type="lt">
                                        <p:tmPct val="10000"/>
                                      </p:iterate>
                                      <p:childTnLst>
                                        <p:set>
                                          <p:cBhvr>
                                            <p:cTn id="23" dur="750" fill="hold">
                                              <p:stCondLst>
                                                <p:cond delay="0"/>
                                              </p:stCondLst>
                                            </p:cTn>
                                            <p:tgtEl>
                                              <p:spTgt spid="11"/>
                                            </p:tgtEl>
                                            <p:attrNameLst>
                                              <p:attrName>style.visibility</p:attrName>
                                            </p:attrNameLst>
                                          </p:cBhvr>
                                          <p:to>
                                            <p:strVal val="visible"/>
                                          </p:to>
                                        </p:set>
                                        <p:anim to="" calcmode="lin" valueType="num">
                                          <p:cBhvr>
                                            <p:cTn id="24" dur="750" fill="hold">
                                              <p:stCondLst>
                                                <p:cond delay="0"/>
                                              </p:stCondLst>
                                            </p:cTn>
                                            <p:tgtEl>
                                              <p:spTgt spid="11"/>
                                            </p:tgtEl>
                                            <p:attrNameLst>
                                              <p:attrName>ppt_h</p:attrName>
                                            </p:attrNameLst>
                                          </p:cBhvr>
                                          <p:tavLst>
                                            <p:tav tm="0" fmla="#ppt_h-#ppt_h*cos(4*pi*$)*(1-$)^2">
                                              <p:val>
                                                <p:fltVal val="0"/>
                                              </p:val>
                                            </p:tav>
                                            <p:tav tm="100000">
                                              <p:val>
                                                <p:fltVal val="1"/>
                                              </p:val>
                                            </p:tav>
                                          </p:tavLst>
                                        </p:anim>
                                        <p:anim to="" calcmode="lin" valueType="num">
                                          <p:cBhvr>
                                            <p:cTn id="25" dur="750" fill="hold">
                                              <p:stCondLst>
                                                <p:cond delay="0"/>
                                              </p:stCondLst>
                                            </p:cTn>
                                            <p:tgtEl>
                                              <p:spTgt spid="11"/>
                                            </p:tgtEl>
                                            <p:attrNameLst>
                                              <p:attrName>ppt_w</p:attrName>
                                            </p:attrNameLst>
                                          </p:cBhvr>
                                          <p:tavLst>
                                            <p:tav tm="0" fmla="#ppt_w-#ppt_w*cos(4*pi*$)*(1-$)^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by="(-#ppt_w*2)" calcmode="lin" valueType="num">
                                          <p:cBhvr rctx="PPT">
                                            <p:cTn id="12" dur="250" autoRev="1" fill="hold">
                                              <p:stCondLst>
                                                <p:cond delay="0"/>
                                              </p:stCondLst>
                                            </p:cTn>
                                            <p:tgtEl>
                                              <p:spTgt spid="8"/>
                                            </p:tgtEl>
                                            <p:attrNameLst>
                                              <p:attrName>ppt_w</p:attrName>
                                            </p:attrNameLst>
                                          </p:cBhvr>
                                        </p:anim>
                                        <p:anim by="(#ppt_w*0.50)" calcmode="lin" valueType="num">
                                          <p:cBhvr>
                                            <p:cTn id="13" dur="250" decel="50000" autoRev="1" fill="hold">
                                              <p:stCondLst>
                                                <p:cond delay="0"/>
                                              </p:stCondLst>
                                            </p:cTn>
                                            <p:tgtEl>
                                              <p:spTgt spid="8"/>
                                            </p:tgtEl>
                                            <p:attrNameLst>
                                              <p:attrName>ppt_x</p:attrName>
                                            </p:attrNameLst>
                                          </p:cBhvr>
                                        </p:anim>
                                        <p:anim from="(-#ppt_h/2)" to="(#ppt_y)" calcmode="lin" valueType="num">
                                          <p:cBhvr>
                                            <p:cTn id="14" dur="500" fill="hold">
                                              <p:stCondLst>
                                                <p:cond delay="0"/>
                                              </p:stCondLst>
                                            </p:cTn>
                                            <p:tgtEl>
                                              <p:spTgt spid="8"/>
                                            </p:tgtEl>
                                            <p:attrNameLst>
                                              <p:attrName>ppt_y</p:attrName>
                                            </p:attrNameLst>
                                          </p:cBhvr>
                                        </p:anim>
                                        <p:animRot by="21600000">
                                          <p:cBhvr>
                                            <p:cTn id="15" dur="500" fill="hold">
                                              <p:stCondLst>
                                                <p:cond delay="0"/>
                                              </p:stCondLst>
                                            </p:cTn>
                                            <p:tgtEl>
                                              <p:spTgt spid="8"/>
                                            </p:tgtEl>
                                            <p:attrNameLst>
                                              <p:attrName>r</p:attrName>
                                            </p:attrNameLst>
                                          </p:cBhvr>
                                        </p:animRot>
                                      </p:childTnLst>
                                    </p:cTn>
                                  </p:par>
                                </p:childTnLst>
                              </p:cTn>
                            </p:par>
                            <p:par>
                              <p:cTn id="16" fill="hold">
                                <p:stCondLst>
                                  <p:cond delay="649"/>
                                </p:stCondLst>
                                <p:childTnLst>
                                  <p:par>
                                    <p:cTn id="17" presetID="0" presetClass="entr" presetSubtype="0" fill="hold" grpId="0" nodeType="afterEffect">
                                      <p:stCondLst>
                                        <p:cond delay="0"/>
                                      </p:stCondLst>
                                      <p:iterate type="lt">
                                        <p:tmPct val="10000"/>
                                      </p:iterate>
                                      <p:childTnLst>
                                        <p:set>
                                          <p:cBhvr>
                                            <p:cTn id="18" dur="750" fill="hold">
                                              <p:stCondLst>
                                                <p:cond delay="0"/>
                                              </p:stCondLst>
                                            </p:cTn>
                                            <p:tgtEl>
                                              <p:spTgt spid="6"/>
                                            </p:tgtEl>
                                            <p:attrNameLst>
                                              <p:attrName>style.visibility</p:attrName>
                                            </p:attrNameLst>
                                          </p:cBhvr>
                                          <p:to>
                                            <p:strVal val="visible"/>
                                          </p:to>
                                        </p:set>
                                        <p:anim to="" calcmode="lin" valueType="num">
                                          <p:cBhvr>
                                            <p:cTn id="19" dur="750" fill="hold">
                                              <p:stCondLst>
                                                <p:cond delay="0"/>
                                              </p:stCondLst>
                                            </p:cTn>
                                            <p:tgtEl>
                                              <p:spTgt spid="6"/>
                                            </p:tgtEl>
                                            <p:attrNameLst>
                                              <p:attrName>ppt_h</p:attrName>
                                            </p:attrNameLst>
                                          </p:cBhvr>
                                          <p:tavLst>
                                            <p:tav tm="0" fmla="#ppt_h-#ppt_h*cos(4*pi*$)*(1-$)^2">
                                              <p:val>
                                                <p:fltVal val="0"/>
                                              </p:val>
                                            </p:tav>
                                            <p:tav tm="100000">
                                              <p:val>
                                                <p:fltVal val="1"/>
                                              </p:val>
                                            </p:tav>
                                          </p:tavLst>
                                        </p:anim>
                                        <p:anim to="" calcmode="lin" valueType="num">
                                          <p:cBhvr>
                                            <p:cTn id="20" dur="750" fill="hold">
                                              <p:stCondLst>
                                                <p:cond delay="0"/>
                                              </p:stCondLst>
                                            </p:cTn>
                                            <p:tgtEl>
                                              <p:spTgt spid="6"/>
                                            </p:tgtEl>
                                            <p:attrNameLst>
                                              <p:attrName>ppt_w</p:attrName>
                                            </p:attrNameLst>
                                          </p:cBhvr>
                                          <p:tavLst>
                                            <p:tav tm="0" fmla="#ppt_w-#ppt_w*cos(4*pi*$)*(1-$)^2">
                                              <p:val>
                                                <p:fltVal val="0"/>
                                              </p:val>
                                            </p:tav>
                                            <p:tav tm="100000">
                                              <p:val>
                                                <p:fltVal val="1"/>
                                              </p:val>
                                            </p:tav>
                                          </p:tavLst>
                                        </p:anim>
                                      </p:childTnLst>
                                    </p:cTn>
                                  </p:par>
                                </p:childTnLst>
                              </p:cTn>
                            </p:par>
                            <p:par>
                              <p:cTn id="21" fill="hold">
                                <p:stCondLst>
                                  <p:cond delay="2000"/>
                                </p:stCondLst>
                                <p:childTnLst>
                                  <p:par>
                                    <p:cTn id="22" presetID="0" presetClass="entr" presetSubtype="0" fill="hold" grpId="0" nodeType="afterEffect">
                                      <p:stCondLst>
                                        <p:cond delay="0"/>
                                      </p:stCondLst>
                                      <p:iterate type="lt">
                                        <p:tmPct val="10000"/>
                                      </p:iterate>
                                      <p:childTnLst>
                                        <p:set>
                                          <p:cBhvr>
                                            <p:cTn id="23" dur="750" fill="hold">
                                              <p:stCondLst>
                                                <p:cond delay="0"/>
                                              </p:stCondLst>
                                            </p:cTn>
                                            <p:tgtEl>
                                              <p:spTgt spid="11"/>
                                            </p:tgtEl>
                                            <p:attrNameLst>
                                              <p:attrName>style.visibility</p:attrName>
                                            </p:attrNameLst>
                                          </p:cBhvr>
                                          <p:to>
                                            <p:strVal val="visible"/>
                                          </p:to>
                                        </p:set>
                                        <p:anim to="" calcmode="lin" valueType="num">
                                          <p:cBhvr>
                                            <p:cTn id="24" dur="750" fill="hold">
                                              <p:stCondLst>
                                                <p:cond delay="0"/>
                                              </p:stCondLst>
                                            </p:cTn>
                                            <p:tgtEl>
                                              <p:spTgt spid="11"/>
                                            </p:tgtEl>
                                            <p:attrNameLst>
                                              <p:attrName>ppt_h</p:attrName>
                                            </p:attrNameLst>
                                          </p:cBhvr>
                                          <p:tavLst>
                                            <p:tav tm="0" fmla="#ppt_h-#ppt_h*cos(4*pi*$)*(1-$)^2">
                                              <p:val>
                                                <p:fltVal val="0"/>
                                              </p:val>
                                            </p:tav>
                                            <p:tav tm="100000">
                                              <p:val>
                                                <p:fltVal val="1"/>
                                              </p:val>
                                            </p:tav>
                                          </p:tavLst>
                                        </p:anim>
                                        <p:anim to="" calcmode="lin" valueType="num">
                                          <p:cBhvr>
                                            <p:cTn id="25" dur="750" fill="hold">
                                              <p:stCondLst>
                                                <p:cond delay="0"/>
                                              </p:stCondLst>
                                            </p:cTn>
                                            <p:tgtEl>
                                              <p:spTgt spid="11"/>
                                            </p:tgtEl>
                                            <p:attrNameLst>
                                              <p:attrName>ppt_w</p:attrName>
                                            </p:attrNameLst>
                                          </p:cBhvr>
                                          <p:tavLst>
                                            <p:tav tm="0" fmla="#ppt_w-#ppt_w*cos(4*pi*$)*(1-$)^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142567" y="157442"/>
            <a:ext cx="943173" cy="910222"/>
          </a:xfrm>
          <a:prstGeom prst="rect">
            <a:avLst/>
          </a:prstGeom>
        </p:spPr>
      </p:pic>
      <p:sp>
        <p:nvSpPr>
          <p:cNvPr id="3" name="PA-矩形 14"/>
          <p:cNvSpPr/>
          <p:nvPr>
            <p:custDataLst>
              <p:tags r:id="rId3"/>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教学过程</a:t>
            </a:r>
            <a:endParaRPr lang="zh-CN" altLang="en-US" sz="4000" dirty="0">
              <a:solidFill>
                <a:schemeClr val="tx1">
                  <a:lumMod val="65000"/>
                  <a:lumOff val="35000"/>
                </a:schemeClr>
              </a:solidFill>
              <a:cs typeface="+mn-ea"/>
              <a:sym typeface="+mn-lt"/>
            </a:endParaRPr>
          </a:p>
        </p:txBody>
      </p:sp>
      <p:sp>
        <p:nvSpPr>
          <p:cNvPr id="4" name="PA-矩形 28"/>
          <p:cNvSpPr/>
          <p:nvPr>
            <p:custDataLst>
              <p:tags r:id="rId4"/>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endParaRPr lang="zh-CN" altLang="en-US" dirty="0">
              <a:cs typeface="+mn-ea"/>
              <a:sym typeface="+mn-lt"/>
            </a:endParaRPr>
          </a:p>
        </p:txBody>
      </p:sp>
      <p:pic>
        <p:nvPicPr>
          <p:cNvPr id="5" name="图片 4"/>
          <p:cNvPicPr>
            <a:picLocks noChangeAspect="1"/>
          </p:cNvPicPr>
          <p:nvPr/>
        </p:nvPicPr>
        <p:blipFill>
          <a:blip r:embed="rId5" cstate="screen"/>
          <a:stretch>
            <a:fillRect/>
          </a:stretch>
        </p:blipFill>
        <p:spPr>
          <a:xfrm>
            <a:off x="4685740" y="148518"/>
            <a:ext cx="526340" cy="677056"/>
          </a:xfrm>
          <a:prstGeom prst="rect">
            <a:avLst/>
          </a:prstGeom>
        </p:spPr>
      </p:pic>
      <p:pic>
        <p:nvPicPr>
          <p:cNvPr id="6" name="图形 5"/>
          <p:cNvPicPr preferRelativeResize="0"/>
          <p:nvPr/>
        </p:nvPicPr>
        <p:blipFill>
          <a:blip r:embed="rId6">
            <a:extLst>
              <a:ext uri="{96DAC541-7B7A-43D3-8B79-37D633B846F1}">
                <asvg:svgBlip xmlns:asvg="http://schemas.microsoft.com/office/drawing/2016/SVG/main" r:embed="rId7"/>
              </a:ext>
            </a:extLst>
          </a:blip>
          <a:stretch>
            <a:fillRect/>
          </a:stretch>
        </p:blipFill>
        <p:spPr>
          <a:xfrm flipV="1">
            <a:off x="1085740" y="796848"/>
            <a:ext cx="3600000" cy="28800"/>
          </a:xfrm>
          <a:prstGeom prst="rect">
            <a:avLst/>
          </a:prstGeom>
        </p:spPr>
      </p:pic>
      <p:pic>
        <p:nvPicPr>
          <p:cNvPr id="7" name="图片 6"/>
          <p:cNvPicPr>
            <a:picLocks noChangeAspect="1"/>
          </p:cNvPicPr>
          <p:nvPr/>
        </p:nvPicPr>
        <p:blipFill>
          <a:blip r:embed="rId8"/>
          <a:stretch>
            <a:fillRect/>
          </a:stretch>
        </p:blipFill>
        <p:spPr>
          <a:xfrm>
            <a:off x="2147287" y="2131629"/>
            <a:ext cx="1141865" cy="2747545"/>
          </a:xfrm>
          <a:prstGeom prst="rect">
            <a:avLst/>
          </a:prstGeom>
        </p:spPr>
      </p:pic>
      <p:pic>
        <p:nvPicPr>
          <p:cNvPr id="8" name="图片 7"/>
          <p:cNvPicPr>
            <a:picLocks noChangeAspect="1"/>
          </p:cNvPicPr>
          <p:nvPr/>
        </p:nvPicPr>
        <p:blipFill>
          <a:blip r:embed="rId8" cstate="screen"/>
          <a:stretch>
            <a:fillRect/>
          </a:stretch>
        </p:blipFill>
        <p:spPr>
          <a:xfrm>
            <a:off x="980160" y="3016353"/>
            <a:ext cx="774178" cy="1862822"/>
          </a:xfrm>
          <a:prstGeom prst="rect">
            <a:avLst/>
          </a:prstGeom>
        </p:spPr>
      </p:pic>
      <p:pic>
        <p:nvPicPr>
          <p:cNvPr id="9" name="图片 8"/>
          <p:cNvPicPr>
            <a:picLocks noChangeAspect="1"/>
          </p:cNvPicPr>
          <p:nvPr/>
        </p:nvPicPr>
        <p:blipFill>
          <a:blip r:embed="rId8" cstate="screen"/>
          <a:stretch>
            <a:fillRect/>
          </a:stretch>
        </p:blipFill>
        <p:spPr>
          <a:xfrm>
            <a:off x="3682101" y="2749785"/>
            <a:ext cx="884962" cy="2129389"/>
          </a:xfrm>
          <a:prstGeom prst="rect">
            <a:avLst/>
          </a:prstGeom>
        </p:spPr>
      </p:pic>
      <p:pic>
        <p:nvPicPr>
          <p:cNvPr id="10" name="图片 9"/>
          <p:cNvPicPr>
            <a:picLocks noChangeAspect="1"/>
          </p:cNvPicPr>
          <p:nvPr/>
        </p:nvPicPr>
        <p:blipFill>
          <a:blip r:embed="rId8" cstate="screen"/>
          <a:stretch>
            <a:fillRect/>
          </a:stretch>
        </p:blipFill>
        <p:spPr>
          <a:xfrm>
            <a:off x="4960011" y="3492093"/>
            <a:ext cx="576464" cy="1387081"/>
          </a:xfrm>
          <a:prstGeom prst="rect">
            <a:avLst/>
          </a:prstGeom>
        </p:spPr>
      </p:pic>
      <p:sp>
        <p:nvSpPr>
          <p:cNvPr id="11" name="文本框 10"/>
          <p:cNvSpPr txBox="1"/>
          <p:nvPr/>
        </p:nvSpPr>
        <p:spPr>
          <a:xfrm>
            <a:off x="980160" y="2457397"/>
            <a:ext cx="980333" cy="1077218"/>
          </a:xfrm>
          <a:prstGeom prst="rect">
            <a:avLst/>
          </a:prstGeom>
          <a:noFill/>
        </p:spPr>
        <p:txBody>
          <a:bodyPr wrap="square" rtlCol="0">
            <a:spAutoFit/>
          </a:bodyPr>
          <a:lstStyle/>
          <a:p>
            <a:r>
              <a:rPr lang="en-US" altLang="zh-CN" sz="3200" dirty="0">
                <a:cs typeface="+mn-ea"/>
                <a:sym typeface="+mn-lt"/>
              </a:rPr>
              <a:t>70%</a:t>
            </a:r>
            <a:endParaRPr lang="zh-CN" altLang="en-US" sz="3200" dirty="0">
              <a:cs typeface="+mn-ea"/>
              <a:sym typeface="+mn-lt"/>
            </a:endParaRPr>
          </a:p>
        </p:txBody>
      </p:sp>
      <p:sp>
        <p:nvSpPr>
          <p:cNvPr id="12" name="文本框 11"/>
          <p:cNvSpPr txBox="1"/>
          <p:nvPr/>
        </p:nvSpPr>
        <p:spPr>
          <a:xfrm>
            <a:off x="2274440" y="1624776"/>
            <a:ext cx="1141865" cy="584775"/>
          </a:xfrm>
          <a:prstGeom prst="rect">
            <a:avLst/>
          </a:prstGeom>
          <a:noFill/>
        </p:spPr>
        <p:txBody>
          <a:bodyPr wrap="square" rtlCol="0">
            <a:spAutoFit/>
          </a:bodyPr>
          <a:lstStyle/>
          <a:p>
            <a:r>
              <a:rPr lang="en-US" altLang="zh-CN" sz="3200" dirty="0">
                <a:cs typeface="+mn-ea"/>
                <a:sym typeface="+mn-lt"/>
              </a:rPr>
              <a:t>95%</a:t>
            </a:r>
            <a:endParaRPr lang="zh-CN" altLang="en-US" sz="3200" dirty="0">
              <a:cs typeface="+mn-ea"/>
              <a:sym typeface="+mn-lt"/>
            </a:endParaRPr>
          </a:p>
        </p:txBody>
      </p:sp>
      <p:sp>
        <p:nvSpPr>
          <p:cNvPr id="13" name="文本框 12"/>
          <p:cNvSpPr txBox="1"/>
          <p:nvPr/>
        </p:nvSpPr>
        <p:spPr>
          <a:xfrm>
            <a:off x="3657679" y="2209551"/>
            <a:ext cx="1141864" cy="584775"/>
          </a:xfrm>
          <a:prstGeom prst="rect">
            <a:avLst/>
          </a:prstGeom>
          <a:noFill/>
        </p:spPr>
        <p:txBody>
          <a:bodyPr wrap="square" rtlCol="0">
            <a:spAutoFit/>
          </a:bodyPr>
          <a:lstStyle/>
          <a:p>
            <a:r>
              <a:rPr lang="en-US" altLang="zh-CN" sz="3200" dirty="0">
                <a:cs typeface="+mn-ea"/>
                <a:sym typeface="+mn-lt"/>
              </a:rPr>
              <a:t>80%</a:t>
            </a:r>
            <a:endParaRPr lang="zh-CN" altLang="en-US" sz="3200" dirty="0">
              <a:cs typeface="+mn-ea"/>
              <a:sym typeface="+mn-lt"/>
            </a:endParaRPr>
          </a:p>
        </p:txBody>
      </p:sp>
      <p:sp>
        <p:nvSpPr>
          <p:cNvPr id="14" name="文本框 13"/>
          <p:cNvSpPr txBox="1"/>
          <p:nvPr/>
        </p:nvSpPr>
        <p:spPr>
          <a:xfrm>
            <a:off x="4707091" y="2895924"/>
            <a:ext cx="1271187" cy="584775"/>
          </a:xfrm>
          <a:prstGeom prst="rect">
            <a:avLst/>
          </a:prstGeom>
          <a:noFill/>
        </p:spPr>
        <p:txBody>
          <a:bodyPr wrap="square" rtlCol="0">
            <a:spAutoFit/>
          </a:bodyPr>
          <a:lstStyle/>
          <a:p>
            <a:r>
              <a:rPr lang="en-US" altLang="zh-CN" sz="3200" dirty="0">
                <a:cs typeface="+mn-ea"/>
                <a:sym typeface="+mn-lt"/>
              </a:rPr>
              <a:t>50%</a:t>
            </a:r>
            <a:endParaRPr lang="zh-CN" altLang="en-US" sz="3200" dirty="0">
              <a:cs typeface="+mn-ea"/>
              <a:sym typeface="+mn-lt"/>
            </a:endParaRPr>
          </a:p>
        </p:txBody>
      </p:sp>
      <p:sp>
        <p:nvSpPr>
          <p:cNvPr id="15" name="文本框 14"/>
          <p:cNvSpPr txBox="1"/>
          <p:nvPr/>
        </p:nvSpPr>
        <p:spPr>
          <a:xfrm>
            <a:off x="443034" y="4985917"/>
            <a:ext cx="1848430" cy="338554"/>
          </a:xfrm>
          <a:prstGeom prst="rect">
            <a:avLst/>
          </a:prstGeom>
          <a:noFill/>
        </p:spPr>
        <p:txBody>
          <a:bodyPr wrap="square" rtlCol="0">
            <a:spAutoFit/>
          </a:bodyPr>
          <a:lstStyle/>
          <a:p>
            <a:pPr algn="ctr"/>
            <a:r>
              <a:rPr lang="zh-CN" altLang="en-US" sz="1600" dirty="0">
                <a:cs typeface="+mn-ea"/>
                <a:sym typeface="+mn-lt"/>
              </a:rPr>
              <a:t>添加文本</a:t>
            </a:r>
            <a:endParaRPr lang="zh-CN" altLang="en-US" sz="1600" dirty="0">
              <a:cs typeface="+mn-ea"/>
              <a:sym typeface="+mn-lt"/>
            </a:endParaRPr>
          </a:p>
        </p:txBody>
      </p:sp>
      <p:sp>
        <p:nvSpPr>
          <p:cNvPr id="16" name="文本框 15"/>
          <p:cNvSpPr txBox="1"/>
          <p:nvPr/>
        </p:nvSpPr>
        <p:spPr>
          <a:xfrm>
            <a:off x="1833671" y="4985917"/>
            <a:ext cx="1848430" cy="338554"/>
          </a:xfrm>
          <a:prstGeom prst="rect">
            <a:avLst/>
          </a:prstGeom>
          <a:noFill/>
        </p:spPr>
        <p:txBody>
          <a:bodyPr wrap="square" rtlCol="0">
            <a:spAutoFit/>
          </a:bodyPr>
          <a:lstStyle/>
          <a:p>
            <a:pPr algn="ctr"/>
            <a:r>
              <a:rPr lang="zh-CN" altLang="en-US" sz="1600" dirty="0">
                <a:cs typeface="+mn-ea"/>
                <a:sym typeface="+mn-lt"/>
              </a:rPr>
              <a:t>添加文本</a:t>
            </a:r>
            <a:endParaRPr lang="zh-CN" altLang="en-US" sz="1600" dirty="0">
              <a:cs typeface="+mn-ea"/>
              <a:sym typeface="+mn-lt"/>
            </a:endParaRPr>
          </a:p>
        </p:txBody>
      </p:sp>
      <p:sp>
        <p:nvSpPr>
          <p:cNvPr id="17" name="文本框 16"/>
          <p:cNvSpPr txBox="1"/>
          <p:nvPr/>
        </p:nvSpPr>
        <p:spPr>
          <a:xfrm>
            <a:off x="3111581" y="4985917"/>
            <a:ext cx="1848430" cy="338554"/>
          </a:xfrm>
          <a:prstGeom prst="rect">
            <a:avLst/>
          </a:prstGeom>
          <a:noFill/>
        </p:spPr>
        <p:txBody>
          <a:bodyPr wrap="square" rtlCol="0">
            <a:spAutoFit/>
          </a:bodyPr>
          <a:lstStyle/>
          <a:p>
            <a:pPr algn="ctr"/>
            <a:r>
              <a:rPr lang="zh-CN" altLang="en-US" sz="1600" dirty="0">
                <a:cs typeface="+mn-ea"/>
                <a:sym typeface="+mn-lt"/>
              </a:rPr>
              <a:t>添加文本</a:t>
            </a:r>
            <a:endParaRPr lang="zh-CN" altLang="en-US" sz="1600" dirty="0">
              <a:cs typeface="+mn-ea"/>
              <a:sym typeface="+mn-lt"/>
            </a:endParaRPr>
          </a:p>
        </p:txBody>
      </p:sp>
      <p:sp>
        <p:nvSpPr>
          <p:cNvPr id="18" name="文本框 17"/>
          <p:cNvSpPr txBox="1"/>
          <p:nvPr/>
        </p:nvSpPr>
        <p:spPr>
          <a:xfrm>
            <a:off x="4334654" y="4985917"/>
            <a:ext cx="1848430" cy="338554"/>
          </a:xfrm>
          <a:prstGeom prst="rect">
            <a:avLst/>
          </a:prstGeom>
          <a:noFill/>
        </p:spPr>
        <p:txBody>
          <a:bodyPr wrap="square" rtlCol="0">
            <a:spAutoFit/>
          </a:bodyPr>
          <a:lstStyle/>
          <a:p>
            <a:pPr algn="ctr"/>
            <a:r>
              <a:rPr lang="zh-CN" altLang="en-US" sz="1600" dirty="0">
                <a:cs typeface="+mn-ea"/>
                <a:sym typeface="+mn-lt"/>
              </a:rPr>
              <a:t>添加文本</a:t>
            </a:r>
            <a:endParaRPr lang="zh-CN" altLang="en-US" sz="1600" dirty="0">
              <a:cs typeface="+mn-ea"/>
              <a:sym typeface="+mn-lt"/>
            </a:endParaRPr>
          </a:p>
        </p:txBody>
      </p:sp>
      <p:sp>
        <p:nvSpPr>
          <p:cNvPr id="19" name="TextBox 46"/>
          <p:cNvSpPr txBox="1"/>
          <p:nvPr/>
        </p:nvSpPr>
        <p:spPr bwMode="auto">
          <a:xfrm>
            <a:off x="6491216" y="2435384"/>
            <a:ext cx="4082465" cy="476925"/>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100" dirty="0">
                <a:cs typeface="+mn-ea"/>
                <a:sym typeface="+mn-lt"/>
              </a:rPr>
              <a:t>点击输入简要文字内容，文字内容需概括精炼，言简意赅的说明分项内容言简意赅的说明分项内容</a:t>
            </a:r>
            <a:endParaRPr lang="en-US" altLang="zh-CN" sz="1100" dirty="0">
              <a:cs typeface="+mn-ea"/>
              <a:sym typeface="+mn-lt"/>
            </a:endParaRPr>
          </a:p>
        </p:txBody>
      </p:sp>
      <p:sp>
        <p:nvSpPr>
          <p:cNvPr id="20" name="Rectangle 47"/>
          <p:cNvSpPr/>
          <p:nvPr/>
        </p:nvSpPr>
        <p:spPr bwMode="auto">
          <a:xfrm>
            <a:off x="6655527" y="1986565"/>
            <a:ext cx="1510029" cy="307777"/>
          </a:xfrm>
          <a:prstGeom prst="rect">
            <a:avLst/>
          </a:prstGeom>
        </p:spPr>
        <p:txBody>
          <a:bodyPr wrap="none" lIns="0" tIns="0" rIns="0" bIns="0">
            <a:spAutoFit/>
          </a:bodyPr>
          <a:lstStyle/>
          <a:p>
            <a:r>
              <a:rPr lang="zh-CN" altLang="en-US" sz="2000" b="1" dirty="0">
                <a:cs typeface="+mn-ea"/>
                <a:sym typeface="+mn-lt"/>
              </a:rPr>
              <a:t>标题文本预设</a:t>
            </a:r>
            <a:endParaRPr lang="zh-CN" altLang="en-US" sz="2000" b="1" dirty="0">
              <a:cs typeface="+mn-ea"/>
              <a:sym typeface="+mn-lt"/>
            </a:endParaRPr>
          </a:p>
        </p:txBody>
      </p:sp>
      <p:sp>
        <p:nvSpPr>
          <p:cNvPr id="21" name="Rectangle 47"/>
          <p:cNvSpPr/>
          <p:nvPr/>
        </p:nvSpPr>
        <p:spPr bwMode="auto">
          <a:xfrm>
            <a:off x="8232882" y="1902334"/>
            <a:ext cx="1383529" cy="492442"/>
          </a:xfrm>
          <a:prstGeom prst="rect">
            <a:avLst/>
          </a:prstGeom>
          <a:ln w="38100">
            <a:solidFill>
              <a:schemeClr val="bg1"/>
            </a:solidFill>
          </a:ln>
        </p:spPr>
        <p:txBody>
          <a:bodyPr wrap="square" lIns="0" tIns="0" rIns="0" bIns="0">
            <a:spAutoFit/>
          </a:bodyPr>
          <a:lstStyle/>
          <a:p>
            <a:pPr algn="ctr"/>
            <a:r>
              <a:rPr lang="en-US" altLang="zh-CN" sz="3200" b="1" dirty="0">
                <a:cs typeface="+mn-ea"/>
                <a:sym typeface="+mn-lt"/>
              </a:rPr>
              <a:t>80%</a:t>
            </a:r>
            <a:r>
              <a:rPr lang="zh-CN" altLang="en-US" sz="3200" b="1" dirty="0">
                <a:cs typeface="+mn-ea"/>
                <a:sym typeface="+mn-lt"/>
              </a:rPr>
              <a:t>↑</a:t>
            </a:r>
            <a:endParaRPr lang="zh-CN" altLang="en-US" sz="3200" b="1" dirty="0">
              <a:cs typeface="+mn-ea"/>
              <a:sym typeface="+mn-lt"/>
            </a:endParaRPr>
          </a:p>
        </p:txBody>
      </p:sp>
      <p:sp>
        <p:nvSpPr>
          <p:cNvPr id="22" name="TextBox 46"/>
          <p:cNvSpPr txBox="1"/>
          <p:nvPr/>
        </p:nvSpPr>
        <p:spPr bwMode="auto">
          <a:xfrm>
            <a:off x="6491216" y="3142101"/>
            <a:ext cx="4082465" cy="476925"/>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100" dirty="0">
                <a:cs typeface="+mn-ea"/>
                <a:sym typeface="+mn-lt"/>
              </a:rPr>
              <a:t>点击输入简要文字内容，文字内容需概括精炼，言简意赅的说明分项内容言简意赅的说明分项内容</a:t>
            </a:r>
            <a:endParaRPr lang="en-US" altLang="zh-CN" sz="1100" dirty="0">
              <a:cs typeface="+mn-ea"/>
              <a:sym typeface="+mn-lt"/>
            </a:endParaRPr>
          </a:p>
        </p:txBody>
      </p:sp>
      <p:sp>
        <p:nvSpPr>
          <p:cNvPr id="23" name="TextBox 46"/>
          <p:cNvSpPr txBox="1"/>
          <p:nvPr/>
        </p:nvSpPr>
        <p:spPr bwMode="auto">
          <a:xfrm>
            <a:off x="6491216" y="3848818"/>
            <a:ext cx="4082465" cy="476925"/>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100" dirty="0">
                <a:cs typeface="+mn-ea"/>
                <a:sym typeface="+mn-lt"/>
              </a:rPr>
              <a:t>点击输入简要文字内容，文字内容需概括精炼，言简意赅的说明分项内容言简意赅的说明分项内容</a:t>
            </a:r>
            <a:endParaRPr lang="en-US" altLang="zh-CN" sz="1100" dirty="0">
              <a:cs typeface="+mn-ea"/>
              <a:sym typeface="+mn-lt"/>
            </a:endParaRPr>
          </a:p>
        </p:txBody>
      </p:sp>
      <p:sp>
        <p:nvSpPr>
          <p:cNvPr id="24" name="TextBox 46"/>
          <p:cNvSpPr txBox="1"/>
          <p:nvPr/>
        </p:nvSpPr>
        <p:spPr bwMode="auto">
          <a:xfrm>
            <a:off x="6491216" y="4555535"/>
            <a:ext cx="4082465" cy="476925"/>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100" dirty="0">
                <a:cs typeface="+mn-ea"/>
                <a:sym typeface="+mn-lt"/>
              </a:rPr>
              <a:t>点击输入简要文字内容，文字内容需概括精炼，言简意赅的说明分项内容言简意赅的说明分项内容</a:t>
            </a:r>
            <a:endParaRPr lang="en-US" altLang="zh-CN" sz="11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211"/>
                            </p:stCondLst>
                            <p:childTnLst>
                              <p:par>
                                <p:cTn id="32" presetID="17"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750" fill="hold"/>
                                        <p:tgtEl>
                                          <p:spTgt spid="8"/>
                                        </p:tgtEl>
                                        <p:attrNameLst>
                                          <p:attrName>ppt_x</p:attrName>
                                        </p:attrNameLst>
                                      </p:cBhvr>
                                      <p:tavLst>
                                        <p:tav tm="0">
                                          <p:val>
                                            <p:strVal val="#ppt_x"/>
                                          </p:val>
                                        </p:tav>
                                        <p:tav tm="100000">
                                          <p:val>
                                            <p:strVal val="#ppt_x"/>
                                          </p:val>
                                        </p:tav>
                                      </p:tavLst>
                                    </p:anim>
                                    <p:anim calcmode="lin" valueType="num">
                                      <p:cBhvr>
                                        <p:cTn id="35" dur="750" fill="hold"/>
                                        <p:tgtEl>
                                          <p:spTgt spid="8"/>
                                        </p:tgtEl>
                                        <p:attrNameLst>
                                          <p:attrName>ppt_y</p:attrName>
                                        </p:attrNameLst>
                                      </p:cBhvr>
                                      <p:tavLst>
                                        <p:tav tm="0">
                                          <p:val>
                                            <p:strVal val="#ppt_y+#ppt_h/2"/>
                                          </p:val>
                                        </p:tav>
                                        <p:tav tm="100000">
                                          <p:val>
                                            <p:strVal val="#ppt_y"/>
                                          </p:val>
                                        </p:tav>
                                      </p:tavLst>
                                    </p:anim>
                                    <p:anim calcmode="lin" valueType="num">
                                      <p:cBhvr>
                                        <p:cTn id="36" dur="750" fill="hold"/>
                                        <p:tgtEl>
                                          <p:spTgt spid="8"/>
                                        </p:tgtEl>
                                        <p:attrNameLst>
                                          <p:attrName>ppt_w</p:attrName>
                                        </p:attrNameLst>
                                      </p:cBhvr>
                                      <p:tavLst>
                                        <p:tav tm="0">
                                          <p:val>
                                            <p:strVal val="#ppt_w"/>
                                          </p:val>
                                        </p:tav>
                                        <p:tav tm="100000">
                                          <p:val>
                                            <p:strVal val="#ppt_w"/>
                                          </p:val>
                                        </p:tav>
                                      </p:tavLst>
                                    </p:anim>
                                    <p:anim calcmode="lin" valueType="num">
                                      <p:cBhvr>
                                        <p:cTn id="37" dur="750" fill="hold"/>
                                        <p:tgtEl>
                                          <p:spTgt spid="8"/>
                                        </p:tgtEl>
                                        <p:attrNameLst>
                                          <p:attrName>ppt_h</p:attrName>
                                        </p:attrNameLst>
                                      </p:cBhvr>
                                      <p:tavLst>
                                        <p:tav tm="0">
                                          <p:val>
                                            <p:fltVal val="0"/>
                                          </p:val>
                                        </p:tav>
                                        <p:tav tm="100000">
                                          <p:val>
                                            <p:strVal val="#ppt_h"/>
                                          </p:val>
                                        </p:tav>
                                      </p:tavLst>
                                    </p:anim>
                                  </p:childTnLst>
                                </p:cTn>
                              </p:par>
                              <p:par>
                                <p:cTn id="38" presetID="17" presetClass="entr" presetSubtype="4"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p:cTn id="40" dur="750" fill="hold"/>
                                        <p:tgtEl>
                                          <p:spTgt spid="7"/>
                                        </p:tgtEl>
                                        <p:attrNameLst>
                                          <p:attrName>ppt_x</p:attrName>
                                        </p:attrNameLst>
                                      </p:cBhvr>
                                      <p:tavLst>
                                        <p:tav tm="0">
                                          <p:val>
                                            <p:strVal val="#ppt_x"/>
                                          </p:val>
                                        </p:tav>
                                        <p:tav tm="100000">
                                          <p:val>
                                            <p:strVal val="#ppt_x"/>
                                          </p:val>
                                        </p:tav>
                                      </p:tavLst>
                                    </p:anim>
                                    <p:anim calcmode="lin" valueType="num">
                                      <p:cBhvr>
                                        <p:cTn id="41" dur="750" fill="hold"/>
                                        <p:tgtEl>
                                          <p:spTgt spid="7"/>
                                        </p:tgtEl>
                                        <p:attrNameLst>
                                          <p:attrName>ppt_y</p:attrName>
                                        </p:attrNameLst>
                                      </p:cBhvr>
                                      <p:tavLst>
                                        <p:tav tm="0">
                                          <p:val>
                                            <p:strVal val="#ppt_y+#ppt_h/2"/>
                                          </p:val>
                                        </p:tav>
                                        <p:tav tm="100000">
                                          <p:val>
                                            <p:strVal val="#ppt_y"/>
                                          </p:val>
                                        </p:tav>
                                      </p:tavLst>
                                    </p:anim>
                                    <p:anim calcmode="lin" valueType="num">
                                      <p:cBhvr>
                                        <p:cTn id="42" dur="750" fill="hold"/>
                                        <p:tgtEl>
                                          <p:spTgt spid="7"/>
                                        </p:tgtEl>
                                        <p:attrNameLst>
                                          <p:attrName>ppt_w</p:attrName>
                                        </p:attrNameLst>
                                      </p:cBhvr>
                                      <p:tavLst>
                                        <p:tav tm="0">
                                          <p:val>
                                            <p:strVal val="#ppt_w"/>
                                          </p:val>
                                        </p:tav>
                                        <p:tav tm="100000">
                                          <p:val>
                                            <p:strVal val="#ppt_w"/>
                                          </p:val>
                                        </p:tav>
                                      </p:tavLst>
                                    </p:anim>
                                    <p:anim calcmode="lin" valueType="num">
                                      <p:cBhvr>
                                        <p:cTn id="43" dur="750" fill="hold"/>
                                        <p:tgtEl>
                                          <p:spTgt spid="7"/>
                                        </p:tgtEl>
                                        <p:attrNameLst>
                                          <p:attrName>ppt_h</p:attrName>
                                        </p:attrNameLst>
                                      </p:cBhvr>
                                      <p:tavLst>
                                        <p:tav tm="0">
                                          <p:val>
                                            <p:fltVal val="0"/>
                                          </p:val>
                                        </p:tav>
                                        <p:tav tm="100000">
                                          <p:val>
                                            <p:strVal val="#ppt_h"/>
                                          </p:val>
                                        </p:tav>
                                      </p:tavLst>
                                    </p:anim>
                                  </p:childTnLst>
                                </p:cTn>
                              </p:par>
                              <p:par>
                                <p:cTn id="44" presetID="17" presetClass="entr" presetSubtype="4" fill="hold" nodeType="withEffect">
                                  <p:stCondLst>
                                    <p:cond delay="500"/>
                                  </p:stCondLst>
                                  <p:childTnLst>
                                    <p:set>
                                      <p:cBhvr>
                                        <p:cTn id="45" dur="1" fill="hold">
                                          <p:stCondLst>
                                            <p:cond delay="0"/>
                                          </p:stCondLst>
                                        </p:cTn>
                                        <p:tgtEl>
                                          <p:spTgt spid="9"/>
                                        </p:tgtEl>
                                        <p:attrNameLst>
                                          <p:attrName>style.visibility</p:attrName>
                                        </p:attrNameLst>
                                      </p:cBhvr>
                                      <p:to>
                                        <p:strVal val="visible"/>
                                      </p:to>
                                    </p:set>
                                    <p:anim calcmode="lin" valueType="num">
                                      <p:cBhvr>
                                        <p:cTn id="46" dur="750" fill="hold"/>
                                        <p:tgtEl>
                                          <p:spTgt spid="9"/>
                                        </p:tgtEl>
                                        <p:attrNameLst>
                                          <p:attrName>ppt_x</p:attrName>
                                        </p:attrNameLst>
                                      </p:cBhvr>
                                      <p:tavLst>
                                        <p:tav tm="0">
                                          <p:val>
                                            <p:strVal val="#ppt_x"/>
                                          </p:val>
                                        </p:tav>
                                        <p:tav tm="100000">
                                          <p:val>
                                            <p:strVal val="#ppt_x"/>
                                          </p:val>
                                        </p:tav>
                                      </p:tavLst>
                                    </p:anim>
                                    <p:anim calcmode="lin" valueType="num">
                                      <p:cBhvr>
                                        <p:cTn id="47" dur="750" fill="hold"/>
                                        <p:tgtEl>
                                          <p:spTgt spid="9"/>
                                        </p:tgtEl>
                                        <p:attrNameLst>
                                          <p:attrName>ppt_y</p:attrName>
                                        </p:attrNameLst>
                                      </p:cBhvr>
                                      <p:tavLst>
                                        <p:tav tm="0">
                                          <p:val>
                                            <p:strVal val="#ppt_y+#ppt_h/2"/>
                                          </p:val>
                                        </p:tav>
                                        <p:tav tm="100000">
                                          <p:val>
                                            <p:strVal val="#ppt_y"/>
                                          </p:val>
                                        </p:tav>
                                      </p:tavLst>
                                    </p:anim>
                                    <p:anim calcmode="lin" valueType="num">
                                      <p:cBhvr>
                                        <p:cTn id="48" dur="750" fill="hold"/>
                                        <p:tgtEl>
                                          <p:spTgt spid="9"/>
                                        </p:tgtEl>
                                        <p:attrNameLst>
                                          <p:attrName>ppt_w</p:attrName>
                                        </p:attrNameLst>
                                      </p:cBhvr>
                                      <p:tavLst>
                                        <p:tav tm="0">
                                          <p:val>
                                            <p:strVal val="#ppt_w"/>
                                          </p:val>
                                        </p:tav>
                                        <p:tav tm="100000">
                                          <p:val>
                                            <p:strVal val="#ppt_w"/>
                                          </p:val>
                                        </p:tav>
                                      </p:tavLst>
                                    </p:anim>
                                    <p:anim calcmode="lin" valueType="num">
                                      <p:cBhvr>
                                        <p:cTn id="49" dur="750" fill="hold"/>
                                        <p:tgtEl>
                                          <p:spTgt spid="9"/>
                                        </p:tgtEl>
                                        <p:attrNameLst>
                                          <p:attrName>ppt_h</p:attrName>
                                        </p:attrNameLst>
                                      </p:cBhvr>
                                      <p:tavLst>
                                        <p:tav tm="0">
                                          <p:val>
                                            <p:fltVal val="0"/>
                                          </p:val>
                                        </p:tav>
                                        <p:tav tm="100000">
                                          <p:val>
                                            <p:strVal val="#ppt_h"/>
                                          </p:val>
                                        </p:tav>
                                      </p:tavLst>
                                    </p:anim>
                                  </p:childTnLst>
                                </p:cTn>
                              </p:par>
                              <p:par>
                                <p:cTn id="50" presetID="17" presetClass="entr" presetSubtype="4" fill="hold" nodeType="withEffect">
                                  <p:stCondLst>
                                    <p:cond delay="750"/>
                                  </p:stCondLst>
                                  <p:childTnLst>
                                    <p:set>
                                      <p:cBhvr>
                                        <p:cTn id="51" dur="1" fill="hold">
                                          <p:stCondLst>
                                            <p:cond delay="0"/>
                                          </p:stCondLst>
                                        </p:cTn>
                                        <p:tgtEl>
                                          <p:spTgt spid="10"/>
                                        </p:tgtEl>
                                        <p:attrNameLst>
                                          <p:attrName>style.visibility</p:attrName>
                                        </p:attrNameLst>
                                      </p:cBhvr>
                                      <p:to>
                                        <p:strVal val="visible"/>
                                      </p:to>
                                    </p:set>
                                    <p:anim calcmode="lin" valueType="num">
                                      <p:cBhvr>
                                        <p:cTn id="52" dur="750" fill="hold"/>
                                        <p:tgtEl>
                                          <p:spTgt spid="10"/>
                                        </p:tgtEl>
                                        <p:attrNameLst>
                                          <p:attrName>ppt_x</p:attrName>
                                        </p:attrNameLst>
                                      </p:cBhvr>
                                      <p:tavLst>
                                        <p:tav tm="0">
                                          <p:val>
                                            <p:strVal val="#ppt_x"/>
                                          </p:val>
                                        </p:tav>
                                        <p:tav tm="100000">
                                          <p:val>
                                            <p:strVal val="#ppt_x"/>
                                          </p:val>
                                        </p:tav>
                                      </p:tavLst>
                                    </p:anim>
                                    <p:anim calcmode="lin" valueType="num">
                                      <p:cBhvr>
                                        <p:cTn id="53" dur="750" fill="hold"/>
                                        <p:tgtEl>
                                          <p:spTgt spid="10"/>
                                        </p:tgtEl>
                                        <p:attrNameLst>
                                          <p:attrName>ppt_y</p:attrName>
                                        </p:attrNameLst>
                                      </p:cBhvr>
                                      <p:tavLst>
                                        <p:tav tm="0">
                                          <p:val>
                                            <p:strVal val="#ppt_y+#ppt_h/2"/>
                                          </p:val>
                                        </p:tav>
                                        <p:tav tm="100000">
                                          <p:val>
                                            <p:strVal val="#ppt_y"/>
                                          </p:val>
                                        </p:tav>
                                      </p:tavLst>
                                    </p:anim>
                                    <p:anim calcmode="lin" valueType="num">
                                      <p:cBhvr>
                                        <p:cTn id="54" dur="750" fill="hold"/>
                                        <p:tgtEl>
                                          <p:spTgt spid="10"/>
                                        </p:tgtEl>
                                        <p:attrNameLst>
                                          <p:attrName>ppt_w</p:attrName>
                                        </p:attrNameLst>
                                      </p:cBhvr>
                                      <p:tavLst>
                                        <p:tav tm="0">
                                          <p:val>
                                            <p:strVal val="#ppt_w"/>
                                          </p:val>
                                        </p:tav>
                                        <p:tav tm="100000">
                                          <p:val>
                                            <p:strVal val="#ppt_w"/>
                                          </p:val>
                                        </p:tav>
                                      </p:tavLst>
                                    </p:anim>
                                    <p:anim calcmode="lin" valueType="num">
                                      <p:cBhvr>
                                        <p:cTn id="55" dur="750" fill="hold"/>
                                        <p:tgtEl>
                                          <p:spTgt spid="10"/>
                                        </p:tgtEl>
                                        <p:attrNameLst>
                                          <p:attrName>ppt_h</p:attrName>
                                        </p:attrNameLst>
                                      </p:cBhvr>
                                      <p:tavLst>
                                        <p:tav tm="0">
                                          <p:val>
                                            <p:fltVal val="0"/>
                                          </p:val>
                                        </p:tav>
                                        <p:tav tm="100000">
                                          <p:val>
                                            <p:strVal val="#ppt_h"/>
                                          </p:val>
                                        </p:tav>
                                      </p:tavLst>
                                    </p:anim>
                                  </p:childTnLst>
                                </p:cTn>
                              </p:par>
                            </p:childTnLst>
                          </p:cTn>
                        </p:par>
                        <p:par>
                          <p:cTn id="56" fill="hold">
                            <p:stCondLst>
                              <p:cond delay="2211"/>
                            </p:stCondLst>
                            <p:childTnLst>
                              <p:par>
                                <p:cTn id="57" presetID="56" presetClass="entr" presetSubtype="0" fill="hold" grpId="0" nodeType="afterEffect">
                                  <p:stCondLst>
                                    <p:cond delay="0"/>
                                  </p:stCondLst>
                                  <p:iterate type="lt">
                                    <p:tmPct val="10000"/>
                                  </p:iterate>
                                  <p:childTnLst>
                                    <p:set>
                                      <p:cBhvr>
                                        <p:cTn id="58" dur="1" fill="hold">
                                          <p:stCondLst>
                                            <p:cond delay="0"/>
                                          </p:stCondLst>
                                        </p:cTn>
                                        <p:tgtEl>
                                          <p:spTgt spid="11"/>
                                        </p:tgtEl>
                                        <p:attrNameLst>
                                          <p:attrName>style.visibility</p:attrName>
                                        </p:attrNameLst>
                                      </p:cBhvr>
                                      <p:to>
                                        <p:strVal val="visible"/>
                                      </p:to>
                                    </p:set>
                                    <p:anim by="(-#ppt_w*2)" calcmode="lin" valueType="num">
                                      <p:cBhvr rctx="PPT">
                                        <p:cTn id="59" dur="250" autoRev="1" fill="hold">
                                          <p:stCondLst>
                                            <p:cond delay="0"/>
                                          </p:stCondLst>
                                        </p:cTn>
                                        <p:tgtEl>
                                          <p:spTgt spid="11"/>
                                        </p:tgtEl>
                                        <p:attrNameLst>
                                          <p:attrName>ppt_w</p:attrName>
                                        </p:attrNameLst>
                                      </p:cBhvr>
                                    </p:anim>
                                    <p:anim by="(#ppt_w*0.50)" calcmode="lin" valueType="num">
                                      <p:cBhvr>
                                        <p:cTn id="60" dur="250" decel="50000" autoRev="1" fill="hold">
                                          <p:stCondLst>
                                            <p:cond delay="0"/>
                                          </p:stCondLst>
                                        </p:cTn>
                                        <p:tgtEl>
                                          <p:spTgt spid="11"/>
                                        </p:tgtEl>
                                        <p:attrNameLst>
                                          <p:attrName>ppt_x</p:attrName>
                                        </p:attrNameLst>
                                      </p:cBhvr>
                                    </p:anim>
                                    <p:anim from="(-#ppt_h/2)" to="(#ppt_y)" calcmode="lin" valueType="num">
                                      <p:cBhvr>
                                        <p:cTn id="61" dur="500" fill="hold">
                                          <p:stCondLst>
                                            <p:cond delay="0"/>
                                          </p:stCondLst>
                                        </p:cTn>
                                        <p:tgtEl>
                                          <p:spTgt spid="11"/>
                                        </p:tgtEl>
                                        <p:attrNameLst>
                                          <p:attrName>ppt_y</p:attrName>
                                        </p:attrNameLst>
                                      </p:cBhvr>
                                    </p:anim>
                                    <p:animRot by="21600000">
                                      <p:cBhvr>
                                        <p:cTn id="62" dur="500" fill="hold">
                                          <p:stCondLst>
                                            <p:cond delay="0"/>
                                          </p:stCondLst>
                                        </p:cTn>
                                        <p:tgtEl>
                                          <p:spTgt spid="11"/>
                                        </p:tgtEl>
                                        <p:attrNameLst>
                                          <p:attrName>r</p:attrName>
                                        </p:attrNameLst>
                                      </p:cBhvr>
                                    </p:animRot>
                                  </p:childTnLst>
                                </p:cTn>
                              </p:par>
                              <p:par>
                                <p:cTn id="63" presetID="56" presetClass="entr" presetSubtype="0" fill="hold" grpId="0" nodeType="withEffect">
                                  <p:stCondLst>
                                    <p:cond delay="0"/>
                                  </p:stCondLst>
                                  <p:iterate type="lt">
                                    <p:tmPct val="10000"/>
                                  </p:iterate>
                                  <p:childTnLst>
                                    <p:set>
                                      <p:cBhvr>
                                        <p:cTn id="64" dur="1" fill="hold">
                                          <p:stCondLst>
                                            <p:cond delay="0"/>
                                          </p:stCondLst>
                                        </p:cTn>
                                        <p:tgtEl>
                                          <p:spTgt spid="15"/>
                                        </p:tgtEl>
                                        <p:attrNameLst>
                                          <p:attrName>style.visibility</p:attrName>
                                        </p:attrNameLst>
                                      </p:cBhvr>
                                      <p:to>
                                        <p:strVal val="visible"/>
                                      </p:to>
                                    </p:set>
                                    <p:anim by="(-#ppt_w*2)" calcmode="lin" valueType="num">
                                      <p:cBhvr rctx="PPT">
                                        <p:cTn id="65" dur="250" autoRev="1" fill="hold">
                                          <p:stCondLst>
                                            <p:cond delay="0"/>
                                          </p:stCondLst>
                                        </p:cTn>
                                        <p:tgtEl>
                                          <p:spTgt spid="15"/>
                                        </p:tgtEl>
                                        <p:attrNameLst>
                                          <p:attrName>ppt_w</p:attrName>
                                        </p:attrNameLst>
                                      </p:cBhvr>
                                    </p:anim>
                                    <p:anim by="(#ppt_w*0.50)" calcmode="lin" valueType="num">
                                      <p:cBhvr>
                                        <p:cTn id="66" dur="250" decel="50000" autoRev="1" fill="hold">
                                          <p:stCondLst>
                                            <p:cond delay="0"/>
                                          </p:stCondLst>
                                        </p:cTn>
                                        <p:tgtEl>
                                          <p:spTgt spid="15"/>
                                        </p:tgtEl>
                                        <p:attrNameLst>
                                          <p:attrName>ppt_x</p:attrName>
                                        </p:attrNameLst>
                                      </p:cBhvr>
                                    </p:anim>
                                    <p:anim from="(-#ppt_h/2)" to="(#ppt_y)" calcmode="lin" valueType="num">
                                      <p:cBhvr>
                                        <p:cTn id="67" dur="500" fill="hold">
                                          <p:stCondLst>
                                            <p:cond delay="0"/>
                                          </p:stCondLst>
                                        </p:cTn>
                                        <p:tgtEl>
                                          <p:spTgt spid="15"/>
                                        </p:tgtEl>
                                        <p:attrNameLst>
                                          <p:attrName>ppt_y</p:attrName>
                                        </p:attrNameLst>
                                      </p:cBhvr>
                                    </p:anim>
                                    <p:animRot by="21600000">
                                      <p:cBhvr>
                                        <p:cTn id="68" dur="500" fill="hold">
                                          <p:stCondLst>
                                            <p:cond delay="0"/>
                                          </p:stCondLst>
                                        </p:cTn>
                                        <p:tgtEl>
                                          <p:spTgt spid="15"/>
                                        </p:tgtEl>
                                        <p:attrNameLst>
                                          <p:attrName>r</p:attrName>
                                        </p:attrNameLst>
                                      </p:cBhvr>
                                    </p:animRot>
                                  </p:childTnLst>
                                </p:cTn>
                              </p:par>
                            </p:childTnLst>
                          </p:cTn>
                        </p:par>
                        <p:par>
                          <p:cTn id="69" fill="hold">
                            <p:stCondLst>
                              <p:cond delay="3361"/>
                            </p:stCondLst>
                            <p:childTnLst>
                              <p:par>
                                <p:cTn id="70" presetID="56" presetClass="entr" presetSubtype="0" fill="hold" grpId="0" nodeType="afterEffect">
                                  <p:stCondLst>
                                    <p:cond delay="0"/>
                                  </p:stCondLst>
                                  <p:iterate type="lt">
                                    <p:tmPct val="10000"/>
                                  </p:iterate>
                                  <p:childTnLst>
                                    <p:set>
                                      <p:cBhvr>
                                        <p:cTn id="71" dur="1" fill="hold">
                                          <p:stCondLst>
                                            <p:cond delay="0"/>
                                          </p:stCondLst>
                                        </p:cTn>
                                        <p:tgtEl>
                                          <p:spTgt spid="12"/>
                                        </p:tgtEl>
                                        <p:attrNameLst>
                                          <p:attrName>style.visibility</p:attrName>
                                        </p:attrNameLst>
                                      </p:cBhvr>
                                      <p:to>
                                        <p:strVal val="visible"/>
                                      </p:to>
                                    </p:set>
                                    <p:anim by="(-#ppt_w*2)" calcmode="lin" valueType="num">
                                      <p:cBhvr rctx="PPT">
                                        <p:cTn id="72" dur="250" autoRev="1" fill="hold">
                                          <p:stCondLst>
                                            <p:cond delay="0"/>
                                          </p:stCondLst>
                                        </p:cTn>
                                        <p:tgtEl>
                                          <p:spTgt spid="12"/>
                                        </p:tgtEl>
                                        <p:attrNameLst>
                                          <p:attrName>ppt_w</p:attrName>
                                        </p:attrNameLst>
                                      </p:cBhvr>
                                    </p:anim>
                                    <p:anim by="(#ppt_w*0.50)" calcmode="lin" valueType="num">
                                      <p:cBhvr>
                                        <p:cTn id="73" dur="250" decel="50000" autoRev="1" fill="hold">
                                          <p:stCondLst>
                                            <p:cond delay="0"/>
                                          </p:stCondLst>
                                        </p:cTn>
                                        <p:tgtEl>
                                          <p:spTgt spid="12"/>
                                        </p:tgtEl>
                                        <p:attrNameLst>
                                          <p:attrName>ppt_x</p:attrName>
                                        </p:attrNameLst>
                                      </p:cBhvr>
                                    </p:anim>
                                    <p:anim from="(-#ppt_h/2)" to="(#ppt_y)" calcmode="lin" valueType="num">
                                      <p:cBhvr>
                                        <p:cTn id="74" dur="500" fill="hold">
                                          <p:stCondLst>
                                            <p:cond delay="0"/>
                                          </p:stCondLst>
                                        </p:cTn>
                                        <p:tgtEl>
                                          <p:spTgt spid="12"/>
                                        </p:tgtEl>
                                        <p:attrNameLst>
                                          <p:attrName>ppt_y</p:attrName>
                                        </p:attrNameLst>
                                      </p:cBhvr>
                                    </p:anim>
                                    <p:animRot by="21600000">
                                      <p:cBhvr>
                                        <p:cTn id="75" dur="500" fill="hold">
                                          <p:stCondLst>
                                            <p:cond delay="0"/>
                                          </p:stCondLst>
                                        </p:cTn>
                                        <p:tgtEl>
                                          <p:spTgt spid="12"/>
                                        </p:tgtEl>
                                        <p:attrNameLst>
                                          <p:attrName>r</p:attrName>
                                        </p:attrNameLst>
                                      </p:cBhvr>
                                    </p:animRot>
                                  </p:childTnLst>
                                </p:cTn>
                              </p:par>
                              <p:par>
                                <p:cTn id="76" presetID="56" presetClass="entr" presetSubtype="0" fill="hold" grpId="0" nodeType="withEffect">
                                  <p:stCondLst>
                                    <p:cond delay="0"/>
                                  </p:stCondLst>
                                  <p:iterate type="lt">
                                    <p:tmPct val="10000"/>
                                  </p:iterate>
                                  <p:childTnLst>
                                    <p:set>
                                      <p:cBhvr>
                                        <p:cTn id="77" dur="1" fill="hold">
                                          <p:stCondLst>
                                            <p:cond delay="0"/>
                                          </p:stCondLst>
                                        </p:cTn>
                                        <p:tgtEl>
                                          <p:spTgt spid="16"/>
                                        </p:tgtEl>
                                        <p:attrNameLst>
                                          <p:attrName>style.visibility</p:attrName>
                                        </p:attrNameLst>
                                      </p:cBhvr>
                                      <p:to>
                                        <p:strVal val="visible"/>
                                      </p:to>
                                    </p:set>
                                    <p:anim by="(-#ppt_w*2)" calcmode="lin" valueType="num">
                                      <p:cBhvr rctx="PPT">
                                        <p:cTn id="78" dur="250" autoRev="1" fill="hold">
                                          <p:stCondLst>
                                            <p:cond delay="0"/>
                                          </p:stCondLst>
                                        </p:cTn>
                                        <p:tgtEl>
                                          <p:spTgt spid="16"/>
                                        </p:tgtEl>
                                        <p:attrNameLst>
                                          <p:attrName>ppt_w</p:attrName>
                                        </p:attrNameLst>
                                      </p:cBhvr>
                                    </p:anim>
                                    <p:anim by="(#ppt_w*0.50)" calcmode="lin" valueType="num">
                                      <p:cBhvr>
                                        <p:cTn id="79" dur="250" decel="50000" autoRev="1" fill="hold">
                                          <p:stCondLst>
                                            <p:cond delay="0"/>
                                          </p:stCondLst>
                                        </p:cTn>
                                        <p:tgtEl>
                                          <p:spTgt spid="16"/>
                                        </p:tgtEl>
                                        <p:attrNameLst>
                                          <p:attrName>ppt_x</p:attrName>
                                        </p:attrNameLst>
                                      </p:cBhvr>
                                    </p:anim>
                                    <p:anim from="(-#ppt_h/2)" to="(#ppt_y)" calcmode="lin" valueType="num">
                                      <p:cBhvr>
                                        <p:cTn id="80" dur="500" fill="hold">
                                          <p:stCondLst>
                                            <p:cond delay="0"/>
                                          </p:stCondLst>
                                        </p:cTn>
                                        <p:tgtEl>
                                          <p:spTgt spid="16"/>
                                        </p:tgtEl>
                                        <p:attrNameLst>
                                          <p:attrName>ppt_y</p:attrName>
                                        </p:attrNameLst>
                                      </p:cBhvr>
                                    </p:anim>
                                    <p:animRot by="21600000">
                                      <p:cBhvr>
                                        <p:cTn id="81" dur="500" fill="hold">
                                          <p:stCondLst>
                                            <p:cond delay="0"/>
                                          </p:stCondLst>
                                        </p:cTn>
                                        <p:tgtEl>
                                          <p:spTgt spid="16"/>
                                        </p:tgtEl>
                                        <p:attrNameLst>
                                          <p:attrName>r</p:attrName>
                                        </p:attrNameLst>
                                      </p:cBhvr>
                                    </p:animRot>
                                  </p:childTnLst>
                                </p:cTn>
                              </p:par>
                            </p:childTnLst>
                          </p:cTn>
                        </p:par>
                        <p:par>
                          <p:cTn id="82" fill="hold">
                            <p:stCondLst>
                              <p:cond delay="4011"/>
                            </p:stCondLst>
                            <p:childTnLst>
                              <p:par>
                                <p:cTn id="83" presetID="56" presetClass="entr" presetSubtype="0" fill="hold" grpId="0" nodeType="afterEffect">
                                  <p:stCondLst>
                                    <p:cond delay="0"/>
                                  </p:stCondLst>
                                  <p:iterate type="lt">
                                    <p:tmPct val="10000"/>
                                  </p:iterate>
                                  <p:childTnLst>
                                    <p:set>
                                      <p:cBhvr>
                                        <p:cTn id="84" dur="1" fill="hold">
                                          <p:stCondLst>
                                            <p:cond delay="0"/>
                                          </p:stCondLst>
                                        </p:cTn>
                                        <p:tgtEl>
                                          <p:spTgt spid="13"/>
                                        </p:tgtEl>
                                        <p:attrNameLst>
                                          <p:attrName>style.visibility</p:attrName>
                                        </p:attrNameLst>
                                      </p:cBhvr>
                                      <p:to>
                                        <p:strVal val="visible"/>
                                      </p:to>
                                    </p:set>
                                    <p:anim by="(-#ppt_w*2)" calcmode="lin" valueType="num">
                                      <p:cBhvr rctx="PPT">
                                        <p:cTn id="85" dur="250" autoRev="1" fill="hold">
                                          <p:stCondLst>
                                            <p:cond delay="0"/>
                                          </p:stCondLst>
                                        </p:cTn>
                                        <p:tgtEl>
                                          <p:spTgt spid="13"/>
                                        </p:tgtEl>
                                        <p:attrNameLst>
                                          <p:attrName>ppt_w</p:attrName>
                                        </p:attrNameLst>
                                      </p:cBhvr>
                                    </p:anim>
                                    <p:anim by="(#ppt_w*0.50)" calcmode="lin" valueType="num">
                                      <p:cBhvr>
                                        <p:cTn id="86" dur="250" decel="50000" autoRev="1" fill="hold">
                                          <p:stCondLst>
                                            <p:cond delay="0"/>
                                          </p:stCondLst>
                                        </p:cTn>
                                        <p:tgtEl>
                                          <p:spTgt spid="13"/>
                                        </p:tgtEl>
                                        <p:attrNameLst>
                                          <p:attrName>ppt_x</p:attrName>
                                        </p:attrNameLst>
                                      </p:cBhvr>
                                    </p:anim>
                                    <p:anim from="(-#ppt_h/2)" to="(#ppt_y)" calcmode="lin" valueType="num">
                                      <p:cBhvr>
                                        <p:cTn id="87" dur="500" fill="hold">
                                          <p:stCondLst>
                                            <p:cond delay="0"/>
                                          </p:stCondLst>
                                        </p:cTn>
                                        <p:tgtEl>
                                          <p:spTgt spid="13"/>
                                        </p:tgtEl>
                                        <p:attrNameLst>
                                          <p:attrName>ppt_y</p:attrName>
                                        </p:attrNameLst>
                                      </p:cBhvr>
                                    </p:anim>
                                    <p:animRot by="21600000">
                                      <p:cBhvr>
                                        <p:cTn id="88" dur="500" fill="hold">
                                          <p:stCondLst>
                                            <p:cond delay="0"/>
                                          </p:stCondLst>
                                        </p:cTn>
                                        <p:tgtEl>
                                          <p:spTgt spid="13"/>
                                        </p:tgtEl>
                                        <p:attrNameLst>
                                          <p:attrName>r</p:attrName>
                                        </p:attrNameLst>
                                      </p:cBhvr>
                                    </p:animRot>
                                  </p:childTnLst>
                                </p:cTn>
                              </p:par>
                              <p:par>
                                <p:cTn id="89" presetID="56" presetClass="entr" presetSubtype="0" fill="hold" grpId="0" nodeType="withEffect">
                                  <p:stCondLst>
                                    <p:cond delay="0"/>
                                  </p:stCondLst>
                                  <p:iterate type="lt">
                                    <p:tmPct val="10000"/>
                                  </p:iterate>
                                  <p:childTnLst>
                                    <p:set>
                                      <p:cBhvr>
                                        <p:cTn id="90" dur="1" fill="hold">
                                          <p:stCondLst>
                                            <p:cond delay="0"/>
                                          </p:stCondLst>
                                        </p:cTn>
                                        <p:tgtEl>
                                          <p:spTgt spid="17"/>
                                        </p:tgtEl>
                                        <p:attrNameLst>
                                          <p:attrName>style.visibility</p:attrName>
                                        </p:attrNameLst>
                                      </p:cBhvr>
                                      <p:to>
                                        <p:strVal val="visible"/>
                                      </p:to>
                                    </p:set>
                                    <p:anim by="(-#ppt_w*2)" calcmode="lin" valueType="num">
                                      <p:cBhvr rctx="PPT">
                                        <p:cTn id="91" dur="250" autoRev="1" fill="hold">
                                          <p:stCondLst>
                                            <p:cond delay="0"/>
                                          </p:stCondLst>
                                        </p:cTn>
                                        <p:tgtEl>
                                          <p:spTgt spid="17"/>
                                        </p:tgtEl>
                                        <p:attrNameLst>
                                          <p:attrName>ppt_w</p:attrName>
                                        </p:attrNameLst>
                                      </p:cBhvr>
                                    </p:anim>
                                    <p:anim by="(#ppt_w*0.50)" calcmode="lin" valueType="num">
                                      <p:cBhvr>
                                        <p:cTn id="92" dur="250" decel="50000" autoRev="1" fill="hold">
                                          <p:stCondLst>
                                            <p:cond delay="0"/>
                                          </p:stCondLst>
                                        </p:cTn>
                                        <p:tgtEl>
                                          <p:spTgt spid="17"/>
                                        </p:tgtEl>
                                        <p:attrNameLst>
                                          <p:attrName>ppt_x</p:attrName>
                                        </p:attrNameLst>
                                      </p:cBhvr>
                                    </p:anim>
                                    <p:anim from="(-#ppt_h/2)" to="(#ppt_y)" calcmode="lin" valueType="num">
                                      <p:cBhvr>
                                        <p:cTn id="93" dur="500" fill="hold">
                                          <p:stCondLst>
                                            <p:cond delay="0"/>
                                          </p:stCondLst>
                                        </p:cTn>
                                        <p:tgtEl>
                                          <p:spTgt spid="17"/>
                                        </p:tgtEl>
                                        <p:attrNameLst>
                                          <p:attrName>ppt_y</p:attrName>
                                        </p:attrNameLst>
                                      </p:cBhvr>
                                    </p:anim>
                                    <p:animRot by="21600000">
                                      <p:cBhvr>
                                        <p:cTn id="94" dur="500" fill="hold">
                                          <p:stCondLst>
                                            <p:cond delay="0"/>
                                          </p:stCondLst>
                                        </p:cTn>
                                        <p:tgtEl>
                                          <p:spTgt spid="17"/>
                                        </p:tgtEl>
                                        <p:attrNameLst>
                                          <p:attrName>r</p:attrName>
                                        </p:attrNameLst>
                                      </p:cBhvr>
                                    </p:animRot>
                                  </p:childTnLst>
                                </p:cTn>
                              </p:par>
                            </p:childTnLst>
                          </p:cTn>
                        </p:par>
                        <p:par>
                          <p:cTn id="95" fill="hold">
                            <p:stCondLst>
                              <p:cond delay="4661"/>
                            </p:stCondLst>
                            <p:childTnLst>
                              <p:par>
                                <p:cTn id="96" presetID="56" presetClass="entr" presetSubtype="0" fill="hold" grpId="0" nodeType="afterEffect">
                                  <p:stCondLst>
                                    <p:cond delay="0"/>
                                  </p:stCondLst>
                                  <p:iterate type="lt">
                                    <p:tmPct val="10000"/>
                                  </p:iterate>
                                  <p:childTnLst>
                                    <p:set>
                                      <p:cBhvr>
                                        <p:cTn id="97" dur="1" fill="hold">
                                          <p:stCondLst>
                                            <p:cond delay="0"/>
                                          </p:stCondLst>
                                        </p:cTn>
                                        <p:tgtEl>
                                          <p:spTgt spid="14"/>
                                        </p:tgtEl>
                                        <p:attrNameLst>
                                          <p:attrName>style.visibility</p:attrName>
                                        </p:attrNameLst>
                                      </p:cBhvr>
                                      <p:to>
                                        <p:strVal val="visible"/>
                                      </p:to>
                                    </p:set>
                                    <p:anim by="(-#ppt_w*2)" calcmode="lin" valueType="num">
                                      <p:cBhvr rctx="PPT">
                                        <p:cTn id="98" dur="250" autoRev="1" fill="hold">
                                          <p:stCondLst>
                                            <p:cond delay="0"/>
                                          </p:stCondLst>
                                        </p:cTn>
                                        <p:tgtEl>
                                          <p:spTgt spid="14"/>
                                        </p:tgtEl>
                                        <p:attrNameLst>
                                          <p:attrName>ppt_w</p:attrName>
                                        </p:attrNameLst>
                                      </p:cBhvr>
                                    </p:anim>
                                    <p:anim by="(#ppt_w*0.50)" calcmode="lin" valueType="num">
                                      <p:cBhvr>
                                        <p:cTn id="99" dur="250" decel="50000" autoRev="1" fill="hold">
                                          <p:stCondLst>
                                            <p:cond delay="0"/>
                                          </p:stCondLst>
                                        </p:cTn>
                                        <p:tgtEl>
                                          <p:spTgt spid="14"/>
                                        </p:tgtEl>
                                        <p:attrNameLst>
                                          <p:attrName>ppt_x</p:attrName>
                                        </p:attrNameLst>
                                      </p:cBhvr>
                                    </p:anim>
                                    <p:anim from="(-#ppt_h/2)" to="(#ppt_y)" calcmode="lin" valueType="num">
                                      <p:cBhvr>
                                        <p:cTn id="100" dur="500" fill="hold">
                                          <p:stCondLst>
                                            <p:cond delay="0"/>
                                          </p:stCondLst>
                                        </p:cTn>
                                        <p:tgtEl>
                                          <p:spTgt spid="14"/>
                                        </p:tgtEl>
                                        <p:attrNameLst>
                                          <p:attrName>ppt_y</p:attrName>
                                        </p:attrNameLst>
                                      </p:cBhvr>
                                    </p:anim>
                                    <p:animRot by="21600000">
                                      <p:cBhvr>
                                        <p:cTn id="101" dur="500" fill="hold">
                                          <p:stCondLst>
                                            <p:cond delay="0"/>
                                          </p:stCondLst>
                                        </p:cTn>
                                        <p:tgtEl>
                                          <p:spTgt spid="14"/>
                                        </p:tgtEl>
                                        <p:attrNameLst>
                                          <p:attrName>r</p:attrName>
                                        </p:attrNameLst>
                                      </p:cBhvr>
                                    </p:animRot>
                                  </p:childTnLst>
                                </p:cTn>
                              </p:par>
                              <p:par>
                                <p:cTn id="102" presetID="56" presetClass="entr" presetSubtype="0" fill="hold" grpId="0" nodeType="withEffect">
                                  <p:stCondLst>
                                    <p:cond delay="0"/>
                                  </p:stCondLst>
                                  <p:iterate type="lt">
                                    <p:tmPct val="10000"/>
                                  </p:iterate>
                                  <p:childTnLst>
                                    <p:set>
                                      <p:cBhvr>
                                        <p:cTn id="103" dur="1" fill="hold">
                                          <p:stCondLst>
                                            <p:cond delay="0"/>
                                          </p:stCondLst>
                                        </p:cTn>
                                        <p:tgtEl>
                                          <p:spTgt spid="18"/>
                                        </p:tgtEl>
                                        <p:attrNameLst>
                                          <p:attrName>style.visibility</p:attrName>
                                        </p:attrNameLst>
                                      </p:cBhvr>
                                      <p:to>
                                        <p:strVal val="visible"/>
                                      </p:to>
                                    </p:set>
                                    <p:anim by="(-#ppt_w*2)" calcmode="lin" valueType="num">
                                      <p:cBhvr rctx="PPT">
                                        <p:cTn id="104" dur="250" autoRev="1" fill="hold">
                                          <p:stCondLst>
                                            <p:cond delay="0"/>
                                          </p:stCondLst>
                                        </p:cTn>
                                        <p:tgtEl>
                                          <p:spTgt spid="18"/>
                                        </p:tgtEl>
                                        <p:attrNameLst>
                                          <p:attrName>ppt_w</p:attrName>
                                        </p:attrNameLst>
                                      </p:cBhvr>
                                    </p:anim>
                                    <p:anim by="(#ppt_w*0.50)" calcmode="lin" valueType="num">
                                      <p:cBhvr>
                                        <p:cTn id="105" dur="250" decel="50000" autoRev="1" fill="hold">
                                          <p:stCondLst>
                                            <p:cond delay="0"/>
                                          </p:stCondLst>
                                        </p:cTn>
                                        <p:tgtEl>
                                          <p:spTgt spid="18"/>
                                        </p:tgtEl>
                                        <p:attrNameLst>
                                          <p:attrName>ppt_x</p:attrName>
                                        </p:attrNameLst>
                                      </p:cBhvr>
                                    </p:anim>
                                    <p:anim from="(-#ppt_h/2)" to="(#ppt_y)" calcmode="lin" valueType="num">
                                      <p:cBhvr>
                                        <p:cTn id="106" dur="500" fill="hold">
                                          <p:stCondLst>
                                            <p:cond delay="0"/>
                                          </p:stCondLst>
                                        </p:cTn>
                                        <p:tgtEl>
                                          <p:spTgt spid="18"/>
                                        </p:tgtEl>
                                        <p:attrNameLst>
                                          <p:attrName>ppt_y</p:attrName>
                                        </p:attrNameLst>
                                      </p:cBhvr>
                                    </p:anim>
                                    <p:animRot by="21600000">
                                      <p:cBhvr>
                                        <p:cTn id="107" dur="500" fill="hold">
                                          <p:stCondLst>
                                            <p:cond delay="0"/>
                                          </p:stCondLst>
                                        </p:cTn>
                                        <p:tgtEl>
                                          <p:spTgt spid="18"/>
                                        </p:tgtEl>
                                        <p:attrNameLst>
                                          <p:attrName>r</p:attrName>
                                        </p:attrNameLst>
                                      </p:cBhvr>
                                    </p:animRot>
                                  </p:childTnLst>
                                </p:cTn>
                              </p:par>
                            </p:childTnLst>
                          </p:cTn>
                        </p:par>
                        <p:par>
                          <p:cTn id="108" fill="hold">
                            <p:stCondLst>
                              <p:cond delay="5311"/>
                            </p:stCondLst>
                            <p:childTnLst>
                              <p:par>
                                <p:cTn id="109" presetID="12" presetClass="entr" presetSubtype="2"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additive="base">
                                        <p:cTn id="111" dur="500"/>
                                        <p:tgtEl>
                                          <p:spTgt spid="20"/>
                                        </p:tgtEl>
                                        <p:attrNameLst>
                                          <p:attrName>ppt_x</p:attrName>
                                        </p:attrNameLst>
                                      </p:cBhvr>
                                      <p:tavLst>
                                        <p:tav tm="0">
                                          <p:val>
                                            <p:strVal val="#ppt_x+#ppt_w*1.125000"/>
                                          </p:val>
                                        </p:tav>
                                        <p:tav tm="100000">
                                          <p:val>
                                            <p:strVal val="#ppt_x"/>
                                          </p:val>
                                        </p:tav>
                                      </p:tavLst>
                                    </p:anim>
                                    <p:animEffect transition="in" filter="wipe(left)">
                                      <p:cBhvr>
                                        <p:cTn id="112" dur="500"/>
                                        <p:tgtEl>
                                          <p:spTgt spid="20"/>
                                        </p:tgtEl>
                                      </p:cBhvr>
                                    </p:animEffect>
                                  </p:childTnLst>
                                </p:cTn>
                              </p:par>
                              <p:par>
                                <p:cTn id="113" presetID="12" presetClass="entr" presetSubtype="8" fill="hold" grpId="0" nodeType="with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p:tgtEl>
                                          <p:spTgt spid="21"/>
                                        </p:tgtEl>
                                        <p:attrNameLst>
                                          <p:attrName>ppt_x</p:attrName>
                                        </p:attrNameLst>
                                      </p:cBhvr>
                                      <p:tavLst>
                                        <p:tav tm="0">
                                          <p:val>
                                            <p:strVal val="#ppt_x-#ppt_w*1.125000"/>
                                          </p:val>
                                        </p:tav>
                                        <p:tav tm="100000">
                                          <p:val>
                                            <p:strVal val="#ppt_x"/>
                                          </p:val>
                                        </p:tav>
                                      </p:tavLst>
                                    </p:anim>
                                    <p:animEffect transition="in" filter="wipe(right)">
                                      <p:cBhvr>
                                        <p:cTn id="116" dur="500"/>
                                        <p:tgtEl>
                                          <p:spTgt spid="21"/>
                                        </p:tgtEl>
                                      </p:cBhvr>
                                    </p:animEffect>
                                  </p:childTnLst>
                                </p:cTn>
                              </p:par>
                            </p:childTnLst>
                          </p:cTn>
                        </p:par>
                        <p:par>
                          <p:cTn id="117" fill="hold">
                            <p:stCondLst>
                              <p:cond delay="5811"/>
                            </p:stCondLst>
                            <p:childTnLst>
                              <p:par>
                                <p:cTn id="118" presetID="2" presetClass="entr" presetSubtype="4" fill="hold" grpId="0" nodeType="afterEffect">
                                  <p:stCondLst>
                                    <p:cond delay="0"/>
                                  </p:stCondLst>
                                  <p:childTnLst>
                                    <p:set>
                                      <p:cBhvr>
                                        <p:cTn id="119" dur="1" fill="hold">
                                          <p:stCondLst>
                                            <p:cond delay="0"/>
                                          </p:stCondLst>
                                        </p:cTn>
                                        <p:tgtEl>
                                          <p:spTgt spid="19"/>
                                        </p:tgtEl>
                                        <p:attrNameLst>
                                          <p:attrName>style.visibility</p:attrName>
                                        </p:attrNameLst>
                                      </p:cBhvr>
                                      <p:to>
                                        <p:strVal val="visible"/>
                                      </p:to>
                                    </p:set>
                                    <p:anim calcmode="lin" valueType="num">
                                      <p:cBhvr additive="base">
                                        <p:cTn id="120" dur="500" fill="hold"/>
                                        <p:tgtEl>
                                          <p:spTgt spid="19"/>
                                        </p:tgtEl>
                                        <p:attrNameLst>
                                          <p:attrName>ppt_x</p:attrName>
                                        </p:attrNameLst>
                                      </p:cBhvr>
                                      <p:tavLst>
                                        <p:tav tm="0">
                                          <p:val>
                                            <p:strVal val="#ppt_x"/>
                                          </p:val>
                                        </p:tav>
                                        <p:tav tm="100000">
                                          <p:val>
                                            <p:strVal val="#ppt_x"/>
                                          </p:val>
                                        </p:tav>
                                      </p:tavLst>
                                    </p:anim>
                                    <p:anim calcmode="lin" valueType="num">
                                      <p:cBhvr additive="base">
                                        <p:cTn id="121" dur="500" fill="hold"/>
                                        <p:tgtEl>
                                          <p:spTgt spid="19"/>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ppt_x"/>
                                          </p:val>
                                        </p:tav>
                                        <p:tav tm="100000">
                                          <p:val>
                                            <p:strVal val="#ppt_x"/>
                                          </p:val>
                                        </p:tav>
                                      </p:tavLst>
                                    </p:anim>
                                    <p:anim calcmode="lin" valueType="num">
                                      <p:cBhvr additive="base">
                                        <p:cTn id="125" dur="500" fill="hold"/>
                                        <p:tgtEl>
                                          <p:spTgt spid="22"/>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additive="base">
                                        <p:cTn id="128" dur="500" fill="hold"/>
                                        <p:tgtEl>
                                          <p:spTgt spid="23"/>
                                        </p:tgtEl>
                                        <p:attrNameLst>
                                          <p:attrName>ppt_x</p:attrName>
                                        </p:attrNameLst>
                                      </p:cBhvr>
                                      <p:tavLst>
                                        <p:tav tm="0">
                                          <p:val>
                                            <p:strVal val="#ppt_x"/>
                                          </p:val>
                                        </p:tav>
                                        <p:tav tm="100000">
                                          <p:val>
                                            <p:strVal val="#ppt_x"/>
                                          </p:val>
                                        </p:tav>
                                      </p:tavLst>
                                    </p:anim>
                                    <p:anim calcmode="lin" valueType="num">
                                      <p:cBhvr additive="base">
                                        <p:cTn id="129" dur="500" fill="hold"/>
                                        <p:tgtEl>
                                          <p:spTgt spid="23"/>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24"/>
                                  </p:stCondLst>
                                  <p:childTnLst>
                                    <p:set>
                                      <p:cBhvr>
                                        <p:cTn id="131" dur="1" fill="hold">
                                          <p:stCondLst>
                                            <p:cond delay="0"/>
                                          </p:stCondLst>
                                        </p:cTn>
                                        <p:tgtEl>
                                          <p:spTgt spid="24"/>
                                        </p:tgtEl>
                                        <p:attrNameLst>
                                          <p:attrName>style.visibility</p:attrName>
                                        </p:attrNameLst>
                                      </p:cBhvr>
                                      <p:to>
                                        <p:strVal val="visible"/>
                                      </p:to>
                                    </p:set>
                                    <p:anim calcmode="lin" valueType="num">
                                      <p:cBhvr additive="base">
                                        <p:cTn id="132" dur="500" fill="hold"/>
                                        <p:tgtEl>
                                          <p:spTgt spid="24"/>
                                        </p:tgtEl>
                                        <p:attrNameLst>
                                          <p:attrName>ppt_x</p:attrName>
                                        </p:attrNameLst>
                                      </p:cBhvr>
                                      <p:tavLst>
                                        <p:tav tm="0">
                                          <p:val>
                                            <p:strVal val="#ppt_x"/>
                                          </p:val>
                                        </p:tav>
                                        <p:tav tm="100000">
                                          <p:val>
                                            <p:strVal val="#ppt_x"/>
                                          </p:val>
                                        </p:tav>
                                      </p:tavLst>
                                    </p:anim>
                                    <p:anim calcmode="lin" valueType="num">
                                      <p:cBhvr additive="base">
                                        <p:cTn id="1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2" grpId="0"/>
      <p:bldP spid="13" grpId="0"/>
      <p:bldP spid="14" grpId="0"/>
      <p:bldP spid="15" grpId="0"/>
      <p:bldP spid="16" grpId="0"/>
      <p:bldP spid="17" grpId="0"/>
      <p:bldP spid="18" grpId="0"/>
      <p:bldP spid="19" grpId="0"/>
      <p:bldP spid="20" grpId="0"/>
      <p:bldP spid="21" grpId="0" animBg="1"/>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142567" y="157442"/>
            <a:ext cx="943173" cy="910222"/>
          </a:xfrm>
          <a:prstGeom prst="rect">
            <a:avLst/>
          </a:prstGeom>
        </p:spPr>
      </p:pic>
      <p:sp>
        <p:nvSpPr>
          <p:cNvPr id="3" name="PA-矩形 14"/>
          <p:cNvSpPr/>
          <p:nvPr>
            <p:custDataLst>
              <p:tags r:id="rId3"/>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教学过程</a:t>
            </a:r>
            <a:endParaRPr lang="zh-CN" altLang="en-US" sz="4000" dirty="0">
              <a:solidFill>
                <a:schemeClr val="tx1">
                  <a:lumMod val="65000"/>
                  <a:lumOff val="35000"/>
                </a:schemeClr>
              </a:solidFill>
              <a:cs typeface="+mn-ea"/>
              <a:sym typeface="+mn-lt"/>
            </a:endParaRPr>
          </a:p>
        </p:txBody>
      </p:sp>
      <p:sp>
        <p:nvSpPr>
          <p:cNvPr id="4" name="PA-矩形 28"/>
          <p:cNvSpPr/>
          <p:nvPr>
            <p:custDataLst>
              <p:tags r:id="rId4"/>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endParaRPr lang="zh-CN" altLang="en-US" dirty="0">
              <a:cs typeface="+mn-ea"/>
              <a:sym typeface="+mn-lt"/>
            </a:endParaRPr>
          </a:p>
        </p:txBody>
      </p:sp>
      <p:pic>
        <p:nvPicPr>
          <p:cNvPr id="5" name="图片 4"/>
          <p:cNvPicPr>
            <a:picLocks noChangeAspect="1"/>
          </p:cNvPicPr>
          <p:nvPr/>
        </p:nvPicPr>
        <p:blipFill>
          <a:blip r:embed="rId5" cstate="screen"/>
          <a:stretch>
            <a:fillRect/>
          </a:stretch>
        </p:blipFill>
        <p:spPr>
          <a:xfrm>
            <a:off x="4685740" y="148518"/>
            <a:ext cx="526340" cy="677056"/>
          </a:xfrm>
          <a:prstGeom prst="rect">
            <a:avLst/>
          </a:prstGeom>
        </p:spPr>
      </p:pic>
      <p:pic>
        <p:nvPicPr>
          <p:cNvPr id="6" name="图形 5"/>
          <p:cNvPicPr preferRelativeResize="0"/>
          <p:nvPr/>
        </p:nvPicPr>
        <p:blipFill>
          <a:blip r:embed="rId6"/>
          <a:stretch>
            <a:fillRect/>
          </a:stretch>
        </p:blipFill>
        <p:spPr>
          <a:xfrm flipV="1">
            <a:off x="1085740" y="796848"/>
            <a:ext cx="3600000" cy="28800"/>
          </a:xfrm>
          <a:prstGeom prst="rect">
            <a:avLst/>
          </a:prstGeom>
        </p:spPr>
      </p:pic>
      <p:pic>
        <p:nvPicPr>
          <p:cNvPr id="7" name="图片 6"/>
          <p:cNvPicPr>
            <a:picLocks noChangeAspect="1"/>
          </p:cNvPicPr>
          <p:nvPr/>
        </p:nvPicPr>
        <p:blipFill>
          <a:blip r:embed="rId7">
            <a:biLevel thresh="25000"/>
          </a:blip>
          <a:stretch>
            <a:fillRect/>
          </a:stretch>
        </p:blipFill>
        <p:spPr>
          <a:xfrm rot="11668598">
            <a:off x="2152089" y="2389714"/>
            <a:ext cx="888556" cy="946500"/>
          </a:xfrm>
          <a:prstGeom prst="rect">
            <a:avLst/>
          </a:prstGeom>
        </p:spPr>
      </p:pic>
      <p:pic>
        <p:nvPicPr>
          <p:cNvPr id="8" name="图片 7"/>
          <p:cNvPicPr>
            <a:picLocks noChangeAspect="1"/>
          </p:cNvPicPr>
          <p:nvPr/>
        </p:nvPicPr>
        <p:blipFill>
          <a:blip r:embed="rId7" cstate="screen">
            <a:biLevel thresh="25000"/>
          </a:blip>
          <a:stretch>
            <a:fillRect/>
          </a:stretch>
        </p:blipFill>
        <p:spPr>
          <a:xfrm rot="13652959">
            <a:off x="5759480" y="1151009"/>
            <a:ext cx="683590" cy="728168"/>
          </a:xfrm>
          <a:prstGeom prst="rect">
            <a:avLst/>
          </a:prstGeom>
        </p:spPr>
      </p:pic>
      <p:pic>
        <p:nvPicPr>
          <p:cNvPr id="9" name="图片 8"/>
          <p:cNvPicPr>
            <a:picLocks noChangeAspect="1"/>
          </p:cNvPicPr>
          <p:nvPr/>
        </p:nvPicPr>
        <p:blipFill>
          <a:blip r:embed="rId7">
            <a:biLevel thresh="25000"/>
          </a:blip>
          <a:stretch>
            <a:fillRect/>
          </a:stretch>
        </p:blipFill>
        <p:spPr>
          <a:xfrm rot="16200000">
            <a:off x="9175462" y="2440490"/>
            <a:ext cx="888556" cy="946500"/>
          </a:xfrm>
          <a:prstGeom prst="rect">
            <a:avLst/>
          </a:prstGeom>
        </p:spPr>
      </p:pic>
      <p:pic>
        <p:nvPicPr>
          <p:cNvPr id="10" name="图片 9"/>
          <p:cNvPicPr>
            <a:picLocks noChangeAspect="1"/>
          </p:cNvPicPr>
          <p:nvPr/>
        </p:nvPicPr>
        <p:blipFill>
          <a:blip r:embed="rId7">
            <a:biLevel thresh="25000"/>
          </a:blip>
          <a:stretch>
            <a:fillRect/>
          </a:stretch>
        </p:blipFill>
        <p:spPr>
          <a:xfrm rot="1464922">
            <a:off x="7322895" y="4570352"/>
            <a:ext cx="888556" cy="946500"/>
          </a:xfrm>
          <a:prstGeom prst="rect">
            <a:avLst/>
          </a:prstGeom>
        </p:spPr>
      </p:pic>
      <p:pic>
        <p:nvPicPr>
          <p:cNvPr id="11" name="图片 10"/>
          <p:cNvPicPr>
            <a:picLocks noChangeAspect="1"/>
          </p:cNvPicPr>
          <p:nvPr/>
        </p:nvPicPr>
        <p:blipFill>
          <a:blip r:embed="rId7">
            <a:lum bright="70000" contrast="-70000"/>
          </a:blip>
          <a:stretch>
            <a:fillRect/>
          </a:stretch>
        </p:blipFill>
        <p:spPr>
          <a:xfrm rot="3383343">
            <a:off x="3368190" y="4209782"/>
            <a:ext cx="888556" cy="946500"/>
          </a:xfrm>
          <a:prstGeom prst="rect">
            <a:avLst/>
          </a:prstGeom>
        </p:spPr>
      </p:pic>
      <p:grpSp>
        <p:nvGrpSpPr>
          <p:cNvPr id="12" name="组合 11"/>
          <p:cNvGrpSpPr/>
          <p:nvPr/>
        </p:nvGrpSpPr>
        <p:grpSpPr>
          <a:xfrm>
            <a:off x="2995296" y="1630353"/>
            <a:ext cx="2963746" cy="1260499"/>
            <a:chOff x="2995296" y="1847265"/>
            <a:chExt cx="2963746" cy="1260499"/>
          </a:xfrm>
        </p:grpSpPr>
        <p:pic>
          <p:nvPicPr>
            <p:cNvPr id="13" name="图片 12"/>
            <p:cNvPicPr>
              <a:picLocks noChangeAspect="1"/>
            </p:cNvPicPr>
            <p:nvPr/>
          </p:nvPicPr>
          <p:blipFill>
            <a:blip r:embed="rId8">
              <a:biLevel thresh="25000"/>
            </a:blip>
            <a:stretch>
              <a:fillRect/>
            </a:stretch>
          </p:blipFill>
          <p:spPr>
            <a:xfrm>
              <a:off x="2995296" y="1847265"/>
              <a:ext cx="2963746" cy="1260499"/>
            </a:xfrm>
            <a:prstGeom prst="rect">
              <a:avLst/>
            </a:prstGeom>
          </p:spPr>
        </p:pic>
        <p:sp>
          <p:nvSpPr>
            <p:cNvPr id="14" name="矩形 13"/>
            <p:cNvSpPr/>
            <p:nvPr/>
          </p:nvSpPr>
          <p:spPr>
            <a:xfrm>
              <a:off x="3624946" y="2103938"/>
              <a:ext cx="1650886" cy="787523"/>
            </a:xfrm>
            <a:prstGeom prst="rect">
              <a:avLst/>
            </a:prstGeom>
          </p:spPr>
          <p:txBody>
            <a:bodyPr wrap="square">
              <a:spAutoFit/>
            </a:bodyPr>
            <a:lstStyle/>
            <a:p>
              <a:pPr>
                <a:lnSpc>
                  <a:spcPct val="150000"/>
                </a:lnSpc>
              </a:pPr>
              <a:r>
                <a:rPr lang="zh-CN" altLang="en-US" sz="1600" dirty="0">
                  <a:cs typeface="+mn-ea"/>
                  <a:sym typeface="+mn-lt"/>
                </a:rPr>
                <a:t>点击输入简要文字内容</a:t>
              </a:r>
              <a:endParaRPr lang="en-US" altLang="zh-CN" sz="1600" dirty="0">
                <a:cs typeface="+mn-ea"/>
                <a:sym typeface="+mn-lt"/>
              </a:endParaRPr>
            </a:p>
          </p:txBody>
        </p:sp>
      </p:grpSp>
      <p:grpSp>
        <p:nvGrpSpPr>
          <p:cNvPr id="15" name="组合 14"/>
          <p:cNvGrpSpPr/>
          <p:nvPr/>
        </p:nvGrpSpPr>
        <p:grpSpPr>
          <a:xfrm>
            <a:off x="6243507" y="1605391"/>
            <a:ext cx="2835525" cy="1376569"/>
            <a:chOff x="6243507" y="1822303"/>
            <a:chExt cx="2835525" cy="1376569"/>
          </a:xfrm>
        </p:grpSpPr>
        <p:pic>
          <p:nvPicPr>
            <p:cNvPr id="16" name="图片 15"/>
            <p:cNvPicPr>
              <a:picLocks noChangeAspect="1"/>
            </p:cNvPicPr>
            <p:nvPr/>
          </p:nvPicPr>
          <p:blipFill>
            <a:blip r:embed="rId9">
              <a:biLevel thresh="25000"/>
            </a:blip>
            <a:stretch>
              <a:fillRect/>
            </a:stretch>
          </p:blipFill>
          <p:spPr>
            <a:xfrm>
              <a:off x="6243507" y="1822303"/>
              <a:ext cx="2835525" cy="1376569"/>
            </a:xfrm>
            <a:prstGeom prst="rect">
              <a:avLst/>
            </a:prstGeom>
          </p:spPr>
        </p:pic>
        <p:sp>
          <p:nvSpPr>
            <p:cNvPr id="17" name="矩形 16"/>
            <p:cNvSpPr/>
            <p:nvPr/>
          </p:nvSpPr>
          <p:spPr>
            <a:xfrm>
              <a:off x="6879695" y="2178467"/>
              <a:ext cx="1650886" cy="787523"/>
            </a:xfrm>
            <a:prstGeom prst="rect">
              <a:avLst/>
            </a:prstGeom>
          </p:spPr>
          <p:txBody>
            <a:bodyPr wrap="square">
              <a:spAutoFit/>
            </a:bodyPr>
            <a:lstStyle/>
            <a:p>
              <a:pPr>
                <a:lnSpc>
                  <a:spcPct val="150000"/>
                </a:lnSpc>
              </a:pPr>
              <a:r>
                <a:rPr lang="zh-CN" altLang="en-US" sz="1600" dirty="0">
                  <a:cs typeface="+mn-ea"/>
                  <a:sym typeface="+mn-lt"/>
                </a:rPr>
                <a:t>点击输入简要文字内容</a:t>
              </a:r>
              <a:endParaRPr lang="en-US" altLang="zh-CN" sz="1600" dirty="0">
                <a:cs typeface="+mn-ea"/>
                <a:sym typeface="+mn-lt"/>
              </a:endParaRPr>
            </a:p>
          </p:txBody>
        </p:sp>
      </p:grpSp>
      <p:grpSp>
        <p:nvGrpSpPr>
          <p:cNvPr id="18" name="组合 17"/>
          <p:cNvGrpSpPr/>
          <p:nvPr/>
        </p:nvGrpSpPr>
        <p:grpSpPr>
          <a:xfrm>
            <a:off x="1077644" y="3205795"/>
            <a:ext cx="2835525" cy="1376569"/>
            <a:chOff x="1077644" y="3422707"/>
            <a:chExt cx="2835525" cy="1376569"/>
          </a:xfrm>
        </p:grpSpPr>
        <p:pic>
          <p:nvPicPr>
            <p:cNvPr id="19" name="图片 18"/>
            <p:cNvPicPr>
              <a:picLocks noChangeAspect="1"/>
            </p:cNvPicPr>
            <p:nvPr/>
          </p:nvPicPr>
          <p:blipFill>
            <a:blip r:embed="rId9">
              <a:biLevel thresh="25000"/>
            </a:blip>
            <a:stretch>
              <a:fillRect/>
            </a:stretch>
          </p:blipFill>
          <p:spPr>
            <a:xfrm>
              <a:off x="1077644" y="3422707"/>
              <a:ext cx="2835525" cy="1376569"/>
            </a:xfrm>
            <a:prstGeom prst="rect">
              <a:avLst/>
            </a:prstGeom>
          </p:spPr>
        </p:pic>
        <p:sp>
          <p:nvSpPr>
            <p:cNvPr id="20" name="矩形 19"/>
            <p:cNvSpPr/>
            <p:nvPr/>
          </p:nvSpPr>
          <p:spPr>
            <a:xfrm>
              <a:off x="1711301" y="3776338"/>
              <a:ext cx="1650886" cy="787523"/>
            </a:xfrm>
            <a:prstGeom prst="rect">
              <a:avLst/>
            </a:prstGeom>
          </p:spPr>
          <p:txBody>
            <a:bodyPr wrap="square">
              <a:spAutoFit/>
            </a:bodyPr>
            <a:lstStyle/>
            <a:p>
              <a:pPr>
                <a:lnSpc>
                  <a:spcPct val="150000"/>
                </a:lnSpc>
              </a:pPr>
              <a:r>
                <a:rPr lang="zh-CN" altLang="en-US" sz="1600" dirty="0">
                  <a:cs typeface="+mn-ea"/>
                  <a:sym typeface="+mn-lt"/>
                </a:rPr>
                <a:t>点击输入简要文字内容</a:t>
              </a:r>
              <a:endParaRPr lang="en-US" altLang="zh-CN" sz="1600" dirty="0">
                <a:cs typeface="+mn-ea"/>
                <a:sym typeface="+mn-lt"/>
              </a:endParaRPr>
            </a:p>
          </p:txBody>
        </p:sp>
      </p:grpSp>
      <p:grpSp>
        <p:nvGrpSpPr>
          <p:cNvPr id="21" name="组合 20"/>
          <p:cNvGrpSpPr/>
          <p:nvPr/>
        </p:nvGrpSpPr>
        <p:grpSpPr>
          <a:xfrm>
            <a:off x="8205150" y="3535188"/>
            <a:ext cx="2963746" cy="1260499"/>
            <a:chOff x="8205150" y="3752100"/>
            <a:chExt cx="2963746" cy="1260499"/>
          </a:xfrm>
        </p:grpSpPr>
        <p:pic>
          <p:nvPicPr>
            <p:cNvPr id="22" name="图片 21"/>
            <p:cNvPicPr>
              <a:picLocks noChangeAspect="1"/>
            </p:cNvPicPr>
            <p:nvPr/>
          </p:nvPicPr>
          <p:blipFill>
            <a:blip r:embed="rId8">
              <a:biLevel thresh="25000"/>
            </a:blip>
            <a:stretch>
              <a:fillRect/>
            </a:stretch>
          </p:blipFill>
          <p:spPr>
            <a:xfrm>
              <a:off x="8205150" y="3752100"/>
              <a:ext cx="2963746" cy="1260499"/>
            </a:xfrm>
            <a:prstGeom prst="rect">
              <a:avLst/>
            </a:prstGeom>
          </p:spPr>
        </p:pic>
        <p:sp>
          <p:nvSpPr>
            <p:cNvPr id="23" name="矩形 22"/>
            <p:cNvSpPr/>
            <p:nvPr/>
          </p:nvSpPr>
          <p:spPr>
            <a:xfrm>
              <a:off x="8861580" y="4013017"/>
              <a:ext cx="1650886" cy="787523"/>
            </a:xfrm>
            <a:prstGeom prst="rect">
              <a:avLst/>
            </a:prstGeom>
          </p:spPr>
          <p:txBody>
            <a:bodyPr wrap="square">
              <a:spAutoFit/>
            </a:bodyPr>
            <a:lstStyle/>
            <a:p>
              <a:pPr>
                <a:lnSpc>
                  <a:spcPct val="150000"/>
                </a:lnSpc>
              </a:pPr>
              <a:r>
                <a:rPr lang="zh-CN" altLang="en-US" sz="1600" dirty="0">
                  <a:cs typeface="+mn-ea"/>
                  <a:sym typeface="+mn-lt"/>
                </a:rPr>
                <a:t>点击输入简要文字内容，</a:t>
              </a:r>
              <a:endParaRPr lang="en-US" altLang="zh-CN" sz="1600" dirty="0">
                <a:cs typeface="+mn-ea"/>
                <a:sym typeface="+mn-lt"/>
              </a:endParaRPr>
            </a:p>
          </p:txBody>
        </p:sp>
      </p:grpSp>
      <p:grpSp>
        <p:nvGrpSpPr>
          <p:cNvPr id="24" name="组合 23"/>
          <p:cNvGrpSpPr/>
          <p:nvPr/>
        </p:nvGrpSpPr>
        <p:grpSpPr>
          <a:xfrm>
            <a:off x="4365450" y="4337923"/>
            <a:ext cx="2929528" cy="1216184"/>
            <a:chOff x="4365450" y="4554835"/>
            <a:chExt cx="2929528" cy="1216184"/>
          </a:xfrm>
        </p:grpSpPr>
        <p:pic>
          <p:nvPicPr>
            <p:cNvPr id="25" name="图片 24"/>
            <p:cNvPicPr>
              <a:picLocks noChangeAspect="1"/>
            </p:cNvPicPr>
            <p:nvPr/>
          </p:nvPicPr>
          <p:blipFill>
            <a:blip r:embed="rId10">
              <a:biLevel thresh="25000"/>
            </a:blip>
            <a:stretch>
              <a:fillRect/>
            </a:stretch>
          </p:blipFill>
          <p:spPr>
            <a:xfrm>
              <a:off x="4365450" y="4554835"/>
              <a:ext cx="2929528" cy="1216184"/>
            </a:xfrm>
            <a:prstGeom prst="rect">
              <a:avLst/>
            </a:prstGeom>
          </p:spPr>
        </p:pic>
        <p:sp>
          <p:nvSpPr>
            <p:cNvPr id="26" name="矩形 25"/>
            <p:cNvSpPr/>
            <p:nvPr/>
          </p:nvSpPr>
          <p:spPr>
            <a:xfrm>
              <a:off x="5027865" y="4828622"/>
              <a:ext cx="1650886" cy="787523"/>
            </a:xfrm>
            <a:prstGeom prst="rect">
              <a:avLst/>
            </a:prstGeom>
          </p:spPr>
          <p:txBody>
            <a:bodyPr wrap="square">
              <a:spAutoFit/>
            </a:bodyPr>
            <a:lstStyle/>
            <a:p>
              <a:pPr>
                <a:lnSpc>
                  <a:spcPct val="150000"/>
                </a:lnSpc>
              </a:pPr>
              <a:r>
                <a:rPr lang="zh-CN" altLang="en-US" sz="1600" dirty="0">
                  <a:cs typeface="+mn-ea"/>
                  <a:sym typeface="+mn-lt"/>
                </a:rPr>
                <a:t>点击输入简要文字内容，</a:t>
              </a:r>
              <a:endParaRPr lang="en-US" altLang="zh-CN" sz="1600" dirty="0">
                <a:cs typeface="+mn-ea"/>
                <a:sym typeface="+mn-lt"/>
              </a:endParaRPr>
            </a:p>
          </p:txBody>
        </p:sp>
      </p:grpSp>
      <p:pic>
        <p:nvPicPr>
          <p:cNvPr id="28" name="图片 27"/>
          <p:cNvPicPr>
            <a:picLocks noChangeAspect="1"/>
          </p:cNvPicPr>
          <p:nvPr/>
        </p:nvPicPr>
        <p:blipFill rotWithShape="1">
          <a:blip r:embed="rId11" cstate="screen"/>
          <a:srcRect/>
          <a:stretch>
            <a:fillRect/>
          </a:stretch>
        </p:blipFill>
        <p:spPr>
          <a:xfrm>
            <a:off x="4510764" y="-205435"/>
            <a:ext cx="3108272" cy="55764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211"/>
                            </p:stCondLst>
                            <p:childTnLst>
                              <p:par>
                                <p:cTn id="32" presetID="47"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par>
                          <p:cTn id="57" fill="hold">
                            <p:stCondLst>
                              <p:cond delay="2211"/>
                            </p:stCondLst>
                            <p:childTnLst>
                              <p:par>
                                <p:cTn id="58" presetID="22" presetClass="entr" presetSubtype="8"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par>
                                <p:cTn id="61" presetID="22" presetClass="entr" presetSubtype="8"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par>
                                <p:cTn id="64" presetID="22" presetClass="entr" presetSubtype="1"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up)">
                                      <p:cBhvr>
                                        <p:cTn id="66" dur="500"/>
                                        <p:tgtEl>
                                          <p:spTgt spid="9"/>
                                        </p:tgtEl>
                                      </p:cBhvr>
                                    </p:animEffect>
                                  </p:childTnLst>
                                </p:cTn>
                              </p:par>
                              <p:par>
                                <p:cTn id="67" presetID="22" presetClass="entr" presetSubtype="2"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right)">
                                      <p:cBhvr>
                                        <p:cTn id="69" dur="500"/>
                                        <p:tgtEl>
                                          <p:spTgt spid="10"/>
                                        </p:tgtEl>
                                      </p:cBhvr>
                                    </p:animEffect>
                                  </p:childTnLst>
                                </p:cTn>
                              </p:par>
                              <p:par>
                                <p:cTn id="70" presetID="22" presetClass="entr" presetSubtype="2"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right)">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142567" y="157442"/>
            <a:ext cx="943173" cy="910222"/>
          </a:xfrm>
          <a:prstGeom prst="rect">
            <a:avLst/>
          </a:prstGeom>
        </p:spPr>
      </p:pic>
      <p:sp>
        <p:nvSpPr>
          <p:cNvPr id="3" name="PA-矩形 14"/>
          <p:cNvSpPr/>
          <p:nvPr>
            <p:custDataLst>
              <p:tags r:id="rId3"/>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教学过程</a:t>
            </a:r>
            <a:endParaRPr lang="zh-CN" altLang="en-US" sz="4000" dirty="0">
              <a:solidFill>
                <a:schemeClr val="tx1">
                  <a:lumMod val="65000"/>
                  <a:lumOff val="35000"/>
                </a:schemeClr>
              </a:solidFill>
              <a:cs typeface="+mn-ea"/>
              <a:sym typeface="+mn-lt"/>
            </a:endParaRPr>
          </a:p>
        </p:txBody>
      </p:sp>
      <p:sp>
        <p:nvSpPr>
          <p:cNvPr id="4" name="PA-矩形 28"/>
          <p:cNvSpPr/>
          <p:nvPr>
            <p:custDataLst>
              <p:tags r:id="rId4"/>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endParaRPr lang="zh-CN" altLang="en-US" dirty="0">
              <a:cs typeface="+mn-ea"/>
              <a:sym typeface="+mn-lt"/>
            </a:endParaRPr>
          </a:p>
        </p:txBody>
      </p:sp>
      <p:pic>
        <p:nvPicPr>
          <p:cNvPr id="5" name="图片 4"/>
          <p:cNvPicPr>
            <a:picLocks noChangeAspect="1"/>
          </p:cNvPicPr>
          <p:nvPr/>
        </p:nvPicPr>
        <p:blipFill>
          <a:blip r:embed="rId5" cstate="screen"/>
          <a:stretch>
            <a:fillRect/>
          </a:stretch>
        </p:blipFill>
        <p:spPr>
          <a:xfrm>
            <a:off x="4685740" y="148518"/>
            <a:ext cx="526340" cy="677056"/>
          </a:xfrm>
          <a:prstGeom prst="rect">
            <a:avLst/>
          </a:prstGeom>
        </p:spPr>
      </p:pic>
      <p:pic>
        <p:nvPicPr>
          <p:cNvPr id="6" name="图形 5"/>
          <p:cNvPicPr preferRelativeResize="0"/>
          <p:nvPr/>
        </p:nvPicPr>
        <p:blipFill>
          <a:blip r:embed="rId6"/>
          <a:stretch>
            <a:fillRect/>
          </a:stretch>
        </p:blipFill>
        <p:spPr>
          <a:xfrm flipV="1">
            <a:off x="1085740" y="796848"/>
            <a:ext cx="3600000" cy="28800"/>
          </a:xfrm>
          <a:prstGeom prst="rect">
            <a:avLst/>
          </a:prstGeom>
        </p:spPr>
      </p:pic>
      <p:grpSp>
        <p:nvGrpSpPr>
          <p:cNvPr id="7" name="组合 6"/>
          <p:cNvGrpSpPr/>
          <p:nvPr/>
        </p:nvGrpSpPr>
        <p:grpSpPr>
          <a:xfrm>
            <a:off x="8469575" y="1782584"/>
            <a:ext cx="2863310" cy="2015760"/>
            <a:chOff x="8274724" y="1753373"/>
            <a:chExt cx="2863310" cy="2015760"/>
          </a:xfrm>
        </p:grpSpPr>
        <p:pic>
          <p:nvPicPr>
            <p:cNvPr id="8" name="图片 7"/>
            <p:cNvPicPr>
              <a:picLocks noChangeAspect="1"/>
            </p:cNvPicPr>
            <p:nvPr/>
          </p:nvPicPr>
          <p:blipFill>
            <a:blip r:embed="rId7" cstate="screen"/>
            <a:stretch>
              <a:fillRect/>
            </a:stretch>
          </p:blipFill>
          <p:spPr>
            <a:xfrm>
              <a:off x="8463366" y="2036570"/>
              <a:ext cx="2486025" cy="1401832"/>
            </a:xfrm>
            <a:prstGeom prst="rect">
              <a:avLst/>
            </a:prstGeom>
          </p:spPr>
        </p:pic>
        <p:pic>
          <p:nvPicPr>
            <p:cNvPr id="9" name="图片 8"/>
            <p:cNvPicPr>
              <a:picLocks noChangeAspect="1"/>
            </p:cNvPicPr>
            <p:nvPr/>
          </p:nvPicPr>
          <p:blipFill>
            <a:blip r:embed="rId8">
              <a:duotone>
                <a:schemeClr val="bg2">
                  <a:shade val="45000"/>
                  <a:satMod val="135000"/>
                </a:schemeClr>
                <a:prstClr val="white"/>
              </a:duotone>
            </a:blip>
            <a:stretch>
              <a:fillRect/>
            </a:stretch>
          </p:blipFill>
          <p:spPr>
            <a:xfrm rot="5551287">
              <a:off x="8698499" y="1329598"/>
              <a:ext cx="2015760" cy="2863310"/>
            </a:xfrm>
            <a:prstGeom prst="rect">
              <a:avLst/>
            </a:prstGeom>
          </p:spPr>
        </p:pic>
      </p:grpSp>
      <p:grpSp>
        <p:nvGrpSpPr>
          <p:cNvPr id="10" name="Group 58"/>
          <p:cNvGrpSpPr/>
          <p:nvPr/>
        </p:nvGrpSpPr>
        <p:grpSpPr bwMode="auto">
          <a:xfrm>
            <a:off x="1488204" y="4084797"/>
            <a:ext cx="2851169" cy="1154522"/>
            <a:chOff x="7191871" y="1365463"/>
            <a:chExt cx="2138113" cy="866721"/>
          </a:xfrm>
        </p:grpSpPr>
        <p:sp>
          <p:nvSpPr>
            <p:cNvPr id="11" name="TextBox 46"/>
            <p:cNvSpPr txBox="1"/>
            <p:nvPr/>
          </p:nvSpPr>
          <p:spPr>
            <a:xfrm>
              <a:off x="7191871" y="1629471"/>
              <a:ext cx="2138113" cy="602713"/>
            </a:xfrm>
            <a:prstGeom prst="rect">
              <a:avLst/>
            </a:prstGeom>
            <a:noFill/>
          </p:spPr>
          <p:txBody>
            <a:bodyPr wrap="square" lIns="0" tIns="0" rIns="0" bIns="0">
              <a:spAutoFit/>
            </a:bodyPr>
            <a:lstStyle/>
            <a:p>
              <a:pPr algn="ct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2" name="Rectangle 47"/>
            <p:cNvSpPr/>
            <p:nvPr/>
          </p:nvSpPr>
          <p:spPr>
            <a:xfrm>
              <a:off x="7669492" y="1365463"/>
              <a:ext cx="1182870" cy="231054"/>
            </a:xfrm>
            <a:prstGeom prst="rect">
              <a:avLst/>
            </a:prstGeom>
          </p:spPr>
          <p:txBody>
            <a:bodyPr wrap="none" lIns="0" tIns="0" rIns="0" bIns="0">
              <a:spAutoFit/>
            </a:bodyPr>
            <a:lstStyle/>
            <a:p>
              <a:pPr algn="ctr"/>
              <a:r>
                <a:rPr lang="zh-CN" altLang="en-US" sz="2000" dirty="0">
                  <a:cs typeface="+mn-ea"/>
                  <a:sym typeface="+mn-lt"/>
                </a:rPr>
                <a:t>标题文本预设</a:t>
              </a:r>
              <a:endParaRPr lang="zh-CN" altLang="en-US" sz="2000" dirty="0">
                <a:cs typeface="+mn-ea"/>
                <a:sym typeface="+mn-lt"/>
              </a:endParaRPr>
            </a:p>
          </p:txBody>
        </p:sp>
      </p:grpSp>
      <p:grpSp>
        <p:nvGrpSpPr>
          <p:cNvPr id="13" name="组合 12"/>
          <p:cNvGrpSpPr/>
          <p:nvPr/>
        </p:nvGrpSpPr>
        <p:grpSpPr>
          <a:xfrm>
            <a:off x="1400586" y="1782584"/>
            <a:ext cx="2863310" cy="2015760"/>
            <a:chOff x="1617078" y="1753373"/>
            <a:chExt cx="2863310" cy="2015760"/>
          </a:xfrm>
        </p:grpSpPr>
        <p:pic>
          <p:nvPicPr>
            <p:cNvPr id="14" name="图片 13"/>
            <p:cNvPicPr>
              <a:picLocks noChangeAspect="1"/>
            </p:cNvPicPr>
            <p:nvPr/>
          </p:nvPicPr>
          <p:blipFill>
            <a:blip r:embed="rId9" cstate="screen"/>
            <a:stretch>
              <a:fillRect/>
            </a:stretch>
          </p:blipFill>
          <p:spPr>
            <a:xfrm>
              <a:off x="1798764" y="2054965"/>
              <a:ext cx="2505075" cy="1412574"/>
            </a:xfrm>
            <a:prstGeom prst="rect">
              <a:avLst/>
            </a:prstGeom>
          </p:spPr>
        </p:pic>
        <p:pic>
          <p:nvPicPr>
            <p:cNvPr id="15" name="图片 14"/>
            <p:cNvPicPr>
              <a:picLocks noChangeAspect="1"/>
            </p:cNvPicPr>
            <p:nvPr/>
          </p:nvPicPr>
          <p:blipFill>
            <a:blip r:embed="rId8">
              <a:duotone>
                <a:schemeClr val="bg2">
                  <a:shade val="45000"/>
                  <a:satMod val="135000"/>
                </a:schemeClr>
                <a:prstClr val="white"/>
              </a:duotone>
            </a:blip>
            <a:stretch>
              <a:fillRect/>
            </a:stretch>
          </p:blipFill>
          <p:spPr>
            <a:xfrm rot="5551287">
              <a:off x="2040853" y="1329598"/>
              <a:ext cx="2015760" cy="2863310"/>
            </a:xfrm>
            <a:prstGeom prst="rect">
              <a:avLst/>
            </a:prstGeom>
          </p:spPr>
        </p:pic>
      </p:grpSp>
      <p:grpSp>
        <p:nvGrpSpPr>
          <p:cNvPr id="16" name="组合 15"/>
          <p:cNvGrpSpPr/>
          <p:nvPr/>
        </p:nvGrpSpPr>
        <p:grpSpPr>
          <a:xfrm>
            <a:off x="4753302" y="3161551"/>
            <a:ext cx="2863310" cy="2015760"/>
            <a:chOff x="4945901" y="3132340"/>
            <a:chExt cx="2863310" cy="2015760"/>
          </a:xfrm>
        </p:grpSpPr>
        <p:pic>
          <p:nvPicPr>
            <p:cNvPr id="17" name="图片 16"/>
            <p:cNvPicPr>
              <a:picLocks noChangeAspect="1"/>
            </p:cNvPicPr>
            <p:nvPr/>
          </p:nvPicPr>
          <p:blipFill>
            <a:blip r:embed="rId7" cstate="screen"/>
            <a:stretch>
              <a:fillRect/>
            </a:stretch>
          </p:blipFill>
          <p:spPr>
            <a:xfrm>
              <a:off x="5136013" y="3439304"/>
              <a:ext cx="2486025" cy="1401832"/>
            </a:xfrm>
            <a:prstGeom prst="rect">
              <a:avLst/>
            </a:prstGeom>
          </p:spPr>
        </p:pic>
        <p:pic>
          <p:nvPicPr>
            <p:cNvPr id="18" name="图片 17"/>
            <p:cNvPicPr>
              <a:picLocks noChangeAspect="1"/>
            </p:cNvPicPr>
            <p:nvPr/>
          </p:nvPicPr>
          <p:blipFill>
            <a:blip r:embed="rId8">
              <a:duotone>
                <a:schemeClr val="bg2">
                  <a:shade val="45000"/>
                  <a:satMod val="135000"/>
                </a:schemeClr>
                <a:prstClr val="white"/>
              </a:duotone>
            </a:blip>
            <a:stretch>
              <a:fillRect/>
            </a:stretch>
          </p:blipFill>
          <p:spPr>
            <a:xfrm rot="5551287">
              <a:off x="5369676" y="2708565"/>
              <a:ext cx="2015760" cy="2863310"/>
            </a:xfrm>
            <a:prstGeom prst="rect">
              <a:avLst/>
            </a:prstGeom>
          </p:spPr>
        </p:pic>
      </p:grpSp>
      <p:grpSp>
        <p:nvGrpSpPr>
          <p:cNvPr id="19" name="Group 58"/>
          <p:cNvGrpSpPr/>
          <p:nvPr/>
        </p:nvGrpSpPr>
        <p:grpSpPr bwMode="auto">
          <a:xfrm>
            <a:off x="4685740" y="1811876"/>
            <a:ext cx="2851169" cy="1154522"/>
            <a:chOff x="7191871" y="1365463"/>
            <a:chExt cx="2138113" cy="866721"/>
          </a:xfrm>
        </p:grpSpPr>
        <p:sp>
          <p:nvSpPr>
            <p:cNvPr id="20" name="TextBox 46"/>
            <p:cNvSpPr txBox="1"/>
            <p:nvPr/>
          </p:nvSpPr>
          <p:spPr>
            <a:xfrm>
              <a:off x="7191871" y="1629471"/>
              <a:ext cx="2138113" cy="602713"/>
            </a:xfrm>
            <a:prstGeom prst="rect">
              <a:avLst/>
            </a:prstGeom>
            <a:noFill/>
          </p:spPr>
          <p:txBody>
            <a:bodyPr wrap="square" lIns="0" tIns="0" rIns="0" bIns="0">
              <a:spAutoFit/>
            </a:bodyPr>
            <a:lstStyle/>
            <a:p>
              <a:pPr algn="ct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21" name="Rectangle 47"/>
            <p:cNvSpPr/>
            <p:nvPr/>
          </p:nvSpPr>
          <p:spPr>
            <a:xfrm>
              <a:off x="7669492" y="1365463"/>
              <a:ext cx="1182870" cy="231054"/>
            </a:xfrm>
            <a:prstGeom prst="rect">
              <a:avLst/>
            </a:prstGeom>
          </p:spPr>
          <p:txBody>
            <a:bodyPr wrap="none" lIns="0" tIns="0" rIns="0" bIns="0">
              <a:spAutoFit/>
            </a:bodyPr>
            <a:lstStyle/>
            <a:p>
              <a:pPr algn="ctr"/>
              <a:r>
                <a:rPr lang="zh-CN" altLang="en-US" sz="2000" dirty="0">
                  <a:cs typeface="+mn-ea"/>
                  <a:sym typeface="+mn-lt"/>
                </a:rPr>
                <a:t>标题文本预设</a:t>
              </a:r>
              <a:endParaRPr lang="zh-CN" altLang="en-US" sz="2000" dirty="0">
                <a:cs typeface="+mn-ea"/>
                <a:sym typeface="+mn-lt"/>
              </a:endParaRPr>
            </a:p>
          </p:txBody>
        </p:sp>
      </p:grpSp>
      <p:grpSp>
        <p:nvGrpSpPr>
          <p:cNvPr id="22" name="Group 58"/>
          <p:cNvGrpSpPr/>
          <p:nvPr/>
        </p:nvGrpSpPr>
        <p:grpSpPr bwMode="auto">
          <a:xfrm>
            <a:off x="8194875" y="4084797"/>
            <a:ext cx="2851169" cy="1154522"/>
            <a:chOff x="7191871" y="1365463"/>
            <a:chExt cx="2138113" cy="866721"/>
          </a:xfrm>
        </p:grpSpPr>
        <p:sp>
          <p:nvSpPr>
            <p:cNvPr id="23" name="TextBox 46"/>
            <p:cNvSpPr txBox="1"/>
            <p:nvPr/>
          </p:nvSpPr>
          <p:spPr>
            <a:xfrm>
              <a:off x="7191871" y="1629471"/>
              <a:ext cx="2138113" cy="602713"/>
            </a:xfrm>
            <a:prstGeom prst="rect">
              <a:avLst/>
            </a:prstGeom>
            <a:noFill/>
          </p:spPr>
          <p:txBody>
            <a:bodyPr wrap="square" lIns="0" tIns="0" rIns="0" bIns="0">
              <a:spAutoFit/>
            </a:bodyPr>
            <a:lstStyle/>
            <a:p>
              <a:pPr algn="ct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24" name="Rectangle 47"/>
            <p:cNvSpPr/>
            <p:nvPr/>
          </p:nvSpPr>
          <p:spPr>
            <a:xfrm>
              <a:off x="7669492" y="1365463"/>
              <a:ext cx="1182870" cy="231054"/>
            </a:xfrm>
            <a:prstGeom prst="rect">
              <a:avLst/>
            </a:prstGeom>
          </p:spPr>
          <p:txBody>
            <a:bodyPr wrap="none" lIns="0" tIns="0" rIns="0" bIns="0">
              <a:spAutoFit/>
            </a:bodyPr>
            <a:lstStyle/>
            <a:p>
              <a:pPr algn="ctr"/>
              <a:r>
                <a:rPr lang="zh-CN" altLang="en-US" sz="2000" dirty="0">
                  <a:cs typeface="+mn-ea"/>
                  <a:sym typeface="+mn-lt"/>
                </a:rPr>
                <a:t>标题文本预设</a:t>
              </a:r>
              <a:endParaRPr lang="zh-CN" altLang="en-US" sz="2000" dirty="0">
                <a:cs typeface="+mn-ea"/>
                <a:sym typeface="+mn-lt"/>
              </a:endParaRPr>
            </a:p>
          </p:txBody>
        </p:sp>
      </p:grpSp>
      <p:grpSp>
        <p:nvGrpSpPr>
          <p:cNvPr id="25" name="组合 24"/>
          <p:cNvGrpSpPr/>
          <p:nvPr/>
        </p:nvGrpSpPr>
        <p:grpSpPr>
          <a:xfrm>
            <a:off x="962933" y="2966398"/>
            <a:ext cx="1356367" cy="1074502"/>
            <a:chOff x="1097877" y="2937187"/>
            <a:chExt cx="1356367" cy="1074502"/>
          </a:xfrm>
        </p:grpSpPr>
        <p:pic>
          <p:nvPicPr>
            <p:cNvPr id="26" name="图片 25"/>
            <p:cNvPicPr>
              <a:picLocks noChangeAspect="1"/>
            </p:cNvPicPr>
            <p:nvPr/>
          </p:nvPicPr>
          <p:blipFill>
            <a:blip r:embed="rId10">
              <a:biLevel thresh="25000"/>
            </a:blip>
            <a:stretch>
              <a:fillRect/>
            </a:stretch>
          </p:blipFill>
          <p:spPr>
            <a:xfrm>
              <a:off x="1097877" y="2937187"/>
              <a:ext cx="1356367" cy="1074502"/>
            </a:xfrm>
            <a:prstGeom prst="rect">
              <a:avLst/>
            </a:prstGeom>
          </p:spPr>
        </p:pic>
        <p:sp>
          <p:nvSpPr>
            <p:cNvPr id="27" name="文本框 26"/>
            <p:cNvSpPr txBox="1"/>
            <p:nvPr/>
          </p:nvSpPr>
          <p:spPr>
            <a:xfrm>
              <a:off x="1385476" y="3042132"/>
              <a:ext cx="784941" cy="707886"/>
            </a:xfrm>
            <a:prstGeom prst="rect">
              <a:avLst/>
            </a:prstGeom>
            <a:noFill/>
          </p:spPr>
          <p:txBody>
            <a:bodyPr wrap="square" rtlCol="0">
              <a:spAutoFit/>
            </a:bodyPr>
            <a:lstStyle/>
            <a:p>
              <a:pPr algn="ctr"/>
              <a:r>
                <a:rPr lang="en-US" altLang="zh-CN" sz="4000" b="1" dirty="0">
                  <a:cs typeface="+mn-ea"/>
                  <a:sym typeface="+mn-lt"/>
                </a:rPr>
                <a:t>01</a:t>
              </a:r>
              <a:endParaRPr lang="zh-CN" altLang="en-US" sz="4000" b="1" dirty="0">
                <a:cs typeface="+mn-ea"/>
                <a:sym typeface="+mn-lt"/>
              </a:endParaRPr>
            </a:p>
          </p:txBody>
        </p:sp>
      </p:grpSp>
      <p:grpSp>
        <p:nvGrpSpPr>
          <p:cNvPr id="28" name="组合 27"/>
          <p:cNvGrpSpPr/>
          <p:nvPr/>
        </p:nvGrpSpPr>
        <p:grpSpPr>
          <a:xfrm>
            <a:off x="4314109" y="4238685"/>
            <a:ext cx="1356367" cy="1074502"/>
            <a:chOff x="4449053" y="4209474"/>
            <a:chExt cx="1356367" cy="1074502"/>
          </a:xfrm>
        </p:grpSpPr>
        <p:pic>
          <p:nvPicPr>
            <p:cNvPr id="29" name="图片 28"/>
            <p:cNvPicPr>
              <a:picLocks noChangeAspect="1"/>
            </p:cNvPicPr>
            <p:nvPr/>
          </p:nvPicPr>
          <p:blipFill>
            <a:blip r:embed="rId10">
              <a:biLevel thresh="25000"/>
            </a:blip>
            <a:stretch>
              <a:fillRect/>
            </a:stretch>
          </p:blipFill>
          <p:spPr>
            <a:xfrm>
              <a:off x="4449053" y="4209474"/>
              <a:ext cx="1356367" cy="1074502"/>
            </a:xfrm>
            <a:prstGeom prst="rect">
              <a:avLst/>
            </a:prstGeom>
          </p:spPr>
        </p:pic>
        <p:sp>
          <p:nvSpPr>
            <p:cNvPr id="30" name="文本框 29"/>
            <p:cNvSpPr txBox="1"/>
            <p:nvPr/>
          </p:nvSpPr>
          <p:spPr>
            <a:xfrm>
              <a:off x="4543049" y="4297943"/>
              <a:ext cx="1103484" cy="707886"/>
            </a:xfrm>
            <a:prstGeom prst="rect">
              <a:avLst/>
            </a:prstGeom>
            <a:noFill/>
          </p:spPr>
          <p:txBody>
            <a:bodyPr wrap="square" rtlCol="0">
              <a:spAutoFit/>
            </a:bodyPr>
            <a:lstStyle/>
            <a:p>
              <a:pPr algn="ctr"/>
              <a:r>
                <a:rPr lang="en-US" altLang="zh-CN" sz="4000" b="1" dirty="0">
                  <a:cs typeface="+mn-ea"/>
                  <a:sym typeface="+mn-lt"/>
                </a:rPr>
                <a:t>02</a:t>
              </a:r>
              <a:endParaRPr lang="zh-CN" altLang="en-US" sz="4000" b="1" dirty="0">
                <a:cs typeface="+mn-ea"/>
                <a:sym typeface="+mn-lt"/>
              </a:endParaRPr>
            </a:p>
          </p:txBody>
        </p:sp>
      </p:grpSp>
      <p:grpSp>
        <p:nvGrpSpPr>
          <p:cNvPr id="31" name="组合 30"/>
          <p:cNvGrpSpPr/>
          <p:nvPr/>
        </p:nvGrpSpPr>
        <p:grpSpPr>
          <a:xfrm>
            <a:off x="8038456" y="2920960"/>
            <a:ext cx="1356367" cy="1074502"/>
            <a:chOff x="8173400" y="2891749"/>
            <a:chExt cx="1356367" cy="1074502"/>
          </a:xfrm>
        </p:grpSpPr>
        <p:pic>
          <p:nvPicPr>
            <p:cNvPr id="32" name="图片 31"/>
            <p:cNvPicPr>
              <a:picLocks noChangeAspect="1"/>
            </p:cNvPicPr>
            <p:nvPr/>
          </p:nvPicPr>
          <p:blipFill>
            <a:blip r:embed="rId10">
              <a:biLevel thresh="25000"/>
            </a:blip>
            <a:stretch>
              <a:fillRect/>
            </a:stretch>
          </p:blipFill>
          <p:spPr>
            <a:xfrm>
              <a:off x="8173400" y="2891749"/>
              <a:ext cx="1356367" cy="1074502"/>
            </a:xfrm>
            <a:prstGeom prst="rect">
              <a:avLst/>
            </a:prstGeom>
          </p:spPr>
        </p:pic>
        <p:sp>
          <p:nvSpPr>
            <p:cNvPr id="33" name="文本框 32"/>
            <p:cNvSpPr txBox="1"/>
            <p:nvPr/>
          </p:nvSpPr>
          <p:spPr>
            <a:xfrm>
              <a:off x="8342062" y="3022506"/>
              <a:ext cx="855965" cy="707886"/>
            </a:xfrm>
            <a:prstGeom prst="rect">
              <a:avLst/>
            </a:prstGeom>
            <a:noFill/>
          </p:spPr>
          <p:txBody>
            <a:bodyPr wrap="square" rtlCol="0">
              <a:spAutoFit/>
            </a:bodyPr>
            <a:lstStyle/>
            <a:p>
              <a:pPr algn="ctr"/>
              <a:r>
                <a:rPr lang="en-US" altLang="zh-CN" sz="4000" b="1" dirty="0">
                  <a:cs typeface="+mn-ea"/>
                  <a:sym typeface="+mn-lt"/>
                </a:rPr>
                <a:t>03</a:t>
              </a:r>
              <a:endParaRPr lang="zh-CN" altLang="en-US" sz="4000" b="1" dirty="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211"/>
                            </p:stCondLst>
                            <p:childTnLst>
                              <p:par>
                                <p:cTn id="32" presetID="53" presetClass="entr" presetSubtype="16"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1711"/>
                            </p:stCondLst>
                            <p:childTnLst>
                              <p:par>
                                <p:cTn id="38" presetID="18"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trips(upRight)">
                                      <p:cBhvr>
                                        <p:cTn id="40" dur="500"/>
                                        <p:tgtEl>
                                          <p:spTgt spid="13"/>
                                        </p:tgtEl>
                                      </p:cBhvr>
                                    </p:animEffect>
                                  </p:childTnLst>
                                </p:cTn>
                              </p:par>
                            </p:childTnLst>
                          </p:cTn>
                        </p:par>
                        <p:par>
                          <p:cTn id="41" fill="hold">
                            <p:stCondLst>
                              <p:cond delay="2211"/>
                            </p:stCondLst>
                            <p:childTnLst>
                              <p:par>
                                <p:cTn id="42" presetID="42"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750"/>
                                        <p:tgtEl>
                                          <p:spTgt spid="10"/>
                                        </p:tgtEl>
                                      </p:cBhvr>
                                    </p:animEffect>
                                    <p:anim calcmode="lin" valueType="num">
                                      <p:cBhvr>
                                        <p:cTn id="45" dur="750" fill="hold"/>
                                        <p:tgtEl>
                                          <p:spTgt spid="10"/>
                                        </p:tgtEl>
                                        <p:attrNameLst>
                                          <p:attrName>ppt_x</p:attrName>
                                        </p:attrNameLst>
                                      </p:cBhvr>
                                      <p:tavLst>
                                        <p:tav tm="0">
                                          <p:val>
                                            <p:strVal val="#ppt_x"/>
                                          </p:val>
                                        </p:tav>
                                        <p:tav tm="100000">
                                          <p:val>
                                            <p:strVal val="#ppt_x"/>
                                          </p:val>
                                        </p:tav>
                                      </p:tavLst>
                                    </p:anim>
                                    <p:anim calcmode="lin" valueType="num">
                                      <p:cBhvr>
                                        <p:cTn id="46" dur="750" fill="hold"/>
                                        <p:tgtEl>
                                          <p:spTgt spid="10"/>
                                        </p:tgtEl>
                                        <p:attrNameLst>
                                          <p:attrName>ppt_y</p:attrName>
                                        </p:attrNameLst>
                                      </p:cBhvr>
                                      <p:tavLst>
                                        <p:tav tm="0">
                                          <p:val>
                                            <p:strVal val="#ppt_y+.1"/>
                                          </p:val>
                                        </p:tav>
                                        <p:tav tm="100000">
                                          <p:val>
                                            <p:strVal val="#ppt_y"/>
                                          </p:val>
                                        </p:tav>
                                      </p:tavLst>
                                    </p:anim>
                                  </p:childTnLst>
                                </p:cTn>
                              </p:par>
                            </p:childTnLst>
                          </p:cTn>
                        </p:par>
                        <p:par>
                          <p:cTn id="47" fill="hold">
                            <p:stCondLst>
                              <p:cond delay="3211"/>
                            </p:stCondLst>
                            <p:childTnLst>
                              <p:par>
                                <p:cTn id="48" presetID="53" presetClass="entr" presetSubtype="16"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childTnLst>
                          </p:cTn>
                        </p:par>
                        <p:par>
                          <p:cTn id="53" fill="hold">
                            <p:stCondLst>
                              <p:cond delay="3711"/>
                            </p:stCondLst>
                            <p:childTnLst>
                              <p:par>
                                <p:cTn id="54" presetID="18" presetClass="entr" presetSubtype="3" fill="hold"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Right)">
                                      <p:cBhvr>
                                        <p:cTn id="56" dur="500"/>
                                        <p:tgtEl>
                                          <p:spTgt spid="16"/>
                                        </p:tgtEl>
                                      </p:cBhvr>
                                    </p:animEffect>
                                  </p:childTnLst>
                                </p:cTn>
                              </p:par>
                            </p:childTnLst>
                          </p:cTn>
                        </p:par>
                        <p:par>
                          <p:cTn id="57" fill="hold">
                            <p:stCondLst>
                              <p:cond delay="4211"/>
                            </p:stCondLst>
                            <p:childTnLst>
                              <p:par>
                                <p:cTn id="58" presetID="47" presetClass="entr" presetSubtype="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750"/>
                                        <p:tgtEl>
                                          <p:spTgt spid="19"/>
                                        </p:tgtEl>
                                      </p:cBhvr>
                                    </p:animEffect>
                                    <p:anim calcmode="lin" valueType="num">
                                      <p:cBhvr>
                                        <p:cTn id="61" dur="750" fill="hold"/>
                                        <p:tgtEl>
                                          <p:spTgt spid="19"/>
                                        </p:tgtEl>
                                        <p:attrNameLst>
                                          <p:attrName>ppt_x</p:attrName>
                                        </p:attrNameLst>
                                      </p:cBhvr>
                                      <p:tavLst>
                                        <p:tav tm="0">
                                          <p:val>
                                            <p:strVal val="#ppt_x"/>
                                          </p:val>
                                        </p:tav>
                                        <p:tav tm="100000">
                                          <p:val>
                                            <p:strVal val="#ppt_x"/>
                                          </p:val>
                                        </p:tav>
                                      </p:tavLst>
                                    </p:anim>
                                    <p:anim calcmode="lin" valueType="num">
                                      <p:cBhvr>
                                        <p:cTn id="62" dur="750" fill="hold"/>
                                        <p:tgtEl>
                                          <p:spTgt spid="19"/>
                                        </p:tgtEl>
                                        <p:attrNameLst>
                                          <p:attrName>ppt_y</p:attrName>
                                        </p:attrNameLst>
                                      </p:cBhvr>
                                      <p:tavLst>
                                        <p:tav tm="0">
                                          <p:val>
                                            <p:strVal val="#ppt_y-.1"/>
                                          </p:val>
                                        </p:tav>
                                        <p:tav tm="100000">
                                          <p:val>
                                            <p:strVal val="#ppt_y"/>
                                          </p:val>
                                        </p:tav>
                                      </p:tavLst>
                                    </p:anim>
                                  </p:childTnLst>
                                </p:cTn>
                              </p:par>
                            </p:childTnLst>
                          </p:cTn>
                        </p:par>
                        <p:par>
                          <p:cTn id="63" fill="hold">
                            <p:stCondLst>
                              <p:cond delay="5211"/>
                            </p:stCondLst>
                            <p:childTnLst>
                              <p:par>
                                <p:cTn id="64" presetID="53" presetClass="entr" presetSubtype="16" fill="hold"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childTnLst>
                          </p:cTn>
                        </p:par>
                        <p:par>
                          <p:cTn id="69" fill="hold">
                            <p:stCondLst>
                              <p:cond delay="5711"/>
                            </p:stCondLst>
                            <p:childTnLst>
                              <p:par>
                                <p:cTn id="70" presetID="18" presetClass="entr" presetSubtype="3" fill="hold"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strips(upRight)">
                                      <p:cBhvr>
                                        <p:cTn id="72" dur="500"/>
                                        <p:tgtEl>
                                          <p:spTgt spid="7"/>
                                        </p:tgtEl>
                                      </p:cBhvr>
                                    </p:animEffect>
                                  </p:childTnLst>
                                </p:cTn>
                              </p:par>
                            </p:childTnLst>
                          </p:cTn>
                        </p:par>
                        <p:par>
                          <p:cTn id="73" fill="hold">
                            <p:stCondLst>
                              <p:cond delay="6211"/>
                            </p:stCondLst>
                            <p:childTnLst>
                              <p:par>
                                <p:cTn id="74" presetID="42" presetClass="entr" presetSubtype="0"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800"/>
                                        <p:tgtEl>
                                          <p:spTgt spid="22"/>
                                        </p:tgtEl>
                                      </p:cBhvr>
                                    </p:animEffect>
                                    <p:anim calcmode="lin" valueType="num">
                                      <p:cBhvr>
                                        <p:cTn id="77" dur="800" fill="hold"/>
                                        <p:tgtEl>
                                          <p:spTgt spid="22"/>
                                        </p:tgtEl>
                                        <p:attrNameLst>
                                          <p:attrName>ppt_x</p:attrName>
                                        </p:attrNameLst>
                                      </p:cBhvr>
                                      <p:tavLst>
                                        <p:tav tm="0">
                                          <p:val>
                                            <p:strVal val="#ppt_x"/>
                                          </p:val>
                                        </p:tav>
                                        <p:tav tm="100000">
                                          <p:val>
                                            <p:strVal val="#ppt_x"/>
                                          </p:val>
                                        </p:tav>
                                      </p:tavLst>
                                    </p:anim>
                                    <p:anim calcmode="lin" valueType="num">
                                      <p:cBhvr>
                                        <p:cTn id="78" dur="8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142567" y="157442"/>
            <a:ext cx="943173" cy="910222"/>
          </a:xfrm>
          <a:prstGeom prst="rect">
            <a:avLst/>
          </a:prstGeom>
        </p:spPr>
      </p:pic>
      <p:sp>
        <p:nvSpPr>
          <p:cNvPr id="3" name="PA-矩形 14"/>
          <p:cNvSpPr/>
          <p:nvPr>
            <p:custDataLst>
              <p:tags r:id="rId3"/>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教学过程</a:t>
            </a:r>
            <a:endParaRPr lang="zh-CN" altLang="en-US" sz="4000" dirty="0">
              <a:solidFill>
                <a:schemeClr val="tx1">
                  <a:lumMod val="65000"/>
                  <a:lumOff val="35000"/>
                </a:schemeClr>
              </a:solidFill>
              <a:cs typeface="+mn-ea"/>
              <a:sym typeface="+mn-lt"/>
            </a:endParaRPr>
          </a:p>
        </p:txBody>
      </p:sp>
      <p:sp>
        <p:nvSpPr>
          <p:cNvPr id="4" name="PA-矩形 28"/>
          <p:cNvSpPr/>
          <p:nvPr>
            <p:custDataLst>
              <p:tags r:id="rId4"/>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endParaRPr lang="zh-CN" altLang="en-US" dirty="0">
              <a:cs typeface="+mn-ea"/>
              <a:sym typeface="+mn-lt"/>
            </a:endParaRPr>
          </a:p>
        </p:txBody>
      </p:sp>
      <p:pic>
        <p:nvPicPr>
          <p:cNvPr id="5" name="图片 4"/>
          <p:cNvPicPr>
            <a:picLocks noChangeAspect="1"/>
          </p:cNvPicPr>
          <p:nvPr/>
        </p:nvPicPr>
        <p:blipFill>
          <a:blip r:embed="rId5" cstate="screen"/>
          <a:stretch>
            <a:fillRect/>
          </a:stretch>
        </p:blipFill>
        <p:spPr>
          <a:xfrm>
            <a:off x="4685740" y="148518"/>
            <a:ext cx="526340" cy="677056"/>
          </a:xfrm>
          <a:prstGeom prst="rect">
            <a:avLst/>
          </a:prstGeom>
        </p:spPr>
      </p:pic>
      <p:pic>
        <p:nvPicPr>
          <p:cNvPr id="6" name="图形 5"/>
          <p:cNvPicPr preferRelativeResize="0"/>
          <p:nvPr/>
        </p:nvPicPr>
        <p:blipFill>
          <a:blip r:embed="rId6"/>
          <a:stretch>
            <a:fillRect/>
          </a:stretch>
        </p:blipFill>
        <p:spPr>
          <a:xfrm flipV="1">
            <a:off x="1085740" y="796848"/>
            <a:ext cx="3600000" cy="28800"/>
          </a:xfrm>
          <a:prstGeom prst="rect">
            <a:avLst/>
          </a:prstGeom>
        </p:spPr>
      </p:pic>
      <p:pic>
        <p:nvPicPr>
          <p:cNvPr id="7" name="图形 6"/>
          <p:cNvPicPr preferRelativeResize="0"/>
          <p:nvPr/>
        </p:nvPicPr>
        <p:blipFill>
          <a:blip r:embed="rId7">
            <a:extLst>
              <a:ext uri="{96DAC541-7B7A-43D3-8B79-37D633B846F1}">
                <asvg:svgBlip xmlns:asvg="http://schemas.microsoft.com/office/drawing/2016/SVG/main" r:embed="rId8"/>
              </a:ext>
            </a:extLst>
          </a:blip>
          <a:stretch>
            <a:fillRect/>
          </a:stretch>
        </p:blipFill>
        <p:spPr>
          <a:xfrm flipV="1">
            <a:off x="1085740" y="796848"/>
            <a:ext cx="3600000" cy="28800"/>
          </a:xfrm>
          <a:prstGeom prst="rect">
            <a:avLst/>
          </a:prstGeom>
        </p:spPr>
      </p:pic>
      <p:sp>
        <p:nvSpPr>
          <p:cNvPr id="8" name="矩形 7"/>
          <p:cNvSpPr/>
          <p:nvPr/>
        </p:nvSpPr>
        <p:spPr>
          <a:xfrm>
            <a:off x="903852" y="4149808"/>
            <a:ext cx="1856325" cy="1657505"/>
          </a:xfrm>
          <a:prstGeom prst="rect">
            <a:avLst/>
          </a:prstGeom>
        </p:spPr>
        <p:txBody>
          <a:bodyPr wrap="square">
            <a:spAutoFit/>
          </a:bodyPr>
          <a:lstStyle/>
          <a:p>
            <a:pPr algn="ct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9" name="矩形 8"/>
          <p:cNvSpPr/>
          <p:nvPr/>
        </p:nvSpPr>
        <p:spPr>
          <a:xfrm>
            <a:off x="3696906" y="3521906"/>
            <a:ext cx="1856325" cy="1657505"/>
          </a:xfrm>
          <a:prstGeom prst="rect">
            <a:avLst/>
          </a:prstGeom>
        </p:spPr>
        <p:txBody>
          <a:bodyPr wrap="square">
            <a:spAutoFit/>
          </a:bodyPr>
          <a:lstStyle/>
          <a:p>
            <a:pPr algn="ct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10" name="矩形 9"/>
          <p:cNvSpPr/>
          <p:nvPr/>
        </p:nvSpPr>
        <p:spPr>
          <a:xfrm>
            <a:off x="6362386" y="3773701"/>
            <a:ext cx="1856325" cy="1657505"/>
          </a:xfrm>
          <a:prstGeom prst="rect">
            <a:avLst/>
          </a:prstGeom>
        </p:spPr>
        <p:txBody>
          <a:bodyPr wrap="square">
            <a:spAutoFit/>
          </a:bodyPr>
          <a:lstStyle/>
          <a:p>
            <a:pPr algn="ct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11" name="矩形 10"/>
          <p:cNvSpPr/>
          <p:nvPr/>
        </p:nvSpPr>
        <p:spPr>
          <a:xfrm>
            <a:off x="9027866" y="3773700"/>
            <a:ext cx="1856325" cy="1657505"/>
          </a:xfrm>
          <a:prstGeom prst="rect">
            <a:avLst/>
          </a:prstGeom>
        </p:spPr>
        <p:txBody>
          <a:bodyPr wrap="square">
            <a:spAutoFit/>
          </a:bodyPr>
          <a:lstStyle/>
          <a:p>
            <a:pPr algn="ct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grpSp>
        <p:nvGrpSpPr>
          <p:cNvPr id="12" name="组合 11"/>
          <p:cNvGrpSpPr/>
          <p:nvPr/>
        </p:nvGrpSpPr>
        <p:grpSpPr>
          <a:xfrm>
            <a:off x="757078" y="2925964"/>
            <a:ext cx="2530596" cy="1255803"/>
            <a:chOff x="481656" y="3311554"/>
            <a:chExt cx="2530596" cy="1255803"/>
          </a:xfrm>
        </p:grpSpPr>
        <p:pic>
          <p:nvPicPr>
            <p:cNvPr id="14" name="图片 13"/>
            <p:cNvPicPr>
              <a:picLocks noChangeAspect="1"/>
            </p:cNvPicPr>
            <p:nvPr/>
          </p:nvPicPr>
          <p:blipFill>
            <a:blip r:embed="rId9" cstate="screen">
              <a:biLevel thresh="25000"/>
            </a:blip>
            <a:stretch>
              <a:fillRect/>
            </a:stretch>
          </p:blipFill>
          <p:spPr>
            <a:xfrm>
              <a:off x="481656" y="3311554"/>
              <a:ext cx="2530596" cy="1255803"/>
            </a:xfrm>
            <a:prstGeom prst="rect">
              <a:avLst/>
            </a:prstGeom>
          </p:spPr>
        </p:pic>
        <p:sp>
          <p:nvSpPr>
            <p:cNvPr id="15" name="矩形 14"/>
            <p:cNvSpPr/>
            <p:nvPr/>
          </p:nvSpPr>
          <p:spPr>
            <a:xfrm>
              <a:off x="798326" y="3613250"/>
              <a:ext cx="1803894" cy="523220"/>
            </a:xfrm>
            <a:prstGeom prst="rect">
              <a:avLst/>
            </a:prstGeom>
          </p:spPr>
          <p:txBody>
            <a:bodyPr wrap="square">
              <a:spAutoFit/>
            </a:bodyPr>
            <a:lstStyle/>
            <a:p>
              <a:pPr algn="ctr"/>
              <a:r>
                <a:rPr lang="zh-CN" altLang="en-US" sz="2800" b="1" dirty="0">
                  <a:cs typeface="+mn-ea"/>
                  <a:sym typeface="+mn-lt"/>
                </a:rPr>
                <a:t>添加文本</a:t>
              </a:r>
              <a:endParaRPr lang="zh-CN" altLang="en-US" sz="2800" b="1" dirty="0">
                <a:cs typeface="+mn-ea"/>
                <a:sym typeface="+mn-lt"/>
              </a:endParaRPr>
            </a:p>
          </p:txBody>
        </p:sp>
      </p:grpSp>
      <p:grpSp>
        <p:nvGrpSpPr>
          <p:cNvPr id="16" name="组合 15"/>
          <p:cNvGrpSpPr/>
          <p:nvPr/>
        </p:nvGrpSpPr>
        <p:grpSpPr>
          <a:xfrm>
            <a:off x="3539343" y="2028121"/>
            <a:ext cx="2530596" cy="1255803"/>
            <a:chOff x="3263921" y="2413711"/>
            <a:chExt cx="2530596" cy="1255803"/>
          </a:xfrm>
        </p:grpSpPr>
        <p:pic>
          <p:nvPicPr>
            <p:cNvPr id="18" name="图片 17"/>
            <p:cNvPicPr>
              <a:picLocks noChangeAspect="1"/>
            </p:cNvPicPr>
            <p:nvPr/>
          </p:nvPicPr>
          <p:blipFill>
            <a:blip r:embed="rId9" cstate="screen">
              <a:biLevel thresh="25000"/>
            </a:blip>
            <a:stretch>
              <a:fillRect/>
            </a:stretch>
          </p:blipFill>
          <p:spPr>
            <a:xfrm>
              <a:off x="3263921" y="2413711"/>
              <a:ext cx="2530596" cy="1255803"/>
            </a:xfrm>
            <a:prstGeom prst="rect">
              <a:avLst/>
            </a:prstGeom>
          </p:spPr>
        </p:pic>
        <p:sp>
          <p:nvSpPr>
            <p:cNvPr id="19" name="矩形 18"/>
            <p:cNvSpPr/>
            <p:nvPr/>
          </p:nvSpPr>
          <p:spPr>
            <a:xfrm>
              <a:off x="3701523" y="2780002"/>
              <a:ext cx="1856325" cy="523220"/>
            </a:xfrm>
            <a:prstGeom prst="rect">
              <a:avLst/>
            </a:prstGeom>
          </p:spPr>
          <p:txBody>
            <a:bodyPr wrap="square">
              <a:spAutoFit/>
            </a:bodyPr>
            <a:lstStyle/>
            <a:p>
              <a:pPr algn="ctr"/>
              <a:r>
                <a:rPr lang="zh-CN" altLang="en-US" sz="2800" b="1" dirty="0">
                  <a:cs typeface="+mn-ea"/>
                  <a:sym typeface="+mn-lt"/>
                </a:rPr>
                <a:t>添加文本</a:t>
              </a:r>
              <a:endParaRPr lang="zh-CN" altLang="en-US" sz="2800" b="1" dirty="0">
                <a:cs typeface="+mn-ea"/>
                <a:sym typeface="+mn-lt"/>
              </a:endParaRPr>
            </a:p>
          </p:txBody>
        </p:sp>
      </p:grpSp>
      <p:grpSp>
        <p:nvGrpSpPr>
          <p:cNvPr id="20" name="组合 19"/>
          <p:cNvGrpSpPr/>
          <p:nvPr/>
        </p:nvGrpSpPr>
        <p:grpSpPr>
          <a:xfrm>
            <a:off x="6214932" y="2593900"/>
            <a:ext cx="2293422" cy="1138106"/>
            <a:chOff x="5939510" y="2979490"/>
            <a:chExt cx="2293422" cy="1138106"/>
          </a:xfrm>
        </p:grpSpPr>
        <p:pic>
          <p:nvPicPr>
            <p:cNvPr id="22" name="图片 21"/>
            <p:cNvPicPr>
              <a:picLocks noChangeAspect="1"/>
            </p:cNvPicPr>
            <p:nvPr/>
          </p:nvPicPr>
          <p:blipFill>
            <a:blip r:embed="rId9" cstate="screen">
              <a:biLevel thresh="25000"/>
            </a:blip>
            <a:stretch>
              <a:fillRect/>
            </a:stretch>
          </p:blipFill>
          <p:spPr>
            <a:xfrm>
              <a:off x="5939510" y="2979490"/>
              <a:ext cx="2293422" cy="1138106"/>
            </a:xfrm>
            <a:prstGeom prst="rect">
              <a:avLst/>
            </a:prstGeom>
          </p:spPr>
        </p:pic>
        <p:sp>
          <p:nvSpPr>
            <p:cNvPr id="23" name="矩形 22"/>
            <p:cNvSpPr/>
            <p:nvPr/>
          </p:nvSpPr>
          <p:spPr>
            <a:xfrm>
              <a:off x="6365646" y="3277750"/>
              <a:ext cx="1635709" cy="523220"/>
            </a:xfrm>
            <a:prstGeom prst="rect">
              <a:avLst/>
            </a:prstGeom>
          </p:spPr>
          <p:txBody>
            <a:bodyPr wrap="square">
              <a:spAutoFit/>
            </a:bodyPr>
            <a:lstStyle/>
            <a:p>
              <a:pPr algn="ctr"/>
              <a:r>
                <a:rPr lang="zh-CN" altLang="en-US" sz="2800" b="1" dirty="0">
                  <a:cs typeface="+mn-ea"/>
                  <a:sym typeface="+mn-lt"/>
                </a:rPr>
                <a:t>添加文本</a:t>
              </a:r>
              <a:endParaRPr lang="zh-CN" altLang="en-US" sz="2800" b="1" dirty="0">
                <a:cs typeface="+mn-ea"/>
                <a:sym typeface="+mn-lt"/>
              </a:endParaRPr>
            </a:p>
          </p:txBody>
        </p:sp>
      </p:grpSp>
      <p:grpSp>
        <p:nvGrpSpPr>
          <p:cNvPr id="24" name="组合 23"/>
          <p:cNvGrpSpPr/>
          <p:nvPr/>
        </p:nvGrpSpPr>
        <p:grpSpPr>
          <a:xfrm>
            <a:off x="8917586" y="2538702"/>
            <a:ext cx="2293422" cy="1138106"/>
            <a:chOff x="8642164" y="2924292"/>
            <a:chExt cx="2293422" cy="1138106"/>
          </a:xfrm>
        </p:grpSpPr>
        <p:pic>
          <p:nvPicPr>
            <p:cNvPr id="26" name="图片 25"/>
            <p:cNvPicPr>
              <a:picLocks noChangeAspect="1"/>
            </p:cNvPicPr>
            <p:nvPr/>
          </p:nvPicPr>
          <p:blipFill>
            <a:blip r:embed="rId9" cstate="screen">
              <a:biLevel thresh="25000"/>
            </a:blip>
            <a:stretch>
              <a:fillRect/>
            </a:stretch>
          </p:blipFill>
          <p:spPr>
            <a:xfrm>
              <a:off x="8642164" y="2924292"/>
              <a:ext cx="2293422" cy="1138106"/>
            </a:xfrm>
            <a:prstGeom prst="rect">
              <a:avLst/>
            </a:prstGeom>
          </p:spPr>
        </p:pic>
        <p:sp>
          <p:nvSpPr>
            <p:cNvPr id="27" name="矩形 26"/>
            <p:cNvSpPr/>
            <p:nvPr/>
          </p:nvSpPr>
          <p:spPr>
            <a:xfrm>
              <a:off x="8996255" y="3162907"/>
              <a:ext cx="1846575" cy="523220"/>
            </a:xfrm>
            <a:prstGeom prst="rect">
              <a:avLst/>
            </a:prstGeom>
          </p:spPr>
          <p:txBody>
            <a:bodyPr wrap="square">
              <a:spAutoFit/>
            </a:bodyPr>
            <a:lstStyle/>
            <a:p>
              <a:pPr algn="ctr"/>
              <a:r>
                <a:rPr lang="zh-CN" altLang="en-US" sz="2800" b="1" dirty="0">
                  <a:cs typeface="+mn-ea"/>
                  <a:sym typeface="+mn-lt"/>
                </a:rPr>
                <a:t>添加文本</a:t>
              </a:r>
              <a:endParaRPr lang="zh-CN" altLang="en-US" sz="2800" b="1" dirty="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22" presetClass="entr" presetSubtype="8"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1211"/>
                                </p:stCondLst>
                                <p:childTnLst>
                                  <p:par>
                                    <p:cTn id="35" presetID="2" presetClass="entr" presetSubtype="8" fill="hold" nodeType="afterEffect" p14:presetBounceEnd="69000">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14:bounceEnd="69000">
                                          <p:cBhvr additive="base">
                                            <p:cTn id="37" dur="1500" fill="hold"/>
                                            <p:tgtEl>
                                              <p:spTgt spid="24"/>
                                            </p:tgtEl>
                                            <p:attrNameLst>
                                              <p:attrName>ppt_x</p:attrName>
                                            </p:attrNameLst>
                                          </p:cBhvr>
                                          <p:tavLst>
                                            <p:tav tm="0">
                                              <p:val>
                                                <p:strVal val="0-#ppt_w/2"/>
                                              </p:val>
                                            </p:tav>
                                            <p:tav tm="100000">
                                              <p:val>
                                                <p:strVal val="#ppt_x"/>
                                              </p:val>
                                            </p:tav>
                                          </p:tavLst>
                                        </p:anim>
                                        <p:anim calcmode="lin" valueType="num" p14:bounceEnd="69000">
                                          <p:cBhvr additive="base">
                                            <p:cTn id="38" dur="1500" fill="hold"/>
                                            <p:tgtEl>
                                              <p:spTgt spid="24"/>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14:presetBounceEnd="69000">
                                      <p:stCondLst>
                                        <p:cond delay="300"/>
                                      </p:stCondLst>
                                      <p:childTnLst>
                                        <p:set>
                                          <p:cBhvr>
                                            <p:cTn id="40" dur="1" fill="hold">
                                              <p:stCondLst>
                                                <p:cond delay="0"/>
                                              </p:stCondLst>
                                            </p:cTn>
                                            <p:tgtEl>
                                              <p:spTgt spid="20"/>
                                            </p:tgtEl>
                                            <p:attrNameLst>
                                              <p:attrName>style.visibility</p:attrName>
                                            </p:attrNameLst>
                                          </p:cBhvr>
                                          <p:to>
                                            <p:strVal val="visible"/>
                                          </p:to>
                                        </p:set>
                                        <p:anim calcmode="lin" valueType="num" p14:bounceEnd="69000">
                                          <p:cBhvr additive="base">
                                            <p:cTn id="41" dur="1500" fill="hold"/>
                                            <p:tgtEl>
                                              <p:spTgt spid="20"/>
                                            </p:tgtEl>
                                            <p:attrNameLst>
                                              <p:attrName>ppt_x</p:attrName>
                                            </p:attrNameLst>
                                          </p:cBhvr>
                                          <p:tavLst>
                                            <p:tav tm="0">
                                              <p:val>
                                                <p:strVal val="0-#ppt_w/2"/>
                                              </p:val>
                                            </p:tav>
                                            <p:tav tm="100000">
                                              <p:val>
                                                <p:strVal val="#ppt_x"/>
                                              </p:val>
                                            </p:tav>
                                          </p:tavLst>
                                        </p:anim>
                                        <p:anim calcmode="lin" valueType="num" p14:bounceEnd="69000">
                                          <p:cBhvr additive="base">
                                            <p:cTn id="42" dur="15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14:presetBounceEnd="69000">
                                      <p:stCondLst>
                                        <p:cond delay="600"/>
                                      </p:stCondLst>
                                      <p:childTnLst>
                                        <p:set>
                                          <p:cBhvr>
                                            <p:cTn id="44" dur="1" fill="hold">
                                              <p:stCondLst>
                                                <p:cond delay="0"/>
                                              </p:stCondLst>
                                            </p:cTn>
                                            <p:tgtEl>
                                              <p:spTgt spid="16"/>
                                            </p:tgtEl>
                                            <p:attrNameLst>
                                              <p:attrName>style.visibility</p:attrName>
                                            </p:attrNameLst>
                                          </p:cBhvr>
                                          <p:to>
                                            <p:strVal val="visible"/>
                                          </p:to>
                                        </p:set>
                                        <p:anim calcmode="lin" valueType="num" p14:bounceEnd="69000">
                                          <p:cBhvr additive="base">
                                            <p:cTn id="45" dur="1500" fill="hold"/>
                                            <p:tgtEl>
                                              <p:spTgt spid="16"/>
                                            </p:tgtEl>
                                            <p:attrNameLst>
                                              <p:attrName>ppt_x</p:attrName>
                                            </p:attrNameLst>
                                          </p:cBhvr>
                                          <p:tavLst>
                                            <p:tav tm="0">
                                              <p:val>
                                                <p:strVal val="0-#ppt_w/2"/>
                                              </p:val>
                                            </p:tav>
                                            <p:tav tm="100000">
                                              <p:val>
                                                <p:strVal val="#ppt_x"/>
                                              </p:val>
                                            </p:tav>
                                          </p:tavLst>
                                        </p:anim>
                                        <p:anim calcmode="lin" valueType="num" p14:bounceEnd="69000">
                                          <p:cBhvr additive="base">
                                            <p:cTn id="46" dur="1500" fill="hold"/>
                                            <p:tgtEl>
                                              <p:spTgt spid="16"/>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14:presetBounceEnd="69000">
                                      <p:stCondLst>
                                        <p:cond delay="900"/>
                                      </p:stCondLst>
                                      <p:childTnLst>
                                        <p:set>
                                          <p:cBhvr>
                                            <p:cTn id="48" dur="1" fill="hold">
                                              <p:stCondLst>
                                                <p:cond delay="0"/>
                                              </p:stCondLst>
                                            </p:cTn>
                                            <p:tgtEl>
                                              <p:spTgt spid="12"/>
                                            </p:tgtEl>
                                            <p:attrNameLst>
                                              <p:attrName>style.visibility</p:attrName>
                                            </p:attrNameLst>
                                          </p:cBhvr>
                                          <p:to>
                                            <p:strVal val="visible"/>
                                          </p:to>
                                        </p:set>
                                        <p:anim calcmode="lin" valueType="num" p14:bounceEnd="69000">
                                          <p:cBhvr additive="base">
                                            <p:cTn id="49" dur="1500" fill="hold"/>
                                            <p:tgtEl>
                                              <p:spTgt spid="12"/>
                                            </p:tgtEl>
                                            <p:attrNameLst>
                                              <p:attrName>ppt_x</p:attrName>
                                            </p:attrNameLst>
                                          </p:cBhvr>
                                          <p:tavLst>
                                            <p:tav tm="0">
                                              <p:val>
                                                <p:strVal val="0-#ppt_w/2"/>
                                              </p:val>
                                            </p:tav>
                                            <p:tav tm="100000">
                                              <p:val>
                                                <p:strVal val="#ppt_x"/>
                                              </p:val>
                                            </p:tav>
                                          </p:tavLst>
                                        </p:anim>
                                        <p:anim calcmode="lin" valueType="num" p14:bounceEnd="69000">
                                          <p:cBhvr additive="base">
                                            <p:cTn id="50" dur="15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2711"/>
                                </p:stCondLst>
                                <p:childTnLst>
                                  <p:par>
                                    <p:cTn id="52" presetID="10"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22" presetClass="entr" presetSubtype="8"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1211"/>
                                </p:stCondLst>
                                <p:childTnLst>
                                  <p:par>
                                    <p:cTn id="35" presetID="2" presetClass="entr" presetSubtype="8"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500" fill="hold"/>
                                            <p:tgtEl>
                                              <p:spTgt spid="24"/>
                                            </p:tgtEl>
                                            <p:attrNameLst>
                                              <p:attrName>ppt_x</p:attrName>
                                            </p:attrNameLst>
                                          </p:cBhvr>
                                          <p:tavLst>
                                            <p:tav tm="0">
                                              <p:val>
                                                <p:strVal val="0-#ppt_w/2"/>
                                              </p:val>
                                            </p:tav>
                                            <p:tav tm="100000">
                                              <p:val>
                                                <p:strVal val="#ppt_x"/>
                                              </p:val>
                                            </p:tav>
                                          </p:tavLst>
                                        </p:anim>
                                        <p:anim calcmode="lin" valueType="num">
                                          <p:cBhvr additive="base">
                                            <p:cTn id="38" dur="1500" fill="hold"/>
                                            <p:tgtEl>
                                              <p:spTgt spid="24"/>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30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1500" fill="hold"/>
                                            <p:tgtEl>
                                              <p:spTgt spid="20"/>
                                            </p:tgtEl>
                                            <p:attrNameLst>
                                              <p:attrName>ppt_x</p:attrName>
                                            </p:attrNameLst>
                                          </p:cBhvr>
                                          <p:tavLst>
                                            <p:tav tm="0">
                                              <p:val>
                                                <p:strVal val="0-#ppt_w/2"/>
                                              </p:val>
                                            </p:tav>
                                            <p:tav tm="100000">
                                              <p:val>
                                                <p:strVal val="#ppt_x"/>
                                              </p:val>
                                            </p:tav>
                                          </p:tavLst>
                                        </p:anim>
                                        <p:anim calcmode="lin" valueType="num">
                                          <p:cBhvr additive="base">
                                            <p:cTn id="42" dur="15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60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1500" fill="hold"/>
                                            <p:tgtEl>
                                              <p:spTgt spid="16"/>
                                            </p:tgtEl>
                                            <p:attrNameLst>
                                              <p:attrName>ppt_x</p:attrName>
                                            </p:attrNameLst>
                                          </p:cBhvr>
                                          <p:tavLst>
                                            <p:tav tm="0">
                                              <p:val>
                                                <p:strVal val="0-#ppt_w/2"/>
                                              </p:val>
                                            </p:tav>
                                            <p:tav tm="100000">
                                              <p:val>
                                                <p:strVal val="#ppt_x"/>
                                              </p:val>
                                            </p:tav>
                                          </p:tavLst>
                                        </p:anim>
                                        <p:anim calcmode="lin" valueType="num">
                                          <p:cBhvr additive="base">
                                            <p:cTn id="46" dur="1500" fill="hold"/>
                                            <p:tgtEl>
                                              <p:spTgt spid="16"/>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9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500" fill="hold"/>
                                            <p:tgtEl>
                                              <p:spTgt spid="12"/>
                                            </p:tgtEl>
                                            <p:attrNameLst>
                                              <p:attrName>ppt_x</p:attrName>
                                            </p:attrNameLst>
                                          </p:cBhvr>
                                          <p:tavLst>
                                            <p:tav tm="0">
                                              <p:val>
                                                <p:strVal val="0-#ppt_w/2"/>
                                              </p:val>
                                            </p:tav>
                                            <p:tav tm="100000">
                                              <p:val>
                                                <p:strVal val="#ppt_x"/>
                                              </p:val>
                                            </p:tav>
                                          </p:tavLst>
                                        </p:anim>
                                        <p:anim calcmode="lin" valueType="num">
                                          <p:cBhvr additive="base">
                                            <p:cTn id="50" dur="15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2711"/>
                                </p:stCondLst>
                                <p:childTnLst>
                                  <p:par>
                                    <p:cTn id="52" presetID="10" presetClass="entr" presetSubtype="0"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PA-文本框 41"/>
          <p:cNvSpPr txBox="1"/>
          <p:nvPr>
            <p:custDataLst>
              <p:tags r:id="rId2"/>
            </p:custDataLst>
          </p:nvPr>
        </p:nvSpPr>
        <p:spPr>
          <a:xfrm rot="21023962">
            <a:off x="-228742" y="150192"/>
            <a:ext cx="11663858" cy="2646878"/>
          </a:xfrm>
          <a:prstGeom prst="rect">
            <a:avLst/>
          </a:prstGeom>
          <a:noFill/>
        </p:spPr>
        <p:txBody>
          <a:bodyPr wrap="square" rtlCol="0">
            <a:spAutoFit/>
          </a:bodyPr>
          <a:lstStyle/>
          <a:p>
            <a:pPr algn="dist"/>
            <a:r>
              <a:rPr lang="zh-CN" altLang="en-US" sz="16600" b="1" dirty="0">
                <a:solidFill>
                  <a:schemeClr val="bg1"/>
                </a:solidFill>
                <a:cs typeface="+mn-ea"/>
                <a:sym typeface="+mn-lt"/>
              </a:rPr>
              <a:t>教学分析</a:t>
            </a:r>
            <a:endParaRPr lang="zh-CN" altLang="en-US" sz="16600" b="1" dirty="0">
              <a:solidFill>
                <a:schemeClr val="bg1"/>
              </a:solidFill>
              <a:cs typeface="+mn-ea"/>
              <a:sym typeface="+mn-lt"/>
            </a:endParaRPr>
          </a:p>
        </p:txBody>
      </p:sp>
      <p:sp>
        <p:nvSpPr>
          <p:cNvPr id="3" name="PA-文本框 41"/>
          <p:cNvSpPr txBox="1"/>
          <p:nvPr>
            <p:custDataLst>
              <p:tags r:id="rId3"/>
            </p:custDataLst>
          </p:nvPr>
        </p:nvSpPr>
        <p:spPr>
          <a:xfrm rot="21023962">
            <a:off x="-272140" y="182093"/>
            <a:ext cx="11663858" cy="2646878"/>
          </a:xfrm>
          <a:prstGeom prst="rect">
            <a:avLst/>
          </a:prstGeom>
          <a:noFill/>
        </p:spPr>
        <p:txBody>
          <a:bodyPr wrap="square" rtlCol="0">
            <a:spAutoFit/>
          </a:bodyPr>
          <a:lstStyle/>
          <a:p>
            <a:pPr algn="dist"/>
            <a:r>
              <a:rPr lang="zh-CN" altLang="en-US" sz="16600" b="1" dirty="0">
                <a:blipFill>
                  <a:blip r:embed="rId4"/>
                  <a:stretch>
                    <a:fillRect/>
                  </a:stretch>
                </a:blipFill>
                <a:cs typeface="+mn-ea"/>
                <a:sym typeface="+mn-lt"/>
              </a:rPr>
              <a:t>教学分析</a:t>
            </a:r>
            <a:endParaRPr lang="zh-CN" altLang="en-US" sz="16600" b="1" dirty="0">
              <a:blipFill>
                <a:blip r:embed="rId4"/>
                <a:stretch>
                  <a:fillRect/>
                </a:stretch>
              </a:blipFill>
              <a:cs typeface="+mn-ea"/>
              <a:sym typeface="+mn-lt"/>
            </a:endParaRPr>
          </a:p>
        </p:txBody>
      </p:sp>
      <p:pic>
        <p:nvPicPr>
          <p:cNvPr id="4" name="图片 3"/>
          <p:cNvPicPr>
            <a:picLocks noChangeAspect="1"/>
          </p:cNvPicPr>
          <p:nvPr/>
        </p:nvPicPr>
        <p:blipFill>
          <a:blip r:embed="rId5" cstate="screen"/>
          <a:stretch>
            <a:fillRect/>
          </a:stretch>
        </p:blipFill>
        <p:spPr>
          <a:xfrm rot="14021433" flipH="1" flipV="1">
            <a:off x="4586750" y="766613"/>
            <a:ext cx="1599490" cy="905154"/>
          </a:xfrm>
          <a:prstGeom prst="rect">
            <a:avLst/>
          </a:prstGeom>
        </p:spPr>
      </p:pic>
      <p:sp>
        <p:nvSpPr>
          <p:cNvPr id="5" name="TextBox 46"/>
          <p:cNvSpPr txBox="1"/>
          <p:nvPr/>
        </p:nvSpPr>
        <p:spPr bwMode="auto">
          <a:xfrm rot="21069755">
            <a:off x="1985424" y="244707"/>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3"/>
                                            </p:tgtEl>
                                            <p:attrNameLst>
                                              <p:attrName>ppt_w</p:attrName>
                                            </p:attrNameLst>
                                          </p:cBhvr>
                                          <p:tavLst>
                                            <p:tav tm="0" fmla="#ppt_w-#ppt_w*cos(4*pi*$)*(1-$)^2">
                                              <p:val>
                                                <p:fltVal val="0"/>
                                              </p:val>
                                            </p:tav>
                                            <p:tav tm="100000">
                                              <p:val>
                                                <p:flt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fltVal val="0"/>
                                              </p:val>
                                            </p:tav>
                                            <p:tav tm="100000">
                                              <p:val>
                                                <p:fltVal val="1"/>
                                              </p:val>
                                            </p:tav>
                                          </p:tavLst>
                                        </p:anim>
                                        <p:anim to="" calcmode="lin" valueType="num">
                                          <p:cBhvr>
                                            <p:cTn id="13" dur="750" fill="hold">
                                              <p:stCondLst>
                                                <p:cond delay="0"/>
                                              </p:stCondLst>
                                            </p:cTn>
                                            <p:tgtEl>
                                              <p:spTgt spid="2"/>
                                            </p:tgtEl>
                                            <p:attrNameLst>
                                              <p:attrName>ppt_w</p:attrName>
                                            </p:attrNameLst>
                                          </p:cBhvr>
                                          <p:tavLst>
                                            <p:tav tm="0" fmla="#ppt_w-#ppt_w*cos(4*pi*$)*(1-$)^2">
                                              <p:val>
                                                <p:fltVal val="0"/>
                                              </p:val>
                                            </p:tav>
                                            <p:tav tm="100000">
                                              <p:val>
                                                <p:fltVal val="1"/>
                                              </p:val>
                                            </p:tav>
                                          </p:tavLst>
                                        </p:anim>
                                      </p:childTnLst>
                                    </p:cTn>
                                  </p:par>
                                </p:childTnLst>
                              </p:cTn>
                            </p:par>
                            <p:par>
                              <p:cTn id="14" fill="hold">
                                <p:stCondLst>
                                  <p:cond delay="1950"/>
                                </p:stCondLst>
                                <p:childTnLst>
                                  <p:par>
                                    <p:cTn id="15" presetID="2" presetClass="entr" presetSubtype="9" fill="hold" nodeType="afterEffect" p14:presetBounceEnd="67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67000">
                                          <p:cBhvr additive="base">
                                            <p:cTn id="17" dur="750" fill="hold"/>
                                            <p:tgtEl>
                                              <p:spTgt spid="4"/>
                                            </p:tgtEl>
                                            <p:attrNameLst>
                                              <p:attrName>ppt_x</p:attrName>
                                            </p:attrNameLst>
                                          </p:cBhvr>
                                          <p:tavLst>
                                            <p:tav tm="0">
                                              <p:val>
                                                <p:strVal val="0-#ppt_w/2"/>
                                              </p:val>
                                            </p:tav>
                                            <p:tav tm="100000">
                                              <p:val>
                                                <p:strVal val="#ppt_x"/>
                                              </p:val>
                                            </p:tav>
                                          </p:tavLst>
                                        </p:anim>
                                        <p:anim calcmode="lin" valueType="num" p14:bounceEnd="67000">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950"/>
                                </p:stCondLst>
                                <p:childTnLst>
                                  <p:par>
                                    <p:cTn id="20" presetID="2" presetClass="entr" presetSubtype="9" fill="hold" grpId="0" nodeType="afterEffect" p14:presetBounceEnd="67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67000">
                                          <p:cBhvr additive="base">
                                            <p:cTn id="22" dur="75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2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3"/>
                                            </p:tgtEl>
                                            <p:attrNameLst>
                                              <p:attrName>ppt_w</p:attrName>
                                            </p:attrNameLst>
                                          </p:cBhvr>
                                          <p:tavLst>
                                            <p:tav tm="0" fmla="#ppt_w-#ppt_w*cos(4*pi*$)*(1-$)^2">
                                              <p:val>
                                                <p:fltVal val="0"/>
                                              </p:val>
                                            </p:tav>
                                            <p:tav tm="100000">
                                              <p:val>
                                                <p:flt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fltVal val="0"/>
                                              </p:val>
                                            </p:tav>
                                            <p:tav tm="100000">
                                              <p:val>
                                                <p:fltVal val="1"/>
                                              </p:val>
                                            </p:tav>
                                          </p:tavLst>
                                        </p:anim>
                                        <p:anim to="" calcmode="lin" valueType="num">
                                          <p:cBhvr>
                                            <p:cTn id="13" dur="750" fill="hold">
                                              <p:stCondLst>
                                                <p:cond delay="0"/>
                                              </p:stCondLst>
                                            </p:cTn>
                                            <p:tgtEl>
                                              <p:spTgt spid="2"/>
                                            </p:tgtEl>
                                            <p:attrNameLst>
                                              <p:attrName>ppt_w</p:attrName>
                                            </p:attrNameLst>
                                          </p:cBhvr>
                                          <p:tavLst>
                                            <p:tav tm="0" fmla="#ppt_w-#ppt_w*cos(4*pi*$)*(1-$)^2">
                                              <p:val>
                                                <p:fltVal val="0"/>
                                              </p:val>
                                            </p:tav>
                                            <p:tav tm="100000">
                                              <p:val>
                                                <p:fltVal val="1"/>
                                              </p:val>
                                            </p:tav>
                                          </p:tavLst>
                                        </p:anim>
                                      </p:childTnLst>
                                    </p:cTn>
                                  </p:par>
                                </p:childTnLst>
                              </p:cTn>
                            </p:par>
                            <p:par>
                              <p:cTn id="14" fill="hold">
                                <p:stCondLst>
                                  <p:cond delay="1950"/>
                                </p:stCondLst>
                                <p:childTnLst>
                                  <p:par>
                                    <p:cTn id="15" presetID="2" presetClass="entr" presetSubtype="9"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0-#ppt_w/2"/>
                                              </p:val>
                                            </p:tav>
                                            <p:tav tm="100000">
                                              <p:val>
                                                <p:strVal val="#ppt_x"/>
                                              </p:val>
                                            </p:tav>
                                          </p:tavLst>
                                        </p:anim>
                                        <p:anim calcmode="lin" valueType="num">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950"/>
                                </p:stCondLst>
                                <p:childTnLst>
                                  <p:par>
                                    <p:cTn id="20" presetID="2" presetClass="entr" presetSubtype="9"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0-#ppt_w/2"/>
                                              </p:val>
                                            </p:tav>
                                            <p:tav tm="100000">
                                              <p:val>
                                                <p:strVal val="#ppt_x"/>
                                              </p:val>
                                            </p:tav>
                                          </p:tavLst>
                                        </p:anim>
                                        <p:anim calcmode="lin" valueType="num">
                                          <p:cBhvr additive="base">
                                            <p:cTn id="2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a:off x="0" y="0"/>
            <a:ext cx="12192000" cy="6858000"/>
          </a:xfrm>
          <a:prstGeom prst="rect">
            <a:avLst/>
          </a:prstGeom>
        </p:spPr>
      </p:pic>
      <p:pic>
        <p:nvPicPr>
          <p:cNvPr id="2" name="图片 1"/>
          <p:cNvPicPr>
            <a:picLocks noChangeAspect="1"/>
          </p:cNvPicPr>
          <p:nvPr/>
        </p:nvPicPr>
        <p:blipFill>
          <a:blip r:embed="rId3" cstate="screen"/>
          <a:stretch>
            <a:fillRect/>
          </a:stretch>
        </p:blipFill>
        <p:spPr>
          <a:xfrm>
            <a:off x="142567" y="157442"/>
            <a:ext cx="943173" cy="910222"/>
          </a:xfrm>
          <a:prstGeom prst="rect">
            <a:avLst/>
          </a:prstGeom>
        </p:spPr>
      </p:pic>
      <p:sp>
        <p:nvSpPr>
          <p:cNvPr id="3" name="PA-矩形 14"/>
          <p:cNvSpPr/>
          <p:nvPr>
            <p:custDataLst>
              <p:tags r:id="rId4"/>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教学分析</a:t>
            </a:r>
            <a:endParaRPr lang="zh-CN" altLang="en-US" sz="4000" dirty="0">
              <a:cs typeface="+mn-ea"/>
              <a:sym typeface="+mn-lt"/>
            </a:endParaRPr>
          </a:p>
        </p:txBody>
      </p:sp>
      <p:sp>
        <p:nvSpPr>
          <p:cNvPr id="4" name="PA-矩形 28"/>
          <p:cNvSpPr/>
          <p:nvPr>
            <p:custDataLst>
              <p:tags r:id="rId5"/>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endParaRPr lang="en-US" altLang="zh-CN" dirty="0">
              <a:cs typeface="+mn-ea"/>
              <a:sym typeface="+mn-lt"/>
            </a:endParaRPr>
          </a:p>
        </p:txBody>
      </p:sp>
      <p:pic>
        <p:nvPicPr>
          <p:cNvPr id="5" name="图片 4"/>
          <p:cNvPicPr>
            <a:picLocks noChangeAspect="1"/>
          </p:cNvPicPr>
          <p:nvPr/>
        </p:nvPicPr>
        <p:blipFill>
          <a:blip r:embed="rId6" cstate="screen"/>
          <a:stretch>
            <a:fillRect/>
          </a:stretch>
        </p:blipFill>
        <p:spPr>
          <a:xfrm>
            <a:off x="4685740" y="148518"/>
            <a:ext cx="526340" cy="677056"/>
          </a:xfrm>
          <a:prstGeom prst="rect">
            <a:avLst/>
          </a:prstGeom>
        </p:spPr>
      </p:pic>
      <p:pic>
        <p:nvPicPr>
          <p:cNvPr id="6" name="图形 5"/>
          <p:cNvPicPr preferRelativeResize="0"/>
          <p:nvPr/>
        </p:nvPicPr>
        <p:blipFill>
          <a:blip r:embed="rId7"/>
          <a:stretch>
            <a:fillRect/>
          </a:stretch>
        </p:blipFill>
        <p:spPr>
          <a:xfrm flipV="1">
            <a:off x="1085740" y="796848"/>
            <a:ext cx="3600000" cy="28800"/>
          </a:xfrm>
          <a:prstGeom prst="rect">
            <a:avLst/>
          </a:prstGeom>
        </p:spPr>
      </p:pic>
      <p:pic>
        <p:nvPicPr>
          <p:cNvPr id="7" name="图片 6"/>
          <p:cNvPicPr>
            <a:picLocks noChangeAspect="1"/>
          </p:cNvPicPr>
          <p:nvPr/>
        </p:nvPicPr>
        <p:blipFill>
          <a:blip r:embed="rId8" cstate="screen">
            <a:biLevel thresh="25000"/>
          </a:blip>
          <a:stretch>
            <a:fillRect/>
          </a:stretch>
        </p:blipFill>
        <p:spPr>
          <a:xfrm>
            <a:off x="670120" y="2319512"/>
            <a:ext cx="3559855" cy="2218975"/>
          </a:xfrm>
          <a:prstGeom prst="rect">
            <a:avLst/>
          </a:prstGeom>
        </p:spPr>
      </p:pic>
      <p:sp>
        <p:nvSpPr>
          <p:cNvPr id="8" name="矩形 7"/>
          <p:cNvSpPr/>
          <p:nvPr/>
        </p:nvSpPr>
        <p:spPr>
          <a:xfrm>
            <a:off x="1037480" y="2754065"/>
            <a:ext cx="2825134" cy="1077218"/>
          </a:xfrm>
          <a:prstGeom prst="rect">
            <a:avLst/>
          </a:prstGeom>
        </p:spPr>
        <p:txBody>
          <a:bodyPr wrap="square">
            <a:spAutoFit/>
          </a:bodyPr>
          <a:lstStyle/>
          <a:p>
            <a:r>
              <a:rPr lang="zh-CN" altLang="zh-CN" sz="1600" dirty="0">
                <a:cs typeface="+mn-ea"/>
                <a:sym typeface="+mn-lt"/>
              </a:rPr>
              <a:t>每天请检查孩子的学习情况、家庭作业，及时查漏补缺，及时改错，做到坚持不懈。检查完后作业本上请签字</a:t>
            </a:r>
            <a:endParaRPr lang="zh-CN" altLang="en-US" sz="1600" dirty="0">
              <a:cs typeface="+mn-ea"/>
              <a:sym typeface="+mn-lt"/>
            </a:endParaRPr>
          </a:p>
        </p:txBody>
      </p:sp>
      <p:pic>
        <p:nvPicPr>
          <p:cNvPr id="9" name="图片 8"/>
          <p:cNvPicPr>
            <a:picLocks noChangeAspect="1"/>
          </p:cNvPicPr>
          <p:nvPr/>
        </p:nvPicPr>
        <p:blipFill>
          <a:blip r:embed="rId8" cstate="screen">
            <a:biLevel thresh="25000"/>
          </a:blip>
          <a:stretch>
            <a:fillRect/>
          </a:stretch>
        </p:blipFill>
        <p:spPr>
          <a:xfrm>
            <a:off x="4529979" y="1644577"/>
            <a:ext cx="3559855" cy="2218975"/>
          </a:xfrm>
          <a:prstGeom prst="rect">
            <a:avLst/>
          </a:prstGeom>
        </p:spPr>
      </p:pic>
      <p:pic>
        <p:nvPicPr>
          <p:cNvPr id="10" name="图片 9"/>
          <p:cNvPicPr>
            <a:picLocks noChangeAspect="1"/>
          </p:cNvPicPr>
          <p:nvPr/>
        </p:nvPicPr>
        <p:blipFill>
          <a:blip r:embed="rId8" cstate="screen">
            <a:biLevel thresh="25000"/>
          </a:blip>
          <a:stretch>
            <a:fillRect/>
          </a:stretch>
        </p:blipFill>
        <p:spPr>
          <a:xfrm>
            <a:off x="8389838" y="2240127"/>
            <a:ext cx="3559855" cy="2218975"/>
          </a:xfrm>
          <a:prstGeom prst="rect">
            <a:avLst/>
          </a:prstGeom>
        </p:spPr>
      </p:pic>
      <p:sp>
        <p:nvSpPr>
          <p:cNvPr id="11" name="矩形 10"/>
          <p:cNvSpPr/>
          <p:nvPr/>
        </p:nvSpPr>
        <p:spPr>
          <a:xfrm>
            <a:off x="4864075" y="2026176"/>
            <a:ext cx="2891662" cy="1323439"/>
          </a:xfrm>
          <a:prstGeom prst="rect">
            <a:avLst/>
          </a:prstGeom>
        </p:spPr>
        <p:txBody>
          <a:bodyPr wrap="square">
            <a:spAutoFit/>
          </a:bodyPr>
          <a:lstStyle/>
          <a:p>
            <a:r>
              <a:rPr lang="zh-CN" altLang="zh-CN" sz="1600" dirty="0">
                <a:cs typeface="+mn-ea"/>
                <a:sym typeface="+mn-lt"/>
              </a:rPr>
              <a:t>定期与教师进行沟通，对孩子的优点、不好的习惯以及在教育过程中出现的疑惑，可以经常与老师保持联系，共同寻找最好的教育方法</a:t>
            </a:r>
            <a:endParaRPr lang="zh-CN" altLang="en-US" sz="1600" dirty="0">
              <a:cs typeface="+mn-ea"/>
              <a:sym typeface="+mn-lt"/>
            </a:endParaRPr>
          </a:p>
        </p:txBody>
      </p:sp>
      <p:sp>
        <p:nvSpPr>
          <p:cNvPr id="12" name="矩形 11"/>
          <p:cNvSpPr/>
          <p:nvPr/>
        </p:nvSpPr>
        <p:spPr>
          <a:xfrm>
            <a:off x="8738658" y="2627071"/>
            <a:ext cx="3008518" cy="1323439"/>
          </a:xfrm>
          <a:prstGeom prst="rect">
            <a:avLst/>
          </a:prstGeom>
        </p:spPr>
        <p:txBody>
          <a:bodyPr wrap="square">
            <a:spAutoFit/>
          </a:bodyPr>
          <a:lstStyle/>
          <a:p>
            <a:r>
              <a:rPr lang="zh-CN" altLang="zh-CN" sz="1600" dirty="0">
                <a:cs typeface="+mn-ea"/>
                <a:sym typeface="+mn-lt"/>
              </a:rPr>
              <a:t>每天与孩子进行亲切交流，和他们谈谈今天学到了什么新知识，哪篇新课文，知道哪些道理，今后打算怎样做，交谈时，要有耐心，不能简单粗暴</a:t>
            </a:r>
            <a:endParaRPr lang="zh-CN" altLang="en-US" sz="16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188"/>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2188"/>
                            </p:stCondLst>
                            <p:childTnLst>
                              <p:par>
                                <p:cTn id="43" presetID="42" presetClass="entr" presetSubtype="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par>
                          <p:cTn id="53" fill="hold">
                            <p:stCondLst>
                              <p:cond delay="3188"/>
                            </p:stCondLst>
                            <p:childTnLst>
                              <p:par>
                                <p:cTn id="54" presetID="42" presetClass="entr" presetSubtype="0"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142567" y="157442"/>
            <a:ext cx="943173" cy="910222"/>
          </a:xfrm>
          <a:prstGeom prst="rect">
            <a:avLst/>
          </a:prstGeom>
        </p:spPr>
      </p:pic>
      <p:sp>
        <p:nvSpPr>
          <p:cNvPr id="3" name="PA-矩形 14"/>
          <p:cNvSpPr/>
          <p:nvPr>
            <p:custDataLst>
              <p:tags r:id="rId3"/>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教学分析</a:t>
            </a:r>
            <a:endParaRPr lang="zh-CN" altLang="en-US" sz="4000" dirty="0">
              <a:cs typeface="+mn-ea"/>
              <a:sym typeface="+mn-lt"/>
            </a:endParaRPr>
          </a:p>
        </p:txBody>
      </p:sp>
      <p:sp>
        <p:nvSpPr>
          <p:cNvPr id="4" name="PA-矩形 28"/>
          <p:cNvSpPr/>
          <p:nvPr>
            <p:custDataLst>
              <p:tags r:id="rId4"/>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endParaRPr lang="en-US" altLang="zh-CN" dirty="0">
              <a:cs typeface="+mn-ea"/>
              <a:sym typeface="+mn-lt"/>
            </a:endParaRPr>
          </a:p>
        </p:txBody>
      </p:sp>
      <p:pic>
        <p:nvPicPr>
          <p:cNvPr id="5" name="图片 4"/>
          <p:cNvPicPr>
            <a:picLocks noChangeAspect="1"/>
          </p:cNvPicPr>
          <p:nvPr/>
        </p:nvPicPr>
        <p:blipFill>
          <a:blip r:embed="rId5" cstate="screen"/>
          <a:stretch>
            <a:fillRect/>
          </a:stretch>
        </p:blipFill>
        <p:spPr>
          <a:xfrm>
            <a:off x="4685740" y="148518"/>
            <a:ext cx="526340" cy="677056"/>
          </a:xfrm>
          <a:prstGeom prst="rect">
            <a:avLst/>
          </a:prstGeom>
        </p:spPr>
      </p:pic>
      <p:pic>
        <p:nvPicPr>
          <p:cNvPr id="6" name="图形 5"/>
          <p:cNvPicPr preferRelativeResize="0"/>
          <p:nvPr/>
        </p:nvPicPr>
        <p:blipFill>
          <a:blip r:embed="rId6"/>
          <a:stretch>
            <a:fillRect/>
          </a:stretch>
        </p:blipFill>
        <p:spPr>
          <a:xfrm flipV="1">
            <a:off x="1085740" y="796848"/>
            <a:ext cx="3600000" cy="28800"/>
          </a:xfrm>
          <a:prstGeom prst="rect">
            <a:avLst/>
          </a:prstGeom>
        </p:spPr>
      </p:pic>
      <p:pic>
        <p:nvPicPr>
          <p:cNvPr id="15" name="图片 14"/>
          <p:cNvPicPr>
            <a:picLocks noChangeAspect="1"/>
          </p:cNvPicPr>
          <p:nvPr/>
        </p:nvPicPr>
        <p:blipFill>
          <a:blip r:embed="rId7" cstate="screen">
            <a:biLevel thresh="25000"/>
          </a:blip>
          <a:stretch>
            <a:fillRect/>
          </a:stretch>
        </p:blipFill>
        <p:spPr>
          <a:xfrm rot="5400000">
            <a:off x="830064" y="1862415"/>
            <a:ext cx="3142148" cy="3133171"/>
          </a:xfrm>
          <a:prstGeom prst="rect">
            <a:avLst/>
          </a:prstGeom>
        </p:spPr>
      </p:pic>
      <p:pic>
        <p:nvPicPr>
          <p:cNvPr id="16" name="图片 15"/>
          <p:cNvPicPr>
            <a:picLocks noChangeAspect="1"/>
          </p:cNvPicPr>
          <p:nvPr/>
        </p:nvPicPr>
        <p:blipFill>
          <a:blip r:embed="rId7" cstate="screen">
            <a:biLevel thresh="25000"/>
          </a:blip>
          <a:stretch>
            <a:fillRect/>
          </a:stretch>
        </p:blipFill>
        <p:spPr>
          <a:xfrm rot="5400000">
            <a:off x="4785649" y="2373496"/>
            <a:ext cx="3142148" cy="3133171"/>
          </a:xfrm>
          <a:prstGeom prst="rect">
            <a:avLst/>
          </a:prstGeom>
        </p:spPr>
      </p:pic>
      <p:pic>
        <p:nvPicPr>
          <p:cNvPr id="17" name="图片 16"/>
          <p:cNvPicPr>
            <a:picLocks noChangeAspect="1"/>
          </p:cNvPicPr>
          <p:nvPr/>
        </p:nvPicPr>
        <p:blipFill>
          <a:blip r:embed="rId7" cstate="screen">
            <a:biLevel thresh="25000"/>
          </a:blip>
          <a:stretch>
            <a:fillRect/>
          </a:stretch>
        </p:blipFill>
        <p:spPr>
          <a:xfrm rot="5400000">
            <a:off x="8247652" y="1549434"/>
            <a:ext cx="3142148" cy="3133171"/>
          </a:xfrm>
          <a:prstGeom prst="rect">
            <a:avLst/>
          </a:prstGeom>
        </p:spPr>
      </p:pic>
      <p:pic>
        <p:nvPicPr>
          <p:cNvPr id="18" name="图片 17"/>
          <p:cNvPicPr>
            <a:picLocks noChangeAspect="1"/>
          </p:cNvPicPr>
          <p:nvPr/>
        </p:nvPicPr>
        <p:blipFill rotWithShape="1">
          <a:blip r:embed="rId8" cstate="screen"/>
          <a:srcRect/>
          <a:stretch>
            <a:fillRect/>
          </a:stretch>
        </p:blipFill>
        <p:spPr>
          <a:xfrm>
            <a:off x="658368" y="2050961"/>
            <a:ext cx="1015960" cy="692238"/>
          </a:xfrm>
          <a:prstGeom prst="rect">
            <a:avLst/>
          </a:prstGeom>
        </p:spPr>
      </p:pic>
      <p:pic>
        <p:nvPicPr>
          <p:cNvPr id="19" name="图片 18"/>
          <p:cNvPicPr>
            <a:picLocks noChangeAspect="1"/>
          </p:cNvPicPr>
          <p:nvPr/>
        </p:nvPicPr>
        <p:blipFill rotWithShape="1">
          <a:blip r:embed="rId9" cstate="screen"/>
          <a:srcRect/>
          <a:stretch>
            <a:fillRect/>
          </a:stretch>
        </p:blipFill>
        <p:spPr>
          <a:xfrm>
            <a:off x="5161950" y="2211494"/>
            <a:ext cx="1194773" cy="1063409"/>
          </a:xfrm>
          <a:prstGeom prst="rect">
            <a:avLst/>
          </a:prstGeom>
        </p:spPr>
      </p:pic>
      <p:pic>
        <p:nvPicPr>
          <p:cNvPr id="20" name="图片 19"/>
          <p:cNvPicPr>
            <a:picLocks noChangeAspect="1"/>
          </p:cNvPicPr>
          <p:nvPr/>
        </p:nvPicPr>
        <p:blipFill rotWithShape="1">
          <a:blip r:embed="rId10" cstate="screen"/>
          <a:srcRect t="-12544"/>
          <a:stretch>
            <a:fillRect/>
          </a:stretch>
        </p:blipFill>
        <p:spPr>
          <a:xfrm>
            <a:off x="10297660" y="1356668"/>
            <a:ext cx="1170432" cy="1072161"/>
          </a:xfrm>
          <a:prstGeom prst="rect">
            <a:avLst/>
          </a:prstGeom>
        </p:spPr>
      </p:pic>
      <p:sp>
        <p:nvSpPr>
          <p:cNvPr id="21" name="矩形 20"/>
          <p:cNvSpPr/>
          <p:nvPr/>
        </p:nvSpPr>
        <p:spPr>
          <a:xfrm>
            <a:off x="1548327" y="2936234"/>
            <a:ext cx="2135127" cy="1021433"/>
          </a:xfrm>
          <a:prstGeom prst="rect">
            <a:avLst/>
          </a:prstGeom>
        </p:spPr>
        <p:txBody>
          <a:bodyPr wrap="square">
            <a:spAutoFit/>
          </a:bodyPr>
          <a:lstStyle/>
          <a:p>
            <a:pPr>
              <a:lnSpc>
                <a:spcPct val="130000"/>
              </a:lnSpc>
            </a:pPr>
            <a:r>
              <a:rPr lang="zh-CN" altLang="zh-CN" sz="1600" dirty="0">
                <a:solidFill>
                  <a:schemeClr val="tx1">
                    <a:lumMod val="65000"/>
                    <a:lumOff val="35000"/>
                  </a:schemeClr>
                </a:solidFill>
                <a:cs typeface="+mn-ea"/>
                <a:sym typeface="+mn-lt"/>
              </a:rPr>
              <a:t>让学生多读书、好读书、读好书、读整本书</a:t>
            </a:r>
            <a:endParaRPr lang="zh-CN" altLang="en-US" sz="1600" dirty="0">
              <a:solidFill>
                <a:schemeClr val="tx1">
                  <a:lumMod val="65000"/>
                  <a:lumOff val="35000"/>
                </a:schemeClr>
              </a:solidFill>
              <a:cs typeface="+mn-ea"/>
              <a:sym typeface="+mn-lt"/>
            </a:endParaRPr>
          </a:p>
        </p:txBody>
      </p:sp>
      <p:sp>
        <p:nvSpPr>
          <p:cNvPr id="22" name="矩形 21"/>
          <p:cNvSpPr/>
          <p:nvPr/>
        </p:nvSpPr>
        <p:spPr>
          <a:xfrm>
            <a:off x="5355776" y="3274903"/>
            <a:ext cx="2567534" cy="1185324"/>
          </a:xfrm>
          <a:prstGeom prst="rect">
            <a:avLst/>
          </a:prstGeom>
        </p:spPr>
        <p:txBody>
          <a:bodyPr wrap="square">
            <a:spAutoFit/>
          </a:bodyPr>
          <a:lstStyle/>
          <a:p>
            <a:pPr>
              <a:lnSpc>
                <a:spcPct val="130000"/>
              </a:lnSpc>
            </a:pPr>
            <a:r>
              <a:rPr lang="zh-CN" altLang="zh-CN" sz="1400" dirty="0">
                <a:solidFill>
                  <a:schemeClr val="tx1">
                    <a:lumMod val="65000"/>
                    <a:lumOff val="35000"/>
                  </a:schemeClr>
                </a:solidFill>
                <a:cs typeface="+mn-ea"/>
                <a:sym typeface="+mn-lt"/>
              </a:rPr>
              <a:t>教育孩子上课认真听讲，积极参与课上学习，    做好笔记，课下有选择的做阅读练习，不断提高阅读能力</a:t>
            </a:r>
            <a:endParaRPr lang="zh-CN" altLang="en-US" sz="1400" dirty="0">
              <a:solidFill>
                <a:schemeClr val="tx1">
                  <a:lumMod val="65000"/>
                  <a:lumOff val="35000"/>
                </a:schemeClr>
              </a:solidFill>
              <a:cs typeface="+mn-ea"/>
              <a:sym typeface="+mn-lt"/>
            </a:endParaRPr>
          </a:p>
        </p:txBody>
      </p:sp>
      <p:sp>
        <p:nvSpPr>
          <p:cNvPr id="23" name="矩形 22"/>
          <p:cNvSpPr/>
          <p:nvPr/>
        </p:nvSpPr>
        <p:spPr>
          <a:xfrm>
            <a:off x="8891065" y="2576488"/>
            <a:ext cx="2464822" cy="1021433"/>
          </a:xfrm>
          <a:prstGeom prst="rect">
            <a:avLst/>
          </a:prstGeom>
        </p:spPr>
        <p:txBody>
          <a:bodyPr wrap="square">
            <a:spAutoFit/>
          </a:bodyPr>
          <a:lstStyle/>
          <a:p>
            <a:pPr>
              <a:lnSpc>
                <a:spcPct val="130000"/>
              </a:lnSpc>
            </a:pPr>
            <a:r>
              <a:rPr lang="zh-CN" altLang="zh-CN" sz="1600" dirty="0">
                <a:solidFill>
                  <a:schemeClr val="tx1">
                    <a:lumMod val="65000"/>
                    <a:lumOff val="35000"/>
                  </a:schemeClr>
                </a:solidFill>
                <a:cs typeface="+mn-ea"/>
                <a:sym typeface="+mn-lt"/>
              </a:rPr>
              <a:t>注重培养孩子良好的学习和行为习惯，做好每一次考试的分析和改进措施</a:t>
            </a:r>
            <a:endParaRPr lang="zh-CN" altLang="en-US" sz="1600" dirty="0">
              <a:solidFill>
                <a:schemeClr val="tx1">
                  <a:lumMod val="65000"/>
                  <a:lumOff val="35000"/>
                </a:schemeClr>
              </a:solidFill>
              <a:cs typeface="+mn-ea"/>
              <a:sym typeface="+mn-lt"/>
            </a:endParaRPr>
          </a:p>
        </p:txBody>
      </p:sp>
      <p:pic>
        <p:nvPicPr>
          <p:cNvPr id="24" name="图片 23"/>
          <p:cNvPicPr>
            <a:picLocks noChangeAspect="1"/>
          </p:cNvPicPr>
          <p:nvPr/>
        </p:nvPicPr>
        <p:blipFill>
          <a:blip r:embed="rId11"/>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188"/>
                                </p:stCondLst>
                                <p:childTnLst>
                                  <p:par>
                                    <p:cTn id="32" presetID="2" presetClass="entr" presetSubtype="12" fill="hold" nodeType="afterEffect" p14:presetBounceEnd="50000">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14:bounceEnd="50000">
                                          <p:cBhvr additive="base">
                                            <p:cTn id="34" dur="15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35" dur="1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14:presetBounceEnd="50000">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14:bounceEnd="50000">
                                          <p:cBhvr additive="base">
                                            <p:cTn id="38" dur="150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39" dur="150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14:presetBounceEnd="50000">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14:bounceEnd="50000">
                                          <p:cBhvr additive="base">
                                            <p:cTn id="42" dur="15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43" dur="1500" fill="hold"/>
                                            <p:tgtEl>
                                              <p:spTgt spid="20"/>
                                            </p:tgtEl>
                                            <p:attrNameLst>
                                              <p:attrName>ppt_y</p:attrName>
                                            </p:attrNameLst>
                                          </p:cBhvr>
                                          <p:tavLst>
                                            <p:tav tm="0">
                                              <p:val>
                                                <p:strVal val="1+#ppt_h/2"/>
                                              </p:val>
                                            </p:tav>
                                            <p:tav tm="100000">
                                              <p:val>
                                                <p:strVal val="#ppt_y"/>
                                              </p:val>
                                            </p:tav>
                                          </p:tavLst>
                                        </p:anim>
                                      </p:childTnLst>
                                    </p:cTn>
                                  </p:par>
                                </p:childTnLst>
                              </p:cTn>
                            </p:par>
                            <p:par>
                              <p:cTn id="44" fill="hold">
                                <p:stCondLst>
                                  <p:cond delay="2688"/>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p:stCondLst>
                                  <p:cond delay="3188"/>
                                </p:stCondLst>
                                <p:childTnLst>
                                  <p:par>
                                    <p:cTn id="55" presetID="3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800" decel="100000"/>
                                            <p:tgtEl>
                                              <p:spTgt spid="21"/>
                                            </p:tgtEl>
                                          </p:cBhvr>
                                        </p:animEffect>
                                        <p:anim calcmode="lin" valueType="num">
                                          <p:cBhvr>
                                            <p:cTn id="58" dur="800" decel="100000" fill="hold"/>
                                            <p:tgtEl>
                                              <p:spTgt spid="21"/>
                                            </p:tgtEl>
                                            <p:attrNameLst>
                                              <p:attrName>style.rotation</p:attrName>
                                            </p:attrNameLst>
                                          </p:cBhvr>
                                          <p:tavLst>
                                            <p:tav tm="0">
                                              <p:val>
                                                <p:fltVal val="-90"/>
                                              </p:val>
                                            </p:tav>
                                            <p:tav tm="100000">
                                              <p:val>
                                                <p:fltVal val="0"/>
                                              </p:val>
                                            </p:tav>
                                          </p:tavLst>
                                        </p:anim>
                                        <p:anim calcmode="lin" valueType="num">
                                          <p:cBhvr>
                                            <p:cTn id="59" dur="800" decel="100000" fill="hold"/>
                                            <p:tgtEl>
                                              <p:spTgt spid="21"/>
                                            </p:tgtEl>
                                            <p:attrNameLst>
                                              <p:attrName>ppt_x</p:attrName>
                                            </p:attrNameLst>
                                          </p:cBhvr>
                                          <p:tavLst>
                                            <p:tav tm="0">
                                              <p:val>
                                                <p:strVal val="#ppt_x+0.4"/>
                                              </p:val>
                                            </p:tav>
                                            <p:tav tm="100000">
                                              <p:val>
                                                <p:strVal val="#ppt_x-0.05"/>
                                              </p:val>
                                            </p:tav>
                                          </p:tavLst>
                                        </p:anim>
                                        <p:anim calcmode="lin" valueType="num">
                                          <p:cBhvr>
                                            <p:cTn id="60" dur="800" decel="100000" fill="hold"/>
                                            <p:tgtEl>
                                              <p:spTgt spid="21"/>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63" fill="hold">
                                <p:stCondLst>
                                  <p:cond delay="4188"/>
                                </p:stCondLst>
                                <p:childTnLst>
                                  <p:par>
                                    <p:cTn id="64" presetID="30"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800" decel="100000"/>
                                            <p:tgtEl>
                                              <p:spTgt spid="22"/>
                                            </p:tgtEl>
                                          </p:cBhvr>
                                        </p:animEffect>
                                        <p:anim calcmode="lin" valueType="num">
                                          <p:cBhvr>
                                            <p:cTn id="67" dur="800" decel="100000" fill="hold"/>
                                            <p:tgtEl>
                                              <p:spTgt spid="22"/>
                                            </p:tgtEl>
                                            <p:attrNameLst>
                                              <p:attrName>style.rotation</p:attrName>
                                            </p:attrNameLst>
                                          </p:cBhvr>
                                          <p:tavLst>
                                            <p:tav tm="0">
                                              <p:val>
                                                <p:fltVal val="-90"/>
                                              </p:val>
                                            </p:tav>
                                            <p:tav tm="100000">
                                              <p:val>
                                                <p:fltVal val="0"/>
                                              </p:val>
                                            </p:tav>
                                          </p:tavLst>
                                        </p:anim>
                                        <p:anim calcmode="lin" valueType="num">
                                          <p:cBhvr>
                                            <p:cTn id="68" dur="800" decel="100000" fill="hold"/>
                                            <p:tgtEl>
                                              <p:spTgt spid="22"/>
                                            </p:tgtEl>
                                            <p:attrNameLst>
                                              <p:attrName>ppt_x</p:attrName>
                                            </p:attrNameLst>
                                          </p:cBhvr>
                                          <p:tavLst>
                                            <p:tav tm="0">
                                              <p:val>
                                                <p:strVal val="#ppt_x+0.4"/>
                                              </p:val>
                                            </p:tav>
                                            <p:tav tm="100000">
                                              <p:val>
                                                <p:strVal val="#ppt_x-0.05"/>
                                              </p:val>
                                            </p:tav>
                                          </p:tavLst>
                                        </p:anim>
                                        <p:anim calcmode="lin" valueType="num">
                                          <p:cBhvr>
                                            <p:cTn id="69" dur="800" decel="100000" fill="hold"/>
                                            <p:tgtEl>
                                              <p:spTgt spid="22"/>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72" fill="hold">
                                <p:stCondLst>
                                  <p:cond delay="5188"/>
                                </p:stCondLst>
                                <p:childTnLst>
                                  <p:par>
                                    <p:cTn id="73" presetID="30" presetClass="entr" presetSubtype="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800" decel="100000"/>
                                            <p:tgtEl>
                                              <p:spTgt spid="23"/>
                                            </p:tgtEl>
                                          </p:cBhvr>
                                        </p:animEffect>
                                        <p:anim calcmode="lin" valueType="num">
                                          <p:cBhvr>
                                            <p:cTn id="76" dur="800" decel="100000" fill="hold"/>
                                            <p:tgtEl>
                                              <p:spTgt spid="23"/>
                                            </p:tgtEl>
                                            <p:attrNameLst>
                                              <p:attrName>style.rotation</p:attrName>
                                            </p:attrNameLst>
                                          </p:cBhvr>
                                          <p:tavLst>
                                            <p:tav tm="0">
                                              <p:val>
                                                <p:fltVal val="-90"/>
                                              </p:val>
                                            </p:tav>
                                            <p:tav tm="100000">
                                              <p:val>
                                                <p:fltVal val="0"/>
                                              </p:val>
                                            </p:tav>
                                          </p:tavLst>
                                        </p:anim>
                                        <p:anim calcmode="lin" valueType="num">
                                          <p:cBhvr>
                                            <p:cTn id="77" dur="800" decel="100000" fill="hold"/>
                                            <p:tgtEl>
                                              <p:spTgt spid="23"/>
                                            </p:tgtEl>
                                            <p:attrNameLst>
                                              <p:attrName>ppt_x</p:attrName>
                                            </p:attrNameLst>
                                          </p:cBhvr>
                                          <p:tavLst>
                                            <p:tav tm="0">
                                              <p:val>
                                                <p:strVal val="#ppt_x+0.4"/>
                                              </p:val>
                                            </p:tav>
                                            <p:tav tm="100000">
                                              <p:val>
                                                <p:strVal val="#ppt_x-0.05"/>
                                              </p:val>
                                            </p:tav>
                                          </p:tavLst>
                                        </p:anim>
                                        <p:anim calcmode="lin" valueType="num">
                                          <p:cBhvr>
                                            <p:cTn id="78" dur="800" decel="100000" fill="hold"/>
                                            <p:tgtEl>
                                              <p:spTgt spid="23"/>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1" grpId="0"/>
          <p:bldP spid="22" grpId="0"/>
          <p:bldP spid="2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188"/>
                                </p:stCondLst>
                                <p:childTnLst>
                                  <p:par>
                                    <p:cTn id="32" presetID="2" presetClass="entr" presetSubtype="12"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1500" fill="hold"/>
                                            <p:tgtEl>
                                              <p:spTgt spid="18"/>
                                            </p:tgtEl>
                                            <p:attrNameLst>
                                              <p:attrName>ppt_x</p:attrName>
                                            </p:attrNameLst>
                                          </p:cBhvr>
                                          <p:tavLst>
                                            <p:tav tm="0">
                                              <p:val>
                                                <p:strVal val="0-#ppt_w/2"/>
                                              </p:val>
                                            </p:tav>
                                            <p:tav tm="100000">
                                              <p:val>
                                                <p:strVal val="#ppt_x"/>
                                              </p:val>
                                            </p:tav>
                                          </p:tavLst>
                                        </p:anim>
                                        <p:anim calcmode="lin" valueType="num">
                                          <p:cBhvr additive="base">
                                            <p:cTn id="35" dur="1500" fill="hold"/>
                                            <p:tgtEl>
                                              <p:spTgt spid="18"/>
                                            </p:tgtEl>
                                            <p:attrNameLst>
                                              <p:attrName>ppt_y</p:attrName>
                                            </p:attrNameLst>
                                          </p:cBhvr>
                                          <p:tavLst>
                                            <p:tav tm="0">
                                              <p:val>
                                                <p:strVal val="1+#ppt_h/2"/>
                                              </p:val>
                                            </p:tav>
                                            <p:tav tm="100000">
                                              <p:val>
                                                <p:strVal val="#ppt_y"/>
                                              </p:val>
                                            </p:tav>
                                          </p:tavLst>
                                        </p:anim>
                                      </p:childTnLst>
                                    </p:cTn>
                                  </p:par>
                                  <p:par>
                                    <p:cTn id="36" presetID="2" presetClass="entr" presetSubtype="12"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1500" fill="hold"/>
                                            <p:tgtEl>
                                              <p:spTgt spid="19"/>
                                            </p:tgtEl>
                                            <p:attrNameLst>
                                              <p:attrName>ppt_x</p:attrName>
                                            </p:attrNameLst>
                                          </p:cBhvr>
                                          <p:tavLst>
                                            <p:tav tm="0">
                                              <p:val>
                                                <p:strVal val="0-#ppt_w/2"/>
                                              </p:val>
                                            </p:tav>
                                            <p:tav tm="100000">
                                              <p:val>
                                                <p:strVal val="#ppt_x"/>
                                              </p:val>
                                            </p:tav>
                                          </p:tavLst>
                                        </p:anim>
                                        <p:anim calcmode="lin" valueType="num">
                                          <p:cBhvr additive="base">
                                            <p:cTn id="39" dur="1500" fill="hold"/>
                                            <p:tgtEl>
                                              <p:spTgt spid="19"/>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1500" fill="hold"/>
                                            <p:tgtEl>
                                              <p:spTgt spid="20"/>
                                            </p:tgtEl>
                                            <p:attrNameLst>
                                              <p:attrName>ppt_x</p:attrName>
                                            </p:attrNameLst>
                                          </p:cBhvr>
                                          <p:tavLst>
                                            <p:tav tm="0">
                                              <p:val>
                                                <p:strVal val="1+#ppt_w/2"/>
                                              </p:val>
                                            </p:tav>
                                            <p:tav tm="100000">
                                              <p:val>
                                                <p:strVal val="#ppt_x"/>
                                              </p:val>
                                            </p:tav>
                                          </p:tavLst>
                                        </p:anim>
                                        <p:anim calcmode="lin" valueType="num">
                                          <p:cBhvr additive="base">
                                            <p:cTn id="43" dur="1500" fill="hold"/>
                                            <p:tgtEl>
                                              <p:spTgt spid="20"/>
                                            </p:tgtEl>
                                            <p:attrNameLst>
                                              <p:attrName>ppt_y</p:attrName>
                                            </p:attrNameLst>
                                          </p:cBhvr>
                                          <p:tavLst>
                                            <p:tav tm="0">
                                              <p:val>
                                                <p:strVal val="1+#ppt_h/2"/>
                                              </p:val>
                                            </p:tav>
                                            <p:tav tm="100000">
                                              <p:val>
                                                <p:strVal val="#ppt_y"/>
                                              </p:val>
                                            </p:tav>
                                          </p:tavLst>
                                        </p:anim>
                                      </p:childTnLst>
                                    </p:cTn>
                                  </p:par>
                                </p:childTnLst>
                              </p:cTn>
                            </p:par>
                            <p:par>
                              <p:cTn id="44" fill="hold">
                                <p:stCondLst>
                                  <p:cond delay="2688"/>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childTnLst>
                              </p:cTn>
                            </p:par>
                            <p:par>
                              <p:cTn id="54" fill="hold">
                                <p:stCondLst>
                                  <p:cond delay="3188"/>
                                </p:stCondLst>
                                <p:childTnLst>
                                  <p:par>
                                    <p:cTn id="55" presetID="30"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800" decel="100000"/>
                                            <p:tgtEl>
                                              <p:spTgt spid="21"/>
                                            </p:tgtEl>
                                          </p:cBhvr>
                                        </p:animEffect>
                                        <p:anim calcmode="lin" valueType="num">
                                          <p:cBhvr>
                                            <p:cTn id="58" dur="800" decel="100000" fill="hold"/>
                                            <p:tgtEl>
                                              <p:spTgt spid="21"/>
                                            </p:tgtEl>
                                            <p:attrNameLst>
                                              <p:attrName>style.rotation</p:attrName>
                                            </p:attrNameLst>
                                          </p:cBhvr>
                                          <p:tavLst>
                                            <p:tav tm="0">
                                              <p:val>
                                                <p:fltVal val="-90"/>
                                              </p:val>
                                            </p:tav>
                                            <p:tav tm="100000">
                                              <p:val>
                                                <p:fltVal val="0"/>
                                              </p:val>
                                            </p:tav>
                                          </p:tavLst>
                                        </p:anim>
                                        <p:anim calcmode="lin" valueType="num">
                                          <p:cBhvr>
                                            <p:cTn id="59" dur="800" decel="100000" fill="hold"/>
                                            <p:tgtEl>
                                              <p:spTgt spid="21"/>
                                            </p:tgtEl>
                                            <p:attrNameLst>
                                              <p:attrName>ppt_x</p:attrName>
                                            </p:attrNameLst>
                                          </p:cBhvr>
                                          <p:tavLst>
                                            <p:tav tm="0">
                                              <p:val>
                                                <p:strVal val="#ppt_x+0.4"/>
                                              </p:val>
                                            </p:tav>
                                            <p:tav tm="100000">
                                              <p:val>
                                                <p:strVal val="#ppt_x-0.05"/>
                                              </p:val>
                                            </p:tav>
                                          </p:tavLst>
                                        </p:anim>
                                        <p:anim calcmode="lin" valueType="num">
                                          <p:cBhvr>
                                            <p:cTn id="60" dur="800" decel="100000" fill="hold"/>
                                            <p:tgtEl>
                                              <p:spTgt spid="21"/>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childTnLst>
                              </p:cTn>
                            </p:par>
                            <p:par>
                              <p:cTn id="63" fill="hold">
                                <p:stCondLst>
                                  <p:cond delay="4188"/>
                                </p:stCondLst>
                                <p:childTnLst>
                                  <p:par>
                                    <p:cTn id="64" presetID="30"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800" decel="100000"/>
                                            <p:tgtEl>
                                              <p:spTgt spid="22"/>
                                            </p:tgtEl>
                                          </p:cBhvr>
                                        </p:animEffect>
                                        <p:anim calcmode="lin" valueType="num">
                                          <p:cBhvr>
                                            <p:cTn id="67" dur="800" decel="100000" fill="hold"/>
                                            <p:tgtEl>
                                              <p:spTgt spid="22"/>
                                            </p:tgtEl>
                                            <p:attrNameLst>
                                              <p:attrName>style.rotation</p:attrName>
                                            </p:attrNameLst>
                                          </p:cBhvr>
                                          <p:tavLst>
                                            <p:tav tm="0">
                                              <p:val>
                                                <p:fltVal val="-90"/>
                                              </p:val>
                                            </p:tav>
                                            <p:tav tm="100000">
                                              <p:val>
                                                <p:fltVal val="0"/>
                                              </p:val>
                                            </p:tav>
                                          </p:tavLst>
                                        </p:anim>
                                        <p:anim calcmode="lin" valueType="num">
                                          <p:cBhvr>
                                            <p:cTn id="68" dur="800" decel="100000" fill="hold"/>
                                            <p:tgtEl>
                                              <p:spTgt spid="22"/>
                                            </p:tgtEl>
                                            <p:attrNameLst>
                                              <p:attrName>ppt_x</p:attrName>
                                            </p:attrNameLst>
                                          </p:cBhvr>
                                          <p:tavLst>
                                            <p:tav tm="0">
                                              <p:val>
                                                <p:strVal val="#ppt_x+0.4"/>
                                              </p:val>
                                            </p:tav>
                                            <p:tav tm="100000">
                                              <p:val>
                                                <p:strVal val="#ppt_x-0.05"/>
                                              </p:val>
                                            </p:tav>
                                          </p:tavLst>
                                        </p:anim>
                                        <p:anim calcmode="lin" valueType="num">
                                          <p:cBhvr>
                                            <p:cTn id="69" dur="800" decel="100000" fill="hold"/>
                                            <p:tgtEl>
                                              <p:spTgt spid="22"/>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childTnLst>
                              </p:cTn>
                            </p:par>
                            <p:par>
                              <p:cTn id="72" fill="hold">
                                <p:stCondLst>
                                  <p:cond delay="5188"/>
                                </p:stCondLst>
                                <p:childTnLst>
                                  <p:par>
                                    <p:cTn id="73" presetID="30" presetClass="entr" presetSubtype="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800" decel="100000"/>
                                            <p:tgtEl>
                                              <p:spTgt spid="23"/>
                                            </p:tgtEl>
                                          </p:cBhvr>
                                        </p:animEffect>
                                        <p:anim calcmode="lin" valueType="num">
                                          <p:cBhvr>
                                            <p:cTn id="76" dur="800" decel="100000" fill="hold"/>
                                            <p:tgtEl>
                                              <p:spTgt spid="23"/>
                                            </p:tgtEl>
                                            <p:attrNameLst>
                                              <p:attrName>style.rotation</p:attrName>
                                            </p:attrNameLst>
                                          </p:cBhvr>
                                          <p:tavLst>
                                            <p:tav tm="0">
                                              <p:val>
                                                <p:fltVal val="-90"/>
                                              </p:val>
                                            </p:tav>
                                            <p:tav tm="100000">
                                              <p:val>
                                                <p:fltVal val="0"/>
                                              </p:val>
                                            </p:tav>
                                          </p:tavLst>
                                        </p:anim>
                                        <p:anim calcmode="lin" valueType="num">
                                          <p:cBhvr>
                                            <p:cTn id="77" dur="800" decel="100000" fill="hold"/>
                                            <p:tgtEl>
                                              <p:spTgt spid="23"/>
                                            </p:tgtEl>
                                            <p:attrNameLst>
                                              <p:attrName>ppt_x</p:attrName>
                                            </p:attrNameLst>
                                          </p:cBhvr>
                                          <p:tavLst>
                                            <p:tav tm="0">
                                              <p:val>
                                                <p:strVal val="#ppt_x+0.4"/>
                                              </p:val>
                                            </p:tav>
                                            <p:tav tm="100000">
                                              <p:val>
                                                <p:strVal val="#ppt_x-0.05"/>
                                              </p:val>
                                            </p:tav>
                                          </p:tavLst>
                                        </p:anim>
                                        <p:anim calcmode="lin" valueType="num">
                                          <p:cBhvr>
                                            <p:cTn id="78" dur="800" decel="100000" fill="hold"/>
                                            <p:tgtEl>
                                              <p:spTgt spid="23"/>
                                            </p:tgtEl>
                                            <p:attrNameLst>
                                              <p:attrName>ppt_y</p:attrName>
                                            </p:attrNameLst>
                                          </p:cBhvr>
                                          <p:tavLst>
                                            <p:tav tm="0">
                                              <p:val>
                                                <p:strVal val="#ppt_y-0.4"/>
                                              </p:val>
                                            </p:tav>
                                            <p:tav tm="100000">
                                              <p:val>
                                                <p:strVal val="#ppt_y+0.1"/>
                                              </p:val>
                                            </p:tav>
                                          </p:tavLst>
                                        </p:anim>
                                        <p:anim calcmode="lin" valueType="num">
                                          <p:cBhvr>
                                            <p:cTn id="79"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80"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1" grpId="0"/>
          <p:bldP spid="22" grpId="0"/>
          <p:bldP spid="2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142567" y="157442"/>
            <a:ext cx="943173" cy="910222"/>
          </a:xfrm>
          <a:prstGeom prst="rect">
            <a:avLst/>
          </a:prstGeom>
        </p:spPr>
      </p:pic>
      <p:sp>
        <p:nvSpPr>
          <p:cNvPr id="3" name="PA-矩形 14"/>
          <p:cNvSpPr/>
          <p:nvPr>
            <p:custDataLst>
              <p:tags r:id="rId3"/>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教学分析</a:t>
            </a:r>
            <a:endParaRPr lang="zh-CN" altLang="en-US" sz="4000" dirty="0">
              <a:cs typeface="+mn-ea"/>
              <a:sym typeface="+mn-lt"/>
            </a:endParaRPr>
          </a:p>
        </p:txBody>
      </p:sp>
      <p:sp>
        <p:nvSpPr>
          <p:cNvPr id="4" name="PA-矩形 28"/>
          <p:cNvSpPr/>
          <p:nvPr>
            <p:custDataLst>
              <p:tags r:id="rId4"/>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endParaRPr lang="en-US" altLang="zh-CN" dirty="0">
              <a:cs typeface="+mn-ea"/>
              <a:sym typeface="+mn-lt"/>
            </a:endParaRPr>
          </a:p>
        </p:txBody>
      </p:sp>
      <p:pic>
        <p:nvPicPr>
          <p:cNvPr id="5" name="图片 4"/>
          <p:cNvPicPr>
            <a:picLocks noChangeAspect="1"/>
          </p:cNvPicPr>
          <p:nvPr/>
        </p:nvPicPr>
        <p:blipFill>
          <a:blip r:embed="rId5" cstate="screen"/>
          <a:stretch>
            <a:fillRect/>
          </a:stretch>
        </p:blipFill>
        <p:spPr>
          <a:xfrm>
            <a:off x="4685740" y="148518"/>
            <a:ext cx="526340" cy="677056"/>
          </a:xfrm>
          <a:prstGeom prst="rect">
            <a:avLst/>
          </a:prstGeom>
        </p:spPr>
      </p:pic>
      <p:pic>
        <p:nvPicPr>
          <p:cNvPr id="6" name="图形 5"/>
          <p:cNvPicPr preferRelativeResize="0"/>
          <p:nvPr/>
        </p:nvPicPr>
        <p:blipFill>
          <a:blip r:embed="rId6"/>
          <a:stretch>
            <a:fillRect/>
          </a:stretch>
        </p:blipFill>
        <p:spPr>
          <a:xfrm flipV="1">
            <a:off x="1085740" y="796848"/>
            <a:ext cx="3600000" cy="28800"/>
          </a:xfrm>
          <a:prstGeom prst="rect">
            <a:avLst/>
          </a:prstGeom>
        </p:spPr>
      </p:pic>
      <p:pic>
        <p:nvPicPr>
          <p:cNvPr id="7" name="图片 6"/>
          <p:cNvPicPr>
            <a:picLocks noChangeAspect="1"/>
          </p:cNvPicPr>
          <p:nvPr/>
        </p:nvPicPr>
        <p:blipFill rotWithShape="1">
          <a:blip r:embed="rId7" cstate="screen">
            <a:biLevel thresh="25000"/>
          </a:blip>
          <a:srcRect/>
          <a:stretch>
            <a:fillRect/>
          </a:stretch>
        </p:blipFill>
        <p:spPr>
          <a:xfrm>
            <a:off x="2111767" y="3143344"/>
            <a:ext cx="2696504" cy="2110929"/>
          </a:xfrm>
          <a:custGeom>
            <a:avLst/>
            <a:gdLst>
              <a:gd name="connsiteX0" fmla="*/ 0 w 2696504"/>
              <a:gd name="connsiteY0" fmla="*/ 0 h 2110929"/>
              <a:gd name="connsiteX1" fmla="*/ 2696504 w 2696504"/>
              <a:gd name="connsiteY1" fmla="*/ 0 h 2110929"/>
              <a:gd name="connsiteX2" fmla="*/ 2696504 w 2696504"/>
              <a:gd name="connsiteY2" fmla="*/ 1603392 h 2110929"/>
              <a:gd name="connsiteX3" fmla="*/ 1348252 w 2696504"/>
              <a:gd name="connsiteY3" fmla="*/ 1603392 h 2110929"/>
              <a:gd name="connsiteX4" fmla="*/ 1348252 w 2696504"/>
              <a:gd name="connsiteY4" fmla="*/ 2110929 h 2110929"/>
              <a:gd name="connsiteX5" fmla="*/ 0 w 2696504"/>
              <a:gd name="connsiteY5" fmla="*/ 2110929 h 211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6504" h="2110929">
                <a:moveTo>
                  <a:pt x="0" y="0"/>
                </a:moveTo>
                <a:lnTo>
                  <a:pt x="2696504" y="0"/>
                </a:lnTo>
                <a:lnTo>
                  <a:pt x="2696504" y="1603392"/>
                </a:lnTo>
                <a:lnTo>
                  <a:pt x="1348252" y="1603392"/>
                </a:lnTo>
                <a:lnTo>
                  <a:pt x="1348252" y="2110929"/>
                </a:lnTo>
                <a:lnTo>
                  <a:pt x="0" y="2110929"/>
                </a:lnTo>
                <a:close/>
              </a:path>
            </a:pathLst>
          </a:custGeom>
        </p:spPr>
      </p:pic>
      <p:pic>
        <p:nvPicPr>
          <p:cNvPr id="8" name="图片 7"/>
          <p:cNvPicPr>
            <a:picLocks noChangeAspect="1"/>
          </p:cNvPicPr>
          <p:nvPr/>
        </p:nvPicPr>
        <p:blipFill rotWithShape="1">
          <a:blip r:embed="rId7" cstate="screen">
            <a:biLevel thresh="25000"/>
          </a:blip>
          <a:srcRect/>
          <a:stretch>
            <a:fillRect/>
          </a:stretch>
        </p:blipFill>
        <p:spPr>
          <a:xfrm>
            <a:off x="5219267" y="2758440"/>
            <a:ext cx="2696504" cy="2110929"/>
          </a:xfrm>
          <a:custGeom>
            <a:avLst/>
            <a:gdLst>
              <a:gd name="connsiteX0" fmla="*/ 0 w 2696504"/>
              <a:gd name="connsiteY0" fmla="*/ 0 h 2110929"/>
              <a:gd name="connsiteX1" fmla="*/ 2696504 w 2696504"/>
              <a:gd name="connsiteY1" fmla="*/ 0 h 2110929"/>
              <a:gd name="connsiteX2" fmla="*/ 2696504 w 2696504"/>
              <a:gd name="connsiteY2" fmla="*/ 1603392 h 2110929"/>
              <a:gd name="connsiteX3" fmla="*/ 1348252 w 2696504"/>
              <a:gd name="connsiteY3" fmla="*/ 1603392 h 2110929"/>
              <a:gd name="connsiteX4" fmla="*/ 1348252 w 2696504"/>
              <a:gd name="connsiteY4" fmla="*/ 2110929 h 2110929"/>
              <a:gd name="connsiteX5" fmla="*/ 0 w 2696504"/>
              <a:gd name="connsiteY5" fmla="*/ 2110929 h 211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6504" h="2110929">
                <a:moveTo>
                  <a:pt x="0" y="0"/>
                </a:moveTo>
                <a:lnTo>
                  <a:pt x="2696504" y="0"/>
                </a:lnTo>
                <a:lnTo>
                  <a:pt x="2696504" y="1603392"/>
                </a:lnTo>
                <a:lnTo>
                  <a:pt x="1348252" y="1603392"/>
                </a:lnTo>
                <a:lnTo>
                  <a:pt x="1348252" y="2110929"/>
                </a:lnTo>
                <a:lnTo>
                  <a:pt x="0" y="2110929"/>
                </a:lnTo>
                <a:close/>
              </a:path>
            </a:pathLst>
          </a:custGeom>
        </p:spPr>
      </p:pic>
      <p:pic>
        <p:nvPicPr>
          <p:cNvPr id="9" name="图片 8"/>
          <p:cNvPicPr>
            <a:picLocks noChangeAspect="1"/>
          </p:cNvPicPr>
          <p:nvPr/>
        </p:nvPicPr>
        <p:blipFill rotWithShape="1">
          <a:blip r:embed="rId7" cstate="screen">
            <a:biLevel thresh="25000"/>
          </a:blip>
          <a:srcRect/>
          <a:stretch>
            <a:fillRect/>
          </a:stretch>
        </p:blipFill>
        <p:spPr>
          <a:xfrm>
            <a:off x="8590355" y="2087880"/>
            <a:ext cx="2696504" cy="2110929"/>
          </a:xfrm>
          <a:custGeom>
            <a:avLst/>
            <a:gdLst>
              <a:gd name="connsiteX0" fmla="*/ 0 w 2696504"/>
              <a:gd name="connsiteY0" fmla="*/ 0 h 2110929"/>
              <a:gd name="connsiteX1" fmla="*/ 2696504 w 2696504"/>
              <a:gd name="connsiteY1" fmla="*/ 0 h 2110929"/>
              <a:gd name="connsiteX2" fmla="*/ 2696504 w 2696504"/>
              <a:gd name="connsiteY2" fmla="*/ 1603392 h 2110929"/>
              <a:gd name="connsiteX3" fmla="*/ 1348252 w 2696504"/>
              <a:gd name="connsiteY3" fmla="*/ 1603392 h 2110929"/>
              <a:gd name="connsiteX4" fmla="*/ 1348252 w 2696504"/>
              <a:gd name="connsiteY4" fmla="*/ 2110929 h 2110929"/>
              <a:gd name="connsiteX5" fmla="*/ 0 w 2696504"/>
              <a:gd name="connsiteY5" fmla="*/ 2110929 h 2110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6504" h="2110929">
                <a:moveTo>
                  <a:pt x="0" y="0"/>
                </a:moveTo>
                <a:lnTo>
                  <a:pt x="2696504" y="0"/>
                </a:lnTo>
                <a:lnTo>
                  <a:pt x="2696504" y="1603392"/>
                </a:lnTo>
                <a:lnTo>
                  <a:pt x="1348252" y="1603392"/>
                </a:lnTo>
                <a:lnTo>
                  <a:pt x="1348252" y="2110929"/>
                </a:lnTo>
                <a:lnTo>
                  <a:pt x="0" y="2110929"/>
                </a:lnTo>
                <a:close/>
              </a:path>
            </a:pathLst>
          </a:custGeom>
        </p:spPr>
      </p:pic>
      <p:sp>
        <p:nvSpPr>
          <p:cNvPr id="10" name="矩形 9"/>
          <p:cNvSpPr/>
          <p:nvPr/>
        </p:nvSpPr>
        <p:spPr>
          <a:xfrm>
            <a:off x="2577340" y="3681358"/>
            <a:ext cx="2171267" cy="646331"/>
          </a:xfrm>
          <a:prstGeom prst="rect">
            <a:avLst/>
          </a:prstGeom>
        </p:spPr>
        <p:txBody>
          <a:bodyPr wrap="square">
            <a:spAutoFit/>
          </a:bodyPr>
          <a:lstStyle/>
          <a:p>
            <a:pPr>
              <a:buClrTx/>
            </a:pPr>
            <a:r>
              <a:rPr lang="zh-CN" altLang="zh-CN" b="1" dirty="0">
                <a:cs typeface="+mn-ea"/>
                <a:sym typeface="+mn-lt"/>
              </a:rPr>
              <a:t>部分同学有不好的卫生习惯</a:t>
            </a:r>
            <a:endParaRPr lang="zh-CN" altLang="en-US" dirty="0">
              <a:cs typeface="+mn-ea"/>
              <a:sym typeface="+mn-lt"/>
            </a:endParaRPr>
          </a:p>
        </p:txBody>
      </p:sp>
      <p:sp>
        <p:nvSpPr>
          <p:cNvPr id="11" name="矩形 10"/>
          <p:cNvSpPr/>
          <p:nvPr/>
        </p:nvSpPr>
        <p:spPr>
          <a:xfrm>
            <a:off x="5740979" y="3072829"/>
            <a:ext cx="1994845" cy="923330"/>
          </a:xfrm>
          <a:prstGeom prst="rect">
            <a:avLst/>
          </a:prstGeom>
        </p:spPr>
        <p:txBody>
          <a:bodyPr wrap="square">
            <a:spAutoFit/>
          </a:bodyPr>
          <a:lstStyle/>
          <a:p>
            <a:r>
              <a:rPr lang="zh-CN" altLang="zh-CN" b="1" dirty="0">
                <a:cs typeface="+mn-ea"/>
                <a:sym typeface="+mn-lt"/>
              </a:rPr>
              <a:t>我们应该让孩子做到勤洗头     发，勤剪指甲</a:t>
            </a:r>
            <a:endParaRPr lang="zh-CN" altLang="en-US" b="1" dirty="0">
              <a:cs typeface="+mn-ea"/>
              <a:sym typeface="+mn-lt"/>
            </a:endParaRPr>
          </a:p>
        </p:txBody>
      </p:sp>
      <p:sp>
        <p:nvSpPr>
          <p:cNvPr id="12" name="矩形 11"/>
          <p:cNvSpPr/>
          <p:nvPr/>
        </p:nvSpPr>
        <p:spPr>
          <a:xfrm>
            <a:off x="9164829" y="2459950"/>
            <a:ext cx="1952230" cy="923330"/>
          </a:xfrm>
          <a:prstGeom prst="rect">
            <a:avLst/>
          </a:prstGeom>
        </p:spPr>
        <p:txBody>
          <a:bodyPr wrap="square">
            <a:spAutoFit/>
          </a:bodyPr>
          <a:lstStyle/>
          <a:p>
            <a:r>
              <a:rPr lang="zh-CN" altLang="zh-CN" b="1">
                <a:cs typeface="+mn-ea"/>
                <a:sym typeface="+mn-lt"/>
              </a:rPr>
              <a:t>学生个人卫生方面，希望各位家长理解配合</a:t>
            </a:r>
            <a:endParaRPr lang="zh-CN" altLang="en-US" b="1">
              <a:cs typeface="+mn-ea"/>
              <a:sym typeface="+mn-lt"/>
            </a:endParaRPr>
          </a:p>
        </p:txBody>
      </p:sp>
      <p:pic>
        <p:nvPicPr>
          <p:cNvPr id="14" name="图片 13"/>
          <p:cNvPicPr>
            <a:picLocks noChangeAspect="1"/>
          </p:cNvPicPr>
          <p:nvPr/>
        </p:nvPicPr>
        <p:blipFill rotWithShape="1">
          <a:blip r:embed="rId8" cstate="screen"/>
          <a:srcRect/>
          <a:stretch>
            <a:fillRect/>
          </a:stretch>
        </p:blipFill>
        <p:spPr>
          <a:xfrm>
            <a:off x="2186513" y="2459950"/>
            <a:ext cx="6978316" cy="53824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188"/>
                            </p:stCondLst>
                            <p:childTnLst>
                              <p:par>
                                <p:cTn id="32" presetID="4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2188"/>
                            </p:stCondLst>
                            <p:childTnLst>
                              <p:par>
                                <p:cTn id="43" presetID="42" presetClass="entr" presetSubtype="0" fill="hold"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par>
                          <p:cTn id="53" fill="hold">
                            <p:stCondLst>
                              <p:cond delay="3188"/>
                            </p:stCondLst>
                            <p:childTnLst>
                              <p:par>
                                <p:cTn id="54" presetID="42"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142567" y="157442"/>
            <a:ext cx="943173" cy="910222"/>
          </a:xfrm>
          <a:prstGeom prst="rect">
            <a:avLst/>
          </a:prstGeom>
        </p:spPr>
      </p:pic>
      <p:sp>
        <p:nvSpPr>
          <p:cNvPr id="3" name="PA-矩形 14"/>
          <p:cNvSpPr/>
          <p:nvPr>
            <p:custDataLst>
              <p:tags r:id="rId3"/>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教学分析</a:t>
            </a:r>
            <a:endParaRPr lang="zh-CN" altLang="en-US" sz="4000" dirty="0">
              <a:cs typeface="+mn-ea"/>
              <a:sym typeface="+mn-lt"/>
            </a:endParaRPr>
          </a:p>
        </p:txBody>
      </p:sp>
      <p:sp>
        <p:nvSpPr>
          <p:cNvPr id="4" name="PA-矩形 28"/>
          <p:cNvSpPr/>
          <p:nvPr>
            <p:custDataLst>
              <p:tags r:id="rId4"/>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endParaRPr lang="en-US" altLang="zh-CN" dirty="0">
              <a:cs typeface="+mn-ea"/>
              <a:sym typeface="+mn-lt"/>
            </a:endParaRPr>
          </a:p>
        </p:txBody>
      </p:sp>
      <p:pic>
        <p:nvPicPr>
          <p:cNvPr id="5" name="图片 4"/>
          <p:cNvPicPr>
            <a:picLocks noChangeAspect="1"/>
          </p:cNvPicPr>
          <p:nvPr/>
        </p:nvPicPr>
        <p:blipFill>
          <a:blip r:embed="rId5" cstate="screen"/>
          <a:stretch>
            <a:fillRect/>
          </a:stretch>
        </p:blipFill>
        <p:spPr>
          <a:xfrm>
            <a:off x="4685740" y="148518"/>
            <a:ext cx="526340" cy="677056"/>
          </a:xfrm>
          <a:prstGeom prst="rect">
            <a:avLst/>
          </a:prstGeom>
        </p:spPr>
      </p:pic>
      <p:pic>
        <p:nvPicPr>
          <p:cNvPr id="6" name="图形 5"/>
          <p:cNvPicPr preferRelativeResize="0"/>
          <p:nvPr/>
        </p:nvPicPr>
        <p:blipFill>
          <a:blip r:embed="rId6"/>
          <a:stretch>
            <a:fillRect/>
          </a:stretch>
        </p:blipFill>
        <p:spPr>
          <a:xfrm flipV="1">
            <a:off x="1085740" y="796848"/>
            <a:ext cx="3600000" cy="28800"/>
          </a:xfrm>
          <a:prstGeom prst="rect">
            <a:avLst/>
          </a:prstGeom>
        </p:spPr>
      </p:pic>
      <p:grpSp>
        <p:nvGrpSpPr>
          <p:cNvPr id="7" name="组 26"/>
          <p:cNvGrpSpPr/>
          <p:nvPr/>
        </p:nvGrpSpPr>
        <p:grpSpPr>
          <a:xfrm>
            <a:off x="6082911" y="2305625"/>
            <a:ext cx="780448" cy="833813"/>
            <a:chOff x="1966688" y="2132978"/>
            <a:chExt cx="793630" cy="847898"/>
          </a:xfrm>
        </p:grpSpPr>
        <p:pic>
          <p:nvPicPr>
            <p:cNvPr id="8" name="图片 7"/>
            <p:cNvPicPr>
              <a:picLocks noChangeAspect="1"/>
            </p:cNvPicPr>
            <p:nvPr/>
          </p:nvPicPr>
          <p:blipFill rotWithShape="1">
            <a:blip r:embed="rId7" cstate="screen"/>
            <a:srcRect/>
            <a:stretch>
              <a:fillRect/>
            </a:stretch>
          </p:blipFill>
          <p:spPr>
            <a:xfrm rot="5400000">
              <a:off x="1939554" y="2160112"/>
              <a:ext cx="847898" cy="793630"/>
            </a:xfrm>
            <a:prstGeom prst="rect">
              <a:avLst/>
            </a:prstGeom>
          </p:spPr>
        </p:pic>
        <p:sp>
          <p:nvSpPr>
            <p:cNvPr id="9" name="文本框 8"/>
            <p:cNvSpPr txBox="1"/>
            <p:nvPr/>
          </p:nvSpPr>
          <p:spPr>
            <a:xfrm>
              <a:off x="2068768" y="2343847"/>
              <a:ext cx="448597" cy="375571"/>
            </a:xfrm>
            <a:prstGeom prst="rect">
              <a:avLst/>
            </a:prstGeom>
            <a:noFill/>
          </p:spPr>
          <p:txBody>
            <a:bodyPr wrap="none" rtlCol="0">
              <a:spAutoFit/>
            </a:bodyPr>
            <a:lstStyle/>
            <a:p>
              <a:r>
                <a:rPr kumimoji="1" lang="en-US" altLang="zh-CN" b="1" dirty="0">
                  <a:solidFill>
                    <a:schemeClr val="bg1"/>
                  </a:solidFill>
                  <a:cs typeface="+mn-ea"/>
                  <a:sym typeface="+mn-lt"/>
                </a:rPr>
                <a:t>01</a:t>
              </a:r>
              <a:endParaRPr kumimoji="1" lang="zh-CN" altLang="en-US" b="1" dirty="0">
                <a:solidFill>
                  <a:schemeClr val="bg1"/>
                </a:solidFill>
                <a:cs typeface="+mn-ea"/>
                <a:sym typeface="+mn-lt"/>
              </a:endParaRPr>
            </a:p>
          </p:txBody>
        </p:sp>
      </p:grpSp>
      <p:grpSp>
        <p:nvGrpSpPr>
          <p:cNvPr id="10" name="组 32"/>
          <p:cNvGrpSpPr/>
          <p:nvPr/>
        </p:nvGrpSpPr>
        <p:grpSpPr>
          <a:xfrm>
            <a:off x="6082911" y="3519529"/>
            <a:ext cx="780448" cy="833813"/>
            <a:chOff x="1966688" y="2132978"/>
            <a:chExt cx="793630" cy="847898"/>
          </a:xfrm>
        </p:grpSpPr>
        <p:pic>
          <p:nvPicPr>
            <p:cNvPr id="11" name="图片 10"/>
            <p:cNvPicPr>
              <a:picLocks noChangeAspect="1"/>
            </p:cNvPicPr>
            <p:nvPr/>
          </p:nvPicPr>
          <p:blipFill rotWithShape="1">
            <a:blip r:embed="rId7" cstate="screen"/>
            <a:srcRect/>
            <a:stretch>
              <a:fillRect/>
            </a:stretch>
          </p:blipFill>
          <p:spPr>
            <a:xfrm rot="5400000">
              <a:off x="1939554" y="2160112"/>
              <a:ext cx="847898" cy="793630"/>
            </a:xfrm>
            <a:prstGeom prst="rect">
              <a:avLst/>
            </a:prstGeom>
          </p:spPr>
        </p:pic>
        <p:sp>
          <p:nvSpPr>
            <p:cNvPr id="12" name="文本框 11"/>
            <p:cNvSpPr txBox="1"/>
            <p:nvPr/>
          </p:nvSpPr>
          <p:spPr>
            <a:xfrm>
              <a:off x="2068768" y="2343847"/>
              <a:ext cx="448597" cy="375571"/>
            </a:xfrm>
            <a:prstGeom prst="rect">
              <a:avLst/>
            </a:prstGeom>
            <a:noFill/>
          </p:spPr>
          <p:txBody>
            <a:bodyPr wrap="none" rtlCol="0">
              <a:spAutoFit/>
            </a:bodyPr>
            <a:lstStyle/>
            <a:p>
              <a:r>
                <a:rPr kumimoji="1" lang="en-US" altLang="zh-CN" b="1" dirty="0">
                  <a:solidFill>
                    <a:schemeClr val="bg1"/>
                  </a:solidFill>
                  <a:cs typeface="+mn-ea"/>
                  <a:sym typeface="+mn-lt"/>
                </a:rPr>
                <a:t>02</a:t>
              </a:r>
              <a:endParaRPr kumimoji="1" lang="zh-CN" altLang="en-US" b="1" dirty="0">
                <a:solidFill>
                  <a:schemeClr val="bg1"/>
                </a:solidFill>
                <a:cs typeface="+mn-ea"/>
                <a:sym typeface="+mn-lt"/>
              </a:endParaRPr>
            </a:p>
          </p:txBody>
        </p:sp>
      </p:grpSp>
      <p:grpSp>
        <p:nvGrpSpPr>
          <p:cNvPr id="13" name="组 36"/>
          <p:cNvGrpSpPr/>
          <p:nvPr/>
        </p:nvGrpSpPr>
        <p:grpSpPr>
          <a:xfrm>
            <a:off x="6082911" y="4733433"/>
            <a:ext cx="780448" cy="833813"/>
            <a:chOff x="1966688" y="2132978"/>
            <a:chExt cx="793630" cy="847898"/>
          </a:xfrm>
        </p:grpSpPr>
        <p:pic>
          <p:nvPicPr>
            <p:cNvPr id="14" name="图片 13"/>
            <p:cNvPicPr>
              <a:picLocks noChangeAspect="1"/>
            </p:cNvPicPr>
            <p:nvPr/>
          </p:nvPicPr>
          <p:blipFill rotWithShape="1">
            <a:blip r:embed="rId7" cstate="screen"/>
            <a:srcRect/>
            <a:stretch>
              <a:fillRect/>
            </a:stretch>
          </p:blipFill>
          <p:spPr>
            <a:xfrm rot="5400000">
              <a:off x="1939554" y="2160112"/>
              <a:ext cx="847898" cy="793630"/>
            </a:xfrm>
            <a:prstGeom prst="rect">
              <a:avLst/>
            </a:prstGeom>
          </p:spPr>
        </p:pic>
        <p:sp>
          <p:nvSpPr>
            <p:cNvPr id="15" name="文本框 14"/>
            <p:cNvSpPr txBox="1"/>
            <p:nvPr/>
          </p:nvSpPr>
          <p:spPr>
            <a:xfrm>
              <a:off x="2068768" y="2343847"/>
              <a:ext cx="448597" cy="375571"/>
            </a:xfrm>
            <a:prstGeom prst="rect">
              <a:avLst/>
            </a:prstGeom>
            <a:noFill/>
          </p:spPr>
          <p:txBody>
            <a:bodyPr wrap="none" rtlCol="0">
              <a:spAutoFit/>
            </a:bodyPr>
            <a:lstStyle/>
            <a:p>
              <a:r>
                <a:rPr kumimoji="1" lang="en-US" altLang="zh-CN" b="1" dirty="0">
                  <a:solidFill>
                    <a:schemeClr val="bg1"/>
                  </a:solidFill>
                  <a:cs typeface="+mn-ea"/>
                  <a:sym typeface="+mn-lt"/>
                </a:rPr>
                <a:t>03</a:t>
              </a:r>
              <a:endParaRPr kumimoji="1" lang="zh-CN" altLang="en-US" b="1" dirty="0">
                <a:solidFill>
                  <a:schemeClr val="bg1"/>
                </a:solidFill>
                <a:cs typeface="+mn-ea"/>
                <a:sym typeface="+mn-lt"/>
              </a:endParaRPr>
            </a:p>
          </p:txBody>
        </p:sp>
      </p:grpSp>
      <p:sp>
        <p:nvSpPr>
          <p:cNvPr id="16" name="矩形 15"/>
          <p:cNvSpPr/>
          <p:nvPr/>
        </p:nvSpPr>
        <p:spPr>
          <a:xfrm>
            <a:off x="6963744" y="2355440"/>
            <a:ext cx="3224008" cy="646331"/>
          </a:xfrm>
          <a:prstGeom prst="rect">
            <a:avLst/>
          </a:prstGeom>
        </p:spPr>
        <p:txBody>
          <a:bodyPr wrap="square">
            <a:spAutoFit/>
          </a:bodyPr>
          <a:lstStyle/>
          <a:p>
            <a:pPr>
              <a:buClrTx/>
            </a:pPr>
            <a:r>
              <a:rPr lang="zh-CN" altLang="zh-CN" dirty="0">
                <a:cs typeface="+mn-ea"/>
                <a:sym typeface="+mn-lt"/>
              </a:rPr>
              <a:t>班里很多同学自我约束能力较强，自觉遵守各项纪律</a:t>
            </a:r>
            <a:endParaRPr lang="zh-CN" altLang="en-US" dirty="0">
              <a:cs typeface="+mn-ea"/>
              <a:sym typeface="+mn-lt"/>
            </a:endParaRPr>
          </a:p>
        </p:txBody>
      </p:sp>
      <p:sp>
        <p:nvSpPr>
          <p:cNvPr id="17" name="矩形 16"/>
          <p:cNvSpPr/>
          <p:nvPr/>
        </p:nvSpPr>
        <p:spPr>
          <a:xfrm>
            <a:off x="6876192" y="3588395"/>
            <a:ext cx="3959530" cy="646331"/>
          </a:xfrm>
          <a:prstGeom prst="rect">
            <a:avLst/>
          </a:prstGeom>
        </p:spPr>
        <p:txBody>
          <a:bodyPr wrap="square">
            <a:spAutoFit/>
          </a:bodyPr>
          <a:lstStyle/>
          <a:p>
            <a:r>
              <a:rPr lang="zh-CN" altLang="zh-CN" dirty="0">
                <a:cs typeface="+mn-ea"/>
                <a:sym typeface="+mn-lt"/>
              </a:rPr>
              <a:t>部分同学听讲不认真，上课爱做小动作、“爱插嘴”的习   惯有待改进</a:t>
            </a:r>
            <a:endParaRPr lang="zh-CN" altLang="en-US" dirty="0">
              <a:cs typeface="+mn-ea"/>
              <a:sym typeface="+mn-lt"/>
            </a:endParaRPr>
          </a:p>
        </p:txBody>
      </p:sp>
      <p:sp>
        <p:nvSpPr>
          <p:cNvPr id="18" name="矩形 17"/>
          <p:cNvSpPr/>
          <p:nvPr/>
        </p:nvSpPr>
        <p:spPr>
          <a:xfrm>
            <a:off x="6863360" y="4821350"/>
            <a:ext cx="3894135" cy="923330"/>
          </a:xfrm>
          <a:prstGeom prst="rect">
            <a:avLst/>
          </a:prstGeom>
        </p:spPr>
        <p:txBody>
          <a:bodyPr wrap="square">
            <a:spAutoFit/>
          </a:bodyPr>
          <a:lstStyle/>
          <a:p>
            <a:r>
              <a:rPr lang="zh-CN" altLang="zh-CN" dirty="0">
                <a:cs typeface="+mn-ea"/>
                <a:sym typeface="+mn-lt"/>
              </a:rPr>
              <a:t>部分男同学太爱动，自我约束能力较差，课下爱追逐打  闹，安全问题令老师担忧</a:t>
            </a:r>
            <a:endParaRPr lang="zh-CN" altLang="en-US" dirty="0">
              <a:cs typeface="+mn-ea"/>
              <a:sym typeface="+mn-lt"/>
            </a:endParaRPr>
          </a:p>
        </p:txBody>
      </p:sp>
      <p:pic>
        <p:nvPicPr>
          <p:cNvPr id="20" name="图片 19"/>
          <p:cNvPicPr>
            <a:picLocks noChangeAspect="1"/>
          </p:cNvPicPr>
          <p:nvPr/>
        </p:nvPicPr>
        <p:blipFill rotWithShape="1">
          <a:blip r:embed="rId8" cstate="screen"/>
          <a:srcRect/>
          <a:stretch>
            <a:fillRect/>
          </a:stretch>
        </p:blipFill>
        <p:spPr>
          <a:xfrm>
            <a:off x="1273736" y="-583240"/>
            <a:ext cx="3687341" cy="784358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188"/>
                            </p:stCondLst>
                            <p:childTnLst>
                              <p:par>
                                <p:cTn id="32" presetID="52"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Scale>
                                      <p:cBhvr>
                                        <p:cTn id="3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7"/>
                                        </p:tgtEl>
                                        <p:attrNameLst>
                                          <p:attrName>ppt_x</p:attrName>
                                          <p:attrName>ppt_y</p:attrName>
                                        </p:attrNameLst>
                                      </p:cBhvr>
                                    </p:animMotion>
                                    <p:animEffect transition="in" filter="fade">
                                      <p:cBhvr>
                                        <p:cTn id="36" dur="1000"/>
                                        <p:tgtEl>
                                          <p:spTgt spid="7"/>
                                        </p:tgtEl>
                                      </p:cBhvr>
                                    </p:animEffect>
                                  </p:childTnLst>
                                </p:cTn>
                              </p:par>
                            </p:childTnLst>
                          </p:cTn>
                        </p:par>
                        <p:par>
                          <p:cTn id="37" fill="hold">
                            <p:stCondLst>
                              <p:cond delay="2188"/>
                            </p:stCondLst>
                            <p:childTnLst>
                              <p:par>
                                <p:cTn id="38" presetID="52"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Scale>
                                      <p:cBhvr>
                                        <p:cTn id="4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0"/>
                                        </p:tgtEl>
                                        <p:attrNameLst>
                                          <p:attrName>ppt_x</p:attrName>
                                          <p:attrName>ppt_y</p:attrName>
                                        </p:attrNameLst>
                                      </p:cBhvr>
                                    </p:animMotion>
                                    <p:animEffect transition="in" filter="fade">
                                      <p:cBhvr>
                                        <p:cTn id="42" dur="1000"/>
                                        <p:tgtEl>
                                          <p:spTgt spid="10"/>
                                        </p:tgtEl>
                                      </p:cBhvr>
                                    </p:animEffect>
                                  </p:childTnLst>
                                </p:cTn>
                              </p:par>
                            </p:childTnLst>
                          </p:cTn>
                        </p:par>
                        <p:par>
                          <p:cTn id="43" fill="hold">
                            <p:stCondLst>
                              <p:cond delay="3188"/>
                            </p:stCondLst>
                            <p:childTnLst>
                              <p:par>
                                <p:cTn id="44" presetID="52"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Scale>
                                      <p:cBhvr>
                                        <p:cTn id="46"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3"/>
                                        </p:tgtEl>
                                        <p:attrNameLst>
                                          <p:attrName>ppt_x</p:attrName>
                                          <p:attrName>ppt_y</p:attrName>
                                        </p:attrNameLst>
                                      </p:cBhvr>
                                    </p:animMotion>
                                    <p:animEffect transition="in" filter="fade">
                                      <p:cBhvr>
                                        <p:cTn id="48" dur="1000"/>
                                        <p:tgtEl>
                                          <p:spTgt spid="13"/>
                                        </p:tgtEl>
                                      </p:cBhvr>
                                    </p:animEffect>
                                  </p:childTnLst>
                                </p:cTn>
                              </p:par>
                            </p:childTnLst>
                          </p:cTn>
                        </p:par>
                        <p:par>
                          <p:cTn id="49" fill="hold">
                            <p:stCondLst>
                              <p:cond delay="4188"/>
                            </p:stCondLst>
                            <p:childTnLst>
                              <p:par>
                                <p:cTn id="50" presetID="55"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1000" fill="hold"/>
                                        <p:tgtEl>
                                          <p:spTgt spid="16"/>
                                        </p:tgtEl>
                                        <p:attrNameLst>
                                          <p:attrName>ppt_w</p:attrName>
                                        </p:attrNameLst>
                                      </p:cBhvr>
                                      <p:tavLst>
                                        <p:tav tm="0">
                                          <p:val>
                                            <p:strVal val="#ppt_w*0.70"/>
                                          </p:val>
                                        </p:tav>
                                        <p:tav tm="100000">
                                          <p:val>
                                            <p:strVal val="#ppt_w"/>
                                          </p:val>
                                        </p:tav>
                                      </p:tavLst>
                                    </p:anim>
                                    <p:anim calcmode="lin" valueType="num">
                                      <p:cBhvr>
                                        <p:cTn id="53" dur="1000" fill="hold"/>
                                        <p:tgtEl>
                                          <p:spTgt spid="16"/>
                                        </p:tgtEl>
                                        <p:attrNameLst>
                                          <p:attrName>ppt_h</p:attrName>
                                        </p:attrNameLst>
                                      </p:cBhvr>
                                      <p:tavLst>
                                        <p:tav tm="0">
                                          <p:val>
                                            <p:strVal val="#ppt_h"/>
                                          </p:val>
                                        </p:tav>
                                        <p:tav tm="100000">
                                          <p:val>
                                            <p:strVal val="#ppt_h"/>
                                          </p:val>
                                        </p:tav>
                                      </p:tavLst>
                                    </p:anim>
                                    <p:animEffect transition="in" filter="fade">
                                      <p:cBhvr>
                                        <p:cTn id="54" dur="1000"/>
                                        <p:tgtEl>
                                          <p:spTgt spid="16"/>
                                        </p:tgtEl>
                                      </p:cBhvr>
                                    </p:animEffect>
                                  </p:childTnLst>
                                </p:cTn>
                              </p:par>
                              <p:par>
                                <p:cTn id="55" presetID="55" presetClass="entr" presetSubtype="0" fill="hold" grpId="0" nodeType="withEffect">
                                  <p:stCondLst>
                                    <p:cond delay="40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par>
                                <p:cTn id="60" presetID="55" presetClass="entr" presetSubtype="0" fill="hold" grpId="0" nodeType="withEffect">
                                  <p:stCondLst>
                                    <p:cond delay="800"/>
                                  </p:stCondLst>
                                  <p:childTnLst>
                                    <p:set>
                                      <p:cBhvr>
                                        <p:cTn id="61" dur="1" fill="hold">
                                          <p:stCondLst>
                                            <p:cond delay="0"/>
                                          </p:stCondLst>
                                        </p:cTn>
                                        <p:tgtEl>
                                          <p:spTgt spid="18"/>
                                        </p:tgtEl>
                                        <p:attrNameLst>
                                          <p:attrName>style.visibility</p:attrName>
                                        </p:attrNameLst>
                                      </p:cBhvr>
                                      <p:to>
                                        <p:strVal val="visible"/>
                                      </p:to>
                                    </p:set>
                                    <p:anim calcmode="lin" valueType="num">
                                      <p:cBhvr>
                                        <p:cTn id="62" dur="1000" fill="hold"/>
                                        <p:tgtEl>
                                          <p:spTgt spid="18"/>
                                        </p:tgtEl>
                                        <p:attrNameLst>
                                          <p:attrName>ppt_w</p:attrName>
                                        </p:attrNameLst>
                                      </p:cBhvr>
                                      <p:tavLst>
                                        <p:tav tm="0">
                                          <p:val>
                                            <p:strVal val="#ppt_w*0.70"/>
                                          </p:val>
                                        </p:tav>
                                        <p:tav tm="100000">
                                          <p:val>
                                            <p:strVal val="#ppt_w"/>
                                          </p:val>
                                        </p:tav>
                                      </p:tavLst>
                                    </p:anim>
                                    <p:anim calcmode="lin" valueType="num">
                                      <p:cBhvr>
                                        <p:cTn id="63" dur="1000" fill="hold"/>
                                        <p:tgtEl>
                                          <p:spTgt spid="18"/>
                                        </p:tgtEl>
                                        <p:attrNameLst>
                                          <p:attrName>ppt_h</p:attrName>
                                        </p:attrNameLst>
                                      </p:cBhvr>
                                      <p:tavLst>
                                        <p:tav tm="0">
                                          <p:val>
                                            <p:strVal val="#ppt_h"/>
                                          </p:val>
                                        </p:tav>
                                        <p:tav tm="100000">
                                          <p:val>
                                            <p:strVal val="#ppt_h"/>
                                          </p:val>
                                        </p:tav>
                                      </p:tavLst>
                                    </p:anim>
                                    <p:animEffect transition="in" filter="fade">
                                      <p:cBhvr>
                                        <p:cTn id="6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PA-文本框 41"/>
          <p:cNvSpPr txBox="1"/>
          <p:nvPr>
            <p:custDataLst>
              <p:tags r:id="rId2"/>
            </p:custDataLst>
          </p:nvPr>
        </p:nvSpPr>
        <p:spPr>
          <a:xfrm rot="21023962">
            <a:off x="-228742" y="150192"/>
            <a:ext cx="11663858" cy="2646878"/>
          </a:xfrm>
          <a:prstGeom prst="rect">
            <a:avLst/>
          </a:prstGeom>
          <a:noFill/>
        </p:spPr>
        <p:txBody>
          <a:bodyPr wrap="square" rtlCol="0">
            <a:spAutoFit/>
          </a:bodyPr>
          <a:lstStyle/>
          <a:p>
            <a:pPr algn="dist"/>
            <a:r>
              <a:rPr lang="zh-CN" altLang="en-US" sz="16600" b="1" dirty="0">
                <a:solidFill>
                  <a:schemeClr val="bg1"/>
                </a:solidFill>
                <a:cs typeface="+mn-ea"/>
                <a:sym typeface="+mn-lt"/>
              </a:rPr>
              <a:t>教学设计</a:t>
            </a:r>
            <a:endParaRPr lang="zh-CN" altLang="en-US" sz="16600" b="1" dirty="0">
              <a:solidFill>
                <a:schemeClr val="bg1"/>
              </a:solidFill>
              <a:cs typeface="+mn-ea"/>
              <a:sym typeface="+mn-lt"/>
            </a:endParaRPr>
          </a:p>
        </p:txBody>
      </p:sp>
      <p:sp>
        <p:nvSpPr>
          <p:cNvPr id="3" name="PA-文本框 41"/>
          <p:cNvSpPr txBox="1"/>
          <p:nvPr>
            <p:custDataLst>
              <p:tags r:id="rId3"/>
            </p:custDataLst>
          </p:nvPr>
        </p:nvSpPr>
        <p:spPr>
          <a:xfrm rot="21023962">
            <a:off x="-272140" y="182093"/>
            <a:ext cx="11663858" cy="2646878"/>
          </a:xfrm>
          <a:prstGeom prst="rect">
            <a:avLst/>
          </a:prstGeom>
          <a:noFill/>
        </p:spPr>
        <p:txBody>
          <a:bodyPr wrap="square" rtlCol="0">
            <a:spAutoFit/>
          </a:bodyPr>
          <a:lstStyle/>
          <a:p>
            <a:pPr algn="dist"/>
            <a:r>
              <a:rPr lang="zh-CN" altLang="en-US" sz="16600" b="1" dirty="0">
                <a:blipFill>
                  <a:blip r:embed="rId4"/>
                  <a:stretch>
                    <a:fillRect/>
                  </a:stretch>
                </a:blipFill>
                <a:cs typeface="+mn-ea"/>
                <a:sym typeface="+mn-lt"/>
              </a:rPr>
              <a:t>教学设计</a:t>
            </a:r>
            <a:endParaRPr lang="zh-CN" altLang="en-US" sz="16600" b="1" dirty="0">
              <a:blipFill>
                <a:blip r:embed="rId4"/>
                <a:stretch>
                  <a:fillRect/>
                </a:stretch>
              </a:blipFill>
              <a:cs typeface="+mn-ea"/>
              <a:sym typeface="+mn-lt"/>
            </a:endParaRPr>
          </a:p>
        </p:txBody>
      </p:sp>
      <p:pic>
        <p:nvPicPr>
          <p:cNvPr id="4" name="图片 3"/>
          <p:cNvPicPr>
            <a:picLocks noChangeAspect="1"/>
          </p:cNvPicPr>
          <p:nvPr/>
        </p:nvPicPr>
        <p:blipFill>
          <a:blip r:embed="rId5" cstate="screen"/>
          <a:stretch>
            <a:fillRect/>
          </a:stretch>
        </p:blipFill>
        <p:spPr>
          <a:xfrm rot="14021433" flipH="1" flipV="1">
            <a:off x="4586750" y="766613"/>
            <a:ext cx="1599490" cy="905154"/>
          </a:xfrm>
          <a:prstGeom prst="rect">
            <a:avLst/>
          </a:prstGeom>
        </p:spPr>
      </p:pic>
      <p:sp>
        <p:nvSpPr>
          <p:cNvPr id="5" name="TextBox 46"/>
          <p:cNvSpPr txBox="1"/>
          <p:nvPr/>
        </p:nvSpPr>
        <p:spPr bwMode="auto">
          <a:xfrm rot="21069755">
            <a:off x="1969381" y="244708"/>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3"/>
                                            </p:tgtEl>
                                            <p:attrNameLst>
                                              <p:attrName>ppt_w</p:attrName>
                                            </p:attrNameLst>
                                          </p:cBhvr>
                                          <p:tavLst>
                                            <p:tav tm="0" fmla="#ppt_w-#ppt_w*cos(4*pi*$)*(1-$)^2">
                                              <p:val>
                                                <p:fltVal val="0"/>
                                              </p:val>
                                            </p:tav>
                                            <p:tav tm="100000">
                                              <p:val>
                                                <p:flt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fltVal val="0"/>
                                              </p:val>
                                            </p:tav>
                                            <p:tav tm="100000">
                                              <p:val>
                                                <p:fltVal val="1"/>
                                              </p:val>
                                            </p:tav>
                                          </p:tavLst>
                                        </p:anim>
                                        <p:anim to="" calcmode="lin" valueType="num">
                                          <p:cBhvr>
                                            <p:cTn id="13" dur="750" fill="hold">
                                              <p:stCondLst>
                                                <p:cond delay="0"/>
                                              </p:stCondLst>
                                            </p:cTn>
                                            <p:tgtEl>
                                              <p:spTgt spid="2"/>
                                            </p:tgtEl>
                                            <p:attrNameLst>
                                              <p:attrName>ppt_w</p:attrName>
                                            </p:attrNameLst>
                                          </p:cBhvr>
                                          <p:tavLst>
                                            <p:tav tm="0" fmla="#ppt_w-#ppt_w*cos(4*pi*$)*(1-$)^2">
                                              <p:val>
                                                <p:fltVal val="0"/>
                                              </p:val>
                                            </p:tav>
                                            <p:tav tm="100000">
                                              <p:val>
                                                <p:fltVal val="1"/>
                                              </p:val>
                                            </p:tav>
                                          </p:tavLst>
                                        </p:anim>
                                      </p:childTnLst>
                                    </p:cTn>
                                  </p:par>
                                </p:childTnLst>
                              </p:cTn>
                            </p:par>
                            <p:par>
                              <p:cTn id="14" fill="hold">
                                <p:stCondLst>
                                  <p:cond delay="1950"/>
                                </p:stCondLst>
                                <p:childTnLst>
                                  <p:par>
                                    <p:cTn id="15" presetID="2" presetClass="entr" presetSubtype="9" fill="hold" nodeType="afterEffect" p14:presetBounceEnd="67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67000">
                                          <p:cBhvr additive="base">
                                            <p:cTn id="17" dur="750" fill="hold"/>
                                            <p:tgtEl>
                                              <p:spTgt spid="4"/>
                                            </p:tgtEl>
                                            <p:attrNameLst>
                                              <p:attrName>ppt_x</p:attrName>
                                            </p:attrNameLst>
                                          </p:cBhvr>
                                          <p:tavLst>
                                            <p:tav tm="0">
                                              <p:val>
                                                <p:strVal val="0-#ppt_w/2"/>
                                              </p:val>
                                            </p:tav>
                                            <p:tav tm="100000">
                                              <p:val>
                                                <p:strVal val="#ppt_x"/>
                                              </p:val>
                                            </p:tav>
                                          </p:tavLst>
                                        </p:anim>
                                        <p:anim calcmode="lin" valueType="num" p14:bounceEnd="67000">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950"/>
                                </p:stCondLst>
                                <p:childTnLst>
                                  <p:par>
                                    <p:cTn id="20" presetID="2" presetClass="entr" presetSubtype="9" fill="hold" grpId="0" nodeType="afterEffect" p14:presetBounceEnd="67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67000">
                                          <p:cBhvr additive="base">
                                            <p:cTn id="22" dur="75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2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3"/>
                                            </p:tgtEl>
                                            <p:attrNameLst>
                                              <p:attrName>ppt_w</p:attrName>
                                            </p:attrNameLst>
                                          </p:cBhvr>
                                          <p:tavLst>
                                            <p:tav tm="0" fmla="#ppt_w-#ppt_w*cos(4*pi*$)*(1-$)^2">
                                              <p:val>
                                                <p:fltVal val="0"/>
                                              </p:val>
                                            </p:tav>
                                            <p:tav tm="100000">
                                              <p:val>
                                                <p:flt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fltVal val="0"/>
                                              </p:val>
                                            </p:tav>
                                            <p:tav tm="100000">
                                              <p:val>
                                                <p:fltVal val="1"/>
                                              </p:val>
                                            </p:tav>
                                          </p:tavLst>
                                        </p:anim>
                                        <p:anim to="" calcmode="lin" valueType="num">
                                          <p:cBhvr>
                                            <p:cTn id="13" dur="750" fill="hold">
                                              <p:stCondLst>
                                                <p:cond delay="0"/>
                                              </p:stCondLst>
                                            </p:cTn>
                                            <p:tgtEl>
                                              <p:spTgt spid="2"/>
                                            </p:tgtEl>
                                            <p:attrNameLst>
                                              <p:attrName>ppt_w</p:attrName>
                                            </p:attrNameLst>
                                          </p:cBhvr>
                                          <p:tavLst>
                                            <p:tav tm="0" fmla="#ppt_w-#ppt_w*cos(4*pi*$)*(1-$)^2">
                                              <p:val>
                                                <p:fltVal val="0"/>
                                              </p:val>
                                            </p:tav>
                                            <p:tav tm="100000">
                                              <p:val>
                                                <p:fltVal val="1"/>
                                              </p:val>
                                            </p:tav>
                                          </p:tavLst>
                                        </p:anim>
                                      </p:childTnLst>
                                    </p:cTn>
                                  </p:par>
                                </p:childTnLst>
                              </p:cTn>
                            </p:par>
                            <p:par>
                              <p:cTn id="14" fill="hold">
                                <p:stCondLst>
                                  <p:cond delay="1950"/>
                                </p:stCondLst>
                                <p:childTnLst>
                                  <p:par>
                                    <p:cTn id="15" presetID="2" presetClass="entr" presetSubtype="9"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0-#ppt_w/2"/>
                                              </p:val>
                                            </p:tav>
                                            <p:tav tm="100000">
                                              <p:val>
                                                <p:strVal val="#ppt_x"/>
                                              </p:val>
                                            </p:tav>
                                          </p:tavLst>
                                        </p:anim>
                                        <p:anim calcmode="lin" valueType="num">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950"/>
                                </p:stCondLst>
                                <p:childTnLst>
                                  <p:par>
                                    <p:cTn id="20" presetID="2" presetClass="entr" presetSubtype="9"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0-#ppt_w/2"/>
                                              </p:val>
                                            </p:tav>
                                            <p:tav tm="100000">
                                              <p:val>
                                                <p:strVal val="#ppt_x"/>
                                              </p:val>
                                            </p:tav>
                                          </p:tavLst>
                                        </p:anim>
                                        <p:anim calcmode="lin" valueType="num">
                                          <p:cBhvr additive="base">
                                            <p:cTn id="2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alphaModFix amt="35000"/>
          </a:blip>
          <a:srcRect/>
          <a:stretch>
            <a:fillRect/>
          </a:stretch>
        </p:blipFill>
        <p:spPr>
          <a:xfrm rot="5400000">
            <a:off x="-56644" y="1457064"/>
            <a:ext cx="617359" cy="504072"/>
          </a:xfrm>
          <a:prstGeom prst="rect">
            <a:avLst/>
          </a:prstGeom>
        </p:spPr>
      </p:pic>
      <p:pic>
        <p:nvPicPr>
          <p:cNvPr id="5" name="图片 4"/>
          <p:cNvPicPr>
            <a:picLocks noChangeAspect="1"/>
          </p:cNvPicPr>
          <p:nvPr/>
        </p:nvPicPr>
        <p:blipFill rotWithShape="1">
          <a:blip r:embed="rId3" cstate="screen">
            <a:alphaModFix amt="35000"/>
          </a:blip>
          <a:srcRect/>
          <a:stretch>
            <a:fillRect/>
          </a:stretch>
        </p:blipFill>
        <p:spPr>
          <a:xfrm rot="5400000">
            <a:off x="3486426" y="410420"/>
            <a:ext cx="652826" cy="611043"/>
          </a:xfrm>
          <a:prstGeom prst="rect">
            <a:avLst/>
          </a:prstGeom>
        </p:spPr>
      </p:pic>
      <p:pic>
        <p:nvPicPr>
          <p:cNvPr id="6" name="图片 5"/>
          <p:cNvPicPr>
            <a:picLocks noChangeAspect="1"/>
          </p:cNvPicPr>
          <p:nvPr/>
        </p:nvPicPr>
        <p:blipFill>
          <a:blip r:embed="rId4" cstate="screen">
            <a:duotone>
              <a:schemeClr val="accent4">
                <a:shade val="45000"/>
                <a:satMod val="135000"/>
              </a:schemeClr>
              <a:prstClr val="white"/>
            </a:duotone>
          </a:blip>
          <a:stretch>
            <a:fillRect/>
          </a:stretch>
        </p:blipFill>
        <p:spPr>
          <a:xfrm>
            <a:off x="958966" y="534441"/>
            <a:ext cx="2398472" cy="1520244"/>
          </a:xfrm>
          <a:prstGeom prst="rect">
            <a:avLst/>
          </a:prstGeom>
        </p:spPr>
      </p:pic>
      <p:sp>
        <p:nvSpPr>
          <p:cNvPr id="7" name="矩形 6"/>
          <p:cNvSpPr/>
          <p:nvPr/>
        </p:nvSpPr>
        <p:spPr>
          <a:xfrm>
            <a:off x="6558888" y="1099714"/>
            <a:ext cx="2743059" cy="646331"/>
          </a:xfrm>
          <a:prstGeom prst="rect">
            <a:avLst/>
          </a:prstGeom>
        </p:spPr>
        <p:txBody>
          <a:bodyPr wrap="none">
            <a:spAutoFit/>
          </a:bodyPr>
          <a:lstStyle/>
          <a:p>
            <a:r>
              <a:rPr lang="en-US" altLang="zh-CN" sz="3600" b="1" dirty="0">
                <a:cs typeface="+mn-ea"/>
                <a:sym typeface="+mn-lt"/>
              </a:rPr>
              <a:t>01 </a:t>
            </a:r>
            <a:r>
              <a:rPr lang="zh-CN" altLang="en-US" sz="3600" b="1" dirty="0">
                <a:cs typeface="+mn-ea"/>
                <a:sym typeface="+mn-lt"/>
              </a:rPr>
              <a:t>教学背景</a:t>
            </a:r>
            <a:endParaRPr lang="zh-CN" altLang="en-US" sz="3600" b="1" dirty="0">
              <a:cs typeface="+mn-ea"/>
              <a:sym typeface="+mn-lt"/>
            </a:endParaRPr>
          </a:p>
        </p:txBody>
      </p:sp>
      <p:pic>
        <p:nvPicPr>
          <p:cNvPr id="8" name="图片 7"/>
          <p:cNvPicPr>
            <a:picLocks noChangeAspect="1"/>
          </p:cNvPicPr>
          <p:nvPr/>
        </p:nvPicPr>
        <p:blipFill>
          <a:blip r:embed="rId5" cstate="screen"/>
          <a:stretch>
            <a:fillRect/>
          </a:stretch>
        </p:blipFill>
        <p:spPr>
          <a:xfrm>
            <a:off x="9486877" y="1045323"/>
            <a:ext cx="526340" cy="677056"/>
          </a:xfrm>
          <a:prstGeom prst="rect">
            <a:avLst/>
          </a:prstGeom>
        </p:spPr>
      </p:pic>
      <p:pic>
        <p:nvPicPr>
          <p:cNvPr id="9" name="图形 8"/>
          <p:cNvPicPr preferRelativeResize="0"/>
          <p:nvPr/>
        </p:nvPicPr>
        <p:blipFill>
          <a:blip r:embed="rId6">
            <a:extLst>
              <a:ext uri="{96DAC541-7B7A-43D3-8B79-37D633B846F1}">
                <asvg:svgBlip xmlns:asvg="http://schemas.microsoft.com/office/drawing/2016/SVG/main" r:embed="rId7"/>
              </a:ext>
            </a:extLst>
          </a:blip>
          <a:stretch>
            <a:fillRect/>
          </a:stretch>
        </p:blipFill>
        <p:spPr>
          <a:xfrm flipV="1">
            <a:off x="6366839" y="1669875"/>
            <a:ext cx="3204000" cy="28800"/>
          </a:xfrm>
          <a:prstGeom prst="rect">
            <a:avLst/>
          </a:prstGeom>
        </p:spPr>
      </p:pic>
      <p:sp>
        <p:nvSpPr>
          <p:cNvPr id="10" name="PA-矩形 21"/>
          <p:cNvSpPr/>
          <p:nvPr>
            <p:custDataLst>
              <p:tags r:id="rId8"/>
            </p:custDataLst>
          </p:nvPr>
        </p:nvSpPr>
        <p:spPr>
          <a:xfrm>
            <a:off x="6764811" y="1698675"/>
            <a:ext cx="1884811" cy="307777"/>
          </a:xfrm>
          <a:prstGeom prst="rect">
            <a:avLst/>
          </a:prstGeom>
        </p:spPr>
        <p:txBody>
          <a:bodyPr wrap="none">
            <a:spAutoFit/>
          </a:bodyPr>
          <a:lstStyle/>
          <a:p>
            <a:r>
              <a:rPr lang="en-US" altLang="zh-CN" sz="1400" dirty="0">
                <a:cs typeface="+mn-ea"/>
                <a:sym typeface="+mn-lt"/>
              </a:rPr>
              <a:t>Teaching background</a:t>
            </a:r>
            <a:endParaRPr lang="zh-CN" altLang="en-US" sz="1400" dirty="0">
              <a:cs typeface="+mn-ea"/>
              <a:sym typeface="+mn-lt"/>
            </a:endParaRPr>
          </a:p>
        </p:txBody>
      </p:sp>
      <p:sp>
        <p:nvSpPr>
          <p:cNvPr id="11" name="矩形 10"/>
          <p:cNvSpPr/>
          <p:nvPr/>
        </p:nvSpPr>
        <p:spPr>
          <a:xfrm>
            <a:off x="6558888" y="2470540"/>
            <a:ext cx="2743059" cy="646331"/>
          </a:xfrm>
          <a:prstGeom prst="rect">
            <a:avLst/>
          </a:prstGeom>
        </p:spPr>
        <p:txBody>
          <a:bodyPr wrap="none">
            <a:spAutoFit/>
          </a:bodyPr>
          <a:lstStyle/>
          <a:p>
            <a:r>
              <a:rPr lang="en-US" altLang="zh-CN" sz="3600" b="1" dirty="0">
                <a:cs typeface="+mn-ea"/>
                <a:sym typeface="+mn-lt"/>
              </a:rPr>
              <a:t>02 </a:t>
            </a:r>
            <a:r>
              <a:rPr lang="zh-CN" altLang="en-US" sz="3600" b="1" dirty="0">
                <a:cs typeface="+mn-ea"/>
                <a:sym typeface="+mn-lt"/>
              </a:rPr>
              <a:t>教学过程</a:t>
            </a:r>
            <a:endParaRPr lang="zh-CN" altLang="en-US" sz="3600" b="1" dirty="0">
              <a:cs typeface="+mn-ea"/>
              <a:sym typeface="+mn-lt"/>
            </a:endParaRPr>
          </a:p>
        </p:txBody>
      </p:sp>
      <p:pic>
        <p:nvPicPr>
          <p:cNvPr id="12" name="图片 11"/>
          <p:cNvPicPr>
            <a:picLocks noChangeAspect="1"/>
          </p:cNvPicPr>
          <p:nvPr/>
        </p:nvPicPr>
        <p:blipFill>
          <a:blip r:embed="rId5" cstate="screen"/>
          <a:stretch>
            <a:fillRect/>
          </a:stretch>
        </p:blipFill>
        <p:spPr>
          <a:xfrm>
            <a:off x="9486877" y="2416149"/>
            <a:ext cx="526340" cy="677056"/>
          </a:xfrm>
          <a:prstGeom prst="rect">
            <a:avLst/>
          </a:prstGeom>
        </p:spPr>
      </p:pic>
      <p:pic>
        <p:nvPicPr>
          <p:cNvPr id="13" name="图形 12"/>
          <p:cNvPicPr preferRelativeResize="0"/>
          <p:nvPr/>
        </p:nvPicPr>
        <p:blipFill>
          <a:blip r:embed="rId6">
            <a:extLst>
              <a:ext uri="{96DAC541-7B7A-43D3-8B79-37D633B846F1}">
                <asvg:svgBlip xmlns:asvg="http://schemas.microsoft.com/office/drawing/2016/SVG/main" r:embed="rId7"/>
              </a:ext>
            </a:extLst>
          </a:blip>
          <a:stretch>
            <a:fillRect/>
          </a:stretch>
        </p:blipFill>
        <p:spPr>
          <a:xfrm flipV="1">
            <a:off x="6366839" y="3040701"/>
            <a:ext cx="3204000" cy="28800"/>
          </a:xfrm>
          <a:prstGeom prst="rect">
            <a:avLst/>
          </a:prstGeom>
        </p:spPr>
      </p:pic>
      <p:sp>
        <p:nvSpPr>
          <p:cNvPr id="14" name="PA-矩形 21"/>
          <p:cNvSpPr/>
          <p:nvPr>
            <p:custDataLst>
              <p:tags r:id="rId9"/>
            </p:custDataLst>
          </p:nvPr>
        </p:nvSpPr>
        <p:spPr>
          <a:xfrm>
            <a:off x="6764811" y="3069501"/>
            <a:ext cx="1884811" cy="307777"/>
          </a:xfrm>
          <a:prstGeom prst="rect">
            <a:avLst/>
          </a:prstGeom>
        </p:spPr>
        <p:txBody>
          <a:bodyPr wrap="none">
            <a:spAutoFit/>
          </a:bodyPr>
          <a:lstStyle/>
          <a:p>
            <a:r>
              <a:rPr lang="en-US" altLang="zh-CN" sz="1400" dirty="0">
                <a:cs typeface="+mn-ea"/>
                <a:sym typeface="+mn-lt"/>
              </a:rPr>
              <a:t>Teaching background</a:t>
            </a:r>
            <a:endParaRPr lang="zh-CN" altLang="en-US" sz="1400" dirty="0">
              <a:cs typeface="+mn-ea"/>
              <a:sym typeface="+mn-lt"/>
            </a:endParaRPr>
          </a:p>
        </p:txBody>
      </p:sp>
      <p:sp>
        <p:nvSpPr>
          <p:cNvPr id="15" name="矩形 14"/>
          <p:cNvSpPr/>
          <p:nvPr/>
        </p:nvSpPr>
        <p:spPr>
          <a:xfrm>
            <a:off x="6558888" y="3888719"/>
            <a:ext cx="2743059" cy="646331"/>
          </a:xfrm>
          <a:prstGeom prst="rect">
            <a:avLst/>
          </a:prstGeom>
        </p:spPr>
        <p:txBody>
          <a:bodyPr wrap="none">
            <a:spAutoFit/>
          </a:bodyPr>
          <a:lstStyle/>
          <a:p>
            <a:r>
              <a:rPr lang="en-US" altLang="zh-CN" sz="3600" b="1" dirty="0">
                <a:cs typeface="+mn-ea"/>
                <a:sym typeface="+mn-lt"/>
              </a:rPr>
              <a:t>03 </a:t>
            </a:r>
            <a:r>
              <a:rPr lang="zh-CN" altLang="en-US" sz="3600" b="1" dirty="0">
                <a:cs typeface="+mn-ea"/>
                <a:sym typeface="+mn-lt"/>
              </a:rPr>
              <a:t>教学分析</a:t>
            </a:r>
            <a:endParaRPr lang="zh-CN" altLang="en-US" sz="3600" b="1" dirty="0">
              <a:cs typeface="+mn-ea"/>
              <a:sym typeface="+mn-lt"/>
            </a:endParaRPr>
          </a:p>
        </p:txBody>
      </p:sp>
      <p:pic>
        <p:nvPicPr>
          <p:cNvPr id="16" name="图片 15"/>
          <p:cNvPicPr>
            <a:picLocks noChangeAspect="1"/>
          </p:cNvPicPr>
          <p:nvPr/>
        </p:nvPicPr>
        <p:blipFill>
          <a:blip r:embed="rId5" cstate="screen"/>
          <a:stretch>
            <a:fillRect/>
          </a:stretch>
        </p:blipFill>
        <p:spPr>
          <a:xfrm>
            <a:off x="9486877" y="3834328"/>
            <a:ext cx="526340" cy="677056"/>
          </a:xfrm>
          <a:prstGeom prst="rect">
            <a:avLst/>
          </a:prstGeom>
        </p:spPr>
      </p:pic>
      <p:pic>
        <p:nvPicPr>
          <p:cNvPr id="17" name="图形 16"/>
          <p:cNvPicPr preferRelativeResize="0"/>
          <p:nvPr/>
        </p:nvPicPr>
        <p:blipFill>
          <a:blip r:embed="rId6">
            <a:extLst>
              <a:ext uri="{96DAC541-7B7A-43D3-8B79-37D633B846F1}">
                <asvg:svgBlip xmlns:asvg="http://schemas.microsoft.com/office/drawing/2016/SVG/main" r:embed="rId7"/>
              </a:ext>
            </a:extLst>
          </a:blip>
          <a:stretch>
            <a:fillRect/>
          </a:stretch>
        </p:blipFill>
        <p:spPr>
          <a:xfrm flipV="1">
            <a:off x="6366839" y="4458880"/>
            <a:ext cx="3204000" cy="28800"/>
          </a:xfrm>
          <a:prstGeom prst="rect">
            <a:avLst/>
          </a:prstGeom>
        </p:spPr>
      </p:pic>
      <p:sp>
        <p:nvSpPr>
          <p:cNvPr id="18" name="PA-矩形 21"/>
          <p:cNvSpPr/>
          <p:nvPr>
            <p:custDataLst>
              <p:tags r:id="rId10"/>
            </p:custDataLst>
          </p:nvPr>
        </p:nvSpPr>
        <p:spPr>
          <a:xfrm>
            <a:off x="6764811" y="4487680"/>
            <a:ext cx="1884811" cy="307777"/>
          </a:xfrm>
          <a:prstGeom prst="rect">
            <a:avLst/>
          </a:prstGeom>
        </p:spPr>
        <p:txBody>
          <a:bodyPr wrap="none">
            <a:spAutoFit/>
          </a:bodyPr>
          <a:lstStyle/>
          <a:p>
            <a:r>
              <a:rPr lang="en-US" altLang="zh-CN" sz="1400" dirty="0">
                <a:cs typeface="+mn-ea"/>
                <a:sym typeface="+mn-lt"/>
              </a:rPr>
              <a:t>Teaching background</a:t>
            </a:r>
            <a:endParaRPr lang="zh-CN" altLang="en-US" sz="1400" dirty="0">
              <a:cs typeface="+mn-ea"/>
              <a:sym typeface="+mn-lt"/>
            </a:endParaRPr>
          </a:p>
        </p:txBody>
      </p:sp>
      <p:sp>
        <p:nvSpPr>
          <p:cNvPr id="19" name="矩形 18"/>
          <p:cNvSpPr/>
          <p:nvPr/>
        </p:nvSpPr>
        <p:spPr>
          <a:xfrm>
            <a:off x="6517151" y="5300695"/>
            <a:ext cx="2743059" cy="646331"/>
          </a:xfrm>
          <a:prstGeom prst="rect">
            <a:avLst/>
          </a:prstGeom>
        </p:spPr>
        <p:txBody>
          <a:bodyPr wrap="none">
            <a:spAutoFit/>
          </a:bodyPr>
          <a:lstStyle/>
          <a:p>
            <a:r>
              <a:rPr lang="en-US" altLang="zh-CN" sz="3600" b="1" dirty="0">
                <a:cs typeface="+mn-ea"/>
                <a:sym typeface="+mn-lt"/>
              </a:rPr>
              <a:t>04 </a:t>
            </a:r>
            <a:r>
              <a:rPr lang="zh-CN" altLang="en-US" sz="3600" b="1" dirty="0">
                <a:cs typeface="+mn-ea"/>
                <a:sym typeface="+mn-lt"/>
              </a:rPr>
              <a:t>教学设计</a:t>
            </a:r>
            <a:endParaRPr lang="zh-CN" altLang="en-US" sz="3600" b="1" dirty="0">
              <a:cs typeface="+mn-ea"/>
              <a:sym typeface="+mn-lt"/>
            </a:endParaRPr>
          </a:p>
        </p:txBody>
      </p:sp>
      <p:pic>
        <p:nvPicPr>
          <p:cNvPr id="20" name="图片 19"/>
          <p:cNvPicPr>
            <a:picLocks noChangeAspect="1"/>
          </p:cNvPicPr>
          <p:nvPr/>
        </p:nvPicPr>
        <p:blipFill>
          <a:blip r:embed="rId5" cstate="screen"/>
          <a:stretch>
            <a:fillRect/>
          </a:stretch>
        </p:blipFill>
        <p:spPr>
          <a:xfrm>
            <a:off x="9445140" y="5246304"/>
            <a:ext cx="526340" cy="677056"/>
          </a:xfrm>
          <a:prstGeom prst="rect">
            <a:avLst/>
          </a:prstGeom>
        </p:spPr>
      </p:pic>
      <p:pic>
        <p:nvPicPr>
          <p:cNvPr id="21" name="图形 20"/>
          <p:cNvPicPr preferRelativeResize="0"/>
          <p:nvPr/>
        </p:nvPicPr>
        <p:blipFill>
          <a:blip r:embed="rId6">
            <a:extLst>
              <a:ext uri="{96DAC541-7B7A-43D3-8B79-37D633B846F1}">
                <asvg:svgBlip xmlns:asvg="http://schemas.microsoft.com/office/drawing/2016/SVG/main" r:embed="rId7"/>
              </a:ext>
            </a:extLst>
          </a:blip>
          <a:stretch>
            <a:fillRect/>
          </a:stretch>
        </p:blipFill>
        <p:spPr>
          <a:xfrm flipV="1">
            <a:off x="6325102" y="5870856"/>
            <a:ext cx="3204000" cy="28800"/>
          </a:xfrm>
          <a:prstGeom prst="rect">
            <a:avLst/>
          </a:prstGeom>
        </p:spPr>
      </p:pic>
      <p:sp>
        <p:nvSpPr>
          <p:cNvPr id="22" name="PA-矩形 21"/>
          <p:cNvSpPr/>
          <p:nvPr>
            <p:custDataLst>
              <p:tags r:id="rId11"/>
            </p:custDataLst>
          </p:nvPr>
        </p:nvSpPr>
        <p:spPr>
          <a:xfrm>
            <a:off x="6723074" y="5899656"/>
            <a:ext cx="1884811" cy="307777"/>
          </a:xfrm>
          <a:prstGeom prst="rect">
            <a:avLst/>
          </a:prstGeom>
        </p:spPr>
        <p:txBody>
          <a:bodyPr wrap="none">
            <a:spAutoFit/>
          </a:bodyPr>
          <a:lstStyle/>
          <a:p>
            <a:r>
              <a:rPr lang="en-US" altLang="zh-CN" sz="1400" dirty="0">
                <a:cs typeface="+mn-ea"/>
                <a:sym typeface="+mn-lt"/>
              </a:rPr>
              <a:t>Teaching background</a:t>
            </a:r>
            <a:endParaRPr lang="zh-CN" altLang="en-US" sz="1400" dirty="0">
              <a:cs typeface="+mn-ea"/>
              <a:sym typeface="+mn-lt"/>
            </a:endParaRPr>
          </a:p>
        </p:txBody>
      </p:sp>
      <p:pic>
        <p:nvPicPr>
          <p:cNvPr id="23" name="图片 22"/>
          <p:cNvPicPr>
            <a:picLocks noChangeAspect="1"/>
          </p:cNvPicPr>
          <p:nvPr/>
        </p:nvPicPr>
        <p:blipFill>
          <a:blip r:embed="rId12" cstate="screen"/>
          <a:stretch>
            <a:fillRect/>
          </a:stretch>
        </p:blipFill>
        <p:spPr>
          <a:xfrm>
            <a:off x="4592671" y="4876472"/>
            <a:ext cx="373752" cy="2114209"/>
          </a:xfrm>
          <a:prstGeom prst="rect">
            <a:avLst/>
          </a:prstGeom>
        </p:spPr>
      </p:pic>
      <p:pic>
        <p:nvPicPr>
          <p:cNvPr id="24" name="图片 23"/>
          <p:cNvPicPr>
            <a:picLocks noChangeAspect="1"/>
          </p:cNvPicPr>
          <p:nvPr/>
        </p:nvPicPr>
        <p:blipFill>
          <a:blip r:embed="rId13" cstate="screen"/>
          <a:stretch>
            <a:fillRect/>
          </a:stretch>
        </p:blipFill>
        <p:spPr>
          <a:xfrm>
            <a:off x="978345" y="4903433"/>
            <a:ext cx="512023" cy="1861731"/>
          </a:xfrm>
          <a:prstGeom prst="rect">
            <a:avLst/>
          </a:prstGeom>
        </p:spPr>
      </p:pic>
      <p:pic>
        <p:nvPicPr>
          <p:cNvPr id="25" name="图片 24"/>
          <p:cNvPicPr>
            <a:picLocks noChangeAspect="1"/>
          </p:cNvPicPr>
          <p:nvPr/>
        </p:nvPicPr>
        <p:blipFill>
          <a:blip r:embed="rId14" cstate="screen"/>
          <a:stretch>
            <a:fillRect/>
          </a:stretch>
        </p:blipFill>
        <p:spPr>
          <a:xfrm>
            <a:off x="339280" y="5460640"/>
            <a:ext cx="584103" cy="1721566"/>
          </a:xfrm>
          <a:prstGeom prst="rect">
            <a:avLst/>
          </a:prstGeom>
        </p:spPr>
      </p:pic>
      <p:pic>
        <p:nvPicPr>
          <p:cNvPr id="26" name="图片 25"/>
          <p:cNvPicPr>
            <a:picLocks noChangeAspect="1"/>
          </p:cNvPicPr>
          <p:nvPr/>
        </p:nvPicPr>
        <p:blipFill>
          <a:blip r:embed="rId15" cstate="screen"/>
          <a:stretch>
            <a:fillRect/>
          </a:stretch>
        </p:blipFill>
        <p:spPr>
          <a:xfrm>
            <a:off x="2834130" y="4998154"/>
            <a:ext cx="442670" cy="1870846"/>
          </a:xfrm>
          <a:prstGeom prst="rect">
            <a:avLst/>
          </a:prstGeom>
        </p:spPr>
      </p:pic>
      <p:pic>
        <p:nvPicPr>
          <p:cNvPr id="27" name="图片 26"/>
          <p:cNvPicPr>
            <a:picLocks noChangeAspect="1"/>
          </p:cNvPicPr>
          <p:nvPr/>
        </p:nvPicPr>
        <p:blipFill>
          <a:blip r:embed="rId16" cstate="screen"/>
          <a:stretch>
            <a:fillRect/>
          </a:stretch>
        </p:blipFill>
        <p:spPr>
          <a:xfrm>
            <a:off x="1784427" y="5494542"/>
            <a:ext cx="473498" cy="1520657"/>
          </a:xfrm>
          <a:prstGeom prst="rect">
            <a:avLst/>
          </a:prstGeom>
        </p:spPr>
      </p:pic>
      <p:pic>
        <p:nvPicPr>
          <p:cNvPr id="28" name="图片 27"/>
          <p:cNvPicPr>
            <a:picLocks noChangeAspect="1"/>
          </p:cNvPicPr>
          <p:nvPr/>
        </p:nvPicPr>
        <p:blipFill>
          <a:blip r:embed="rId17" cstate="screen"/>
          <a:stretch>
            <a:fillRect/>
          </a:stretch>
        </p:blipFill>
        <p:spPr>
          <a:xfrm>
            <a:off x="3357438" y="3767099"/>
            <a:ext cx="1226057" cy="3912720"/>
          </a:xfrm>
          <a:prstGeom prst="rect">
            <a:avLst/>
          </a:prstGeom>
        </p:spPr>
      </p:pic>
      <p:pic>
        <p:nvPicPr>
          <p:cNvPr id="29" name="图片 28"/>
          <p:cNvPicPr>
            <a:picLocks noChangeAspect="1"/>
          </p:cNvPicPr>
          <p:nvPr/>
        </p:nvPicPr>
        <p:blipFill>
          <a:blip r:embed="rId12" cstate="screen"/>
          <a:stretch>
            <a:fillRect/>
          </a:stretch>
        </p:blipFill>
        <p:spPr>
          <a:xfrm flipH="1">
            <a:off x="4889082" y="4876472"/>
            <a:ext cx="373752" cy="2114209"/>
          </a:xfrm>
          <a:prstGeom prst="rect">
            <a:avLst/>
          </a:prstGeom>
        </p:spPr>
      </p:pic>
      <p:pic>
        <p:nvPicPr>
          <p:cNvPr id="30" name="图片 29"/>
          <p:cNvPicPr>
            <a:picLocks noChangeAspect="1"/>
          </p:cNvPicPr>
          <p:nvPr/>
        </p:nvPicPr>
        <p:blipFill>
          <a:blip r:embed="rId18" cstate="screen"/>
          <a:stretch>
            <a:fillRect/>
          </a:stretch>
        </p:blipFill>
        <p:spPr>
          <a:xfrm>
            <a:off x="1043447" y="2021334"/>
            <a:ext cx="2954480" cy="2851261"/>
          </a:xfrm>
          <a:prstGeom prst="rect">
            <a:avLst/>
          </a:prstGeom>
        </p:spPr>
      </p:pic>
      <p:sp>
        <p:nvSpPr>
          <p:cNvPr id="31" name="文本框 30"/>
          <p:cNvSpPr txBox="1"/>
          <p:nvPr/>
        </p:nvSpPr>
        <p:spPr>
          <a:xfrm>
            <a:off x="1201269" y="2278729"/>
            <a:ext cx="2421095" cy="1200329"/>
          </a:xfrm>
          <a:prstGeom prst="rect">
            <a:avLst/>
          </a:prstGeom>
          <a:noFill/>
        </p:spPr>
        <p:txBody>
          <a:bodyPr wrap="square" rtlCol="0">
            <a:spAutoFit/>
          </a:bodyPr>
          <a:lstStyle/>
          <a:p>
            <a:pPr algn="ctr"/>
            <a:r>
              <a:rPr lang="zh-CN" altLang="en-US" sz="7200" b="1" dirty="0">
                <a:ln w="19050">
                  <a:solidFill>
                    <a:schemeClr val="bg1"/>
                  </a:solidFill>
                </a:ln>
                <a:solidFill>
                  <a:schemeClr val="bg1"/>
                </a:solidFill>
                <a:effectLst>
                  <a:outerShdw blurRad="38100" dist="38100" dir="2700000" algn="tl">
                    <a:srgbClr val="000000">
                      <a:alpha val="43137"/>
                    </a:srgbClr>
                  </a:outerShdw>
                </a:effectLst>
                <a:cs typeface="+mn-ea"/>
                <a:sym typeface="+mn-lt"/>
              </a:rPr>
              <a:t>目录</a:t>
            </a:r>
            <a:endParaRPr lang="zh-CN" altLang="en-US" sz="7200" b="1" dirty="0">
              <a:ln w="19050">
                <a:solidFill>
                  <a:schemeClr val="bg1"/>
                </a:solidFill>
              </a:ln>
              <a:solidFill>
                <a:schemeClr val="bg1"/>
              </a:solidFill>
              <a:effectLst>
                <a:outerShdw blurRad="38100" dist="38100" dir="2700000" algn="tl">
                  <a:srgbClr val="000000">
                    <a:alpha val="43137"/>
                  </a:srgbClr>
                </a:outerShdw>
              </a:effectLs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2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82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32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63" presetClass="path" presetSubtype="0" accel="50000" decel="50000" fill="hold" nodeType="withEffect">
                                      <p:stCondLst>
                                        <p:cond delay="0"/>
                                      </p:stCondLst>
                                      <p:childTnLst>
                                        <p:animMotion origin="layout" path="M -0.29284 -2.22222E-6 L 2.08333E-6 -2.22222E-6 " pathEditMode="relative" rAng="0" ptsTypes="AA">
                                          <p:cBhvr>
                                            <p:cTn id="17" dur="500" fill="hold"/>
                                            <p:tgtEl>
                                              <p:spTgt spid="8"/>
                                            </p:tgtEl>
                                            <p:attrNameLst>
                                              <p:attrName>ppt_x</p:attrName>
                                              <p:attrName>ppt_y</p:attrName>
                                            </p:attrNameLst>
                                          </p:cBhvr>
                                          <p:rCtr x="14635" y="0"/>
                                        </p:animMotion>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0" presetClass="entr" presetSubtype="0" fill="hold" grpId="0" nodeType="withEffect">
                                      <p:stCondLst>
                                        <p:cond delay="0"/>
                                      </p:stCondLst>
                                      <p:iterate type="lt">
                                        <p:tmPct val="16667"/>
                                      </p:iterate>
                                      <p:childTnLst>
                                        <p:set>
                                          <p:cBhvr>
                                            <p:cTn id="22" dur="500" fill="hold">
                                              <p:stCondLst>
                                                <p:cond delay="0"/>
                                              </p:stCondLst>
                                            </p:cTn>
                                            <p:tgtEl>
                                              <p:spTgt spid="7"/>
                                            </p:tgtEl>
                                            <p:attrNameLst>
                                              <p:attrName>style.visibility</p:attrName>
                                            </p:attrNameLst>
                                          </p:cBhvr>
                                          <p:to>
                                            <p:strVal val="visible"/>
                                          </p:to>
                                        </p:set>
                                        <p:anim to="" calcmode="lin" valueType="num">
                                          <p:cBhvr>
                                            <p:cTn id="23" dur="500" fill="hold">
                                              <p:stCondLst>
                                                <p:cond delay="0"/>
                                              </p:stCondLst>
                                            </p:cTn>
                                            <p:tgtEl>
                                              <p:spTgt spid="7"/>
                                            </p:tgtEl>
                                            <p:attrNameLst>
                                              <p:attrName>ppt_h</p:attrName>
                                            </p:attrNameLst>
                                          </p:cBhvr>
                                          <p:tavLst>
                                            <p:tav tm="0" fmla="#ppt_h-#ppt_h*((1.5-1.5*$)^3-(1.5-1.5*$)^2)">
                                              <p:val>
                                                <p:fltVal val="0"/>
                                              </p:val>
                                            </p:tav>
                                            <p:tav tm="100000">
                                              <p:val>
                                                <p:fltVal val="1"/>
                                              </p:val>
                                            </p:tav>
                                          </p:tavLst>
                                        </p:anim>
                                        <p:anim to="" calcmode="lin" valueType="num">
                                          <p:cBhvr>
                                            <p:cTn id="24" dur="500" fill="hold">
                                              <p:stCondLst>
                                                <p:cond delay="0"/>
                                              </p:stCondLst>
                                            </p:cTn>
                                            <p:tgtEl>
                                              <p:spTgt spid="7"/>
                                            </p:tgtEl>
                                            <p:attrNameLst>
                                              <p:attrName>ppt_w</p:attrName>
                                            </p:attrNameLst>
                                          </p:cBhvr>
                                          <p:tavLst>
                                            <p:tav tm="0" fmla="#ppt_w-#ppt_w*((1.5-1.5*$)^3-(1.5-1.5*$)^2)">
                                              <p:val>
                                                <p:fltVal val="0"/>
                                              </p:val>
                                            </p:tav>
                                            <p:tav tm="100000">
                                              <p:val>
                                                <p:fltVal val="1"/>
                                              </p:val>
                                            </p:tav>
                                          </p:tavLst>
                                        </p:anim>
                                      </p:childTnLst>
                                    </p:cTn>
                                  </p:par>
                                  <p:par>
                                    <p:cTn id="25" presetID="0" presetClass="entr" presetSubtype="0" fill="hold" grpId="0" nodeType="withEffect">
                                      <p:stCondLst>
                                        <p:cond delay="0"/>
                                      </p:stCondLst>
                                      <p:iterate type="lt">
                                        <p:tmPct val="2941"/>
                                      </p:iterate>
                                      <p:childTnLst>
                                        <p:set>
                                          <p:cBhvr>
                                            <p:cTn id="26" dur="500" fill="hold">
                                              <p:stCondLst>
                                                <p:cond delay="0"/>
                                              </p:stCondLst>
                                            </p:cTn>
                                            <p:tgtEl>
                                              <p:spTgt spid="10"/>
                                            </p:tgtEl>
                                            <p:attrNameLst>
                                              <p:attrName>style.visibility</p:attrName>
                                            </p:attrNameLst>
                                          </p:cBhvr>
                                          <p:to>
                                            <p:strVal val="visible"/>
                                          </p:to>
                                        </p:set>
                                        <p:anim to="" calcmode="lin" valueType="num">
                                          <p:cBhvr>
                                            <p:cTn id="27" dur="500" fill="hold">
                                              <p:stCondLst>
                                                <p:cond delay="0"/>
                                              </p:stCondLst>
                                            </p:cTn>
                                            <p:tgtEl>
                                              <p:spTgt spid="10"/>
                                            </p:tgtEl>
                                            <p:attrNameLst>
                                              <p:attrName>ppt_h</p:attrName>
                                            </p:attrNameLst>
                                          </p:cBhvr>
                                          <p:tavLst>
                                            <p:tav tm="0" fmla="#ppt_h-#ppt_h*((1.5-1.5*$)^3-(1.5-1.5*$)^2)">
                                              <p:val>
                                                <p:fltVal val="0"/>
                                              </p:val>
                                            </p:tav>
                                            <p:tav tm="100000">
                                              <p:val>
                                                <p:fltVal val="1"/>
                                              </p:val>
                                            </p:tav>
                                          </p:tavLst>
                                        </p:anim>
                                        <p:anim to="" calcmode="lin" valueType="num">
                                          <p:cBhvr>
                                            <p:cTn id="28" dur="500" fill="hold">
                                              <p:stCondLst>
                                                <p:cond delay="0"/>
                                              </p:stCondLst>
                                            </p:cTn>
                                            <p:tgtEl>
                                              <p:spTgt spid="10"/>
                                            </p:tgtEl>
                                            <p:attrNameLst>
                                              <p:attrName>ppt_w</p:attrName>
                                            </p:attrNameLst>
                                          </p:cBhvr>
                                          <p:tavLst>
                                            <p:tav tm="0" fmla="#ppt_w-#ppt_w*((1.5-1.5*$)^3-(1.5-1.5*$)^2)">
                                              <p:val>
                                                <p:fltVal val="0"/>
                                              </p:val>
                                            </p:tav>
                                            <p:tav tm="100000">
                                              <p:val>
                                                <p:fltVal val="1"/>
                                              </p:val>
                                            </p:tav>
                                          </p:tavLst>
                                        </p:anim>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63" presetClass="path" presetSubtype="0" accel="50000" decel="50000" fill="hold" nodeType="withEffect">
                                      <p:stCondLst>
                                        <p:cond delay="0"/>
                                      </p:stCondLst>
                                      <p:childTnLst>
                                        <p:animMotion origin="layout" path="M -0.29283 -2.22222E-6 L -4.375E-6 -2.22222E-6 " pathEditMode="relative" rAng="0" ptsTypes="AA">
                                          <p:cBhvr>
                                            <p:cTn id="34" dur="500" fill="hold"/>
                                            <p:tgtEl>
                                              <p:spTgt spid="12"/>
                                            </p:tgtEl>
                                            <p:attrNameLst>
                                              <p:attrName>ppt_x</p:attrName>
                                              <p:attrName>ppt_y</p:attrName>
                                            </p:attrNameLst>
                                          </p:cBhvr>
                                          <p:rCtr x="14635" y="0"/>
                                        </p:animMotion>
                                      </p:childTnLst>
                                    </p:cTn>
                                  </p:par>
                                  <p:par>
                                    <p:cTn id="35" presetID="22" presetClass="entr" presetSubtype="8"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0" presetClass="entr" presetSubtype="0" fill="hold" grpId="0" nodeType="withEffect">
                                      <p:stCondLst>
                                        <p:cond delay="0"/>
                                      </p:stCondLst>
                                      <p:iterate type="lt">
                                        <p:tmPct val="16667"/>
                                      </p:iterate>
                                      <p:childTnLst>
                                        <p:set>
                                          <p:cBhvr>
                                            <p:cTn id="39" dur="500" fill="hold">
                                              <p:stCondLst>
                                                <p:cond delay="0"/>
                                              </p:stCondLst>
                                            </p:cTn>
                                            <p:tgtEl>
                                              <p:spTgt spid="11"/>
                                            </p:tgtEl>
                                            <p:attrNameLst>
                                              <p:attrName>style.visibility</p:attrName>
                                            </p:attrNameLst>
                                          </p:cBhvr>
                                          <p:to>
                                            <p:strVal val="visible"/>
                                          </p:to>
                                        </p:set>
                                        <p:anim to="" calcmode="lin" valueType="num">
                                          <p:cBhvr>
                                            <p:cTn id="40" dur="500" fill="hold">
                                              <p:stCondLst>
                                                <p:cond delay="0"/>
                                              </p:stCondLst>
                                            </p:cTn>
                                            <p:tgtEl>
                                              <p:spTgt spid="11"/>
                                            </p:tgtEl>
                                            <p:attrNameLst>
                                              <p:attrName>ppt_h</p:attrName>
                                            </p:attrNameLst>
                                          </p:cBhvr>
                                          <p:tavLst>
                                            <p:tav tm="0" fmla="#ppt_h-#ppt_h*((1.5-1.5*$)^3-(1.5-1.5*$)^2)">
                                              <p:val>
                                                <p:fltVal val="0"/>
                                              </p:val>
                                            </p:tav>
                                            <p:tav tm="100000">
                                              <p:val>
                                                <p:fltVal val="1"/>
                                              </p:val>
                                            </p:tav>
                                          </p:tavLst>
                                        </p:anim>
                                        <p:anim to="" calcmode="lin" valueType="num">
                                          <p:cBhvr>
                                            <p:cTn id="41" dur="500" fill="hold">
                                              <p:stCondLst>
                                                <p:cond delay="0"/>
                                              </p:stCondLst>
                                            </p:cTn>
                                            <p:tgtEl>
                                              <p:spTgt spid="11"/>
                                            </p:tgtEl>
                                            <p:attrNameLst>
                                              <p:attrName>ppt_w</p:attrName>
                                            </p:attrNameLst>
                                          </p:cBhvr>
                                          <p:tavLst>
                                            <p:tav tm="0" fmla="#ppt_w-#ppt_w*((1.5-1.5*$)^3-(1.5-1.5*$)^2)">
                                              <p:val>
                                                <p:fltVal val="0"/>
                                              </p:val>
                                            </p:tav>
                                            <p:tav tm="100000">
                                              <p:val>
                                                <p:fltVal val="1"/>
                                              </p:val>
                                            </p:tav>
                                          </p:tavLst>
                                        </p:anim>
                                      </p:childTnLst>
                                    </p:cTn>
                                  </p:par>
                                  <p:par>
                                    <p:cTn id="42" presetID="0" presetClass="entr" presetSubtype="0" fill="hold" grpId="0" nodeType="withEffect">
                                      <p:stCondLst>
                                        <p:cond delay="0"/>
                                      </p:stCondLst>
                                      <p:iterate type="lt">
                                        <p:tmPct val="2941"/>
                                      </p:iterate>
                                      <p:childTnLst>
                                        <p:set>
                                          <p:cBhvr>
                                            <p:cTn id="43" dur="500" fill="hold">
                                              <p:stCondLst>
                                                <p:cond delay="0"/>
                                              </p:stCondLst>
                                            </p:cTn>
                                            <p:tgtEl>
                                              <p:spTgt spid="14"/>
                                            </p:tgtEl>
                                            <p:attrNameLst>
                                              <p:attrName>style.visibility</p:attrName>
                                            </p:attrNameLst>
                                          </p:cBhvr>
                                          <p:to>
                                            <p:strVal val="visible"/>
                                          </p:to>
                                        </p:set>
                                        <p:anim to="" calcmode="lin" valueType="num">
                                          <p:cBhvr>
                                            <p:cTn id="44" dur="500" fill="hold">
                                              <p:stCondLst>
                                                <p:cond delay="0"/>
                                              </p:stCondLst>
                                            </p:cTn>
                                            <p:tgtEl>
                                              <p:spTgt spid="14"/>
                                            </p:tgtEl>
                                            <p:attrNameLst>
                                              <p:attrName>ppt_h</p:attrName>
                                            </p:attrNameLst>
                                          </p:cBhvr>
                                          <p:tavLst>
                                            <p:tav tm="0" fmla="#ppt_h-#ppt_h*((1.5-1.5*$)^3-(1.5-1.5*$)^2)">
                                              <p:val>
                                                <p:fltVal val="0"/>
                                              </p:val>
                                            </p:tav>
                                            <p:tav tm="100000">
                                              <p:val>
                                                <p:fltVal val="1"/>
                                              </p:val>
                                            </p:tav>
                                          </p:tavLst>
                                        </p:anim>
                                        <p:anim to="" calcmode="lin" valueType="num">
                                          <p:cBhvr>
                                            <p:cTn id="45" dur="500" fill="hold">
                                              <p:stCondLst>
                                                <p:cond delay="0"/>
                                              </p:stCondLst>
                                            </p:cTn>
                                            <p:tgtEl>
                                              <p:spTgt spid="14"/>
                                            </p:tgtEl>
                                            <p:attrNameLst>
                                              <p:attrName>ppt_w</p:attrName>
                                            </p:attrNameLst>
                                          </p:cBhvr>
                                          <p:tavLst>
                                            <p:tav tm="0" fmla="#ppt_w-#ppt_w*((1.5-1.5*$)^3-(1.5-1.5*$)^2)">
                                              <p:val>
                                                <p:fltVal val="0"/>
                                              </p:val>
                                            </p:tav>
                                            <p:tav tm="100000">
                                              <p:val>
                                                <p:fltVal val="1"/>
                                              </p:val>
                                            </p:tav>
                                          </p:tavLst>
                                        </p:anim>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63" presetClass="path" presetSubtype="0" accel="50000" decel="50000" fill="hold" nodeType="withEffect">
                                      <p:stCondLst>
                                        <p:cond delay="0"/>
                                      </p:stCondLst>
                                      <p:childTnLst>
                                        <p:animMotion origin="layout" path="M -0.29284 -2.96296E-6 L 2.08333E-6 -2.96296E-6 " pathEditMode="relative" rAng="0" ptsTypes="AA">
                                          <p:cBhvr>
                                            <p:cTn id="51" dur="500" fill="hold"/>
                                            <p:tgtEl>
                                              <p:spTgt spid="16"/>
                                            </p:tgtEl>
                                            <p:attrNameLst>
                                              <p:attrName>ppt_x</p:attrName>
                                              <p:attrName>ppt_y</p:attrName>
                                            </p:attrNameLst>
                                          </p:cBhvr>
                                          <p:rCtr x="14635" y="0"/>
                                        </p:animMotion>
                                      </p:childTnLst>
                                    </p:cTn>
                                  </p:par>
                                  <p:par>
                                    <p:cTn id="52" presetID="22" presetClass="entr" presetSubtype="8"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par>
                                    <p:cTn id="55" presetID="0" presetClass="entr" presetSubtype="0" fill="hold" grpId="0" nodeType="withEffect">
                                      <p:stCondLst>
                                        <p:cond delay="0"/>
                                      </p:stCondLst>
                                      <p:iterate type="lt">
                                        <p:tmPct val="16667"/>
                                      </p:iterate>
                                      <p:childTnLst>
                                        <p:set>
                                          <p:cBhvr>
                                            <p:cTn id="56" dur="500" fill="hold">
                                              <p:stCondLst>
                                                <p:cond delay="0"/>
                                              </p:stCondLst>
                                            </p:cTn>
                                            <p:tgtEl>
                                              <p:spTgt spid="15"/>
                                            </p:tgtEl>
                                            <p:attrNameLst>
                                              <p:attrName>style.visibility</p:attrName>
                                            </p:attrNameLst>
                                          </p:cBhvr>
                                          <p:to>
                                            <p:strVal val="visible"/>
                                          </p:to>
                                        </p:set>
                                        <p:anim to="" calcmode="lin" valueType="num">
                                          <p:cBhvr>
                                            <p:cTn id="57" dur="500" fill="hold">
                                              <p:stCondLst>
                                                <p:cond delay="0"/>
                                              </p:stCondLst>
                                            </p:cTn>
                                            <p:tgtEl>
                                              <p:spTgt spid="15"/>
                                            </p:tgtEl>
                                            <p:attrNameLst>
                                              <p:attrName>ppt_h</p:attrName>
                                            </p:attrNameLst>
                                          </p:cBhvr>
                                          <p:tavLst>
                                            <p:tav tm="0" fmla="#ppt_h-#ppt_h*((1.5-1.5*$)^3-(1.5-1.5*$)^2)">
                                              <p:val>
                                                <p:fltVal val="0"/>
                                              </p:val>
                                            </p:tav>
                                            <p:tav tm="100000">
                                              <p:val>
                                                <p:fltVal val="1"/>
                                              </p:val>
                                            </p:tav>
                                          </p:tavLst>
                                        </p:anim>
                                        <p:anim to="" calcmode="lin" valueType="num">
                                          <p:cBhvr>
                                            <p:cTn id="58" dur="500" fill="hold">
                                              <p:stCondLst>
                                                <p:cond delay="0"/>
                                              </p:stCondLst>
                                            </p:cTn>
                                            <p:tgtEl>
                                              <p:spTgt spid="15"/>
                                            </p:tgtEl>
                                            <p:attrNameLst>
                                              <p:attrName>ppt_w</p:attrName>
                                            </p:attrNameLst>
                                          </p:cBhvr>
                                          <p:tavLst>
                                            <p:tav tm="0" fmla="#ppt_w-#ppt_w*((1.5-1.5*$)^3-(1.5-1.5*$)^2)">
                                              <p:val>
                                                <p:fltVal val="0"/>
                                              </p:val>
                                            </p:tav>
                                            <p:tav tm="100000">
                                              <p:val>
                                                <p:fltVal val="1"/>
                                              </p:val>
                                            </p:tav>
                                          </p:tavLst>
                                        </p:anim>
                                      </p:childTnLst>
                                    </p:cTn>
                                  </p:par>
                                  <p:par>
                                    <p:cTn id="59" presetID="0" presetClass="entr" presetSubtype="0" fill="hold" grpId="0" nodeType="withEffect">
                                      <p:stCondLst>
                                        <p:cond delay="0"/>
                                      </p:stCondLst>
                                      <p:iterate type="lt">
                                        <p:tmPct val="2941"/>
                                      </p:iterate>
                                      <p:childTnLst>
                                        <p:set>
                                          <p:cBhvr>
                                            <p:cTn id="60" dur="500" fill="hold">
                                              <p:stCondLst>
                                                <p:cond delay="0"/>
                                              </p:stCondLst>
                                            </p:cTn>
                                            <p:tgtEl>
                                              <p:spTgt spid="18"/>
                                            </p:tgtEl>
                                            <p:attrNameLst>
                                              <p:attrName>style.visibility</p:attrName>
                                            </p:attrNameLst>
                                          </p:cBhvr>
                                          <p:to>
                                            <p:strVal val="visible"/>
                                          </p:to>
                                        </p:set>
                                        <p:anim to="" calcmode="lin" valueType="num">
                                          <p:cBhvr>
                                            <p:cTn id="61" dur="500" fill="hold">
                                              <p:stCondLst>
                                                <p:cond delay="0"/>
                                              </p:stCondLst>
                                            </p:cTn>
                                            <p:tgtEl>
                                              <p:spTgt spid="18"/>
                                            </p:tgtEl>
                                            <p:attrNameLst>
                                              <p:attrName>ppt_h</p:attrName>
                                            </p:attrNameLst>
                                          </p:cBhvr>
                                          <p:tavLst>
                                            <p:tav tm="0" fmla="#ppt_h-#ppt_h*((1.5-1.5*$)^3-(1.5-1.5*$)^2)">
                                              <p:val>
                                                <p:fltVal val="0"/>
                                              </p:val>
                                            </p:tav>
                                            <p:tav tm="100000">
                                              <p:val>
                                                <p:fltVal val="1"/>
                                              </p:val>
                                            </p:tav>
                                          </p:tavLst>
                                        </p:anim>
                                        <p:anim to="" calcmode="lin" valueType="num">
                                          <p:cBhvr>
                                            <p:cTn id="62" dur="500" fill="hold">
                                              <p:stCondLst>
                                                <p:cond delay="0"/>
                                              </p:stCondLst>
                                            </p:cTn>
                                            <p:tgtEl>
                                              <p:spTgt spid="18"/>
                                            </p:tgtEl>
                                            <p:attrNameLst>
                                              <p:attrName>ppt_w</p:attrName>
                                            </p:attrNameLst>
                                          </p:cBhvr>
                                          <p:tavLst>
                                            <p:tav tm="0" fmla="#ppt_w-#ppt_w*((1.5-1.5*$)^3-(1.5-1.5*$)^2)">
                                              <p:val>
                                                <p:fltVal val="0"/>
                                              </p:val>
                                            </p:tav>
                                            <p:tav tm="100000">
                                              <p:val>
                                                <p:fltVal val="1"/>
                                              </p:val>
                                            </p:tav>
                                          </p:tavLst>
                                        </p:anim>
                                      </p:childTnLst>
                                    </p:cTn>
                                  </p:par>
                                </p:childTnLst>
                              </p:cTn>
                            </p:par>
                            <p:par>
                              <p:cTn id="63" fill="hold">
                                <p:stCondLst>
                                  <p:cond delay="3500"/>
                                </p:stCondLst>
                                <p:childTnLst>
                                  <p:par>
                                    <p:cTn id="64" presetID="10" presetClass="entr" presetSubtype="0"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63" presetClass="path" presetSubtype="0" accel="50000" decel="50000" fill="hold" nodeType="withEffect">
                                      <p:stCondLst>
                                        <p:cond delay="0"/>
                                      </p:stCondLst>
                                      <p:childTnLst>
                                        <p:animMotion origin="layout" path="M -0.29284 -2.96296E-6 L 1.25E-6 -2.96296E-6 " pathEditMode="relative" rAng="0" ptsTypes="AA">
                                          <p:cBhvr>
                                            <p:cTn id="68" dur="500" fill="hold"/>
                                            <p:tgtEl>
                                              <p:spTgt spid="20"/>
                                            </p:tgtEl>
                                            <p:attrNameLst>
                                              <p:attrName>ppt_x</p:attrName>
                                              <p:attrName>ppt_y</p:attrName>
                                            </p:attrNameLst>
                                          </p:cBhvr>
                                          <p:rCtr x="14635" y="0"/>
                                        </p:animMotion>
                                      </p:childTnLst>
                                    </p:cTn>
                                  </p:par>
                                  <p:par>
                                    <p:cTn id="69" presetID="22" presetClass="entr" presetSubtype="8"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left)">
                                          <p:cBhvr>
                                            <p:cTn id="71" dur="500"/>
                                            <p:tgtEl>
                                              <p:spTgt spid="21"/>
                                            </p:tgtEl>
                                          </p:cBhvr>
                                        </p:animEffect>
                                      </p:childTnLst>
                                    </p:cTn>
                                  </p:par>
                                  <p:par>
                                    <p:cTn id="72" presetID="0" presetClass="entr" presetSubtype="0" fill="hold" grpId="0" nodeType="withEffect">
                                      <p:stCondLst>
                                        <p:cond delay="0"/>
                                      </p:stCondLst>
                                      <p:iterate type="lt">
                                        <p:tmPct val="16000"/>
                                      </p:iterate>
                                      <p:childTnLst>
                                        <p:set>
                                          <p:cBhvr>
                                            <p:cTn id="73" dur="500" fill="hold">
                                              <p:stCondLst>
                                                <p:cond delay="0"/>
                                              </p:stCondLst>
                                            </p:cTn>
                                            <p:tgtEl>
                                              <p:spTgt spid="19"/>
                                            </p:tgtEl>
                                            <p:attrNameLst>
                                              <p:attrName>style.visibility</p:attrName>
                                            </p:attrNameLst>
                                          </p:cBhvr>
                                          <p:to>
                                            <p:strVal val="visible"/>
                                          </p:to>
                                        </p:set>
                                        <p:anim to="" calcmode="lin" valueType="num">
                                          <p:cBhvr>
                                            <p:cTn id="74" dur="500" fill="hold">
                                              <p:stCondLst>
                                                <p:cond delay="0"/>
                                              </p:stCondLst>
                                            </p:cTn>
                                            <p:tgtEl>
                                              <p:spTgt spid="19"/>
                                            </p:tgtEl>
                                            <p:attrNameLst>
                                              <p:attrName>ppt_h</p:attrName>
                                            </p:attrNameLst>
                                          </p:cBhvr>
                                          <p:tavLst>
                                            <p:tav tm="0" fmla="#ppt_h-#ppt_h*((1.5-1.5*$)^3-(1.5-1.5*$)^2)">
                                              <p:val>
                                                <p:fltVal val="0"/>
                                              </p:val>
                                            </p:tav>
                                            <p:tav tm="100000">
                                              <p:val>
                                                <p:fltVal val="1"/>
                                              </p:val>
                                            </p:tav>
                                          </p:tavLst>
                                        </p:anim>
                                        <p:anim to="" calcmode="lin" valueType="num">
                                          <p:cBhvr>
                                            <p:cTn id="75" dur="500" fill="hold">
                                              <p:stCondLst>
                                                <p:cond delay="0"/>
                                              </p:stCondLst>
                                            </p:cTn>
                                            <p:tgtEl>
                                              <p:spTgt spid="19"/>
                                            </p:tgtEl>
                                            <p:attrNameLst>
                                              <p:attrName>ppt_w</p:attrName>
                                            </p:attrNameLst>
                                          </p:cBhvr>
                                          <p:tavLst>
                                            <p:tav tm="0" fmla="#ppt_w-#ppt_w*((1.5-1.5*$)^3-(1.5-1.5*$)^2)">
                                              <p:val>
                                                <p:fltVal val="0"/>
                                              </p:val>
                                            </p:tav>
                                            <p:tav tm="100000">
                                              <p:val>
                                                <p:fltVal val="1"/>
                                              </p:val>
                                            </p:tav>
                                          </p:tavLst>
                                        </p:anim>
                                      </p:childTnLst>
                                    </p:cTn>
                                  </p:par>
                                  <p:par>
                                    <p:cTn id="76" presetID="0" presetClass="entr" presetSubtype="0" fill="hold" grpId="0" nodeType="withEffect">
                                      <p:stCondLst>
                                        <p:cond delay="0"/>
                                      </p:stCondLst>
                                      <p:iterate type="lt">
                                        <p:tmPct val="2941"/>
                                      </p:iterate>
                                      <p:childTnLst>
                                        <p:set>
                                          <p:cBhvr>
                                            <p:cTn id="77" dur="500" fill="hold">
                                              <p:stCondLst>
                                                <p:cond delay="0"/>
                                              </p:stCondLst>
                                            </p:cTn>
                                            <p:tgtEl>
                                              <p:spTgt spid="22"/>
                                            </p:tgtEl>
                                            <p:attrNameLst>
                                              <p:attrName>style.visibility</p:attrName>
                                            </p:attrNameLst>
                                          </p:cBhvr>
                                          <p:to>
                                            <p:strVal val="visible"/>
                                          </p:to>
                                        </p:set>
                                        <p:anim to="" calcmode="lin" valueType="num">
                                          <p:cBhvr>
                                            <p:cTn id="78" dur="500" fill="hold">
                                              <p:stCondLst>
                                                <p:cond delay="0"/>
                                              </p:stCondLst>
                                            </p:cTn>
                                            <p:tgtEl>
                                              <p:spTgt spid="22"/>
                                            </p:tgtEl>
                                            <p:attrNameLst>
                                              <p:attrName>ppt_h</p:attrName>
                                            </p:attrNameLst>
                                          </p:cBhvr>
                                          <p:tavLst>
                                            <p:tav tm="0" fmla="#ppt_h-#ppt_h*((1.5-1.5*$)^3-(1.5-1.5*$)^2)">
                                              <p:val>
                                                <p:fltVal val="0"/>
                                              </p:val>
                                            </p:tav>
                                            <p:tav tm="100000">
                                              <p:val>
                                                <p:fltVal val="1"/>
                                              </p:val>
                                            </p:tav>
                                          </p:tavLst>
                                        </p:anim>
                                        <p:anim to="" calcmode="lin" valueType="num">
                                          <p:cBhvr>
                                            <p:cTn id="79" dur="500" fill="hold">
                                              <p:stCondLst>
                                                <p:cond delay="0"/>
                                              </p:stCondLst>
                                            </p:cTn>
                                            <p:tgtEl>
                                              <p:spTgt spid="22"/>
                                            </p:tgtEl>
                                            <p:attrNameLst>
                                              <p:attrName>ppt_w</p:attrName>
                                            </p:attrNameLst>
                                          </p:cBhvr>
                                          <p:tavLst>
                                            <p:tav tm="0" fmla="#ppt_w-#ppt_w*((1.5-1.5*$)^3-(1.5-1.5*$)^2)">
                                              <p:val>
                                                <p:fltVal val="0"/>
                                              </p:val>
                                            </p:tav>
                                            <p:tav tm="100000">
                                              <p:val>
                                                <p:fltVal val="1"/>
                                              </p:val>
                                            </p:tav>
                                          </p:tavLst>
                                        </p:anim>
                                      </p:childTnLst>
                                    </p:cTn>
                                  </p:par>
                                  <p:par>
                                    <p:cTn id="80" presetID="2" presetClass="entr" presetSubtype="4" fill="hold" nodeType="withEffect" p14:presetBounceEnd="69000">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14:bounceEnd="69000">
                                          <p:cBhvr additive="base">
                                            <p:cTn id="82" dur="1000" fill="hold"/>
                                            <p:tgtEl>
                                              <p:spTgt spid="30"/>
                                            </p:tgtEl>
                                            <p:attrNameLst>
                                              <p:attrName>ppt_x</p:attrName>
                                            </p:attrNameLst>
                                          </p:cBhvr>
                                          <p:tavLst>
                                            <p:tav tm="0">
                                              <p:val>
                                                <p:strVal val="#ppt_x"/>
                                              </p:val>
                                            </p:tav>
                                            <p:tav tm="100000">
                                              <p:val>
                                                <p:strVal val="#ppt_x"/>
                                              </p:val>
                                            </p:tav>
                                          </p:tavLst>
                                        </p:anim>
                                        <p:anim calcmode="lin" valueType="num" p14:bounceEnd="69000">
                                          <p:cBhvr additive="base">
                                            <p:cTn id="83" dur="1000" fill="hold"/>
                                            <p:tgtEl>
                                              <p:spTgt spid="30"/>
                                            </p:tgtEl>
                                            <p:attrNameLst>
                                              <p:attrName>ppt_y</p:attrName>
                                            </p:attrNameLst>
                                          </p:cBhvr>
                                          <p:tavLst>
                                            <p:tav tm="0">
                                              <p:val>
                                                <p:strVal val="1+#ppt_h/2"/>
                                              </p:val>
                                            </p:tav>
                                            <p:tav tm="100000">
                                              <p:val>
                                                <p:strVal val="#ppt_y"/>
                                              </p:val>
                                            </p:tav>
                                          </p:tavLst>
                                        </p:anim>
                                      </p:childTnLst>
                                    </p:cTn>
                                  </p:par>
                                </p:childTnLst>
                              </p:cTn>
                            </p:par>
                            <p:par>
                              <p:cTn id="84" fill="hold">
                                <p:stCondLst>
                                  <p:cond delay="4500"/>
                                </p:stCondLst>
                                <p:childTnLst>
                                  <p:par>
                                    <p:cTn id="85" presetID="56" presetClass="entr" presetSubtype="0" fill="hold" grpId="0" nodeType="afterEffect">
                                      <p:stCondLst>
                                        <p:cond delay="0"/>
                                      </p:stCondLst>
                                      <p:iterate type="lt">
                                        <p:tmPct val="10000"/>
                                      </p:iterate>
                                      <p:childTnLst>
                                        <p:set>
                                          <p:cBhvr>
                                            <p:cTn id="86" dur="1" fill="hold">
                                              <p:stCondLst>
                                                <p:cond delay="0"/>
                                              </p:stCondLst>
                                            </p:cTn>
                                            <p:tgtEl>
                                              <p:spTgt spid="31"/>
                                            </p:tgtEl>
                                            <p:attrNameLst>
                                              <p:attrName>style.visibility</p:attrName>
                                            </p:attrNameLst>
                                          </p:cBhvr>
                                          <p:to>
                                            <p:strVal val="visible"/>
                                          </p:to>
                                        </p:set>
                                        <p:anim by="(-#ppt_w*2)" calcmode="lin" valueType="num">
                                          <p:cBhvr rctx="PPT">
                                            <p:cTn id="87" dur="250" autoRev="1" fill="hold">
                                              <p:stCondLst>
                                                <p:cond delay="0"/>
                                              </p:stCondLst>
                                            </p:cTn>
                                            <p:tgtEl>
                                              <p:spTgt spid="31"/>
                                            </p:tgtEl>
                                            <p:attrNameLst>
                                              <p:attrName>ppt_w</p:attrName>
                                            </p:attrNameLst>
                                          </p:cBhvr>
                                        </p:anim>
                                        <p:anim by="(#ppt_w*0.50)" calcmode="lin" valueType="num">
                                          <p:cBhvr>
                                            <p:cTn id="88" dur="250" decel="50000" autoRev="1" fill="hold">
                                              <p:stCondLst>
                                                <p:cond delay="0"/>
                                              </p:stCondLst>
                                            </p:cTn>
                                            <p:tgtEl>
                                              <p:spTgt spid="31"/>
                                            </p:tgtEl>
                                            <p:attrNameLst>
                                              <p:attrName>ppt_x</p:attrName>
                                            </p:attrNameLst>
                                          </p:cBhvr>
                                        </p:anim>
                                        <p:anim from="(-#ppt_h/2)" to="(#ppt_y)" calcmode="lin" valueType="num">
                                          <p:cBhvr>
                                            <p:cTn id="89" dur="500" fill="hold">
                                              <p:stCondLst>
                                                <p:cond delay="0"/>
                                              </p:stCondLst>
                                            </p:cTn>
                                            <p:tgtEl>
                                              <p:spTgt spid="31"/>
                                            </p:tgtEl>
                                            <p:attrNameLst>
                                              <p:attrName>ppt_y</p:attrName>
                                            </p:attrNameLst>
                                          </p:cBhvr>
                                        </p:anim>
                                        <p:animRot by="21600000">
                                          <p:cBhvr>
                                            <p:cTn id="90" dur="500"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4" grpId="0"/>
          <p:bldP spid="15" grpId="0"/>
          <p:bldP spid="18" grpId="0"/>
          <p:bldP spid="19" grpId="0"/>
          <p:bldP spid="22" grpId="0"/>
          <p:bldP spid="3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2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82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32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63" presetClass="path" presetSubtype="0" accel="50000" decel="50000" fill="hold" nodeType="withEffect">
                                      <p:stCondLst>
                                        <p:cond delay="0"/>
                                      </p:stCondLst>
                                      <p:childTnLst>
                                        <p:animMotion origin="layout" path="M -0.29284 -2.22222E-6 L 2.08333E-6 -2.22222E-6 " pathEditMode="relative" rAng="0" ptsTypes="AA">
                                          <p:cBhvr>
                                            <p:cTn id="17" dur="500" fill="hold"/>
                                            <p:tgtEl>
                                              <p:spTgt spid="8"/>
                                            </p:tgtEl>
                                            <p:attrNameLst>
                                              <p:attrName>ppt_x</p:attrName>
                                              <p:attrName>ppt_y</p:attrName>
                                            </p:attrNameLst>
                                          </p:cBhvr>
                                          <p:rCtr x="14635" y="0"/>
                                        </p:animMotion>
                                      </p:childTnLst>
                                    </p:cTn>
                                  </p:par>
                                  <p:par>
                                    <p:cTn id="18" presetID="2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0" presetClass="entr" presetSubtype="0" fill="hold" grpId="0" nodeType="withEffect">
                                      <p:stCondLst>
                                        <p:cond delay="0"/>
                                      </p:stCondLst>
                                      <p:iterate type="lt">
                                        <p:tmPct val="16667"/>
                                      </p:iterate>
                                      <p:childTnLst>
                                        <p:set>
                                          <p:cBhvr>
                                            <p:cTn id="22" dur="500" fill="hold">
                                              <p:stCondLst>
                                                <p:cond delay="0"/>
                                              </p:stCondLst>
                                            </p:cTn>
                                            <p:tgtEl>
                                              <p:spTgt spid="7"/>
                                            </p:tgtEl>
                                            <p:attrNameLst>
                                              <p:attrName>style.visibility</p:attrName>
                                            </p:attrNameLst>
                                          </p:cBhvr>
                                          <p:to>
                                            <p:strVal val="visible"/>
                                          </p:to>
                                        </p:set>
                                        <p:anim to="" calcmode="lin" valueType="num">
                                          <p:cBhvr>
                                            <p:cTn id="23" dur="500" fill="hold">
                                              <p:stCondLst>
                                                <p:cond delay="0"/>
                                              </p:stCondLst>
                                            </p:cTn>
                                            <p:tgtEl>
                                              <p:spTgt spid="7"/>
                                            </p:tgtEl>
                                            <p:attrNameLst>
                                              <p:attrName>ppt_h</p:attrName>
                                            </p:attrNameLst>
                                          </p:cBhvr>
                                          <p:tavLst>
                                            <p:tav tm="0" fmla="#ppt_h-#ppt_h*((1.5-1.5*$)^3-(1.5-1.5*$)^2)">
                                              <p:val>
                                                <p:fltVal val="0"/>
                                              </p:val>
                                            </p:tav>
                                            <p:tav tm="100000">
                                              <p:val>
                                                <p:fltVal val="1"/>
                                              </p:val>
                                            </p:tav>
                                          </p:tavLst>
                                        </p:anim>
                                        <p:anim to="" calcmode="lin" valueType="num">
                                          <p:cBhvr>
                                            <p:cTn id="24" dur="500" fill="hold">
                                              <p:stCondLst>
                                                <p:cond delay="0"/>
                                              </p:stCondLst>
                                            </p:cTn>
                                            <p:tgtEl>
                                              <p:spTgt spid="7"/>
                                            </p:tgtEl>
                                            <p:attrNameLst>
                                              <p:attrName>ppt_w</p:attrName>
                                            </p:attrNameLst>
                                          </p:cBhvr>
                                          <p:tavLst>
                                            <p:tav tm="0" fmla="#ppt_w-#ppt_w*((1.5-1.5*$)^3-(1.5-1.5*$)^2)">
                                              <p:val>
                                                <p:fltVal val="0"/>
                                              </p:val>
                                            </p:tav>
                                            <p:tav tm="100000">
                                              <p:val>
                                                <p:fltVal val="1"/>
                                              </p:val>
                                            </p:tav>
                                          </p:tavLst>
                                        </p:anim>
                                      </p:childTnLst>
                                    </p:cTn>
                                  </p:par>
                                  <p:par>
                                    <p:cTn id="25" presetID="0" presetClass="entr" presetSubtype="0" fill="hold" grpId="0" nodeType="withEffect">
                                      <p:stCondLst>
                                        <p:cond delay="0"/>
                                      </p:stCondLst>
                                      <p:iterate type="lt">
                                        <p:tmPct val="2941"/>
                                      </p:iterate>
                                      <p:childTnLst>
                                        <p:set>
                                          <p:cBhvr>
                                            <p:cTn id="26" dur="500" fill="hold">
                                              <p:stCondLst>
                                                <p:cond delay="0"/>
                                              </p:stCondLst>
                                            </p:cTn>
                                            <p:tgtEl>
                                              <p:spTgt spid="10"/>
                                            </p:tgtEl>
                                            <p:attrNameLst>
                                              <p:attrName>style.visibility</p:attrName>
                                            </p:attrNameLst>
                                          </p:cBhvr>
                                          <p:to>
                                            <p:strVal val="visible"/>
                                          </p:to>
                                        </p:set>
                                        <p:anim to="" calcmode="lin" valueType="num">
                                          <p:cBhvr>
                                            <p:cTn id="27" dur="500" fill="hold">
                                              <p:stCondLst>
                                                <p:cond delay="0"/>
                                              </p:stCondLst>
                                            </p:cTn>
                                            <p:tgtEl>
                                              <p:spTgt spid="10"/>
                                            </p:tgtEl>
                                            <p:attrNameLst>
                                              <p:attrName>ppt_h</p:attrName>
                                            </p:attrNameLst>
                                          </p:cBhvr>
                                          <p:tavLst>
                                            <p:tav tm="0" fmla="#ppt_h-#ppt_h*((1.5-1.5*$)^3-(1.5-1.5*$)^2)">
                                              <p:val>
                                                <p:fltVal val="0"/>
                                              </p:val>
                                            </p:tav>
                                            <p:tav tm="100000">
                                              <p:val>
                                                <p:fltVal val="1"/>
                                              </p:val>
                                            </p:tav>
                                          </p:tavLst>
                                        </p:anim>
                                        <p:anim to="" calcmode="lin" valueType="num">
                                          <p:cBhvr>
                                            <p:cTn id="28" dur="500" fill="hold">
                                              <p:stCondLst>
                                                <p:cond delay="0"/>
                                              </p:stCondLst>
                                            </p:cTn>
                                            <p:tgtEl>
                                              <p:spTgt spid="10"/>
                                            </p:tgtEl>
                                            <p:attrNameLst>
                                              <p:attrName>ppt_w</p:attrName>
                                            </p:attrNameLst>
                                          </p:cBhvr>
                                          <p:tavLst>
                                            <p:tav tm="0" fmla="#ppt_w-#ppt_w*((1.5-1.5*$)^3-(1.5-1.5*$)^2)">
                                              <p:val>
                                                <p:fltVal val="0"/>
                                              </p:val>
                                            </p:tav>
                                            <p:tav tm="100000">
                                              <p:val>
                                                <p:fltVal val="1"/>
                                              </p:val>
                                            </p:tav>
                                          </p:tavLst>
                                        </p:anim>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63" presetClass="path" presetSubtype="0" accel="50000" decel="50000" fill="hold" nodeType="withEffect">
                                      <p:stCondLst>
                                        <p:cond delay="0"/>
                                      </p:stCondLst>
                                      <p:childTnLst>
                                        <p:animMotion origin="layout" path="M -0.29283 -2.22222E-6 L -4.375E-6 -2.22222E-6 " pathEditMode="relative" rAng="0" ptsTypes="AA">
                                          <p:cBhvr>
                                            <p:cTn id="34" dur="500" fill="hold"/>
                                            <p:tgtEl>
                                              <p:spTgt spid="12"/>
                                            </p:tgtEl>
                                            <p:attrNameLst>
                                              <p:attrName>ppt_x</p:attrName>
                                              <p:attrName>ppt_y</p:attrName>
                                            </p:attrNameLst>
                                          </p:cBhvr>
                                          <p:rCtr x="14635" y="0"/>
                                        </p:animMotion>
                                      </p:childTnLst>
                                    </p:cTn>
                                  </p:par>
                                  <p:par>
                                    <p:cTn id="35" presetID="22" presetClass="entr" presetSubtype="8"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0" presetClass="entr" presetSubtype="0" fill="hold" grpId="0" nodeType="withEffect">
                                      <p:stCondLst>
                                        <p:cond delay="0"/>
                                      </p:stCondLst>
                                      <p:iterate type="lt">
                                        <p:tmPct val="16667"/>
                                      </p:iterate>
                                      <p:childTnLst>
                                        <p:set>
                                          <p:cBhvr>
                                            <p:cTn id="39" dur="500" fill="hold">
                                              <p:stCondLst>
                                                <p:cond delay="0"/>
                                              </p:stCondLst>
                                            </p:cTn>
                                            <p:tgtEl>
                                              <p:spTgt spid="11"/>
                                            </p:tgtEl>
                                            <p:attrNameLst>
                                              <p:attrName>style.visibility</p:attrName>
                                            </p:attrNameLst>
                                          </p:cBhvr>
                                          <p:to>
                                            <p:strVal val="visible"/>
                                          </p:to>
                                        </p:set>
                                        <p:anim to="" calcmode="lin" valueType="num">
                                          <p:cBhvr>
                                            <p:cTn id="40" dur="500" fill="hold">
                                              <p:stCondLst>
                                                <p:cond delay="0"/>
                                              </p:stCondLst>
                                            </p:cTn>
                                            <p:tgtEl>
                                              <p:spTgt spid="11"/>
                                            </p:tgtEl>
                                            <p:attrNameLst>
                                              <p:attrName>ppt_h</p:attrName>
                                            </p:attrNameLst>
                                          </p:cBhvr>
                                          <p:tavLst>
                                            <p:tav tm="0" fmla="#ppt_h-#ppt_h*((1.5-1.5*$)^3-(1.5-1.5*$)^2)">
                                              <p:val>
                                                <p:fltVal val="0"/>
                                              </p:val>
                                            </p:tav>
                                            <p:tav tm="100000">
                                              <p:val>
                                                <p:fltVal val="1"/>
                                              </p:val>
                                            </p:tav>
                                          </p:tavLst>
                                        </p:anim>
                                        <p:anim to="" calcmode="lin" valueType="num">
                                          <p:cBhvr>
                                            <p:cTn id="41" dur="500" fill="hold">
                                              <p:stCondLst>
                                                <p:cond delay="0"/>
                                              </p:stCondLst>
                                            </p:cTn>
                                            <p:tgtEl>
                                              <p:spTgt spid="11"/>
                                            </p:tgtEl>
                                            <p:attrNameLst>
                                              <p:attrName>ppt_w</p:attrName>
                                            </p:attrNameLst>
                                          </p:cBhvr>
                                          <p:tavLst>
                                            <p:tav tm="0" fmla="#ppt_w-#ppt_w*((1.5-1.5*$)^3-(1.5-1.5*$)^2)">
                                              <p:val>
                                                <p:fltVal val="0"/>
                                              </p:val>
                                            </p:tav>
                                            <p:tav tm="100000">
                                              <p:val>
                                                <p:fltVal val="1"/>
                                              </p:val>
                                            </p:tav>
                                          </p:tavLst>
                                        </p:anim>
                                      </p:childTnLst>
                                    </p:cTn>
                                  </p:par>
                                  <p:par>
                                    <p:cTn id="42" presetID="0" presetClass="entr" presetSubtype="0" fill="hold" grpId="0" nodeType="withEffect">
                                      <p:stCondLst>
                                        <p:cond delay="0"/>
                                      </p:stCondLst>
                                      <p:iterate type="lt">
                                        <p:tmPct val="2941"/>
                                      </p:iterate>
                                      <p:childTnLst>
                                        <p:set>
                                          <p:cBhvr>
                                            <p:cTn id="43" dur="500" fill="hold">
                                              <p:stCondLst>
                                                <p:cond delay="0"/>
                                              </p:stCondLst>
                                            </p:cTn>
                                            <p:tgtEl>
                                              <p:spTgt spid="14"/>
                                            </p:tgtEl>
                                            <p:attrNameLst>
                                              <p:attrName>style.visibility</p:attrName>
                                            </p:attrNameLst>
                                          </p:cBhvr>
                                          <p:to>
                                            <p:strVal val="visible"/>
                                          </p:to>
                                        </p:set>
                                        <p:anim to="" calcmode="lin" valueType="num">
                                          <p:cBhvr>
                                            <p:cTn id="44" dur="500" fill="hold">
                                              <p:stCondLst>
                                                <p:cond delay="0"/>
                                              </p:stCondLst>
                                            </p:cTn>
                                            <p:tgtEl>
                                              <p:spTgt spid="14"/>
                                            </p:tgtEl>
                                            <p:attrNameLst>
                                              <p:attrName>ppt_h</p:attrName>
                                            </p:attrNameLst>
                                          </p:cBhvr>
                                          <p:tavLst>
                                            <p:tav tm="0" fmla="#ppt_h-#ppt_h*((1.5-1.5*$)^3-(1.5-1.5*$)^2)">
                                              <p:val>
                                                <p:fltVal val="0"/>
                                              </p:val>
                                            </p:tav>
                                            <p:tav tm="100000">
                                              <p:val>
                                                <p:fltVal val="1"/>
                                              </p:val>
                                            </p:tav>
                                          </p:tavLst>
                                        </p:anim>
                                        <p:anim to="" calcmode="lin" valueType="num">
                                          <p:cBhvr>
                                            <p:cTn id="45" dur="500" fill="hold">
                                              <p:stCondLst>
                                                <p:cond delay="0"/>
                                              </p:stCondLst>
                                            </p:cTn>
                                            <p:tgtEl>
                                              <p:spTgt spid="14"/>
                                            </p:tgtEl>
                                            <p:attrNameLst>
                                              <p:attrName>ppt_w</p:attrName>
                                            </p:attrNameLst>
                                          </p:cBhvr>
                                          <p:tavLst>
                                            <p:tav tm="0" fmla="#ppt_w-#ppt_w*((1.5-1.5*$)^3-(1.5-1.5*$)^2)">
                                              <p:val>
                                                <p:fltVal val="0"/>
                                              </p:val>
                                            </p:tav>
                                            <p:tav tm="100000">
                                              <p:val>
                                                <p:fltVal val="1"/>
                                              </p:val>
                                            </p:tav>
                                          </p:tavLst>
                                        </p:anim>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63" presetClass="path" presetSubtype="0" accel="50000" decel="50000" fill="hold" nodeType="withEffect">
                                      <p:stCondLst>
                                        <p:cond delay="0"/>
                                      </p:stCondLst>
                                      <p:childTnLst>
                                        <p:animMotion origin="layout" path="M -0.29284 -2.96296E-6 L 2.08333E-6 -2.96296E-6 " pathEditMode="relative" rAng="0" ptsTypes="AA">
                                          <p:cBhvr>
                                            <p:cTn id="51" dur="500" fill="hold"/>
                                            <p:tgtEl>
                                              <p:spTgt spid="16"/>
                                            </p:tgtEl>
                                            <p:attrNameLst>
                                              <p:attrName>ppt_x</p:attrName>
                                              <p:attrName>ppt_y</p:attrName>
                                            </p:attrNameLst>
                                          </p:cBhvr>
                                          <p:rCtr x="14635" y="0"/>
                                        </p:animMotion>
                                      </p:childTnLst>
                                    </p:cTn>
                                  </p:par>
                                  <p:par>
                                    <p:cTn id="52" presetID="22" presetClass="entr" presetSubtype="8" fill="hold"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par>
                                    <p:cTn id="55" presetID="0" presetClass="entr" presetSubtype="0" fill="hold" grpId="0" nodeType="withEffect">
                                      <p:stCondLst>
                                        <p:cond delay="0"/>
                                      </p:stCondLst>
                                      <p:iterate type="lt">
                                        <p:tmPct val="16667"/>
                                      </p:iterate>
                                      <p:childTnLst>
                                        <p:set>
                                          <p:cBhvr>
                                            <p:cTn id="56" dur="500" fill="hold">
                                              <p:stCondLst>
                                                <p:cond delay="0"/>
                                              </p:stCondLst>
                                            </p:cTn>
                                            <p:tgtEl>
                                              <p:spTgt spid="15"/>
                                            </p:tgtEl>
                                            <p:attrNameLst>
                                              <p:attrName>style.visibility</p:attrName>
                                            </p:attrNameLst>
                                          </p:cBhvr>
                                          <p:to>
                                            <p:strVal val="visible"/>
                                          </p:to>
                                        </p:set>
                                        <p:anim to="" calcmode="lin" valueType="num">
                                          <p:cBhvr>
                                            <p:cTn id="57" dur="500" fill="hold">
                                              <p:stCondLst>
                                                <p:cond delay="0"/>
                                              </p:stCondLst>
                                            </p:cTn>
                                            <p:tgtEl>
                                              <p:spTgt spid="15"/>
                                            </p:tgtEl>
                                            <p:attrNameLst>
                                              <p:attrName>ppt_h</p:attrName>
                                            </p:attrNameLst>
                                          </p:cBhvr>
                                          <p:tavLst>
                                            <p:tav tm="0" fmla="#ppt_h-#ppt_h*((1.5-1.5*$)^3-(1.5-1.5*$)^2)">
                                              <p:val>
                                                <p:fltVal val="0"/>
                                              </p:val>
                                            </p:tav>
                                            <p:tav tm="100000">
                                              <p:val>
                                                <p:fltVal val="1"/>
                                              </p:val>
                                            </p:tav>
                                          </p:tavLst>
                                        </p:anim>
                                        <p:anim to="" calcmode="lin" valueType="num">
                                          <p:cBhvr>
                                            <p:cTn id="58" dur="500" fill="hold">
                                              <p:stCondLst>
                                                <p:cond delay="0"/>
                                              </p:stCondLst>
                                            </p:cTn>
                                            <p:tgtEl>
                                              <p:spTgt spid="15"/>
                                            </p:tgtEl>
                                            <p:attrNameLst>
                                              <p:attrName>ppt_w</p:attrName>
                                            </p:attrNameLst>
                                          </p:cBhvr>
                                          <p:tavLst>
                                            <p:tav tm="0" fmla="#ppt_w-#ppt_w*((1.5-1.5*$)^3-(1.5-1.5*$)^2)">
                                              <p:val>
                                                <p:fltVal val="0"/>
                                              </p:val>
                                            </p:tav>
                                            <p:tav tm="100000">
                                              <p:val>
                                                <p:fltVal val="1"/>
                                              </p:val>
                                            </p:tav>
                                          </p:tavLst>
                                        </p:anim>
                                      </p:childTnLst>
                                    </p:cTn>
                                  </p:par>
                                  <p:par>
                                    <p:cTn id="59" presetID="0" presetClass="entr" presetSubtype="0" fill="hold" grpId="0" nodeType="withEffect">
                                      <p:stCondLst>
                                        <p:cond delay="0"/>
                                      </p:stCondLst>
                                      <p:iterate type="lt">
                                        <p:tmPct val="2941"/>
                                      </p:iterate>
                                      <p:childTnLst>
                                        <p:set>
                                          <p:cBhvr>
                                            <p:cTn id="60" dur="500" fill="hold">
                                              <p:stCondLst>
                                                <p:cond delay="0"/>
                                              </p:stCondLst>
                                            </p:cTn>
                                            <p:tgtEl>
                                              <p:spTgt spid="18"/>
                                            </p:tgtEl>
                                            <p:attrNameLst>
                                              <p:attrName>style.visibility</p:attrName>
                                            </p:attrNameLst>
                                          </p:cBhvr>
                                          <p:to>
                                            <p:strVal val="visible"/>
                                          </p:to>
                                        </p:set>
                                        <p:anim to="" calcmode="lin" valueType="num">
                                          <p:cBhvr>
                                            <p:cTn id="61" dur="500" fill="hold">
                                              <p:stCondLst>
                                                <p:cond delay="0"/>
                                              </p:stCondLst>
                                            </p:cTn>
                                            <p:tgtEl>
                                              <p:spTgt spid="18"/>
                                            </p:tgtEl>
                                            <p:attrNameLst>
                                              <p:attrName>ppt_h</p:attrName>
                                            </p:attrNameLst>
                                          </p:cBhvr>
                                          <p:tavLst>
                                            <p:tav tm="0" fmla="#ppt_h-#ppt_h*((1.5-1.5*$)^3-(1.5-1.5*$)^2)">
                                              <p:val>
                                                <p:fltVal val="0"/>
                                              </p:val>
                                            </p:tav>
                                            <p:tav tm="100000">
                                              <p:val>
                                                <p:fltVal val="1"/>
                                              </p:val>
                                            </p:tav>
                                          </p:tavLst>
                                        </p:anim>
                                        <p:anim to="" calcmode="lin" valueType="num">
                                          <p:cBhvr>
                                            <p:cTn id="62" dur="500" fill="hold">
                                              <p:stCondLst>
                                                <p:cond delay="0"/>
                                              </p:stCondLst>
                                            </p:cTn>
                                            <p:tgtEl>
                                              <p:spTgt spid="18"/>
                                            </p:tgtEl>
                                            <p:attrNameLst>
                                              <p:attrName>ppt_w</p:attrName>
                                            </p:attrNameLst>
                                          </p:cBhvr>
                                          <p:tavLst>
                                            <p:tav tm="0" fmla="#ppt_w-#ppt_w*((1.5-1.5*$)^3-(1.5-1.5*$)^2)">
                                              <p:val>
                                                <p:fltVal val="0"/>
                                              </p:val>
                                            </p:tav>
                                            <p:tav tm="100000">
                                              <p:val>
                                                <p:fltVal val="1"/>
                                              </p:val>
                                            </p:tav>
                                          </p:tavLst>
                                        </p:anim>
                                      </p:childTnLst>
                                    </p:cTn>
                                  </p:par>
                                </p:childTnLst>
                              </p:cTn>
                            </p:par>
                            <p:par>
                              <p:cTn id="63" fill="hold">
                                <p:stCondLst>
                                  <p:cond delay="3500"/>
                                </p:stCondLst>
                                <p:childTnLst>
                                  <p:par>
                                    <p:cTn id="64" presetID="10" presetClass="entr" presetSubtype="0"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63" presetClass="path" presetSubtype="0" accel="50000" decel="50000" fill="hold" nodeType="withEffect">
                                      <p:stCondLst>
                                        <p:cond delay="0"/>
                                      </p:stCondLst>
                                      <p:childTnLst>
                                        <p:animMotion origin="layout" path="M -0.29284 -2.96296E-6 L 1.25E-6 -2.96296E-6 " pathEditMode="relative" rAng="0" ptsTypes="AA">
                                          <p:cBhvr>
                                            <p:cTn id="68" dur="500" fill="hold"/>
                                            <p:tgtEl>
                                              <p:spTgt spid="20"/>
                                            </p:tgtEl>
                                            <p:attrNameLst>
                                              <p:attrName>ppt_x</p:attrName>
                                              <p:attrName>ppt_y</p:attrName>
                                            </p:attrNameLst>
                                          </p:cBhvr>
                                          <p:rCtr x="14635" y="0"/>
                                        </p:animMotion>
                                      </p:childTnLst>
                                    </p:cTn>
                                  </p:par>
                                  <p:par>
                                    <p:cTn id="69" presetID="22" presetClass="entr" presetSubtype="8"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left)">
                                          <p:cBhvr>
                                            <p:cTn id="71" dur="500"/>
                                            <p:tgtEl>
                                              <p:spTgt spid="21"/>
                                            </p:tgtEl>
                                          </p:cBhvr>
                                        </p:animEffect>
                                      </p:childTnLst>
                                    </p:cTn>
                                  </p:par>
                                  <p:par>
                                    <p:cTn id="72" presetID="0" presetClass="entr" presetSubtype="0" fill="hold" grpId="0" nodeType="withEffect">
                                      <p:stCondLst>
                                        <p:cond delay="0"/>
                                      </p:stCondLst>
                                      <p:iterate type="lt">
                                        <p:tmPct val="16000"/>
                                      </p:iterate>
                                      <p:childTnLst>
                                        <p:set>
                                          <p:cBhvr>
                                            <p:cTn id="73" dur="500" fill="hold">
                                              <p:stCondLst>
                                                <p:cond delay="0"/>
                                              </p:stCondLst>
                                            </p:cTn>
                                            <p:tgtEl>
                                              <p:spTgt spid="19"/>
                                            </p:tgtEl>
                                            <p:attrNameLst>
                                              <p:attrName>style.visibility</p:attrName>
                                            </p:attrNameLst>
                                          </p:cBhvr>
                                          <p:to>
                                            <p:strVal val="visible"/>
                                          </p:to>
                                        </p:set>
                                        <p:anim to="" calcmode="lin" valueType="num">
                                          <p:cBhvr>
                                            <p:cTn id="74" dur="500" fill="hold">
                                              <p:stCondLst>
                                                <p:cond delay="0"/>
                                              </p:stCondLst>
                                            </p:cTn>
                                            <p:tgtEl>
                                              <p:spTgt spid="19"/>
                                            </p:tgtEl>
                                            <p:attrNameLst>
                                              <p:attrName>ppt_h</p:attrName>
                                            </p:attrNameLst>
                                          </p:cBhvr>
                                          <p:tavLst>
                                            <p:tav tm="0" fmla="#ppt_h-#ppt_h*((1.5-1.5*$)^3-(1.5-1.5*$)^2)">
                                              <p:val>
                                                <p:fltVal val="0"/>
                                              </p:val>
                                            </p:tav>
                                            <p:tav tm="100000">
                                              <p:val>
                                                <p:fltVal val="1"/>
                                              </p:val>
                                            </p:tav>
                                          </p:tavLst>
                                        </p:anim>
                                        <p:anim to="" calcmode="lin" valueType="num">
                                          <p:cBhvr>
                                            <p:cTn id="75" dur="500" fill="hold">
                                              <p:stCondLst>
                                                <p:cond delay="0"/>
                                              </p:stCondLst>
                                            </p:cTn>
                                            <p:tgtEl>
                                              <p:spTgt spid="19"/>
                                            </p:tgtEl>
                                            <p:attrNameLst>
                                              <p:attrName>ppt_w</p:attrName>
                                            </p:attrNameLst>
                                          </p:cBhvr>
                                          <p:tavLst>
                                            <p:tav tm="0" fmla="#ppt_w-#ppt_w*((1.5-1.5*$)^3-(1.5-1.5*$)^2)">
                                              <p:val>
                                                <p:fltVal val="0"/>
                                              </p:val>
                                            </p:tav>
                                            <p:tav tm="100000">
                                              <p:val>
                                                <p:fltVal val="1"/>
                                              </p:val>
                                            </p:tav>
                                          </p:tavLst>
                                        </p:anim>
                                      </p:childTnLst>
                                    </p:cTn>
                                  </p:par>
                                  <p:par>
                                    <p:cTn id="76" presetID="0" presetClass="entr" presetSubtype="0" fill="hold" grpId="0" nodeType="withEffect">
                                      <p:stCondLst>
                                        <p:cond delay="0"/>
                                      </p:stCondLst>
                                      <p:iterate type="lt">
                                        <p:tmPct val="2941"/>
                                      </p:iterate>
                                      <p:childTnLst>
                                        <p:set>
                                          <p:cBhvr>
                                            <p:cTn id="77" dur="500" fill="hold">
                                              <p:stCondLst>
                                                <p:cond delay="0"/>
                                              </p:stCondLst>
                                            </p:cTn>
                                            <p:tgtEl>
                                              <p:spTgt spid="22"/>
                                            </p:tgtEl>
                                            <p:attrNameLst>
                                              <p:attrName>style.visibility</p:attrName>
                                            </p:attrNameLst>
                                          </p:cBhvr>
                                          <p:to>
                                            <p:strVal val="visible"/>
                                          </p:to>
                                        </p:set>
                                        <p:anim to="" calcmode="lin" valueType="num">
                                          <p:cBhvr>
                                            <p:cTn id="78" dur="500" fill="hold">
                                              <p:stCondLst>
                                                <p:cond delay="0"/>
                                              </p:stCondLst>
                                            </p:cTn>
                                            <p:tgtEl>
                                              <p:spTgt spid="22"/>
                                            </p:tgtEl>
                                            <p:attrNameLst>
                                              <p:attrName>ppt_h</p:attrName>
                                            </p:attrNameLst>
                                          </p:cBhvr>
                                          <p:tavLst>
                                            <p:tav tm="0" fmla="#ppt_h-#ppt_h*((1.5-1.5*$)^3-(1.5-1.5*$)^2)">
                                              <p:val>
                                                <p:fltVal val="0"/>
                                              </p:val>
                                            </p:tav>
                                            <p:tav tm="100000">
                                              <p:val>
                                                <p:fltVal val="1"/>
                                              </p:val>
                                            </p:tav>
                                          </p:tavLst>
                                        </p:anim>
                                        <p:anim to="" calcmode="lin" valueType="num">
                                          <p:cBhvr>
                                            <p:cTn id="79" dur="500" fill="hold">
                                              <p:stCondLst>
                                                <p:cond delay="0"/>
                                              </p:stCondLst>
                                            </p:cTn>
                                            <p:tgtEl>
                                              <p:spTgt spid="22"/>
                                            </p:tgtEl>
                                            <p:attrNameLst>
                                              <p:attrName>ppt_w</p:attrName>
                                            </p:attrNameLst>
                                          </p:cBhvr>
                                          <p:tavLst>
                                            <p:tav tm="0" fmla="#ppt_w-#ppt_w*((1.5-1.5*$)^3-(1.5-1.5*$)^2)">
                                              <p:val>
                                                <p:fltVal val="0"/>
                                              </p:val>
                                            </p:tav>
                                            <p:tav tm="100000">
                                              <p:val>
                                                <p:fltVal val="1"/>
                                              </p:val>
                                            </p:tav>
                                          </p:tavLst>
                                        </p:anim>
                                      </p:childTnLst>
                                    </p:cTn>
                                  </p:par>
                                  <p:par>
                                    <p:cTn id="80" presetID="2" presetClass="entr" presetSubtype="4" fill="hold" nodeType="with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1000" fill="hold"/>
                                            <p:tgtEl>
                                              <p:spTgt spid="30"/>
                                            </p:tgtEl>
                                            <p:attrNameLst>
                                              <p:attrName>ppt_x</p:attrName>
                                            </p:attrNameLst>
                                          </p:cBhvr>
                                          <p:tavLst>
                                            <p:tav tm="0">
                                              <p:val>
                                                <p:strVal val="#ppt_x"/>
                                              </p:val>
                                            </p:tav>
                                            <p:tav tm="100000">
                                              <p:val>
                                                <p:strVal val="#ppt_x"/>
                                              </p:val>
                                            </p:tav>
                                          </p:tavLst>
                                        </p:anim>
                                        <p:anim calcmode="lin" valueType="num">
                                          <p:cBhvr additive="base">
                                            <p:cTn id="83" dur="1000" fill="hold"/>
                                            <p:tgtEl>
                                              <p:spTgt spid="30"/>
                                            </p:tgtEl>
                                            <p:attrNameLst>
                                              <p:attrName>ppt_y</p:attrName>
                                            </p:attrNameLst>
                                          </p:cBhvr>
                                          <p:tavLst>
                                            <p:tav tm="0">
                                              <p:val>
                                                <p:strVal val="1+#ppt_h/2"/>
                                              </p:val>
                                            </p:tav>
                                            <p:tav tm="100000">
                                              <p:val>
                                                <p:strVal val="#ppt_y"/>
                                              </p:val>
                                            </p:tav>
                                          </p:tavLst>
                                        </p:anim>
                                      </p:childTnLst>
                                    </p:cTn>
                                  </p:par>
                                </p:childTnLst>
                              </p:cTn>
                            </p:par>
                            <p:par>
                              <p:cTn id="84" fill="hold">
                                <p:stCondLst>
                                  <p:cond delay="4500"/>
                                </p:stCondLst>
                                <p:childTnLst>
                                  <p:par>
                                    <p:cTn id="85" presetID="56" presetClass="entr" presetSubtype="0" fill="hold" grpId="0" nodeType="afterEffect">
                                      <p:stCondLst>
                                        <p:cond delay="0"/>
                                      </p:stCondLst>
                                      <p:iterate type="lt">
                                        <p:tmPct val="10000"/>
                                      </p:iterate>
                                      <p:childTnLst>
                                        <p:set>
                                          <p:cBhvr>
                                            <p:cTn id="86" dur="1" fill="hold">
                                              <p:stCondLst>
                                                <p:cond delay="0"/>
                                              </p:stCondLst>
                                            </p:cTn>
                                            <p:tgtEl>
                                              <p:spTgt spid="31"/>
                                            </p:tgtEl>
                                            <p:attrNameLst>
                                              <p:attrName>style.visibility</p:attrName>
                                            </p:attrNameLst>
                                          </p:cBhvr>
                                          <p:to>
                                            <p:strVal val="visible"/>
                                          </p:to>
                                        </p:set>
                                        <p:anim by="(-#ppt_w*2)" calcmode="lin" valueType="num">
                                          <p:cBhvr rctx="PPT">
                                            <p:cTn id="87" dur="250" autoRev="1" fill="hold">
                                              <p:stCondLst>
                                                <p:cond delay="0"/>
                                              </p:stCondLst>
                                            </p:cTn>
                                            <p:tgtEl>
                                              <p:spTgt spid="31"/>
                                            </p:tgtEl>
                                            <p:attrNameLst>
                                              <p:attrName>ppt_w</p:attrName>
                                            </p:attrNameLst>
                                          </p:cBhvr>
                                        </p:anim>
                                        <p:anim by="(#ppt_w*0.50)" calcmode="lin" valueType="num">
                                          <p:cBhvr>
                                            <p:cTn id="88" dur="250" decel="50000" autoRev="1" fill="hold">
                                              <p:stCondLst>
                                                <p:cond delay="0"/>
                                              </p:stCondLst>
                                            </p:cTn>
                                            <p:tgtEl>
                                              <p:spTgt spid="31"/>
                                            </p:tgtEl>
                                            <p:attrNameLst>
                                              <p:attrName>ppt_x</p:attrName>
                                            </p:attrNameLst>
                                          </p:cBhvr>
                                        </p:anim>
                                        <p:anim from="(-#ppt_h/2)" to="(#ppt_y)" calcmode="lin" valueType="num">
                                          <p:cBhvr>
                                            <p:cTn id="89" dur="500" fill="hold">
                                              <p:stCondLst>
                                                <p:cond delay="0"/>
                                              </p:stCondLst>
                                            </p:cTn>
                                            <p:tgtEl>
                                              <p:spTgt spid="31"/>
                                            </p:tgtEl>
                                            <p:attrNameLst>
                                              <p:attrName>ppt_y</p:attrName>
                                            </p:attrNameLst>
                                          </p:cBhvr>
                                        </p:anim>
                                        <p:animRot by="21600000">
                                          <p:cBhvr>
                                            <p:cTn id="90" dur="500"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4" grpId="0"/>
          <p:bldP spid="15" grpId="0"/>
          <p:bldP spid="18" grpId="0"/>
          <p:bldP spid="19" grpId="0"/>
          <p:bldP spid="22" grpId="0"/>
          <p:bldP spid="3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142567" y="157442"/>
            <a:ext cx="943173" cy="910222"/>
          </a:xfrm>
          <a:prstGeom prst="rect">
            <a:avLst/>
          </a:prstGeom>
        </p:spPr>
      </p:pic>
      <p:sp>
        <p:nvSpPr>
          <p:cNvPr id="3" name="PA-矩形 14"/>
          <p:cNvSpPr/>
          <p:nvPr>
            <p:custDataLst>
              <p:tags r:id="rId3"/>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教学设计</a:t>
            </a:r>
            <a:endParaRPr lang="zh-CN" altLang="en-US" sz="4000" dirty="0">
              <a:cs typeface="+mn-ea"/>
              <a:sym typeface="+mn-lt"/>
            </a:endParaRPr>
          </a:p>
        </p:txBody>
      </p:sp>
      <p:sp>
        <p:nvSpPr>
          <p:cNvPr id="4" name="PA-矩形 28"/>
          <p:cNvSpPr/>
          <p:nvPr>
            <p:custDataLst>
              <p:tags r:id="rId4"/>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endParaRPr lang="en-US" altLang="zh-CN" dirty="0">
              <a:cs typeface="+mn-ea"/>
              <a:sym typeface="+mn-lt"/>
            </a:endParaRPr>
          </a:p>
        </p:txBody>
      </p:sp>
      <p:pic>
        <p:nvPicPr>
          <p:cNvPr id="5" name="图片 4"/>
          <p:cNvPicPr>
            <a:picLocks noChangeAspect="1"/>
          </p:cNvPicPr>
          <p:nvPr/>
        </p:nvPicPr>
        <p:blipFill>
          <a:blip r:embed="rId5" cstate="screen"/>
          <a:stretch>
            <a:fillRect/>
          </a:stretch>
        </p:blipFill>
        <p:spPr>
          <a:xfrm>
            <a:off x="4685740" y="148518"/>
            <a:ext cx="526340" cy="677056"/>
          </a:xfrm>
          <a:prstGeom prst="rect">
            <a:avLst/>
          </a:prstGeom>
        </p:spPr>
      </p:pic>
      <p:pic>
        <p:nvPicPr>
          <p:cNvPr id="6" name="图形 5"/>
          <p:cNvPicPr preferRelativeResize="0"/>
          <p:nvPr/>
        </p:nvPicPr>
        <p:blipFill>
          <a:blip r:embed="rId6"/>
          <a:stretch>
            <a:fillRect/>
          </a:stretch>
        </p:blipFill>
        <p:spPr>
          <a:xfrm flipV="1">
            <a:off x="1085740" y="796848"/>
            <a:ext cx="3600000" cy="28800"/>
          </a:xfrm>
          <a:prstGeom prst="rect">
            <a:avLst/>
          </a:prstGeom>
        </p:spPr>
      </p:pic>
      <p:pic>
        <p:nvPicPr>
          <p:cNvPr id="7" name="图片 6"/>
          <p:cNvPicPr>
            <a:picLocks noChangeAspect="1"/>
          </p:cNvPicPr>
          <p:nvPr/>
        </p:nvPicPr>
        <p:blipFill>
          <a:blip r:embed="rId7" cstate="screen"/>
          <a:stretch>
            <a:fillRect/>
          </a:stretch>
        </p:blipFill>
        <p:spPr>
          <a:xfrm>
            <a:off x="7318906" y="1536755"/>
            <a:ext cx="1609806" cy="1594450"/>
          </a:xfrm>
          <a:prstGeom prst="ellipse">
            <a:avLst/>
          </a:prstGeom>
          <a:ln w="28575">
            <a:solidFill>
              <a:srgbClr val="F86417"/>
            </a:solidFill>
          </a:ln>
          <a:effectLst>
            <a:outerShdw blurRad="165100" sx="102000" sy="102000" algn="ctr" rotWithShape="0">
              <a:prstClr val="black">
                <a:alpha val="28000"/>
              </a:prstClr>
            </a:outerShdw>
          </a:effectLst>
        </p:spPr>
      </p:pic>
      <p:pic>
        <p:nvPicPr>
          <p:cNvPr id="8" name="图片 7"/>
          <p:cNvPicPr>
            <a:picLocks noChangeAspect="1"/>
          </p:cNvPicPr>
          <p:nvPr/>
        </p:nvPicPr>
        <p:blipFill>
          <a:blip r:embed="rId8" cstate="screen"/>
          <a:stretch>
            <a:fillRect/>
          </a:stretch>
        </p:blipFill>
        <p:spPr>
          <a:xfrm>
            <a:off x="6531481" y="3582002"/>
            <a:ext cx="1878711" cy="1860789"/>
          </a:xfrm>
          <a:prstGeom prst="ellipse">
            <a:avLst/>
          </a:prstGeom>
          <a:ln w="28575">
            <a:solidFill>
              <a:srgbClr val="F86417"/>
            </a:solidFill>
          </a:ln>
          <a:effectLst>
            <a:outerShdw blurRad="165100" sx="102000" sy="102000" algn="ctr" rotWithShape="0">
              <a:prstClr val="black">
                <a:alpha val="28000"/>
              </a:prstClr>
            </a:outerShdw>
          </a:effectLst>
        </p:spPr>
      </p:pic>
      <p:pic>
        <p:nvPicPr>
          <p:cNvPr id="9" name="图片 8"/>
          <p:cNvPicPr>
            <a:picLocks noChangeAspect="1"/>
          </p:cNvPicPr>
          <p:nvPr/>
        </p:nvPicPr>
        <p:blipFill>
          <a:blip r:embed="rId9" cstate="screen"/>
          <a:stretch>
            <a:fillRect/>
          </a:stretch>
        </p:blipFill>
        <p:spPr>
          <a:xfrm>
            <a:off x="9028814" y="2624018"/>
            <a:ext cx="2184618" cy="2163778"/>
          </a:xfrm>
          <a:prstGeom prst="ellipse">
            <a:avLst/>
          </a:prstGeom>
          <a:ln w="28575">
            <a:solidFill>
              <a:srgbClr val="F86417"/>
            </a:solidFill>
          </a:ln>
          <a:effectLst>
            <a:outerShdw blurRad="165100" sx="102000" sy="102000" algn="ctr" rotWithShape="0">
              <a:prstClr val="black">
                <a:alpha val="28000"/>
              </a:prstClr>
            </a:outerShdw>
          </a:effectLst>
        </p:spPr>
      </p:pic>
      <p:pic>
        <p:nvPicPr>
          <p:cNvPr id="10" name="图片 9"/>
          <p:cNvPicPr>
            <a:picLocks noChangeAspect="1"/>
          </p:cNvPicPr>
          <p:nvPr/>
        </p:nvPicPr>
        <p:blipFill rotWithShape="1">
          <a:blip r:embed="rId10" cstate="screen"/>
          <a:srcRect/>
          <a:stretch>
            <a:fillRect/>
          </a:stretch>
        </p:blipFill>
        <p:spPr>
          <a:xfrm rot="657204">
            <a:off x="840904" y="1865141"/>
            <a:ext cx="5193141" cy="4381956"/>
          </a:xfrm>
          <a:prstGeom prst="rect">
            <a:avLst/>
          </a:prstGeom>
        </p:spPr>
      </p:pic>
      <p:sp>
        <p:nvSpPr>
          <p:cNvPr id="11" name="文本框1"/>
          <p:cNvSpPr txBox="1">
            <a:spLocks noChangeArrowheads="1"/>
          </p:cNvSpPr>
          <p:nvPr/>
        </p:nvSpPr>
        <p:spPr bwMode="auto">
          <a:xfrm>
            <a:off x="1998144" y="2911190"/>
            <a:ext cx="3249975" cy="21212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lvl1pPr>
              <a:buClr>
                <a:schemeClr val="tx1"/>
              </a:buClr>
              <a:defRPr>
                <a:solidFill>
                  <a:schemeClr val="tx1"/>
                </a:solidFill>
                <a:latin typeface="Arial" panose="020B0604020202020204" pitchFamily="34" charset="0"/>
              </a:defRPr>
            </a:lvl1pPr>
            <a:lvl2pPr marL="742950" indent="-285750">
              <a:buClr>
                <a:schemeClr val="tx1"/>
              </a:buClr>
              <a:defRPr>
                <a:solidFill>
                  <a:schemeClr val="tx1"/>
                </a:solidFill>
                <a:latin typeface="Arial" panose="020B0604020202020204" pitchFamily="34" charset="0"/>
              </a:defRPr>
            </a:lvl2pPr>
            <a:lvl3pPr marL="1143000" indent="-228600">
              <a:buClr>
                <a:schemeClr val="tx1"/>
              </a:buClr>
              <a:defRPr>
                <a:solidFill>
                  <a:schemeClr val="tx1"/>
                </a:solidFill>
                <a:latin typeface="Arial" panose="020B0604020202020204" pitchFamily="34" charset="0"/>
              </a:defRPr>
            </a:lvl3pPr>
            <a:lvl4pPr marL="1600200" indent="-228600">
              <a:buClr>
                <a:schemeClr val="tx1"/>
              </a:buClr>
              <a:defRPr>
                <a:solidFill>
                  <a:schemeClr val="tx1"/>
                </a:solidFill>
                <a:latin typeface="Arial" panose="020B0604020202020204" pitchFamily="34" charset="0"/>
              </a:defRPr>
            </a:lvl4pPr>
            <a:lvl5pPr marL="2057400" indent="-228600">
              <a:buClr>
                <a:schemeClr val="tx1"/>
              </a:buClr>
              <a:defRPr>
                <a:solidFill>
                  <a:schemeClr val="tx1"/>
                </a:solidFill>
                <a:latin typeface="Arial" panose="020B0604020202020204" pitchFamily="34" charset="0"/>
              </a:defRPr>
            </a:lvl5pPr>
            <a:lvl6pPr marL="2514600" indent="-228600" eaLnBrk="0" fontAlgn="base" hangingPunct="0">
              <a:spcBef>
                <a:spcPct val="0"/>
              </a:spcBef>
              <a:spcAft>
                <a:spcPct val="0"/>
              </a:spcAft>
              <a:buClr>
                <a:schemeClr val="tx1"/>
              </a:buClr>
              <a:defRPr>
                <a:solidFill>
                  <a:schemeClr val="tx1"/>
                </a:solidFill>
                <a:latin typeface="Arial" panose="020B0604020202020204" pitchFamily="34" charset="0"/>
              </a:defRPr>
            </a:lvl6pPr>
            <a:lvl7pPr marL="2971800" indent="-228600" eaLnBrk="0" fontAlgn="base" hangingPunct="0">
              <a:spcBef>
                <a:spcPct val="0"/>
              </a:spcBef>
              <a:spcAft>
                <a:spcPct val="0"/>
              </a:spcAft>
              <a:buClr>
                <a:schemeClr val="tx1"/>
              </a:buClr>
              <a:defRPr>
                <a:solidFill>
                  <a:schemeClr val="tx1"/>
                </a:solidFill>
                <a:latin typeface="Arial" panose="020B0604020202020204" pitchFamily="34" charset="0"/>
              </a:defRPr>
            </a:lvl7pPr>
            <a:lvl8pPr marL="3429000" indent="-228600" eaLnBrk="0" fontAlgn="base" hangingPunct="0">
              <a:spcBef>
                <a:spcPct val="0"/>
              </a:spcBef>
              <a:spcAft>
                <a:spcPct val="0"/>
              </a:spcAft>
              <a:buClr>
                <a:schemeClr val="tx1"/>
              </a:buClr>
              <a:defRPr>
                <a:solidFill>
                  <a:schemeClr val="tx1"/>
                </a:solidFill>
                <a:latin typeface="Arial" panose="020B0604020202020204" pitchFamily="34" charset="0"/>
              </a:defRPr>
            </a:lvl8pPr>
            <a:lvl9pPr marL="3886200" indent="-228600" eaLnBrk="0" fontAlgn="base" hangingPunct="0">
              <a:spcBef>
                <a:spcPct val="0"/>
              </a:spcBef>
              <a:spcAft>
                <a:spcPct val="0"/>
              </a:spcAft>
              <a:buClr>
                <a:schemeClr val="tx1"/>
              </a:buClr>
              <a:defRPr>
                <a:solidFill>
                  <a:schemeClr val="tx1"/>
                </a:solidFill>
                <a:latin typeface="Arial" panose="020B0604020202020204" pitchFamily="34" charset="0"/>
              </a:defRPr>
            </a:lvl9pPr>
          </a:lstStyle>
          <a:p>
            <a:pPr>
              <a:lnSpc>
                <a:spcPct val="120000"/>
              </a:lnSpc>
            </a:pPr>
            <a:endParaRPr lang="zh-CN" altLang="zh-CN" sz="1600" dirty="0">
              <a:solidFill>
                <a:srgbClr val="F86417"/>
              </a:solidFill>
              <a:latin typeface="+mn-lt"/>
              <a:cs typeface="+mn-ea"/>
              <a:sym typeface="+mn-lt"/>
            </a:endParaRPr>
          </a:p>
          <a:p>
            <a:pPr>
              <a:lnSpc>
                <a:spcPct val="120000"/>
              </a:lnSpc>
              <a:buClrTx/>
            </a:pPr>
            <a:r>
              <a:rPr lang="zh-CN" altLang="zh-CN" sz="1600" b="1" dirty="0">
                <a:solidFill>
                  <a:srgbClr val="F86417"/>
                </a:solidFill>
                <a:latin typeface="+mn-lt"/>
                <a:cs typeface="+mn-ea"/>
                <a:sym typeface="+mn-lt"/>
              </a:rPr>
              <a:t>1、部分同学在教室讲脏话，</a:t>
            </a:r>
            <a:endParaRPr lang="en-US" altLang="zh-CN" sz="1600" b="1" dirty="0">
              <a:solidFill>
                <a:srgbClr val="F86417"/>
              </a:solidFill>
              <a:latin typeface="+mn-lt"/>
              <a:cs typeface="+mn-ea"/>
              <a:sym typeface="+mn-lt"/>
            </a:endParaRPr>
          </a:p>
          <a:p>
            <a:pPr>
              <a:lnSpc>
                <a:spcPct val="120000"/>
              </a:lnSpc>
              <a:buClrTx/>
            </a:pPr>
            <a:r>
              <a:rPr lang="zh-CN" altLang="zh-CN" sz="1600" b="1" dirty="0">
                <a:solidFill>
                  <a:srgbClr val="F86417"/>
                </a:solidFill>
                <a:latin typeface="+mn-lt"/>
                <a:cs typeface="+mn-ea"/>
                <a:sym typeface="+mn-lt"/>
              </a:rPr>
              <a:t>请家长在家要注意语言教育； </a:t>
            </a:r>
            <a:endParaRPr lang="en-US" altLang="zh-CN" sz="1600" b="1" dirty="0">
              <a:solidFill>
                <a:srgbClr val="F86417"/>
              </a:solidFill>
              <a:latin typeface="+mn-lt"/>
              <a:cs typeface="+mn-ea"/>
              <a:sym typeface="+mn-lt"/>
            </a:endParaRPr>
          </a:p>
          <a:p>
            <a:pPr>
              <a:lnSpc>
                <a:spcPct val="120000"/>
              </a:lnSpc>
              <a:buClrTx/>
            </a:pPr>
            <a:r>
              <a:rPr lang="zh-CN" altLang="zh-CN" sz="1600" b="1" dirty="0">
                <a:solidFill>
                  <a:srgbClr val="F86417"/>
                </a:solidFill>
                <a:latin typeface="+mn-lt"/>
                <a:cs typeface="+mn-ea"/>
                <a:sym typeface="+mn-lt"/>
              </a:rPr>
              <a:t>2、部分学生有浪费现象，请家长给孩子零花钱要适量，交给孩子合理分配的方法，提早培养孩子理财的能力。</a:t>
            </a:r>
            <a:endParaRPr lang="zh-CN" altLang="zh-CN" sz="1600" b="1" dirty="0">
              <a:solidFill>
                <a:srgbClr val="F86417"/>
              </a:solidFill>
              <a:latin typeface="+mn-lt"/>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188"/>
                            </p:stCondLst>
                            <p:childTnLst>
                              <p:par>
                                <p:cTn id="32" presetID="37"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900" decel="100000" fill="hold"/>
                                        <p:tgtEl>
                                          <p:spTgt spid="10"/>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8" fill="hold">
                            <p:stCondLst>
                              <p:cond delay="2188"/>
                            </p:stCondLst>
                            <p:childTnLst>
                              <p:par>
                                <p:cTn id="39" presetID="22" presetClass="entr" presetSubtype="1"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up)">
                                      <p:cBhvr>
                                        <p:cTn id="41" dur="500"/>
                                        <p:tgtEl>
                                          <p:spTgt spid="11"/>
                                        </p:tgtEl>
                                      </p:cBhvr>
                                    </p:animEffect>
                                  </p:childTnLst>
                                </p:cTn>
                              </p:par>
                            </p:childTnLst>
                          </p:cTn>
                        </p:par>
                        <p:par>
                          <p:cTn id="42" fill="hold">
                            <p:stCondLst>
                              <p:cond delay="2688"/>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childTnLst>
                                </p:cTn>
                              </p:par>
                              <p:par>
                                <p:cTn id="51" presetID="23" presetClass="entr" presetSubtype="16" fill="hold" nodeType="withEffect">
                                  <p:stCondLst>
                                    <p:cond delay="30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3" name="图片 12"/>
          <p:cNvPicPr>
            <a:picLocks noChangeAspect="1"/>
          </p:cNvPicPr>
          <p:nvPr/>
        </p:nvPicPr>
        <p:blipFill>
          <a:blip r:embed="rId2" cstate="screen"/>
          <a:srcRect/>
          <a:stretch>
            <a:fillRect/>
          </a:stretch>
        </p:blipFill>
        <p:spPr>
          <a:xfrm>
            <a:off x="1180808" y="1564538"/>
            <a:ext cx="4510054" cy="4454103"/>
          </a:xfrm>
          <a:custGeom>
            <a:avLst/>
            <a:gdLst>
              <a:gd name="connsiteX0" fmla="*/ 556263 w 4510054"/>
              <a:gd name="connsiteY0" fmla="*/ 10 h 4454103"/>
              <a:gd name="connsiteX1" fmla="*/ 1209246 w 4510054"/>
              <a:gd name="connsiteY1" fmla="*/ 62576 h 4454103"/>
              <a:gd name="connsiteX2" fmla="*/ 3374930 w 4510054"/>
              <a:gd name="connsiteY2" fmla="*/ 50545 h 4454103"/>
              <a:gd name="connsiteX3" fmla="*/ 4361520 w 4510054"/>
              <a:gd name="connsiteY3" fmla="*/ 86640 h 4454103"/>
              <a:gd name="connsiteX4" fmla="*/ 4493867 w 4510054"/>
              <a:gd name="connsiteY4" fmla="*/ 688219 h 4454103"/>
              <a:gd name="connsiteX5" fmla="*/ 4493867 w 4510054"/>
              <a:gd name="connsiteY5" fmla="*/ 2107945 h 4454103"/>
              <a:gd name="connsiteX6" fmla="*/ 4493867 w 4510054"/>
              <a:gd name="connsiteY6" fmla="*/ 3864555 h 4454103"/>
              <a:gd name="connsiteX7" fmla="*/ 4469804 w 4510054"/>
              <a:gd name="connsiteY7" fmla="*/ 4345819 h 4454103"/>
              <a:gd name="connsiteX8" fmla="*/ 4036667 w 4510054"/>
              <a:gd name="connsiteY8" fmla="*/ 4454103 h 4454103"/>
              <a:gd name="connsiteX9" fmla="*/ 246720 w 4510054"/>
              <a:gd name="connsiteY9" fmla="*/ 4418008 h 4454103"/>
              <a:gd name="connsiteX10" fmla="*/ 66246 w 4510054"/>
              <a:gd name="connsiteY10" fmla="*/ 4189408 h 4454103"/>
              <a:gd name="connsiteX11" fmla="*/ 90309 w 4510054"/>
              <a:gd name="connsiteY11" fmla="*/ 3250945 h 4454103"/>
              <a:gd name="connsiteX12" fmla="*/ 18120 w 4510054"/>
              <a:gd name="connsiteY12" fmla="*/ 1253703 h 4454103"/>
              <a:gd name="connsiteX13" fmla="*/ 126404 w 4510054"/>
              <a:gd name="connsiteY13" fmla="*/ 98671 h 4454103"/>
              <a:gd name="connsiteX14" fmla="*/ 556263 w 4510054"/>
              <a:gd name="connsiteY14" fmla="*/ 10 h 445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10054" h="4454103">
                <a:moveTo>
                  <a:pt x="556263" y="10"/>
                </a:moveTo>
                <a:cubicBezTo>
                  <a:pt x="863808" y="-872"/>
                  <a:pt x="1209246" y="62576"/>
                  <a:pt x="1209246" y="62576"/>
                </a:cubicBezTo>
                <a:lnTo>
                  <a:pt x="3374930" y="50545"/>
                </a:lnTo>
                <a:cubicBezTo>
                  <a:pt x="3900309" y="54556"/>
                  <a:pt x="4175031" y="-19639"/>
                  <a:pt x="4361520" y="86640"/>
                </a:cubicBezTo>
                <a:cubicBezTo>
                  <a:pt x="4548009" y="192919"/>
                  <a:pt x="4471809" y="351335"/>
                  <a:pt x="4493867" y="688219"/>
                </a:cubicBezTo>
                <a:cubicBezTo>
                  <a:pt x="4515925" y="1025103"/>
                  <a:pt x="4493867" y="2107945"/>
                  <a:pt x="4493867" y="2107945"/>
                </a:cubicBezTo>
                <a:cubicBezTo>
                  <a:pt x="4493867" y="2637334"/>
                  <a:pt x="4497877" y="3491576"/>
                  <a:pt x="4493867" y="3864555"/>
                </a:cubicBezTo>
                <a:cubicBezTo>
                  <a:pt x="4489857" y="4237534"/>
                  <a:pt x="4546004" y="4247561"/>
                  <a:pt x="4469804" y="4345819"/>
                </a:cubicBezTo>
                <a:cubicBezTo>
                  <a:pt x="4393604" y="4444077"/>
                  <a:pt x="4036667" y="4454103"/>
                  <a:pt x="4036667" y="4454103"/>
                </a:cubicBezTo>
                <a:lnTo>
                  <a:pt x="246720" y="4418008"/>
                </a:lnTo>
                <a:cubicBezTo>
                  <a:pt x="169517" y="4400963"/>
                  <a:pt x="92314" y="4383918"/>
                  <a:pt x="66246" y="4189408"/>
                </a:cubicBezTo>
                <a:cubicBezTo>
                  <a:pt x="40178" y="3994898"/>
                  <a:pt x="98330" y="3740229"/>
                  <a:pt x="90309" y="3250945"/>
                </a:cubicBezTo>
                <a:cubicBezTo>
                  <a:pt x="82288" y="2761661"/>
                  <a:pt x="12104" y="1779082"/>
                  <a:pt x="18120" y="1253703"/>
                </a:cubicBezTo>
                <a:cubicBezTo>
                  <a:pt x="24136" y="728324"/>
                  <a:pt x="-72117" y="297192"/>
                  <a:pt x="126404" y="98671"/>
                </a:cubicBezTo>
                <a:cubicBezTo>
                  <a:pt x="200850" y="24226"/>
                  <a:pt x="371736" y="539"/>
                  <a:pt x="556263" y="10"/>
                </a:cubicBezTo>
                <a:close/>
              </a:path>
            </a:pathLst>
          </a:custGeom>
        </p:spPr>
      </p:pic>
      <p:pic>
        <p:nvPicPr>
          <p:cNvPr id="7" name="图片 6"/>
          <p:cNvPicPr>
            <a:picLocks noChangeAspect="1"/>
          </p:cNvPicPr>
          <p:nvPr/>
        </p:nvPicPr>
        <p:blipFill>
          <a:blip r:embed="rId3" cstate="screen"/>
          <a:stretch>
            <a:fillRect/>
          </a:stretch>
        </p:blipFill>
        <p:spPr>
          <a:xfrm>
            <a:off x="1129676" y="1511679"/>
            <a:ext cx="4626864" cy="4598002"/>
          </a:xfrm>
          <a:prstGeom prst="rect">
            <a:avLst/>
          </a:prstGeom>
        </p:spPr>
      </p:pic>
      <p:pic>
        <p:nvPicPr>
          <p:cNvPr id="2" name="图片 1"/>
          <p:cNvPicPr>
            <a:picLocks noChangeAspect="1"/>
          </p:cNvPicPr>
          <p:nvPr/>
        </p:nvPicPr>
        <p:blipFill>
          <a:blip r:embed="rId4" cstate="screen"/>
          <a:stretch>
            <a:fillRect/>
          </a:stretch>
        </p:blipFill>
        <p:spPr>
          <a:xfrm>
            <a:off x="142567" y="157442"/>
            <a:ext cx="943173" cy="910222"/>
          </a:xfrm>
          <a:prstGeom prst="rect">
            <a:avLst/>
          </a:prstGeom>
        </p:spPr>
      </p:pic>
      <p:sp>
        <p:nvSpPr>
          <p:cNvPr id="3" name="PA-矩形 14"/>
          <p:cNvSpPr/>
          <p:nvPr>
            <p:custDataLst>
              <p:tags r:id="rId5"/>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教学设计</a:t>
            </a:r>
            <a:endParaRPr lang="zh-CN" altLang="en-US" sz="4000" dirty="0">
              <a:cs typeface="+mn-ea"/>
              <a:sym typeface="+mn-lt"/>
            </a:endParaRPr>
          </a:p>
        </p:txBody>
      </p:sp>
      <p:sp>
        <p:nvSpPr>
          <p:cNvPr id="4" name="PA-矩形 28"/>
          <p:cNvSpPr/>
          <p:nvPr>
            <p:custDataLst>
              <p:tags r:id="rId6"/>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endParaRPr lang="en-US" altLang="zh-CN" dirty="0">
              <a:cs typeface="+mn-ea"/>
              <a:sym typeface="+mn-lt"/>
            </a:endParaRPr>
          </a:p>
        </p:txBody>
      </p:sp>
      <p:pic>
        <p:nvPicPr>
          <p:cNvPr id="5" name="图片 4"/>
          <p:cNvPicPr>
            <a:picLocks noChangeAspect="1"/>
          </p:cNvPicPr>
          <p:nvPr/>
        </p:nvPicPr>
        <p:blipFill>
          <a:blip r:embed="rId7" cstate="screen"/>
          <a:stretch>
            <a:fillRect/>
          </a:stretch>
        </p:blipFill>
        <p:spPr>
          <a:xfrm>
            <a:off x="4685740" y="148518"/>
            <a:ext cx="526340" cy="677056"/>
          </a:xfrm>
          <a:prstGeom prst="rect">
            <a:avLst/>
          </a:prstGeom>
        </p:spPr>
      </p:pic>
      <p:pic>
        <p:nvPicPr>
          <p:cNvPr id="6" name="图形 5"/>
          <p:cNvPicPr preferRelativeResize="0"/>
          <p:nvPr/>
        </p:nvPicPr>
        <p:blipFill>
          <a:blip r:embed="rId8"/>
          <a:stretch>
            <a:fillRect/>
          </a:stretch>
        </p:blipFill>
        <p:spPr>
          <a:xfrm flipV="1">
            <a:off x="1085740" y="796848"/>
            <a:ext cx="3600000" cy="28800"/>
          </a:xfrm>
          <a:prstGeom prst="rect">
            <a:avLst/>
          </a:prstGeom>
        </p:spPr>
      </p:pic>
      <p:sp>
        <p:nvSpPr>
          <p:cNvPr id="14" name="TextBox 46"/>
          <p:cNvSpPr txBox="1"/>
          <p:nvPr/>
        </p:nvSpPr>
        <p:spPr bwMode="auto">
          <a:xfrm>
            <a:off x="6491216" y="2748173"/>
            <a:ext cx="4998942" cy="695190"/>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600" dirty="0">
                <a:cs typeface="+mn-ea"/>
                <a:sym typeface="+mn-lt"/>
              </a:rPr>
              <a:t>点击输入简要文字内容，文字内容需概括精炼，言简意赅的说明分项内容言简意赅的说明分项内容</a:t>
            </a:r>
            <a:endParaRPr lang="en-US" altLang="zh-CN" sz="1600" dirty="0">
              <a:cs typeface="+mn-ea"/>
              <a:sym typeface="+mn-lt"/>
            </a:endParaRPr>
          </a:p>
        </p:txBody>
      </p:sp>
      <p:sp>
        <p:nvSpPr>
          <p:cNvPr id="15" name="Rectangle 47"/>
          <p:cNvSpPr/>
          <p:nvPr/>
        </p:nvSpPr>
        <p:spPr bwMode="auto">
          <a:xfrm>
            <a:off x="6655527" y="1986565"/>
            <a:ext cx="2462213" cy="492443"/>
          </a:xfrm>
          <a:prstGeom prst="rect">
            <a:avLst/>
          </a:prstGeom>
        </p:spPr>
        <p:txBody>
          <a:bodyPr wrap="none" lIns="0" tIns="0" rIns="0" bIns="0">
            <a:spAutoFit/>
          </a:bodyPr>
          <a:lstStyle/>
          <a:p>
            <a:r>
              <a:rPr lang="zh-CN" altLang="en-US" sz="3200" b="1" dirty="0">
                <a:cs typeface="+mn-ea"/>
                <a:sym typeface="+mn-lt"/>
              </a:rPr>
              <a:t>标题文本预设</a:t>
            </a:r>
            <a:endParaRPr lang="zh-CN" altLang="en-US" sz="3200" b="1" dirty="0">
              <a:cs typeface="+mn-ea"/>
              <a:sym typeface="+mn-lt"/>
            </a:endParaRPr>
          </a:p>
        </p:txBody>
      </p:sp>
      <p:sp>
        <p:nvSpPr>
          <p:cNvPr id="16" name="TextBox 46"/>
          <p:cNvSpPr txBox="1"/>
          <p:nvPr/>
        </p:nvSpPr>
        <p:spPr bwMode="auto">
          <a:xfrm>
            <a:off x="6491216" y="3833885"/>
            <a:ext cx="4998942" cy="695190"/>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600" dirty="0">
                <a:cs typeface="+mn-ea"/>
                <a:sym typeface="+mn-lt"/>
              </a:rPr>
              <a:t>点击输入简要文字内容，文字内容需概括精炼，言简意赅的说明分项内容言简意赅的说明分项内容</a:t>
            </a:r>
            <a:endParaRPr lang="en-US" altLang="zh-CN" sz="1600" dirty="0">
              <a:cs typeface="+mn-ea"/>
              <a:sym typeface="+mn-lt"/>
            </a:endParaRPr>
          </a:p>
        </p:txBody>
      </p:sp>
      <p:sp>
        <p:nvSpPr>
          <p:cNvPr id="17" name="TextBox 46"/>
          <p:cNvSpPr txBox="1"/>
          <p:nvPr/>
        </p:nvSpPr>
        <p:spPr bwMode="auto">
          <a:xfrm>
            <a:off x="6491216" y="4919597"/>
            <a:ext cx="4998942" cy="695190"/>
          </a:xfrm>
          <a:prstGeom prst="rect">
            <a:avLst/>
          </a:prstGeom>
          <a:noFill/>
        </p:spPr>
        <p:txBody>
          <a:bodyPr wrap="square" lIns="0" tIns="0" rIns="0" bIns="0">
            <a:spAutoFit/>
          </a:bodyPr>
          <a:lstStyle/>
          <a:p>
            <a:pPr marL="171450" indent="-171450">
              <a:lnSpc>
                <a:spcPct val="150000"/>
              </a:lnSpc>
              <a:buFont typeface="Arial" panose="020B0604020202020204" pitchFamily="34" charset="0"/>
              <a:buChar char="•"/>
            </a:pPr>
            <a:r>
              <a:rPr lang="zh-CN" altLang="en-US" sz="1600" dirty="0">
                <a:cs typeface="+mn-ea"/>
                <a:sym typeface="+mn-lt"/>
              </a:rPr>
              <a:t>点击输入简要文字内容，文字内容需概括精炼，言简意赅的说明分项内容言简意赅的说明分项内容</a:t>
            </a:r>
            <a:endParaRPr lang="en-US" altLang="zh-CN" sz="16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188"/>
                            </p:stCondLst>
                            <p:childTnLst>
                              <p:par>
                                <p:cTn id="32" presetID="21" presetClass="entr" presetSubtype="1"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heel(1)">
                                      <p:cBhvr>
                                        <p:cTn id="34" dur="2000"/>
                                        <p:tgtEl>
                                          <p:spTgt spid="7"/>
                                        </p:tgtEl>
                                      </p:cBhvr>
                                    </p:animEffect>
                                  </p:childTnLst>
                                </p:cTn>
                              </p:par>
                            </p:childTnLst>
                          </p:cTn>
                        </p:par>
                        <p:par>
                          <p:cTn id="35" fill="hold">
                            <p:stCondLst>
                              <p:cond delay="3188"/>
                            </p:stCondLst>
                            <p:childTnLst>
                              <p:par>
                                <p:cTn id="36" presetID="12" presetClass="entr" presetSubtype="2"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ppt_x</p:attrName>
                                        </p:attrNameLst>
                                      </p:cBhvr>
                                      <p:tavLst>
                                        <p:tav tm="0">
                                          <p:val>
                                            <p:strVal val="#ppt_x+#ppt_w*1.125000"/>
                                          </p:val>
                                        </p:tav>
                                        <p:tav tm="100000">
                                          <p:val>
                                            <p:strVal val="#ppt_x"/>
                                          </p:val>
                                        </p:tav>
                                      </p:tavLst>
                                    </p:anim>
                                    <p:animEffect transition="in" filter="wipe(left)">
                                      <p:cBhvr>
                                        <p:cTn id="39" dur="500"/>
                                        <p:tgtEl>
                                          <p:spTgt spid="15"/>
                                        </p:tgtEl>
                                      </p:cBhvr>
                                    </p:animEffect>
                                  </p:childTnLst>
                                </p:cTn>
                              </p:par>
                            </p:childTnLst>
                          </p:cTn>
                        </p:par>
                        <p:par>
                          <p:cTn id="40" fill="hold">
                            <p:stCondLst>
                              <p:cond delay="3688"/>
                            </p:stCondLst>
                            <p:childTnLst>
                              <p:par>
                                <p:cTn id="41" presetID="2" presetClass="entr" presetSubtype="4"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142567" y="157442"/>
            <a:ext cx="943173" cy="910222"/>
          </a:xfrm>
          <a:prstGeom prst="rect">
            <a:avLst/>
          </a:prstGeom>
        </p:spPr>
      </p:pic>
      <p:sp>
        <p:nvSpPr>
          <p:cNvPr id="3" name="PA-矩形 14"/>
          <p:cNvSpPr/>
          <p:nvPr>
            <p:custDataLst>
              <p:tags r:id="rId3"/>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教学设计</a:t>
            </a:r>
            <a:endParaRPr lang="zh-CN" altLang="en-US" sz="4000" dirty="0">
              <a:cs typeface="+mn-ea"/>
              <a:sym typeface="+mn-lt"/>
            </a:endParaRPr>
          </a:p>
        </p:txBody>
      </p:sp>
      <p:sp>
        <p:nvSpPr>
          <p:cNvPr id="4" name="PA-矩形 28"/>
          <p:cNvSpPr/>
          <p:nvPr>
            <p:custDataLst>
              <p:tags r:id="rId4"/>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endParaRPr lang="en-US" altLang="zh-CN" dirty="0">
              <a:cs typeface="+mn-ea"/>
              <a:sym typeface="+mn-lt"/>
            </a:endParaRPr>
          </a:p>
        </p:txBody>
      </p:sp>
      <p:pic>
        <p:nvPicPr>
          <p:cNvPr id="5" name="图片 4"/>
          <p:cNvPicPr>
            <a:picLocks noChangeAspect="1"/>
          </p:cNvPicPr>
          <p:nvPr/>
        </p:nvPicPr>
        <p:blipFill>
          <a:blip r:embed="rId5" cstate="screen"/>
          <a:stretch>
            <a:fillRect/>
          </a:stretch>
        </p:blipFill>
        <p:spPr>
          <a:xfrm>
            <a:off x="4685740" y="148518"/>
            <a:ext cx="526340" cy="677056"/>
          </a:xfrm>
          <a:prstGeom prst="rect">
            <a:avLst/>
          </a:prstGeom>
        </p:spPr>
      </p:pic>
      <p:pic>
        <p:nvPicPr>
          <p:cNvPr id="6" name="图形 5"/>
          <p:cNvPicPr preferRelativeResize="0"/>
          <p:nvPr/>
        </p:nvPicPr>
        <p:blipFill>
          <a:blip r:embed="rId6"/>
          <a:stretch>
            <a:fillRect/>
          </a:stretch>
        </p:blipFill>
        <p:spPr>
          <a:xfrm flipV="1">
            <a:off x="1085740" y="796848"/>
            <a:ext cx="3600000" cy="28800"/>
          </a:xfrm>
          <a:prstGeom prst="rect">
            <a:avLst/>
          </a:prstGeom>
        </p:spPr>
      </p:pic>
      <p:pic>
        <p:nvPicPr>
          <p:cNvPr id="7" name="图片 6"/>
          <p:cNvPicPr>
            <a:picLocks noChangeAspect="1"/>
          </p:cNvPicPr>
          <p:nvPr/>
        </p:nvPicPr>
        <p:blipFill>
          <a:blip r:embed="rId7" cstate="screen">
            <a:biLevel thresh="25000"/>
          </a:blip>
          <a:stretch>
            <a:fillRect/>
          </a:stretch>
        </p:blipFill>
        <p:spPr>
          <a:xfrm rot="4872080">
            <a:off x="1517586" y="853938"/>
            <a:ext cx="2736308" cy="4731703"/>
          </a:xfrm>
          <a:prstGeom prst="rect">
            <a:avLst/>
          </a:prstGeom>
        </p:spPr>
      </p:pic>
      <p:pic>
        <p:nvPicPr>
          <p:cNvPr id="9" name="图片 8"/>
          <p:cNvPicPr>
            <a:picLocks noChangeAspect="1"/>
          </p:cNvPicPr>
          <p:nvPr/>
        </p:nvPicPr>
        <p:blipFill>
          <a:blip r:embed="rId7" cstate="screen">
            <a:biLevel thresh="25000"/>
          </a:blip>
          <a:stretch>
            <a:fillRect/>
          </a:stretch>
        </p:blipFill>
        <p:spPr>
          <a:xfrm rot="4872080">
            <a:off x="7395448" y="543346"/>
            <a:ext cx="2736308" cy="4731703"/>
          </a:xfrm>
          <a:prstGeom prst="rect">
            <a:avLst/>
          </a:prstGeom>
        </p:spPr>
      </p:pic>
      <p:pic>
        <p:nvPicPr>
          <p:cNvPr id="11" name="图片 10"/>
          <p:cNvPicPr>
            <a:picLocks noChangeAspect="1"/>
          </p:cNvPicPr>
          <p:nvPr/>
        </p:nvPicPr>
        <p:blipFill>
          <a:blip r:embed="rId8"/>
          <a:stretch>
            <a:fillRect/>
          </a:stretch>
        </p:blipFill>
        <p:spPr>
          <a:xfrm>
            <a:off x="0" y="0"/>
            <a:ext cx="12192000" cy="6858000"/>
          </a:xfrm>
          <a:prstGeom prst="rect">
            <a:avLst/>
          </a:prstGeom>
        </p:spPr>
      </p:pic>
      <p:sp>
        <p:nvSpPr>
          <p:cNvPr id="12" name="矩形 11"/>
          <p:cNvSpPr/>
          <p:nvPr/>
        </p:nvSpPr>
        <p:spPr>
          <a:xfrm>
            <a:off x="1810658" y="3019917"/>
            <a:ext cx="2595000" cy="923330"/>
          </a:xfrm>
          <a:prstGeom prst="rect">
            <a:avLst/>
          </a:prstGeom>
        </p:spPr>
        <p:txBody>
          <a:bodyPr wrap="square">
            <a:spAutoFit/>
          </a:bodyPr>
          <a:lstStyle/>
          <a:p>
            <a:pPr>
              <a:buClrTx/>
            </a:pPr>
            <a:r>
              <a:rPr lang="zh-CN" altLang="zh-CN" dirty="0">
                <a:cs typeface="+mn-ea"/>
                <a:sym typeface="+mn-lt"/>
              </a:rPr>
              <a:t>班里很多同学自我约束能力较强，自觉遵守各项纪律</a:t>
            </a:r>
            <a:endParaRPr lang="zh-CN" altLang="en-US" dirty="0">
              <a:cs typeface="+mn-ea"/>
              <a:sym typeface="+mn-lt"/>
            </a:endParaRPr>
          </a:p>
        </p:txBody>
      </p:sp>
      <p:sp>
        <p:nvSpPr>
          <p:cNvPr id="13" name="矩形 12"/>
          <p:cNvSpPr/>
          <p:nvPr/>
        </p:nvSpPr>
        <p:spPr>
          <a:xfrm>
            <a:off x="7702121" y="2690599"/>
            <a:ext cx="2595000" cy="923330"/>
          </a:xfrm>
          <a:prstGeom prst="rect">
            <a:avLst/>
          </a:prstGeom>
        </p:spPr>
        <p:txBody>
          <a:bodyPr wrap="square">
            <a:spAutoFit/>
          </a:bodyPr>
          <a:lstStyle/>
          <a:p>
            <a:pPr>
              <a:buClrTx/>
            </a:pPr>
            <a:r>
              <a:rPr lang="zh-CN" altLang="zh-CN" dirty="0">
                <a:cs typeface="+mn-ea"/>
                <a:sym typeface="+mn-lt"/>
              </a:rPr>
              <a:t>班里很多同学自我约束能力较强，自觉遵守各项纪律</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188"/>
                            </p:stCondLst>
                            <p:childTnLst>
                              <p:par>
                                <p:cTn id="32" presetID="22" presetClass="entr" presetSubtype="8"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1688"/>
                            </p:stCondLst>
                            <p:childTnLst>
                              <p:par>
                                <p:cTn id="36" presetID="22" presetClass="entr" presetSubtype="8"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2188"/>
                            </p:stCondLst>
                            <p:childTnLst>
                              <p:par>
                                <p:cTn id="40" presetID="55"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ppt_w</p:attrName>
                                        </p:attrNameLst>
                                      </p:cBhvr>
                                      <p:tavLst>
                                        <p:tav tm="0">
                                          <p:val>
                                            <p:strVal val="#ppt_w*0.70"/>
                                          </p:val>
                                        </p:tav>
                                        <p:tav tm="100000">
                                          <p:val>
                                            <p:strVal val="#ppt_w"/>
                                          </p:val>
                                        </p:tav>
                                      </p:tavLst>
                                    </p:anim>
                                    <p:anim calcmode="lin" valueType="num">
                                      <p:cBhvr>
                                        <p:cTn id="43" dur="1000" fill="hold"/>
                                        <p:tgtEl>
                                          <p:spTgt spid="12"/>
                                        </p:tgtEl>
                                        <p:attrNameLst>
                                          <p:attrName>ppt_h</p:attrName>
                                        </p:attrNameLst>
                                      </p:cBhvr>
                                      <p:tavLst>
                                        <p:tav tm="0">
                                          <p:val>
                                            <p:strVal val="#ppt_h"/>
                                          </p:val>
                                        </p:tav>
                                        <p:tav tm="100000">
                                          <p:val>
                                            <p:strVal val="#ppt_h"/>
                                          </p:val>
                                        </p:tav>
                                      </p:tavLst>
                                    </p:anim>
                                    <p:animEffect transition="in" filter="fade">
                                      <p:cBhvr>
                                        <p:cTn id="44" dur="1000"/>
                                        <p:tgtEl>
                                          <p:spTgt spid="12"/>
                                        </p:tgtEl>
                                      </p:cBhvr>
                                    </p:animEffect>
                                  </p:childTnLst>
                                </p:cTn>
                              </p:par>
                            </p:childTnLst>
                          </p:cTn>
                        </p:par>
                        <p:par>
                          <p:cTn id="45" fill="hold">
                            <p:stCondLst>
                              <p:cond delay="3188"/>
                            </p:stCondLst>
                            <p:childTnLst>
                              <p:par>
                                <p:cTn id="46" presetID="55"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strVal val="#ppt_w*0.70"/>
                                          </p:val>
                                        </p:tav>
                                        <p:tav tm="100000">
                                          <p:val>
                                            <p:strVal val="#ppt_w"/>
                                          </p:val>
                                        </p:tav>
                                      </p:tavLst>
                                    </p:anim>
                                    <p:anim calcmode="lin" valueType="num">
                                      <p:cBhvr>
                                        <p:cTn id="49" dur="1000" fill="hold"/>
                                        <p:tgtEl>
                                          <p:spTgt spid="13"/>
                                        </p:tgtEl>
                                        <p:attrNameLst>
                                          <p:attrName>ppt_h</p:attrName>
                                        </p:attrNameLst>
                                      </p:cBhvr>
                                      <p:tavLst>
                                        <p:tav tm="0">
                                          <p:val>
                                            <p:strVal val="#ppt_h"/>
                                          </p:val>
                                        </p:tav>
                                        <p:tav tm="100000">
                                          <p:val>
                                            <p:strVal val="#ppt_h"/>
                                          </p:val>
                                        </p:tav>
                                      </p:tavLst>
                                    </p:anim>
                                    <p:animEffect transition="in" filter="fade">
                                      <p:cBhvr>
                                        <p:cTn id="5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142567" y="157442"/>
            <a:ext cx="943173" cy="910222"/>
          </a:xfrm>
          <a:prstGeom prst="rect">
            <a:avLst/>
          </a:prstGeom>
        </p:spPr>
      </p:pic>
      <p:sp>
        <p:nvSpPr>
          <p:cNvPr id="3" name="PA-矩形 14"/>
          <p:cNvSpPr/>
          <p:nvPr>
            <p:custDataLst>
              <p:tags r:id="rId3"/>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教学设计</a:t>
            </a:r>
            <a:endParaRPr lang="zh-CN" altLang="en-US" sz="4000" dirty="0">
              <a:cs typeface="+mn-ea"/>
              <a:sym typeface="+mn-lt"/>
            </a:endParaRPr>
          </a:p>
        </p:txBody>
      </p:sp>
      <p:sp>
        <p:nvSpPr>
          <p:cNvPr id="4" name="PA-矩形 28"/>
          <p:cNvSpPr/>
          <p:nvPr>
            <p:custDataLst>
              <p:tags r:id="rId4"/>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endParaRPr lang="en-US" altLang="zh-CN" dirty="0">
              <a:cs typeface="+mn-ea"/>
              <a:sym typeface="+mn-lt"/>
            </a:endParaRPr>
          </a:p>
        </p:txBody>
      </p:sp>
      <p:pic>
        <p:nvPicPr>
          <p:cNvPr id="5" name="图片 4"/>
          <p:cNvPicPr>
            <a:picLocks noChangeAspect="1"/>
          </p:cNvPicPr>
          <p:nvPr/>
        </p:nvPicPr>
        <p:blipFill>
          <a:blip r:embed="rId5" cstate="screen"/>
          <a:stretch>
            <a:fillRect/>
          </a:stretch>
        </p:blipFill>
        <p:spPr>
          <a:xfrm>
            <a:off x="4685740" y="148518"/>
            <a:ext cx="526340" cy="677056"/>
          </a:xfrm>
          <a:prstGeom prst="rect">
            <a:avLst/>
          </a:prstGeom>
        </p:spPr>
      </p:pic>
      <p:pic>
        <p:nvPicPr>
          <p:cNvPr id="6" name="图形 5"/>
          <p:cNvPicPr preferRelativeResize="0"/>
          <p:nvPr/>
        </p:nvPicPr>
        <p:blipFill>
          <a:blip r:embed="rId6"/>
          <a:stretch>
            <a:fillRect/>
          </a:stretch>
        </p:blipFill>
        <p:spPr>
          <a:xfrm flipV="1">
            <a:off x="1085740" y="796848"/>
            <a:ext cx="3600000" cy="28800"/>
          </a:xfrm>
          <a:prstGeom prst="rect">
            <a:avLst/>
          </a:prstGeom>
        </p:spPr>
      </p:pic>
      <p:sp>
        <p:nvSpPr>
          <p:cNvPr id="7" name="TextBox 46"/>
          <p:cNvSpPr txBox="1"/>
          <p:nvPr/>
        </p:nvSpPr>
        <p:spPr bwMode="auto">
          <a:xfrm>
            <a:off x="3091543" y="4706408"/>
            <a:ext cx="7482259" cy="782074"/>
          </a:xfrm>
          <a:prstGeom prst="rect">
            <a:avLst/>
          </a:prstGeom>
          <a:noFill/>
        </p:spPr>
        <p:txBody>
          <a:bodyPr wrap="square" lIns="0" tIns="0" rIns="0" bIns="0">
            <a:spAutoFit/>
          </a:bodyPr>
          <a:lstStyle/>
          <a:p>
            <a:pPr>
              <a:lnSpc>
                <a:spcPct val="150000"/>
              </a:lnSpc>
            </a:pPr>
            <a:r>
              <a:rPr lang="zh-CN" altLang="en-US" dirty="0">
                <a:cs typeface="+mn-ea"/>
                <a:sym typeface="+mn-lt"/>
              </a:rPr>
              <a:t>点击输入简要文字内容，文字内容需概括精炼，言简意赅的说明分项内容言简意赅的说明分项内容点击输入简要文字内容，</a:t>
            </a:r>
            <a:endParaRPr lang="en-US" altLang="zh-CN" dirty="0">
              <a:cs typeface="+mn-ea"/>
              <a:sym typeface="+mn-lt"/>
            </a:endParaRPr>
          </a:p>
        </p:txBody>
      </p:sp>
      <p:cxnSp>
        <p:nvCxnSpPr>
          <p:cNvPr id="8" name="直接连接符 7"/>
          <p:cNvCxnSpPr/>
          <p:nvPr/>
        </p:nvCxnSpPr>
        <p:spPr>
          <a:xfrm>
            <a:off x="1177802" y="4575285"/>
            <a:ext cx="1015170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7" cstate="screen"/>
          <a:srcRect b="-4904"/>
          <a:stretch>
            <a:fillRect/>
          </a:stretch>
        </p:blipFill>
        <p:spPr>
          <a:xfrm>
            <a:off x="1933196" y="3742402"/>
            <a:ext cx="939937" cy="2058602"/>
          </a:xfrm>
          <a:prstGeom prst="rect">
            <a:avLst/>
          </a:prstGeom>
        </p:spPr>
      </p:pic>
      <p:grpSp>
        <p:nvGrpSpPr>
          <p:cNvPr id="10" name="组合 9"/>
          <p:cNvGrpSpPr/>
          <p:nvPr/>
        </p:nvGrpSpPr>
        <p:grpSpPr>
          <a:xfrm>
            <a:off x="8227337" y="1964686"/>
            <a:ext cx="2634010" cy="2094022"/>
            <a:chOff x="8227337" y="1964686"/>
            <a:chExt cx="2634010" cy="2094022"/>
          </a:xfrm>
        </p:grpSpPr>
        <p:pic>
          <p:nvPicPr>
            <p:cNvPr id="11" name="图片 10"/>
            <p:cNvPicPr>
              <a:picLocks noChangeAspect="1"/>
            </p:cNvPicPr>
            <p:nvPr/>
          </p:nvPicPr>
          <p:blipFill rotWithShape="1">
            <a:blip r:embed="rId8" cstate="screen">
              <a:biLevel thresh="25000"/>
            </a:blip>
            <a:srcRect b="13190"/>
            <a:stretch>
              <a:fillRect/>
            </a:stretch>
          </p:blipFill>
          <p:spPr>
            <a:xfrm>
              <a:off x="8511663" y="1964686"/>
              <a:ext cx="2219639" cy="1963395"/>
            </a:xfrm>
            <a:prstGeom prst="rect">
              <a:avLst/>
            </a:prstGeom>
          </p:spPr>
        </p:pic>
        <p:pic>
          <p:nvPicPr>
            <p:cNvPr id="12" name="图片 11"/>
            <p:cNvPicPr>
              <a:picLocks noChangeAspect="1"/>
            </p:cNvPicPr>
            <p:nvPr/>
          </p:nvPicPr>
          <p:blipFill>
            <a:blip r:embed="rId9" cstate="screen"/>
            <a:stretch>
              <a:fillRect/>
            </a:stretch>
          </p:blipFill>
          <p:spPr>
            <a:xfrm>
              <a:off x="8749507" y="2091190"/>
              <a:ext cx="1743949" cy="1963395"/>
            </a:xfrm>
            <a:prstGeom prst="ellipse">
              <a:avLst/>
            </a:prstGeom>
            <a:effectLst>
              <a:softEdge rad="63500"/>
            </a:effectLst>
          </p:spPr>
        </p:pic>
        <p:pic>
          <p:nvPicPr>
            <p:cNvPr id="13" name="图片 12"/>
            <p:cNvPicPr>
              <a:picLocks noChangeAspect="1"/>
            </p:cNvPicPr>
            <p:nvPr/>
          </p:nvPicPr>
          <p:blipFill>
            <a:blip r:embed="rId10" cstate="screen">
              <a:biLevel thresh="25000"/>
            </a:blip>
            <a:stretch>
              <a:fillRect/>
            </a:stretch>
          </p:blipFill>
          <p:spPr>
            <a:xfrm flipH="1">
              <a:off x="8227337" y="3706982"/>
              <a:ext cx="2634010" cy="351726"/>
            </a:xfrm>
            <a:prstGeom prst="rect">
              <a:avLst/>
            </a:prstGeom>
          </p:spPr>
        </p:pic>
      </p:grpSp>
      <p:grpSp>
        <p:nvGrpSpPr>
          <p:cNvPr id="14" name="组合 13"/>
          <p:cNvGrpSpPr/>
          <p:nvPr/>
        </p:nvGrpSpPr>
        <p:grpSpPr>
          <a:xfrm>
            <a:off x="1546618" y="1964686"/>
            <a:ext cx="2634010" cy="2094022"/>
            <a:chOff x="1546618" y="1964686"/>
            <a:chExt cx="2634010" cy="2094022"/>
          </a:xfrm>
        </p:grpSpPr>
        <p:pic>
          <p:nvPicPr>
            <p:cNvPr id="15" name="图片 14"/>
            <p:cNvPicPr>
              <a:picLocks noChangeAspect="1"/>
            </p:cNvPicPr>
            <p:nvPr/>
          </p:nvPicPr>
          <p:blipFill rotWithShape="1">
            <a:blip r:embed="rId8" cstate="screen">
              <a:biLevel thresh="25000"/>
            </a:blip>
            <a:srcRect b="13190"/>
            <a:stretch>
              <a:fillRect/>
            </a:stretch>
          </p:blipFill>
          <p:spPr>
            <a:xfrm>
              <a:off x="1830944" y="1964686"/>
              <a:ext cx="2219639" cy="1963395"/>
            </a:xfrm>
            <a:prstGeom prst="rect">
              <a:avLst/>
            </a:prstGeom>
          </p:spPr>
        </p:pic>
        <p:pic>
          <p:nvPicPr>
            <p:cNvPr id="16" name="图片 15"/>
            <p:cNvPicPr>
              <a:picLocks noChangeAspect="1"/>
            </p:cNvPicPr>
            <p:nvPr/>
          </p:nvPicPr>
          <p:blipFill>
            <a:blip r:embed="rId11" cstate="screen"/>
            <a:stretch>
              <a:fillRect/>
            </a:stretch>
          </p:blipFill>
          <p:spPr>
            <a:xfrm>
              <a:off x="2178004" y="2129093"/>
              <a:ext cx="1525516" cy="1889018"/>
            </a:xfrm>
            <a:prstGeom prst="ellipse">
              <a:avLst/>
            </a:prstGeom>
            <a:effectLst>
              <a:softEdge rad="63500"/>
            </a:effectLst>
          </p:spPr>
        </p:pic>
        <p:pic>
          <p:nvPicPr>
            <p:cNvPr id="17" name="图片 16"/>
            <p:cNvPicPr>
              <a:picLocks noChangeAspect="1"/>
            </p:cNvPicPr>
            <p:nvPr/>
          </p:nvPicPr>
          <p:blipFill>
            <a:blip r:embed="rId10" cstate="screen">
              <a:biLevel thresh="25000"/>
            </a:blip>
            <a:stretch>
              <a:fillRect/>
            </a:stretch>
          </p:blipFill>
          <p:spPr>
            <a:xfrm flipH="1">
              <a:off x="1546618" y="3706982"/>
              <a:ext cx="2634010" cy="351726"/>
            </a:xfrm>
            <a:prstGeom prst="rect">
              <a:avLst/>
            </a:prstGeom>
          </p:spPr>
        </p:pic>
      </p:grpSp>
      <p:grpSp>
        <p:nvGrpSpPr>
          <p:cNvPr id="18" name="组合 17"/>
          <p:cNvGrpSpPr/>
          <p:nvPr/>
        </p:nvGrpSpPr>
        <p:grpSpPr>
          <a:xfrm>
            <a:off x="4180629" y="1382040"/>
            <a:ext cx="4046708" cy="3217110"/>
            <a:chOff x="4180629" y="1382040"/>
            <a:chExt cx="4046708" cy="3217110"/>
          </a:xfrm>
        </p:grpSpPr>
        <p:pic>
          <p:nvPicPr>
            <p:cNvPr id="19" name="图片 18"/>
            <p:cNvPicPr>
              <a:picLocks noChangeAspect="1"/>
            </p:cNvPicPr>
            <p:nvPr/>
          </p:nvPicPr>
          <p:blipFill rotWithShape="1">
            <a:blip r:embed="rId8" cstate="screen">
              <a:biLevel thresh="25000"/>
            </a:blip>
            <a:srcRect b="13190"/>
            <a:stretch>
              <a:fillRect/>
            </a:stretch>
          </p:blipFill>
          <p:spPr>
            <a:xfrm>
              <a:off x="4617448" y="1382040"/>
              <a:ext cx="3410097" cy="3016423"/>
            </a:xfrm>
            <a:prstGeom prst="rect">
              <a:avLst/>
            </a:prstGeom>
          </p:spPr>
        </p:pic>
        <p:pic>
          <p:nvPicPr>
            <p:cNvPr id="20" name="图片 19"/>
            <p:cNvPicPr>
              <a:picLocks noChangeAspect="1"/>
            </p:cNvPicPr>
            <p:nvPr/>
          </p:nvPicPr>
          <p:blipFill>
            <a:blip r:embed="rId12" cstate="screen"/>
            <a:stretch>
              <a:fillRect/>
            </a:stretch>
          </p:blipFill>
          <p:spPr>
            <a:xfrm>
              <a:off x="5049399" y="1640056"/>
              <a:ext cx="2698938" cy="2865665"/>
            </a:xfrm>
            <a:prstGeom prst="ellipse">
              <a:avLst/>
            </a:prstGeom>
            <a:effectLst>
              <a:softEdge rad="63500"/>
            </a:effectLst>
          </p:spPr>
        </p:pic>
        <p:pic>
          <p:nvPicPr>
            <p:cNvPr id="21" name="图片 20"/>
            <p:cNvPicPr>
              <a:picLocks noChangeAspect="1"/>
            </p:cNvPicPr>
            <p:nvPr/>
          </p:nvPicPr>
          <p:blipFill>
            <a:blip r:embed="rId10">
              <a:biLevel thresh="25000"/>
            </a:blip>
            <a:stretch>
              <a:fillRect/>
            </a:stretch>
          </p:blipFill>
          <p:spPr>
            <a:xfrm flipH="1">
              <a:off x="4180629" y="4058782"/>
              <a:ext cx="4046708" cy="540368"/>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188"/>
                            </p:stCondLst>
                            <p:childTnLst>
                              <p:par>
                                <p:cTn id="32" presetID="53" presetClass="entr" presetSubtype="16"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fltVal val="0"/>
                                          </p:val>
                                        </p:tav>
                                        <p:tav tm="100000">
                                          <p:val>
                                            <p:strVal val="#ppt_w"/>
                                          </p:val>
                                        </p:tav>
                                      </p:tavLst>
                                    </p:anim>
                                    <p:anim calcmode="lin" valueType="num">
                                      <p:cBhvr>
                                        <p:cTn id="35" dur="1000" fill="hold"/>
                                        <p:tgtEl>
                                          <p:spTgt spid="18"/>
                                        </p:tgtEl>
                                        <p:attrNameLst>
                                          <p:attrName>ppt_h</p:attrName>
                                        </p:attrNameLst>
                                      </p:cBhvr>
                                      <p:tavLst>
                                        <p:tav tm="0">
                                          <p:val>
                                            <p:fltVal val="0"/>
                                          </p:val>
                                        </p:tav>
                                        <p:tav tm="100000">
                                          <p:val>
                                            <p:strVal val="#ppt_h"/>
                                          </p:val>
                                        </p:tav>
                                      </p:tavLst>
                                    </p:anim>
                                    <p:animEffect transition="in" filter="fade">
                                      <p:cBhvr>
                                        <p:cTn id="36" dur="1000"/>
                                        <p:tgtEl>
                                          <p:spTgt spid="18"/>
                                        </p:tgtEl>
                                      </p:cBhvr>
                                    </p:animEffect>
                                  </p:childTnLst>
                                </p:cTn>
                              </p:par>
                            </p:childTnLst>
                          </p:cTn>
                        </p:par>
                        <p:par>
                          <p:cTn id="37" fill="hold">
                            <p:stCondLst>
                              <p:cond delay="2188"/>
                            </p:stCondLst>
                            <p:childTnLst>
                              <p:par>
                                <p:cTn id="38" presetID="53" presetClass="entr" presetSubtype="52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fltVal val="0"/>
                                          </p:val>
                                        </p:tav>
                                        <p:tav tm="100000">
                                          <p:val>
                                            <p:strVal val="#ppt_w"/>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fltVal val="0.5"/>
                                          </p:val>
                                        </p:tav>
                                        <p:tav tm="100000">
                                          <p:val>
                                            <p:strVal val="#ppt_x"/>
                                          </p:val>
                                        </p:tav>
                                      </p:tavLst>
                                    </p:anim>
                                    <p:anim calcmode="lin" valueType="num">
                                      <p:cBhvr>
                                        <p:cTn id="44" dur="1000" fill="hold"/>
                                        <p:tgtEl>
                                          <p:spTgt spid="14"/>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fltVal val="0.5"/>
                                          </p:val>
                                        </p:tav>
                                        <p:tav tm="100000">
                                          <p:val>
                                            <p:strVal val="#ppt_x"/>
                                          </p:val>
                                        </p:tav>
                                      </p:tavLst>
                                    </p:anim>
                                    <p:anim calcmode="lin" valueType="num">
                                      <p:cBhvr>
                                        <p:cTn id="51" dur="1000" fill="hold"/>
                                        <p:tgtEl>
                                          <p:spTgt spid="10"/>
                                        </p:tgtEl>
                                        <p:attrNameLst>
                                          <p:attrName>ppt_y</p:attrName>
                                        </p:attrNameLst>
                                      </p:cBhvr>
                                      <p:tavLst>
                                        <p:tav tm="0">
                                          <p:val>
                                            <p:fltVal val="0.5"/>
                                          </p:val>
                                        </p:tav>
                                        <p:tav tm="100000">
                                          <p:val>
                                            <p:strVal val="#ppt_y"/>
                                          </p:val>
                                        </p:tav>
                                      </p:tavLst>
                                    </p:anim>
                                  </p:childTnLst>
                                </p:cTn>
                              </p:par>
                            </p:childTnLst>
                          </p:cTn>
                        </p:par>
                        <p:par>
                          <p:cTn id="52" fill="hold">
                            <p:stCondLst>
                              <p:cond delay="3188"/>
                            </p:stCondLst>
                            <p:childTnLst>
                              <p:par>
                                <p:cTn id="53" presetID="17" presetClass="entr" presetSubtype="1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strVal val="#ppt_h"/>
                                          </p:val>
                                        </p:tav>
                                        <p:tav tm="100000">
                                          <p:val>
                                            <p:strVal val="#ppt_h"/>
                                          </p:val>
                                        </p:tav>
                                      </p:tavLst>
                                    </p:anim>
                                  </p:childTnLst>
                                </p:cTn>
                              </p:par>
                            </p:childTnLst>
                          </p:cTn>
                        </p:par>
                        <p:par>
                          <p:cTn id="57" fill="hold">
                            <p:stCondLst>
                              <p:cond delay="3688"/>
                            </p:stCondLst>
                            <p:childTnLst>
                              <p:par>
                                <p:cTn id="58" presetID="2" presetClass="entr" presetSubtype="8"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0-#ppt_w/2"/>
                                          </p:val>
                                        </p:tav>
                                        <p:tav tm="100000">
                                          <p:val>
                                            <p:strVal val="#ppt_x"/>
                                          </p:val>
                                        </p:tav>
                                      </p:tavLst>
                                    </p:anim>
                                    <p:anim calcmode="lin" valueType="num">
                                      <p:cBhvr additive="base">
                                        <p:cTn id="61" dur="500" fill="hold"/>
                                        <p:tgtEl>
                                          <p:spTgt spid="9"/>
                                        </p:tgtEl>
                                        <p:attrNameLst>
                                          <p:attrName>ppt_y</p:attrName>
                                        </p:attrNameLst>
                                      </p:cBhvr>
                                      <p:tavLst>
                                        <p:tav tm="0">
                                          <p:val>
                                            <p:strVal val="#ppt_y"/>
                                          </p:val>
                                        </p:tav>
                                        <p:tav tm="100000">
                                          <p:val>
                                            <p:strVal val="#ppt_y"/>
                                          </p:val>
                                        </p:tav>
                                      </p:tavLst>
                                    </p:anim>
                                  </p:childTnLst>
                                </p:cTn>
                              </p:par>
                            </p:childTnLst>
                          </p:cTn>
                        </p:par>
                        <p:par>
                          <p:cTn id="62" fill="hold">
                            <p:stCondLst>
                              <p:cond delay="4188"/>
                            </p:stCondLst>
                            <p:childTnLst>
                              <p:par>
                                <p:cTn id="63" presetID="10" presetClass="entr" presetSubtype="0" fill="hold" grpId="0" nodeType="afterEffect">
                                  <p:stCondLst>
                                    <p:cond delay="0"/>
                                  </p:stCondLst>
                                  <p:iterate type="lt">
                                    <p:tmPct val="2453"/>
                                  </p:iterate>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142567" y="157442"/>
            <a:ext cx="943173" cy="910222"/>
          </a:xfrm>
          <a:prstGeom prst="rect">
            <a:avLst/>
          </a:prstGeom>
        </p:spPr>
      </p:pic>
      <p:sp>
        <p:nvSpPr>
          <p:cNvPr id="3" name="PA-矩形 14"/>
          <p:cNvSpPr/>
          <p:nvPr>
            <p:custDataLst>
              <p:tags r:id="rId3"/>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教学设计</a:t>
            </a:r>
            <a:endParaRPr lang="zh-CN" altLang="en-US" sz="4000" dirty="0">
              <a:cs typeface="+mn-ea"/>
              <a:sym typeface="+mn-lt"/>
            </a:endParaRPr>
          </a:p>
        </p:txBody>
      </p:sp>
      <p:sp>
        <p:nvSpPr>
          <p:cNvPr id="4" name="PA-矩形 28"/>
          <p:cNvSpPr/>
          <p:nvPr>
            <p:custDataLst>
              <p:tags r:id="rId4"/>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endParaRPr lang="en-US" altLang="zh-CN" dirty="0">
              <a:cs typeface="+mn-ea"/>
              <a:sym typeface="+mn-lt"/>
            </a:endParaRPr>
          </a:p>
        </p:txBody>
      </p:sp>
      <p:pic>
        <p:nvPicPr>
          <p:cNvPr id="5" name="图片 4"/>
          <p:cNvPicPr>
            <a:picLocks noChangeAspect="1"/>
          </p:cNvPicPr>
          <p:nvPr/>
        </p:nvPicPr>
        <p:blipFill>
          <a:blip r:embed="rId5" cstate="screen"/>
          <a:stretch>
            <a:fillRect/>
          </a:stretch>
        </p:blipFill>
        <p:spPr>
          <a:xfrm>
            <a:off x="4685740" y="148518"/>
            <a:ext cx="526340" cy="677056"/>
          </a:xfrm>
          <a:prstGeom prst="rect">
            <a:avLst/>
          </a:prstGeom>
        </p:spPr>
      </p:pic>
      <p:pic>
        <p:nvPicPr>
          <p:cNvPr id="6" name="图形 5"/>
          <p:cNvPicPr preferRelativeResize="0"/>
          <p:nvPr/>
        </p:nvPicPr>
        <p:blipFill>
          <a:blip r:embed="rId6"/>
          <a:stretch>
            <a:fillRect/>
          </a:stretch>
        </p:blipFill>
        <p:spPr>
          <a:xfrm flipV="1">
            <a:off x="1085740" y="796848"/>
            <a:ext cx="3600000" cy="28800"/>
          </a:xfrm>
          <a:prstGeom prst="rect">
            <a:avLst/>
          </a:prstGeom>
        </p:spPr>
      </p:pic>
      <p:pic>
        <p:nvPicPr>
          <p:cNvPr id="7" name="图片 6"/>
          <p:cNvPicPr>
            <a:picLocks noChangeAspect="1"/>
          </p:cNvPicPr>
          <p:nvPr/>
        </p:nvPicPr>
        <p:blipFill>
          <a:blip r:embed="rId7" cstate="screen"/>
          <a:stretch>
            <a:fillRect/>
          </a:stretch>
        </p:blipFill>
        <p:spPr>
          <a:xfrm>
            <a:off x="2480347" y="1994801"/>
            <a:ext cx="478089" cy="699189"/>
          </a:xfrm>
          <a:prstGeom prst="rect">
            <a:avLst/>
          </a:prstGeom>
        </p:spPr>
      </p:pic>
      <p:pic>
        <p:nvPicPr>
          <p:cNvPr id="8" name="图片 7"/>
          <p:cNvPicPr>
            <a:picLocks noChangeAspect="1"/>
          </p:cNvPicPr>
          <p:nvPr/>
        </p:nvPicPr>
        <p:blipFill>
          <a:blip r:embed="rId7" cstate="screen"/>
          <a:stretch>
            <a:fillRect/>
          </a:stretch>
        </p:blipFill>
        <p:spPr>
          <a:xfrm>
            <a:off x="6327630" y="2068580"/>
            <a:ext cx="478089" cy="699189"/>
          </a:xfrm>
          <a:prstGeom prst="rect">
            <a:avLst/>
          </a:prstGeom>
        </p:spPr>
      </p:pic>
      <p:pic>
        <p:nvPicPr>
          <p:cNvPr id="9" name="图片 8"/>
          <p:cNvPicPr>
            <a:picLocks noChangeAspect="1"/>
          </p:cNvPicPr>
          <p:nvPr/>
        </p:nvPicPr>
        <p:blipFill>
          <a:blip r:embed="rId7" cstate="screen"/>
          <a:stretch>
            <a:fillRect/>
          </a:stretch>
        </p:blipFill>
        <p:spPr>
          <a:xfrm>
            <a:off x="2377472" y="4174033"/>
            <a:ext cx="478089" cy="699189"/>
          </a:xfrm>
          <a:prstGeom prst="rect">
            <a:avLst/>
          </a:prstGeom>
        </p:spPr>
      </p:pic>
      <p:pic>
        <p:nvPicPr>
          <p:cNvPr id="10" name="图片 9"/>
          <p:cNvPicPr>
            <a:picLocks noChangeAspect="1"/>
          </p:cNvPicPr>
          <p:nvPr/>
        </p:nvPicPr>
        <p:blipFill>
          <a:blip r:embed="rId7" cstate="screen"/>
          <a:stretch>
            <a:fillRect/>
          </a:stretch>
        </p:blipFill>
        <p:spPr>
          <a:xfrm>
            <a:off x="6327630" y="4174034"/>
            <a:ext cx="478089" cy="699189"/>
          </a:xfrm>
          <a:prstGeom prst="rect">
            <a:avLst/>
          </a:prstGeom>
        </p:spPr>
      </p:pic>
      <p:grpSp>
        <p:nvGrpSpPr>
          <p:cNvPr id="11" name="Group 58"/>
          <p:cNvGrpSpPr/>
          <p:nvPr/>
        </p:nvGrpSpPr>
        <p:grpSpPr bwMode="auto">
          <a:xfrm>
            <a:off x="3046396" y="2116729"/>
            <a:ext cx="2851169" cy="1154522"/>
            <a:chOff x="7191871" y="1365463"/>
            <a:chExt cx="2138113" cy="866721"/>
          </a:xfrm>
        </p:grpSpPr>
        <p:sp>
          <p:nvSpPr>
            <p:cNvPr id="12" name="TextBox 46"/>
            <p:cNvSpPr txBox="1"/>
            <p:nvPr/>
          </p:nvSpPr>
          <p:spPr>
            <a:xfrm>
              <a:off x="7191871" y="1629471"/>
              <a:ext cx="2138113" cy="602713"/>
            </a:xfrm>
            <a:prstGeom prst="rect">
              <a:avLst/>
            </a:prstGeom>
            <a:noFill/>
          </p:spPr>
          <p:txBody>
            <a:bodyPr wrap="square" lIns="0" tIns="0" rIns="0" bIns="0">
              <a:spAutoFit/>
            </a:bodyPr>
            <a:lstStyle/>
            <a:p>
              <a:pP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3" name="Rectangle 47"/>
            <p:cNvSpPr/>
            <p:nvPr/>
          </p:nvSpPr>
          <p:spPr>
            <a:xfrm>
              <a:off x="7191873" y="1365463"/>
              <a:ext cx="1182870" cy="231054"/>
            </a:xfrm>
            <a:prstGeom prst="rect">
              <a:avLst/>
            </a:prstGeom>
          </p:spPr>
          <p:txBody>
            <a:bodyPr wrap="none" lIns="0" tIns="0" rIns="0" bIns="0">
              <a:spAutoFit/>
            </a:bodyPr>
            <a:lstStyle/>
            <a:p>
              <a:r>
                <a:rPr lang="zh-CN" altLang="en-US" sz="2000" dirty="0">
                  <a:cs typeface="+mn-ea"/>
                  <a:sym typeface="+mn-lt"/>
                </a:rPr>
                <a:t>标题文本预设</a:t>
              </a:r>
              <a:endParaRPr lang="zh-CN" altLang="en-US" sz="2000" dirty="0">
                <a:cs typeface="+mn-ea"/>
                <a:sym typeface="+mn-lt"/>
              </a:endParaRPr>
            </a:p>
          </p:txBody>
        </p:sp>
      </p:grpSp>
      <p:grpSp>
        <p:nvGrpSpPr>
          <p:cNvPr id="14" name="Group 58"/>
          <p:cNvGrpSpPr/>
          <p:nvPr/>
        </p:nvGrpSpPr>
        <p:grpSpPr bwMode="auto">
          <a:xfrm>
            <a:off x="3046396" y="4137064"/>
            <a:ext cx="2851169" cy="1154522"/>
            <a:chOff x="7191871" y="1365463"/>
            <a:chExt cx="2138113" cy="866721"/>
          </a:xfrm>
        </p:grpSpPr>
        <p:sp>
          <p:nvSpPr>
            <p:cNvPr id="15" name="TextBox 46"/>
            <p:cNvSpPr txBox="1"/>
            <p:nvPr/>
          </p:nvSpPr>
          <p:spPr>
            <a:xfrm>
              <a:off x="7191871" y="1629471"/>
              <a:ext cx="2138113" cy="602713"/>
            </a:xfrm>
            <a:prstGeom prst="rect">
              <a:avLst/>
            </a:prstGeom>
            <a:noFill/>
          </p:spPr>
          <p:txBody>
            <a:bodyPr wrap="square" lIns="0" tIns="0" rIns="0" bIns="0">
              <a:spAutoFit/>
            </a:bodyPr>
            <a:lstStyle/>
            <a:p>
              <a:pP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6" name="Rectangle 47"/>
            <p:cNvSpPr/>
            <p:nvPr/>
          </p:nvSpPr>
          <p:spPr>
            <a:xfrm>
              <a:off x="7191873" y="1365463"/>
              <a:ext cx="1182870" cy="231054"/>
            </a:xfrm>
            <a:prstGeom prst="rect">
              <a:avLst/>
            </a:prstGeom>
          </p:spPr>
          <p:txBody>
            <a:bodyPr wrap="none" lIns="0" tIns="0" rIns="0" bIns="0">
              <a:spAutoFit/>
            </a:bodyPr>
            <a:lstStyle/>
            <a:p>
              <a:r>
                <a:rPr lang="zh-CN" altLang="en-US" sz="2000" dirty="0">
                  <a:cs typeface="+mn-ea"/>
                  <a:sym typeface="+mn-lt"/>
                </a:rPr>
                <a:t>标题文本预设</a:t>
              </a:r>
              <a:endParaRPr lang="zh-CN" altLang="en-US" sz="2000" dirty="0">
                <a:cs typeface="+mn-ea"/>
                <a:sym typeface="+mn-lt"/>
              </a:endParaRPr>
            </a:p>
          </p:txBody>
        </p:sp>
      </p:grpSp>
      <p:grpSp>
        <p:nvGrpSpPr>
          <p:cNvPr id="17" name="Group 58"/>
          <p:cNvGrpSpPr/>
          <p:nvPr/>
        </p:nvGrpSpPr>
        <p:grpSpPr bwMode="auto">
          <a:xfrm>
            <a:off x="6907196" y="2116729"/>
            <a:ext cx="2851169" cy="1154522"/>
            <a:chOff x="7191871" y="1365463"/>
            <a:chExt cx="2138113" cy="866721"/>
          </a:xfrm>
        </p:grpSpPr>
        <p:sp>
          <p:nvSpPr>
            <p:cNvPr id="18" name="TextBox 46"/>
            <p:cNvSpPr txBox="1"/>
            <p:nvPr/>
          </p:nvSpPr>
          <p:spPr>
            <a:xfrm>
              <a:off x="7191871" y="1629471"/>
              <a:ext cx="2138113" cy="602713"/>
            </a:xfrm>
            <a:prstGeom prst="rect">
              <a:avLst/>
            </a:prstGeom>
            <a:noFill/>
          </p:spPr>
          <p:txBody>
            <a:bodyPr wrap="square" lIns="0" tIns="0" rIns="0" bIns="0">
              <a:spAutoFit/>
            </a:bodyPr>
            <a:lstStyle/>
            <a:p>
              <a:pP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9" name="Rectangle 47"/>
            <p:cNvSpPr/>
            <p:nvPr/>
          </p:nvSpPr>
          <p:spPr>
            <a:xfrm>
              <a:off x="7191873" y="1365463"/>
              <a:ext cx="1182870" cy="231054"/>
            </a:xfrm>
            <a:prstGeom prst="rect">
              <a:avLst/>
            </a:prstGeom>
          </p:spPr>
          <p:txBody>
            <a:bodyPr wrap="none" lIns="0" tIns="0" rIns="0" bIns="0">
              <a:spAutoFit/>
            </a:bodyPr>
            <a:lstStyle/>
            <a:p>
              <a:r>
                <a:rPr lang="zh-CN" altLang="en-US" sz="2000" dirty="0">
                  <a:cs typeface="+mn-ea"/>
                  <a:sym typeface="+mn-lt"/>
                </a:rPr>
                <a:t>标题文本预设</a:t>
              </a:r>
              <a:endParaRPr lang="zh-CN" altLang="en-US" sz="2000" dirty="0">
                <a:cs typeface="+mn-ea"/>
                <a:sym typeface="+mn-lt"/>
              </a:endParaRPr>
            </a:p>
          </p:txBody>
        </p:sp>
      </p:grpSp>
      <p:grpSp>
        <p:nvGrpSpPr>
          <p:cNvPr id="20" name="Group 58"/>
          <p:cNvGrpSpPr/>
          <p:nvPr/>
        </p:nvGrpSpPr>
        <p:grpSpPr bwMode="auto">
          <a:xfrm>
            <a:off x="6907196" y="4137064"/>
            <a:ext cx="2851169" cy="1154522"/>
            <a:chOff x="7191871" y="1365463"/>
            <a:chExt cx="2138113" cy="866721"/>
          </a:xfrm>
        </p:grpSpPr>
        <p:sp>
          <p:nvSpPr>
            <p:cNvPr id="21" name="TextBox 46"/>
            <p:cNvSpPr txBox="1"/>
            <p:nvPr/>
          </p:nvSpPr>
          <p:spPr>
            <a:xfrm>
              <a:off x="7191871" y="1629471"/>
              <a:ext cx="2138113" cy="602713"/>
            </a:xfrm>
            <a:prstGeom prst="rect">
              <a:avLst/>
            </a:prstGeom>
            <a:noFill/>
          </p:spPr>
          <p:txBody>
            <a:bodyPr wrap="square" lIns="0" tIns="0" rIns="0" bIns="0">
              <a:spAutoFit/>
            </a:bodyPr>
            <a:lstStyle/>
            <a:p>
              <a:pP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22" name="Rectangle 47"/>
            <p:cNvSpPr/>
            <p:nvPr/>
          </p:nvSpPr>
          <p:spPr>
            <a:xfrm>
              <a:off x="7191873" y="1365463"/>
              <a:ext cx="1182870" cy="231054"/>
            </a:xfrm>
            <a:prstGeom prst="rect">
              <a:avLst/>
            </a:prstGeom>
          </p:spPr>
          <p:txBody>
            <a:bodyPr wrap="none" lIns="0" tIns="0" rIns="0" bIns="0">
              <a:spAutoFit/>
            </a:bodyPr>
            <a:lstStyle/>
            <a:p>
              <a:r>
                <a:rPr lang="zh-CN" altLang="en-US" sz="2000" dirty="0">
                  <a:cs typeface="+mn-ea"/>
                  <a:sym typeface="+mn-lt"/>
                </a:rPr>
                <a:t>标题文本预设</a:t>
              </a:r>
              <a:endParaRPr lang="zh-CN" altLang="en-US" sz="2000" dirty="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188"/>
                            </p:stCondLst>
                            <p:childTnLst>
                              <p:par>
                                <p:cTn id="32" presetID="2" presetClass="entr" presetSubtype="3"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1+#ppt_w/2"/>
                                          </p:val>
                                        </p:tav>
                                        <p:tav tm="100000">
                                          <p:val>
                                            <p:strVal val="#ppt_x"/>
                                          </p:val>
                                        </p:tav>
                                      </p:tavLst>
                                    </p:anim>
                                    <p:anim calcmode="lin" valueType="num">
                                      <p:cBhvr additive="base">
                                        <p:cTn id="35" dur="500" fill="hold"/>
                                        <p:tgtEl>
                                          <p:spTgt spid="7"/>
                                        </p:tgtEl>
                                        <p:attrNameLst>
                                          <p:attrName>ppt_y</p:attrName>
                                        </p:attrNameLst>
                                      </p:cBhvr>
                                      <p:tavLst>
                                        <p:tav tm="0">
                                          <p:val>
                                            <p:strVal val="0-#ppt_h/2"/>
                                          </p:val>
                                        </p:tav>
                                        <p:tav tm="100000">
                                          <p:val>
                                            <p:strVal val="#ppt_y"/>
                                          </p:val>
                                        </p:tav>
                                      </p:tavLst>
                                    </p:anim>
                                  </p:childTnLst>
                                </p:cTn>
                              </p:par>
                            </p:childTnLst>
                          </p:cTn>
                        </p:par>
                        <p:par>
                          <p:cTn id="36" fill="hold">
                            <p:stCondLst>
                              <p:cond delay="1688"/>
                            </p:stCondLst>
                            <p:childTnLst>
                              <p:par>
                                <p:cTn id="37" presetID="42"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2188"/>
                            </p:stCondLst>
                            <p:childTnLst>
                              <p:par>
                                <p:cTn id="43" presetID="2" presetClass="entr" presetSubtype="3"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1+#ppt_w/2"/>
                                          </p:val>
                                        </p:tav>
                                        <p:tav tm="100000">
                                          <p:val>
                                            <p:strVal val="#ppt_x"/>
                                          </p:val>
                                        </p:tav>
                                      </p:tavLst>
                                    </p:anim>
                                    <p:anim calcmode="lin" valueType="num">
                                      <p:cBhvr additive="base">
                                        <p:cTn id="46" dur="500" fill="hold"/>
                                        <p:tgtEl>
                                          <p:spTgt spid="9"/>
                                        </p:tgtEl>
                                        <p:attrNameLst>
                                          <p:attrName>ppt_y</p:attrName>
                                        </p:attrNameLst>
                                      </p:cBhvr>
                                      <p:tavLst>
                                        <p:tav tm="0">
                                          <p:val>
                                            <p:strVal val="0-#ppt_h/2"/>
                                          </p:val>
                                        </p:tav>
                                        <p:tav tm="100000">
                                          <p:val>
                                            <p:strVal val="#ppt_y"/>
                                          </p:val>
                                        </p:tav>
                                      </p:tavLst>
                                    </p:anim>
                                  </p:childTnLst>
                                </p:cTn>
                              </p:par>
                            </p:childTnLst>
                          </p:cTn>
                        </p:par>
                        <p:par>
                          <p:cTn id="47" fill="hold">
                            <p:stCondLst>
                              <p:cond delay="2688"/>
                            </p:stCondLst>
                            <p:childTnLst>
                              <p:par>
                                <p:cTn id="48" presetID="42"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anim calcmode="lin" valueType="num">
                                      <p:cBhvr>
                                        <p:cTn id="51" dur="500" fill="hold"/>
                                        <p:tgtEl>
                                          <p:spTgt spid="14"/>
                                        </p:tgtEl>
                                        <p:attrNameLst>
                                          <p:attrName>ppt_x</p:attrName>
                                        </p:attrNameLst>
                                      </p:cBhvr>
                                      <p:tavLst>
                                        <p:tav tm="0">
                                          <p:val>
                                            <p:strVal val="#ppt_x"/>
                                          </p:val>
                                        </p:tav>
                                        <p:tav tm="100000">
                                          <p:val>
                                            <p:strVal val="#ppt_x"/>
                                          </p:val>
                                        </p:tav>
                                      </p:tavLst>
                                    </p:anim>
                                    <p:anim calcmode="lin" valueType="num">
                                      <p:cBhvr>
                                        <p:cTn id="52" dur="50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3188"/>
                            </p:stCondLst>
                            <p:childTnLst>
                              <p:par>
                                <p:cTn id="54" presetID="2" presetClass="entr" presetSubtype="3"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1+#ppt_w/2"/>
                                          </p:val>
                                        </p:tav>
                                        <p:tav tm="100000">
                                          <p:val>
                                            <p:strVal val="#ppt_x"/>
                                          </p:val>
                                        </p:tav>
                                      </p:tavLst>
                                    </p:anim>
                                    <p:anim calcmode="lin" valueType="num">
                                      <p:cBhvr additive="base">
                                        <p:cTn id="57" dur="500" fill="hold"/>
                                        <p:tgtEl>
                                          <p:spTgt spid="8"/>
                                        </p:tgtEl>
                                        <p:attrNameLst>
                                          <p:attrName>ppt_y</p:attrName>
                                        </p:attrNameLst>
                                      </p:cBhvr>
                                      <p:tavLst>
                                        <p:tav tm="0">
                                          <p:val>
                                            <p:strVal val="0-#ppt_h/2"/>
                                          </p:val>
                                        </p:tav>
                                        <p:tav tm="100000">
                                          <p:val>
                                            <p:strVal val="#ppt_y"/>
                                          </p:val>
                                        </p:tav>
                                      </p:tavLst>
                                    </p:anim>
                                  </p:childTnLst>
                                </p:cTn>
                              </p:par>
                            </p:childTnLst>
                          </p:cTn>
                        </p:par>
                        <p:par>
                          <p:cTn id="58" fill="hold">
                            <p:stCondLst>
                              <p:cond delay="3688"/>
                            </p:stCondLst>
                            <p:childTnLst>
                              <p:par>
                                <p:cTn id="59" presetID="42"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strVal val="#ppt_x"/>
                                          </p:val>
                                        </p:tav>
                                        <p:tav tm="100000">
                                          <p:val>
                                            <p:strVal val="#ppt_x"/>
                                          </p:val>
                                        </p:tav>
                                      </p:tavLst>
                                    </p:anim>
                                    <p:anim calcmode="lin" valueType="num">
                                      <p:cBhvr>
                                        <p:cTn id="63" dur="500" fill="hold"/>
                                        <p:tgtEl>
                                          <p:spTgt spid="17"/>
                                        </p:tgtEl>
                                        <p:attrNameLst>
                                          <p:attrName>ppt_y</p:attrName>
                                        </p:attrNameLst>
                                      </p:cBhvr>
                                      <p:tavLst>
                                        <p:tav tm="0">
                                          <p:val>
                                            <p:strVal val="#ppt_y+.1"/>
                                          </p:val>
                                        </p:tav>
                                        <p:tav tm="100000">
                                          <p:val>
                                            <p:strVal val="#ppt_y"/>
                                          </p:val>
                                        </p:tav>
                                      </p:tavLst>
                                    </p:anim>
                                  </p:childTnLst>
                                </p:cTn>
                              </p:par>
                            </p:childTnLst>
                          </p:cTn>
                        </p:par>
                        <p:par>
                          <p:cTn id="64" fill="hold">
                            <p:stCondLst>
                              <p:cond delay="4188"/>
                            </p:stCondLst>
                            <p:childTnLst>
                              <p:par>
                                <p:cTn id="65" presetID="2" presetClass="entr" presetSubtype="3"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1+#ppt_w/2"/>
                                          </p:val>
                                        </p:tav>
                                        <p:tav tm="100000">
                                          <p:val>
                                            <p:strVal val="#ppt_x"/>
                                          </p:val>
                                        </p:tav>
                                      </p:tavLst>
                                    </p:anim>
                                    <p:anim calcmode="lin" valueType="num">
                                      <p:cBhvr additive="base">
                                        <p:cTn id="68" dur="500" fill="hold"/>
                                        <p:tgtEl>
                                          <p:spTgt spid="10"/>
                                        </p:tgtEl>
                                        <p:attrNameLst>
                                          <p:attrName>ppt_y</p:attrName>
                                        </p:attrNameLst>
                                      </p:cBhvr>
                                      <p:tavLst>
                                        <p:tav tm="0">
                                          <p:val>
                                            <p:strVal val="0-#ppt_h/2"/>
                                          </p:val>
                                        </p:tav>
                                        <p:tav tm="100000">
                                          <p:val>
                                            <p:strVal val="#ppt_y"/>
                                          </p:val>
                                        </p:tav>
                                      </p:tavLst>
                                    </p:anim>
                                  </p:childTnLst>
                                </p:cTn>
                              </p:par>
                            </p:childTnLst>
                          </p:cTn>
                        </p:par>
                        <p:par>
                          <p:cTn id="69" fill="hold">
                            <p:stCondLst>
                              <p:cond delay="4688"/>
                            </p:stCondLst>
                            <p:childTnLst>
                              <p:par>
                                <p:cTn id="70" presetID="42" presetClass="entr" presetSubtype="0" fill="hold" nodeType="afterEffect">
                                  <p:stCondLst>
                                    <p:cond delay="38"/>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anim calcmode="lin" valueType="num">
                                      <p:cBhvr>
                                        <p:cTn id="73" dur="500" fill="hold"/>
                                        <p:tgtEl>
                                          <p:spTgt spid="20"/>
                                        </p:tgtEl>
                                        <p:attrNameLst>
                                          <p:attrName>ppt_x</p:attrName>
                                        </p:attrNameLst>
                                      </p:cBhvr>
                                      <p:tavLst>
                                        <p:tav tm="0">
                                          <p:val>
                                            <p:strVal val="#ppt_x"/>
                                          </p:val>
                                        </p:tav>
                                        <p:tav tm="100000">
                                          <p:val>
                                            <p:strVal val="#ppt_x"/>
                                          </p:val>
                                        </p:tav>
                                      </p:tavLst>
                                    </p:anim>
                                    <p:anim calcmode="lin" valueType="num">
                                      <p:cBhvr>
                                        <p:cTn id="7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142567" y="157442"/>
            <a:ext cx="943173" cy="910222"/>
          </a:xfrm>
          <a:prstGeom prst="rect">
            <a:avLst/>
          </a:prstGeom>
        </p:spPr>
      </p:pic>
      <p:sp>
        <p:nvSpPr>
          <p:cNvPr id="3" name="PA-矩形 14"/>
          <p:cNvSpPr/>
          <p:nvPr>
            <p:custDataLst>
              <p:tags r:id="rId3"/>
            </p:custDataLst>
          </p:nvPr>
        </p:nvSpPr>
        <p:spPr>
          <a:xfrm>
            <a:off x="1073748" y="207810"/>
            <a:ext cx="3050951" cy="707886"/>
          </a:xfrm>
          <a:prstGeom prst="rect">
            <a:avLst/>
          </a:prstGeom>
          <a:noFill/>
        </p:spPr>
        <p:txBody>
          <a:bodyPr wrap="square" rtlCol="0">
            <a:spAutoFit/>
          </a:bodyPr>
          <a:lstStyle/>
          <a:p>
            <a:r>
              <a:rPr lang="zh-CN" altLang="en-US" sz="4000" dirty="0">
                <a:cs typeface="+mn-ea"/>
                <a:sym typeface="+mn-lt"/>
              </a:rPr>
              <a:t>教学设计</a:t>
            </a:r>
            <a:endParaRPr lang="zh-CN" altLang="en-US" sz="4000" dirty="0">
              <a:cs typeface="+mn-ea"/>
              <a:sym typeface="+mn-lt"/>
            </a:endParaRPr>
          </a:p>
        </p:txBody>
      </p:sp>
      <p:sp>
        <p:nvSpPr>
          <p:cNvPr id="4" name="PA-矩形 28"/>
          <p:cNvSpPr/>
          <p:nvPr>
            <p:custDataLst>
              <p:tags r:id="rId4"/>
            </p:custDataLst>
          </p:nvPr>
        </p:nvSpPr>
        <p:spPr>
          <a:xfrm>
            <a:off x="1129676" y="764922"/>
            <a:ext cx="3050952" cy="369332"/>
          </a:xfrm>
          <a:prstGeom prst="rect">
            <a:avLst/>
          </a:prstGeom>
        </p:spPr>
        <p:txBody>
          <a:bodyPr wrap="square">
            <a:spAutoFit/>
          </a:bodyPr>
          <a:lstStyle/>
          <a:p>
            <a:r>
              <a:rPr lang="en-US" altLang="zh-CN" dirty="0">
                <a:cs typeface="+mn-ea"/>
                <a:sym typeface="+mn-lt"/>
              </a:rPr>
              <a:t>Teaching analysis</a:t>
            </a:r>
            <a:endParaRPr lang="en-US" altLang="zh-CN" dirty="0">
              <a:cs typeface="+mn-ea"/>
              <a:sym typeface="+mn-lt"/>
            </a:endParaRPr>
          </a:p>
        </p:txBody>
      </p:sp>
      <p:pic>
        <p:nvPicPr>
          <p:cNvPr id="5" name="图片 4"/>
          <p:cNvPicPr>
            <a:picLocks noChangeAspect="1"/>
          </p:cNvPicPr>
          <p:nvPr/>
        </p:nvPicPr>
        <p:blipFill>
          <a:blip r:embed="rId5" cstate="screen"/>
          <a:stretch>
            <a:fillRect/>
          </a:stretch>
        </p:blipFill>
        <p:spPr>
          <a:xfrm>
            <a:off x="4685740" y="148518"/>
            <a:ext cx="526340" cy="677056"/>
          </a:xfrm>
          <a:prstGeom prst="rect">
            <a:avLst/>
          </a:prstGeom>
        </p:spPr>
      </p:pic>
      <p:pic>
        <p:nvPicPr>
          <p:cNvPr id="6" name="图形 5"/>
          <p:cNvPicPr preferRelativeResize="0"/>
          <p:nvPr/>
        </p:nvPicPr>
        <p:blipFill>
          <a:blip r:embed="rId6"/>
          <a:stretch>
            <a:fillRect/>
          </a:stretch>
        </p:blipFill>
        <p:spPr>
          <a:xfrm flipV="1">
            <a:off x="1085740" y="796848"/>
            <a:ext cx="3600000" cy="28800"/>
          </a:xfrm>
          <a:prstGeom prst="rect">
            <a:avLst/>
          </a:prstGeom>
        </p:spPr>
      </p:pic>
      <p:pic>
        <p:nvPicPr>
          <p:cNvPr id="7" name="图片 6"/>
          <p:cNvPicPr>
            <a:picLocks noChangeAspect="1"/>
          </p:cNvPicPr>
          <p:nvPr/>
        </p:nvPicPr>
        <p:blipFill rotWithShape="1">
          <a:blip r:embed="rId7" cstate="screen"/>
          <a:srcRect t="-1649"/>
          <a:stretch>
            <a:fillRect/>
          </a:stretch>
        </p:blipFill>
        <p:spPr>
          <a:xfrm>
            <a:off x="4352668" y="-358745"/>
            <a:ext cx="2680637" cy="5996503"/>
          </a:xfrm>
          <a:prstGeom prst="rect">
            <a:avLst/>
          </a:prstGeom>
        </p:spPr>
      </p:pic>
      <p:pic>
        <p:nvPicPr>
          <p:cNvPr id="8" name="图片 7"/>
          <p:cNvPicPr>
            <a:picLocks noChangeAspect="1"/>
          </p:cNvPicPr>
          <p:nvPr/>
        </p:nvPicPr>
        <p:blipFill>
          <a:blip r:embed="rId8" cstate="screen"/>
          <a:stretch>
            <a:fillRect/>
          </a:stretch>
        </p:blipFill>
        <p:spPr>
          <a:xfrm>
            <a:off x="7270545" y="1971036"/>
            <a:ext cx="591059" cy="618524"/>
          </a:xfrm>
          <a:prstGeom prst="rect">
            <a:avLst/>
          </a:prstGeom>
        </p:spPr>
      </p:pic>
      <p:pic>
        <p:nvPicPr>
          <p:cNvPr id="9" name="图片 8"/>
          <p:cNvPicPr>
            <a:picLocks noChangeAspect="1"/>
          </p:cNvPicPr>
          <p:nvPr/>
        </p:nvPicPr>
        <p:blipFill>
          <a:blip r:embed="rId8" cstate="screen"/>
          <a:stretch>
            <a:fillRect/>
          </a:stretch>
        </p:blipFill>
        <p:spPr>
          <a:xfrm>
            <a:off x="6641310" y="4915701"/>
            <a:ext cx="591059" cy="618524"/>
          </a:xfrm>
          <a:prstGeom prst="rect">
            <a:avLst/>
          </a:prstGeom>
        </p:spPr>
      </p:pic>
      <p:pic>
        <p:nvPicPr>
          <p:cNvPr id="10" name="图片 9"/>
          <p:cNvPicPr>
            <a:picLocks noChangeAspect="1"/>
          </p:cNvPicPr>
          <p:nvPr/>
        </p:nvPicPr>
        <p:blipFill>
          <a:blip r:embed="rId8" cstate="screen"/>
          <a:stretch>
            <a:fillRect/>
          </a:stretch>
        </p:blipFill>
        <p:spPr>
          <a:xfrm>
            <a:off x="3524369" y="2990290"/>
            <a:ext cx="591059" cy="618524"/>
          </a:xfrm>
          <a:prstGeom prst="rect">
            <a:avLst/>
          </a:prstGeom>
        </p:spPr>
      </p:pic>
      <p:grpSp>
        <p:nvGrpSpPr>
          <p:cNvPr id="11" name="Group 58"/>
          <p:cNvGrpSpPr/>
          <p:nvPr/>
        </p:nvGrpSpPr>
        <p:grpSpPr bwMode="auto">
          <a:xfrm>
            <a:off x="8013377" y="1956001"/>
            <a:ext cx="2851169" cy="1154522"/>
            <a:chOff x="7191871" y="1365463"/>
            <a:chExt cx="2138113" cy="866721"/>
          </a:xfrm>
        </p:grpSpPr>
        <p:sp>
          <p:nvSpPr>
            <p:cNvPr id="12" name="TextBox 46"/>
            <p:cNvSpPr txBox="1"/>
            <p:nvPr/>
          </p:nvSpPr>
          <p:spPr>
            <a:xfrm>
              <a:off x="7191871" y="1629471"/>
              <a:ext cx="2138113" cy="602713"/>
            </a:xfrm>
            <a:prstGeom prst="rect">
              <a:avLst/>
            </a:prstGeom>
            <a:noFill/>
          </p:spPr>
          <p:txBody>
            <a:bodyPr wrap="square" lIns="0" tIns="0" rIns="0" bIns="0">
              <a:spAutoFit/>
            </a:bodyPr>
            <a:lstStyle/>
            <a:p>
              <a:pP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3" name="Rectangle 47"/>
            <p:cNvSpPr/>
            <p:nvPr/>
          </p:nvSpPr>
          <p:spPr>
            <a:xfrm>
              <a:off x="7191873" y="1365463"/>
              <a:ext cx="1182870" cy="231054"/>
            </a:xfrm>
            <a:prstGeom prst="rect">
              <a:avLst/>
            </a:prstGeom>
          </p:spPr>
          <p:txBody>
            <a:bodyPr wrap="none" lIns="0" tIns="0" rIns="0" bIns="0">
              <a:spAutoFit/>
            </a:bodyPr>
            <a:lstStyle/>
            <a:p>
              <a:r>
                <a:rPr lang="zh-CN" altLang="en-US" sz="2000" dirty="0">
                  <a:cs typeface="+mn-ea"/>
                  <a:sym typeface="+mn-lt"/>
                </a:rPr>
                <a:t>标题文本预设</a:t>
              </a:r>
              <a:endParaRPr lang="zh-CN" altLang="en-US" sz="2000" dirty="0">
                <a:cs typeface="+mn-ea"/>
                <a:sym typeface="+mn-lt"/>
              </a:endParaRPr>
            </a:p>
          </p:txBody>
        </p:sp>
      </p:grpSp>
      <p:grpSp>
        <p:nvGrpSpPr>
          <p:cNvPr id="14" name="Group 58"/>
          <p:cNvGrpSpPr/>
          <p:nvPr/>
        </p:nvGrpSpPr>
        <p:grpSpPr bwMode="auto">
          <a:xfrm>
            <a:off x="7404409" y="4868246"/>
            <a:ext cx="2851169" cy="1154522"/>
            <a:chOff x="7191871" y="1365463"/>
            <a:chExt cx="2138113" cy="866721"/>
          </a:xfrm>
        </p:grpSpPr>
        <p:sp>
          <p:nvSpPr>
            <p:cNvPr id="15" name="TextBox 46"/>
            <p:cNvSpPr txBox="1"/>
            <p:nvPr/>
          </p:nvSpPr>
          <p:spPr>
            <a:xfrm>
              <a:off x="7191871" y="1629471"/>
              <a:ext cx="2138113" cy="602713"/>
            </a:xfrm>
            <a:prstGeom prst="rect">
              <a:avLst/>
            </a:prstGeom>
            <a:noFill/>
          </p:spPr>
          <p:txBody>
            <a:bodyPr wrap="square" lIns="0" tIns="0" rIns="0" bIns="0">
              <a:spAutoFit/>
            </a:bodyPr>
            <a:lstStyle/>
            <a:p>
              <a:pP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6" name="Rectangle 47"/>
            <p:cNvSpPr/>
            <p:nvPr/>
          </p:nvSpPr>
          <p:spPr>
            <a:xfrm>
              <a:off x="7191873" y="1365463"/>
              <a:ext cx="1182870" cy="231054"/>
            </a:xfrm>
            <a:prstGeom prst="rect">
              <a:avLst/>
            </a:prstGeom>
          </p:spPr>
          <p:txBody>
            <a:bodyPr wrap="none" lIns="0" tIns="0" rIns="0" bIns="0">
              <a:spAutoFit/>
            </a:bodyPr>
            <a:lstStyle/>
            <a:p>
              <a:r>
                <a:rPr lang="zh-CN" altLang="en-US" sz="2000" dirty="0">
                  <a:cs typeface="+mn-ea"/>
                  <a:sym typeface="+mn-lt"/>
                </a:rPr>
                <a:t>标题文本预设</a:t>
              </a:r>
              <a:endParaRPr lang="zh-CN" altLang="en-US" sz="2000" dirty="0">
                <a:cs typeface="+mn-ea"/>
                <a:sym typeface="+mn-lt"/>
              </a:endParaRPr>
            </a:p>
          </p:txBody>
        </p:sp>
      </p:grpSp>
      <p:grpSp>
        <p:nvGrpSpPr>
          <p:cNvPr id="17" name="Group 58"/>
          <p:cNvGrpSpPr/>
          <p:nvPr/>
        </p:nvGrpSpPr>
        <p:grpSpPr bwMode="auto">
          <a:xfrm>
            <a:off x="533234" y="2990290"/>
            <a:ext cx="2851169" cy="1154522"/>
            <a:chOff x="7191871" y="1365463"/>
            <a:chExt cx="2138113" cy="866721"/>
          </a:xfrm>
        </p:grpSpPr>
        <p:sp>
          <p:nvSpPr>
            <p:cNvPr id="18" name="TextBox 46"/>
            <p:cNvSpPr txBox="1"/>
            <p:nvPr/>
          </p:nvSpPr>
          <p:spPr>
            <a:xfrm>
              <a:off x="7191871" y="1629471"/>
              <a:ext cx="2138113" cy="602713"/>
            </a:xfrm>
            <a:prstGeom prst="rect">
              <a:avLst/>
            </a:prstGeom>
            <a:noFill/>
          </p:spPr>
          <p:txBody>
            <a:bodyPr wrap="square" lIns="0" tIns="0" rIns="0" bIns="0">
              <a:spAutoFit/>
            </a:bodyPr>
            <a:lstStyle/>
            <a:p>
              <a:pPr algn="r">
                <a:lnSpc>
                  <a:spcPct val="150000"/>
                </a:lnSpc>
              </a:pPr>
              <a:r>
                <a:rPr lang="zh-CN" altLang="en-US" sz="1200" dirty="0">
                  <a:cs typeface="+mn-ea"/>
                  <a:sym typeface="+mn-lt"/>
                </a:rPr>
                <a:t>点击输入简要文字内容，文字内容需概括精炼，言简意赅的说明分项内容言简意赅的说明分项内容</a:t>
              </a:r>
              <a:endParaRPr lang="en-US" altLang="zh-CN" sz="1200" dirty="0">
                <a:cs typeface="+mn-ea"/>
                <a:sym typeface="+mn-lt"/>
              </a:endParaRPr>
            </a:p>
          </p:txBody>
        </p:sp>
        <p:sp>
          <p:nvSpPr>
            <p:cNvPr id="19" name="Rectangle 47"/>
            <p:cNvSpPr/>
            <p:nvPr/>
          </p:nvSpPr>
          <p:spPr>
            <a:xfrm>
              <a:off x="8147114" y="1365463"/>
              <a:ext cx="1182870" cy="231054"/>
            </a:xfrm>
            <a:prstGeom prst="rect">
              <a:avLst/>
            </a:prstGeom>
          </p:spPr>
          <p:txBody>
            <a:bodyPr wrap="none" lIns="0" tIns="0" rIns="0" bIns="0">
              <a:spAutoFit/>
            </a:bodyPr>
            <a:lstStyle/>
            <a:p>
              <a:pPr algn="r"/>
              <a:r>
                <a:rPr lang="zh-CN" altLang="en-US" sz="2000" dirty="0">
                  <a:cs typeface="+mn-ea"/>
                  <a:sym typeface="+mn-lt"/>
                </a:rPr>
                <a:t>标题文本预设</a:t>
              </a:r>
              <a:endParaRPr lang="zh-CN" altLang="en-US" sz="2000" dirty="0">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188"/>
                                </p:stCondLst>
                                <p:childTnLst>
                                  <p:par>
                                    <p:cTn id="32" presetID="15"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2188"/>
                                </p:stCondLst>
                                <p:childTnLst>
                                  <p:par>
                                    <p:cTn id="39" presetID="2" presetClass="entr" presetSubtype="8" fill="hold" nodeType="afterEffect" p14:presetBounceEnd="69000">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14:bounceEnd="69000">
                                          <p:cBhvr additive="base">
                                            <p:cTn id="41" dur="750" fill="hold"/>
                                            <p:tgtEl>
                                              <p:spTgt spid="10"/>
                                            </p:tgtEl>
                                            <p:attrNameLst>
                                              <p:attrName>ppt_x</p:attrName>
                                            </p:attrNameLst>
                                          </p:cBhvr>
                                          <p:tavLst>
                                            <p:tav tm="0">
                                              <p:val>
                                                <p:strVal val="0-#ppt_w/2"/>
                                              </p:val>
                                            </p:tav>
                                            <p:tav tm="100000">
                                              <p:val>
                                                <p:strVal val="#ppt_x"/>
                                              </p:val>
                                            </p:tav>
                                          </p:tavLst>
                                        </p:anim>
                                        <p:anim calcmode="lin" valueType="num" p14:bounceEnd="69000">
                                          <p:cBhvr additive="base">
                                            <p:cTn id="42" dur="75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3" fill="hold" nodeType="withEffect" p14:presetBounceEnd="69000">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14:bounceEnd="69000">
                                          <p:cBhvr additive="base">
                                            <p:cTn id="45" dur="750" fill="hold"/>
                                            <p:tgtEl>
                                              <p:spTgt spid="8"/>
                                            </p:tgtEl>
                                            <p:attrNameLst>
                                              <p:attrName>ppt_x</p:attrName>
                                            </p:attrNameLst>
                                          </p:cBhvr>
                                          <p:tavLst>
                                            <p:tav tm="0">
                                              <p:val>
                                                <p:strVal val="1+#ppt_w/2"/>
                                              </p:val>
                                            </p:tav>
                                            <p:tav tm="100000">
                                              <p:val>
                                                <p:strVal val="#ppt_x"/>
                                              </p:val>
                                            </p:tav>
                                          </p:tavLst>
                                        </p:anim>
                                        <p:anim calcmode="lin" valueType="num" p14:bounceEnd="69000">
                                          <p:cBhvr additive="base">
                                            <p:cTn id="46" dur="750" fill="hold"/>
                                            <p:tgtEl>
                                              <p:spTgt spid="8"/>
                                            </p:tgtEl>
                                            <p:attrNameLst>
                                              <p:attrName>ppt_y</p:attrName>
                                            </p:attrNameLst>
                                          </p:cBhvr>
                                          <p:tavLst>
                                            <p:tav tm="0">
                                              <p:val>
                                                <p:strVal val="0-#ppt_h/2"/>
                                              </p:val>
                                            </p:tav>
                                            <p:tav tm="100000">
                                              <p:val>
                                                <p:strVal val="#ppt_y"/>
                                              </p:val>
                                            </p:tav>
                                          </p:tavLst>
                                        </p:anim>
                                      </p:childTnLst>
                                    </p:cTn>
                                  </p:par>
                                  <p:par>
                                    <p:cTn id="47" presetID="2" presetClass="entr" presetSubtype="6" fill="hold" nodeType="withEffect" p14:presetBounceEnd="69000">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14:bounceEnd="69000">
                                          <p:cBhvr additive="base">
                                            <p:cTn id="49" dur="750" fill="hold"/>
                                            <p:tgtEl>
                                              <p:spTgt spid="9"/>
                                            </p:tgtEl>
                                            <p:attrNameLst>
                                              <p:attrName>ppt_x</p:attrName>
                                            </p:attrNameLst>
                                          </p:cBhvr>
                                          <p:tavLst>
                                            <p:tav tm="0">
                                              <p:val>
                                                <p:strVal val="1+#ppt_w/2"/>
                                              </p:val>
                                            </p:tav>
                                            <p:tav tm="100000">
                                              <p:val>
                                                <p:strVal val="#ppt_x"/>
                                              </p:val>
                                            </p:tav>
                                          </p:tavLst>
                                        </p:anim>
                                        <p:anim calcmode="lin" valueType="num" p14:bounceEnd="69000">
                                          <p:cBhvr additive="base">
                                            <p:cTn id="50" dur="750" fill="hold"/>
                                            <p:tgtEl>
                                              <p:spTgt spid="9"/>
                                            </p:tgtEl>
                                            <p:attrNameLst>
                                              <p:attrName>ppt_y</p:attrName>
                                            </p:attrNameLst>
                                          </p:cBhvr>
                                          <p:tavLst>
                                            <p:tav tm="0">
                                              <p:val>
                                                <p:strVal val="1+#ppt_h/2"/>
                                              </p:val>
                                            </p:tav>
                                            <p:tav tm="100000">
                                              <p:val>
                                                <p:strVal val="#ppt_y"/>
                                              </p:val>
                                            </p:tav>
                                          </p:tavLst>
                                        </p:anim>
                                      </p:childTnLst>
                                    </p:cTn>
                                  </p:par>
                                </p:childTnLst>
                              </p:cTn>
                            </p:par>
                            <p:par>
                              <p:cTn id="51" fill="hold">
                                <p:stCondLst>
                                  <p:cond delay="3188"/>
                                </p:stCondLst>
                                <p:childTnLst>
                                  <p:par>
                                    <p:cTn id="52" presetID="2" presetClass="entr" presetSubtype="2" accel="50000" decel="5000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ppt_x</p:attrName>
                                            </p:attrNameLst>
                                          </p:cBhvr>
                                          <p:tavLst>
                                            <p:tav tm="0">
                                              <p:val>
                                                <p:strVal val="1+#ppt_w/2"/>
                                              </p:val>
                                            </p:tav>
                                            <p:tav tm="100000">
                                              <p:val>
                                                <p:strVal val="#ppt_x"/>
                                              </p:val>
                                            </p:tav>
                                          </p:tavLst>
                                        </p:anim>
                                        <p:anim calcmode="lin" valueType="num">
                                          <p:cBhvr>
                                            <p:cTn id="55" dur="500" fill="hold"/>
                                            <p:tgtEl>
                                              <p:spTgt spid="11"/>
                                            </p:tgtEl>
                                            <p:attrNameLst>
                                              <p:attrName>ppt_y</p:attrName>
                                            </p:attrNameLst>
                                          </p:cBhvr>
                                          <p:tavLst>
                                            <p:tav tm="0">
                                              <p:val>
                                                <p:strVal val="#ppt_y"/>
                                              </p:val>
                                            </p:tav>
                                            <p:tav tm="100000">
                                              <p:val>
                                                <p:strVal val="#ppt_y"/>
                                              </p:val>
                                            </p:tav>
                                          </p:tavLst>
                                        </p:anim>
                                      </p:childTnLst>
                                    </p:cTn>
                                  </p:par>
                                </p:childTnLst>
                              </p:cTn>
                            </p:par>
                            <p:par>
                              <p:cTn id="56" fill="hold">
                                <p:stCondLst>
                                  <p:cond delay="3688"/>
                                </p:stCondLst>
                                <p:childTnLst>
                                  <p:par>
                                    <p:cTn id="57" presetID="2" presetClass="entr" presetSubtype="2" accel="50000" decel="5000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ppt_x</p:attrName>
                                            </p:attrNameLst>
                                          </p:cBhvr>
                                          <p:tavLst>
                                            <p:tav tm="0">
                                              <p:val>
                                                <p:strVal val="1+#ppt_w/2"/>
                                              </p:val>
                                            </p:tav>
                                            <p:tav tm="100000">
                                              <p:val>
                                                <p:strVal val="#ppt_x"/>
                                              </p:val>
                                            </p:tav>
                                          </p:tavLst>
                                        </p:anim>
                                        <p:anim calcmode="lin" valueType="num">
                                          <p:cBhvr>
                                            <p:cTn id="60" dur="500" fill="hold"/>
                                            <p:tgtEl>
                                              <p:spTgt spid="14"/>
                                            </p:tgtEl>
                                            <p:attrNameLst>
                                              <p:attrName>ppt_y</p:attrName>
                                            </p:attrNameLst>
                                          </p:cBhvr>
                                          <p:tavLst>
                                            <p:tav tm="0">
                                              <p:val>
                                                <p:strVal val="#ppt_y"/>
                                              </p:val>
                                            </p:tav>
                                            <p:tav tm="100000">
                                              <p:val>
                                                <p:strVal val="#ppt_y"/>
                                              </p:val>
                                            </p:tav>
                                          </p:tavLst>
                                        </p:anim>
                                      </p:childTnLst>
                                    </p:cTn>
                                  </p:par>
                                </p:childTnLst>
                              </p:cTn>
                            </p:par>
                            <p:par>
                              <p:cTn id="61" fill="hold">
                                <p:stCondLst>
                                  <p:cond delay="4188"/>
                                </p:stCondLst>
                                <p:childTnLst>
                                  <p:par>
                                    <p:cTn id="62" presetID="2" presetClass="entr" presetSubtype="8" accel="50000" decel="50000" fill="hold" nodeType="afterEffect">
                                      <p:stCondLst>
                                        <p:cond delay="5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0-#ppt_w/2"/>
                                              </p:val>
                                            </p:tav>
                                            <p:tav tm="100000">
                                              <p:val>
                                                <p:strVal val="#ppt_x"/>
                                              </p:val>
                                            </p:tav>
                                          </p:tavLst>
                                        </p:anim>
                                        <p:anim calcmode="lin" valueType="num">
                                          <p:cBhvr additive="base">
                                            <p:cTn id="6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188"/>
                                </p:stCondLst>
                                <p:childTnLst>
                                  <p:par>
                                    <p:cTn id="32" presetID="15"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8" fill="hold">
                                <p:stCondLst>
                                  <p:cond delay="2188"/>
                                </p:stCondLst>
                                <p:childTnLst>
                                  <p:par>
                                    <p:cTn id="39" presetID="2" presetClass="entr" presetSubtype="8"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750" fill="hold"/>
                                            <p:tgtEl>
                                              <p:spTgt spid="10"/>
                                            </p:tgtEl>
                                            <p:attrNameLst>
                                              <p:attrName>ppt_x</p:attrName>
                                            </p:attrNameLst>
                                          </p:cBhvr>
                                          <p:tavLst>
                                            <p:tav tm="0">
                                              <p:val>
                                                <p:strVal val="0-#ppt_w/2"/>
                                              </p:val>
                                            </p:tav>
                                            <p:tav tm="100000">
                                              <p:val>
                                                <p:strVal val="#ppt_x"/>
                                              </p:val>
                                            </p:tav>
                                          </p:tavLst>
                                        </p:anim>
                                        <p:anim calcmode="lin" valueType="num">
                                          <p:cBhvr additive="base">
                                            <p:cTn id="42" dur="75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3"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750" fill="hold"/>
                                            <p:tgtEl>
                                              <p:spTgt spid="8"/>
                                            </p:tgtEl>
                                            <p:attrNameLst>
                                              <p:attrName>ppt_x</p:attrName>
                                            </p:attrNameLst>
                                          </p:cBhvr>
                                          <p:tavLst>
                                            <p:tav tm="0">
                                              <p:val>
                                                <p:strVal val="1+#ppt_w/2"/>
                                              </p:val>
                                            </p:tav>
                                            <p:tav tm="100000">
                                              <p:val>
                                                <p:strVal val="#ppt_x"/>
                                              </p:val>
                                            </p:tav>
                                          </p:tavLst>
                                        </p:anim>
                                        <p:anim calcmode="lin" valueType="num">
                                          <p:cBhvr additive="base">
                                            <p:cTn id="46" dur="750" fill="hold"/>
                                            <p:tgtEl>
                                              <p:spTgt spid="8"/>
                                            </p:tgtEl>
                                            <p:attrNameLst>
                                              <p:attrName>ppt_y</p:attrName>
                                            </p:attrNameLst>
                                          </p:cBhvr>
                                          <p:tavLst>
                                            <p:tav tm="0">
                                              <p:val>
                                                <p:strVal val="0-#ppt_h/2"/>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750" fill="hold"/>
                                            <p:tgtEl>
                                              <p:spTgt spid="9"/>
                                            </p:tgtEl>
                                            <p:attrNameLst>
                                              <p:attrName>ppt_x</p:attrName>
                                            </p:attrNameLst>
                                          </p:cBhvr>
                                          <p:tavLst>
                                            <p:tav tm="0">
                                              <p:val>
                                                <p:strVal val="1+#ppt_w/2"/>
                                              </p:val>
                                            </p:tav>
                                            <p:tav tm="100000">
                                              <p:val>
                                                <p:strVal val="#ppt_x"/>
                                              </p:val>
                                            </p:tav>
                                          </p:tavLst>
                                        </p:anim>
                                        <p:anim calcmode="lin" valueType="num">
                                          <p:cBhvr additive="base">
                                            <p:cTn id="50" dur="750" fill="hold"/>
                                            <p:tgtEl>
                                              <p:spTgt spid="9"/>
                                            </p:tgtEl>
                                            <p:attrNameLst>
                                              <p:attrName>ppt_y</p:attrName>
                                            </p:attrNameLst>
                                          </p:cBhvr>
                                          <p:tavLst>
                                            <p:tav tm="0">
                                              <p:val>
                                                <p:strVal val="1+#ppt_h/2"/>
                                              </p:val>
                                            </p:tav>
                                            <p:tav tm="100000">
                                              <p:val>
                                                <p:strVal val="#ppt_y"/>
                                              </p:val>
                                            </p:tav>
                                          </p:tavLst>
                                        </p:anim>
                                      </p:childTnLst>
                                    </p:cTn>
                                  </p:par>
                                </p:childTnLst>
                              </p:cTn>
                            </p:par>
                            <p:par>
                              <p:cTn id="51" fill="hold">
                                <p:stCondLst>
                                  <p:cond delay="3188"/>
                                </p:stCondLst>
                                <p:childTnLst>
                                  <p:par>
                                    <p:cTn id="52" presetID="2" presetClass="entr" presetSubtype="2" accel="50000" decel="5000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ppt_x</p:attrName>
                                            </p:attrNameLst>
                                          </p:cBhvr>
                                          <p:tavLst>
                                            <p:tav tm="0">
                                              <p:val>
                                                <p:strVal val="1+#ppt_w/2"/>
                                              </p:val>
                                            </p:tav>
                                            <p:tav tm="100000">
                                              <p:val>
                                                <p:strVal val="#ppt_x"/>
                                              </p:val>
                                            </p:tav>
                                          </p:tavLst>
                                        </p:anim>
                                        <p:anim calcmode="lin" valueType="num">
                                          <p:cBhvr>
                                            <p:cTn id="55" dur="500" fill="hold"/>
                                            <p:tgtEl>
                                              <p:spTgt spid="11"/>
                                            </p:tgtEl>
                                            <p:attrNameLst>
                                              <p:attrName>ppt_y</p:attrName>
                                            </p:attrNameLst>
                                          </p:cBhvr>
                                          <p:tavLst>
                                            <p:tav tm="0">
                                              <p:val>
                                                <p:strVal val="#ppt_y"/>
                                              </p:val>
                                            </p:tav>
                                            <p:tav tm="100000">
                                              <p:val>
                                                <p:strVal val="#ppt_y"/>
                                              </p:val>
                                            </p:tav>
                                          </p:tavLst>
                                        </p:anim>
                                      </p:childTnLst>
                                    </p:cTn>
                                  </p:par>
                                </p:childTnLst>
                              </p:cTn>
                            </p:par>
                            <p:par>
                              <p:cTn id="56" fill="hold">
                                <p:stCondLst>
                                  <p:cond delay="3688"/>
                                </p:stCondLst>
                                <p:childTnLst>
                                  <p:par>
                                    <p:cTn id="57" presetID="2" presetClass="entr" presetSubtype="2" accel="50000" decel="5000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ppt_x</p:attrName>
                                            </p:attrNameLst>
                                          </p:cBhvr>
                                          <p:tavLst>
                                            <p:tav tm="0">
                                              <p:val>
                                                <p:strVal val="1+#ppt_w/2"/>
                                              </p:val>
                                            </p:tav>
                                            <p:tav tm="100000">
                                              <p:val>
                                                <p:strVal val="#ppt_x"/>
                                              </p:val>
                                            </p:tav>
                                          </p:tavLst>
                                        </p:anim>
                                        <p:anim calcmode="lin" valueType="num">
                                          <p:cBhvr>
                                            <p:cTn id="60" dur="500" fill="hold"/>
                                            <p:tgtEl>
                                              <p:spTgt spid="14"/>
                                            </p:tgtEl>
                                            <p:attrNameLst>
                                              <p:attrName>ppt_y</p:attrName>
                                            </p:attrNameLst>
                                          </p:cBhvr>
                                          <p:tavLst>
                                            <p:tav tm="0">
                                              <p:val>
                                                <p:strVal val="#ppt_y"/>
                                              </p:val>
                                            </p:tav>
                                            <p:tav tm="100000">
                                              <p:val>
                                                <p:strVal val="#ppt_y"/>
                                              </p:val>
                                            </p:tav>
                                          </p:tavLst>
                                        </p:anim>
                                      </p:childTnLst>
                                    </p:cTn>
                                  </p:par>
                                </p:childTnLst>
                              </p:cTn>
                            </p:par>
                            <p:par>
                              <p:cTn id="61" fill="hold">
                                <p:stCondLst>
                                  <p:cond delay="4188"/>
                                </p:stCondLst>
                                <p:childTnLst>
                                  <p:par>
                                    <p:cTn id="62" presetID="2" presetClass="entr" presetSubtype="8" accel="50000" decel="50000" fill="hold" nodeType="afterEffect">
                                      <p:stCondLst>
                                        <p:cond delay="5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0-#ppt_w/2"/>
                                              </p:val>
                                            </p:tav>
                                            <p:tav tm="100000">
                                              <p:val>
                                                <p:strVal val="#ppt_x"/>
                                              </p:val>
                                            </p:tav>
                                          </p:tavLst>
                                        </p:anim>
                                        <p:anim calcmode="lin" valueType="num">
                                          <p:cBhvr additive="base">
                                            <p:cTn id="65"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PA-文本框 41"/>
          <p:cNvSpPr txBox="1"/>
          <p:nvPr>
            <p:custDataLst>
              <p:tags r:id="rId2"/>
            </p:custDataLst>
          </p:nvPr>
        </p:nvSpPr>
        <p:spPr>
          <a:xfrm rot="21023962">
            <a:off x="-1920467" y="242251"/>
            <a:ext cx="11663858" cy="2646878"/>
          </a:xfrm>
          <a:prstGeom prst="rect">
            <a:avLst/>
          </a:prstGeom>
          <a:noFill/>
        </p:spPr>
        <p:txBody>
          <a:bodyPr wrap="square" rtlCol="0">
            <a:spAutoFit/>
          </a:bodyPr>
          <a:lstStyle/>
          <a:p>
            <a:pPr algn="ctr"/>
            <a:r>
              <a:rPr lang="en-US" altLang="zh-CN" sz="16600" b="1" dirty="0">
                <a:blipFill>
                  <a:blip r:embed="rId3"/>
                  <a:stretch>
                    <a:fillRect/>
                  </a:stretch>
                </a:blipFill>
                <a:latin typeface="+mn-ea"/>
                <a:cs typeface="+mn-ea"/>
                <a:sym typeface="+mn-lt"/>
              </a:rPr>
              <a:t>THANKS</a:t>
            </a:r>
            <a:endParaRPr lang="zh-CN" altLang="en-US" sz="16600" b="1" dirty="0">
              <a:blipFill>
                <a:blip r:embed="rId3"/>
                <a:stretch>
                  <a:fillRect/>
                </a:stretch>
              </a:blipFill>
              <a:latin typeface="+mn-ea"/>
              <a:cs typeface="+mn-ea"/>
              <a:sym typeface="+mn-lt"/>
            </a:endParaRPr>
          </a:p>
        </p:txBody>
      </p:sp>
      <p:sp>
        <p:nvSpPr>
          <p:cNvPr id="2" name="PA-文本框 41"/>
          <p:cNvSpPr txBox="1"/>
          <p:nvPr>
            <p:custDataLst>
              <p:tags r:id="rId4"/>
            </p:custDataLst>
          </p:nvPr>
        </p:nvSpPr>
        <p:spPr>
          <a:xfrm rot="21023962">
            <a:off x="-1877069" y="210350"/>
            <a:ext cx="11663858" cy="2646878"/>
          </a:xfrm>
          <a:prstGeom prst="rect">
            <a:avLst/>
          </a:prstGeom>
          <a:noFill/>
        </p:spPr>
        <p:txBody>
          <a:bodyPr wrap="square" rtlCol="0">
            <a:spAutoFit/>
          </a:bodyPr>
          <a:lstStyle/>
          <a:p>
            <a:pPr algn="ctr"/>
            <a:r>
              <a:rPr lang="en-US" altLang="zh-CN" sz="16600" b="1" dirty="0">
                <a:solidFill>
                  <a:schemeClr val="bg1"/>
                </a:solidFill>
                <a:latin typeface="+mn-ea"/>
                <a:cs typeface="+mn-ea"/>
                <a:sym typeface="+mn-lt"/>
              </a:rPr>
              <a:t>THANKS</a:t>
            </a:r>
            <a:endParaRPr lang="zh-CN" altLang="en-US" sz="16600" b="1" dirty="0">
              <a:solidFill>
                <a:schemeClr val="bg1"/>
              </a:solidFill>
              <a:latin typeface="+mn-ea"/>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3"/>
                                        </p:tgtEl>
                                        <p:attrNameLst>
                                          <p:attrName>ppt_w</p:attrName>
                                        </p:attrNameLst>
                                      </p:cBhvr>
                                      <p:tavLst>
                                        <p:tav tm="0" fmla="#ppt_w-#ppt_w*cos(4*pi*$)*(1-$)^2">
                                          <p:val>
                                            <p:fltVal val="0"/>
                                          </p:val>
                                        </p:tav>
                                        <p:tav tm="100000">
                                          <p:val>
                                            <p:fltVal val="1"/>
                                          </p:val>
                                        </p:tav>
                                      </p:tavLst>
                                    </p:anim>
                                  </p:childTnLst>
                                </p:cTn>
                              </p:par>
                            </p:childTnLst>
                          </p:cTn>
                        </p:par>
                        <p:par>
                          <p:cTn id="9" fill="hold">
                            <p:stCondLst>
                              <p:cond delay="112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fltVal val="0"/>
                                          </p:val>
                                        </p:tav>
                                        <p:tav tm="100000">
                                          <p:val>
                                            <p:fltVal val="1"/>
                                          </p:val>
                                        </p:tav>
                                      </p:tavLst>
                                    </p:anim>
                                    <p:anim to="" calcmode="lin" valueType="num">
                                      <p:cBhvr>
                                        <p:cTn id="13" dur="750" fill="hold">
                                          <p:stCondLst>
                                            <p:cond delay="0"/>
                                          </p:stCondLst>
                                        </p:cTn>
                                        <p:tgtEl>
                                          <p:spTgt spid="2"/>
                                        </p:tgtEl>
                                        <p:attrNameLst>
                                          <p:attrName>ppt_w</p:attrName>
                                        </p:attrNameLst>
                                      </p:cBhvr>
                                      <p:tavLst>
                                        <p:tav tm="0" fmla="#ppt_w-#ppt_w*cos(4*pi*$)*(1-$)^2">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PA-文本框 41"/>
          <p:cNvSpPr txBox="1"/>
          <p:nvPr>
            <p:custDataLst>
              <p:tags r:id="rId2"/>
            </p:custDataLst>
          </p:nvPr>
        </p:nvSpPr>
        <p:spPr>
          <a:xfrm rot="21023962">
            <a:off x="-228743" y="262487"/>
            <a:ext cx="11663858" cy="2646878"/>
          </a:xfrm>
          <a:prstGeom prst="rect">
            <a:avLst/>
          </a:prstGeom>
          <a:noFill/>
        </p:spPr>
        <p:txBody>
          <a:bodyPr wrap="square" rtlCol="0">
            <a:spAutoFit/>
          </a:bodyPr>
          <a:lstStyle/>
          <a:p>
            <a:pPr algn="dist"/>
            <a:r>
              <a:rPr lang="zh-CN" altLang="en-US" sz="16600" b="1" dirty="0">
                <a:solidFill>
                  <a:schemeClr val="bg1"/>
                </a:solidFill>
                <a:cs typeface="+mn-ea"/>
                <a:sym typeface="+mn-lt"/>
              </a:rPr>
              <a:t>教学背景</a:t>
            </a:r>
            <a:endParaRPr lang="zh-CN" altLang="en-US" sz="16600" b="1" dirty="0">
              <a:solidFill>
                <a:schemeClr val="bg1"/>
              </a:solidFill>
              <a:cs typeface="+mn-ea"/>
              <a:sym typeface="+mn-lt"/>
            </a:endParaRPr>
          </a:p>
        </p:txBody>
      </p:sp>
      <p:sp>
        <p:nvSpPr>
          <p:cNvPr id="9" name="PA-文本框 41"/>
          <p:cNvSpPr txBox="1"/>
          <p:nvPr>
            <p:custDataLst>
              <p:tags r:id="rId3"/>
            </p:custDataLst>
          </p:nvPr>
        </p:nvSpPr>
        <p:spPr>
          <a:xfrm rot="21023962">
            <a:off x="-272141" y="294388"/>
            <a:ext cx="11663858" cy="2646878"/>
          </a:xfrm>
          <a:prstGeom prst="rect">
            <a:avLst/>
          </a:prstGeom>
          <a:noFill/>
        </p:spPr>
        <p:txBody>
          <a:bodyPr wrap="square" rtlCol="0">
            <a:spAutoFit/>
          </a:bodyPr>
          <a:lstStyle/>
          <a:p>
            <a:pPr algn="dist"/>
            <a:r>
              <a:rPr lang="zh-CN" altLang="en-US" sz="16600" b="1" dirty="0">
                <a:blipFill>
                  <a:blip r:embed="rId4"/>
                  <a:stretch>
                    <a:fillRect/>
                  </a:stretch>
                </a:blipFill>
                <a:cs typeface="+mn-ea"/>
                <a:sym typeface="+mn-lt"/>
              </a:rPr>
              <a:t>教学背景</a:t>
            </a:r>
            <a:endParaRPr lang="zh-CN" altLang="en-US" sz="16600" b="1" dirty="0">
              <a:blipFill>
                <a:blip r:embed="rId4"/>
                <a:stretch>
                  <a:fillRect/>
                </a:stretch>
              </a:blipFill>
              <a:cs typeface="+mn-ea"/>
              <a:sym typeface="+mn-lt"/>
            </a:endParaRPr>
          </a:p>
        </p:txBody>
      </p:sp>
      <p:pic>
        <p:nvPicPr>
          <p:cNvPr id="4" name="图片 3"/>
          <p:cNvPicPr>
            <a:picLocks noChangeAspect="1"/>
          </p:cNvPicPr>
          <p:nvPr/>
        </p:nvPicPr>
        <p:blipFill>
          <a:blip r:embed="rId5"/>
          <a:stretch>
            <a:fillRect/>
          </a:stretch>
        </p:blipFill>
        <p:spPr>
          <a:xfrm>
            <a:off x="0" y="0"/>
            <a:ext cx="12192000" cy="6858000"/>
          </a:xfrm>
          <a:prstGeom prst="rect">
            <a:avLst/>
          </a:prstGeom>
        </p:spPr>
      </p:pic>
      <p:pic>
        <p:nvPicPr>
          <p:cNvPr id="7" name="图片 6"/>
          <p:cNvPicPr>
            <a:picLocks noChangeAspect="1"/>
          </p:cNvPicPr>
          <p:nvPr/>
        </p:nvPicPr>
        <p:blipFill>
          <a:blip r:embed="rId6"/>
          <a:stretch>
            <a:fillRect/>
          </a:stretch>
        </p:blipFill>
        <p:spPr>
          <a:xfrm>
            <a:off x="0" y="1876926"/>
            <a:ext cx="12192000" cy="4981074"/>
          </a:xfrm>
          <a:prstGeom prst="rect">
            <a:avLst/>
          </a:prstGeom>
        </p:spPr>
      </p:pic>
      <p:pic>
        <p:nvPicPr>
          <p:cNvPr id="10" name="图片 9"/>
          <p:cNvPicPr>
            <a:picLocks noChangeAspect="1"/>
          </p:cNvPicPr>
          <p:nvPr/>
        </p:nvPicPr>
        <p:blipFill>
          <a:blip r:embed="rId7" cstate="screen"/>
          <a:stretch>
            <a:fillRect/>
          </a:stretch>
        </p:blipFill>
        <p:spPr>
          <a:xfrm rot="16648338" flipH="1">
            <a:off x="1485263" y="1458956"/>
            <a:ext cx="1599490" cy="1080077"/>
          </a:xfrm>
          <a:prstGeom prst="rect">
            <a:avLst/>
          </a:prstGeom>
        </p:spPr>
      </p:pic>
      <p:sp>
        <p:nvSpPr>
          <p:cNvPr id="12" name="TextBox 46"/>
          <p:cNvSpPr txBox="1"/>
          <p:nvPr/>
        </p:nvSpPr>
        <p:spPr bwMode="auto">
          <a:xfrm rot="21069755">
            <a:off x="1873125" y="332887"/>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9"/>
                                            </p:tgtEl>
                                            <p:attrNameLst>
                                              <p:attrName>style.visibility</p:attrName>
                                            </p:attrNameLst>
                                          </p:cBhvr>
                                          <p:to>
                                            <p:strVal val="visible"/>
                                          </p:to>
                                        </p:set>
                                        <p:anim to="" calcmode="lin" valueType="num">
                                          <p:cBhvr>
                                            <p:cTn id="7" dur="750" fill="hold">
                                              <p:stCondLst>
                                                <p:cond delay="0"/>
                                              </p:stCondLst>
                                            </p:cTn>
                                            <p:tgtEl>
                                              <p:spTgt spid="9"/>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9"/>
                                            </p:tgtEl>
                                            <p:attrNameLst>
                                              <p:attrName>ppt_w</p:attrName>
                                            </p:attrNameLst>
                                          </p:cBhvr>
                                          <p:tavLst>
                                            <p:tav tm="0" fmla="#ppt_w-#ppt_w*cos(4*pi*$)*(1-$)^2">
                                              <p:val>
                                                <p:fltVal val="0"/>
                                              </p:val>
                                            </p:tav>
                                            <p:tav tm="100000">
                                              <p:val>
                                                <p:flt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8"/>
                                            </p:tgtEl>
                                            <p:attrNameLst>
                                              <p:attrName>style.visibility</p:attrName>
                                            </p:attrNameLst>
                                          </p:cBhvr>
                                          <p:to>
                                            <p:strVal val="visible"/>
                                          </p:to>
                                        </p:set>
                                        <p:anim to="" calcmode="lin" valueType="num">
                                          <p:cBhvr>
                                            <p:cTn id="12" dur="750" fill="hold">
                                              <p:stCondLst>
                                                <p:cond delay="0"/>
                                              </p:stCondLst>
                                            </p:cTn>
                                            <p:tgtEl>
                                              <p:spTgt spid="8"/>
                                            </p:tgtEl>
                                            <p:attrNameLst>
                                              <p:attrName>ppt_h</p:attrName>
                                            </p:attrNameLst>
                                          </p:cBhvr>
                                          <p:tavLst>
                                            <p:tav tm="0" fmla="#ppt_h-#ppt_h*cos(4*pi*$)*(1-$)^2">
                                              <p:val>
                                                <p:fltVal val="0"/>
                                              </p:val>
                                            </p:tav>
                                            <p:tav tm="100000">
                                              <p:val>
                                                <p:fltVal val="1"/>
                                              </p:val>
                                            </p:tav>
                                          </p:tavLst>
                                        </p:anim>
                                        <p:anim to="" calcmode="lin" valueType="num">
                                          <p:cBhvr>
                                            <p:cTn id="13" dur="750" fill="hold">
                                              <p:stCondLst>
                                                <p:cond delay="0"/>
                                              </p:stCondLst>
                                            </p:cTn>
                                            <p:tgtEl>
                                              <p:spTgt spid="8"/>
                                            </p:tgtEl>
                                            <p:attrNameLst>
                                              <p:attrName>ppt_w</p:attrName>
                                            </p:attrNameLst>
                                          </p:cBhvr>
                                          <p:tavLst>
                                            <p:tav tm="0" fmla="#ppt_w-#ppt_w*cos(4*pi*$)*(1-$)^2">
                                              <p:val>
                                                <p:fltVal val="0"/>
                                              </p:val>
                                            </p:tav>
                                            <p:tav tm="100000">
                                              <p:val>
                                                <p:fltVal val="1"/>
                                              </p:val>
                                            </p:tav>
                                          </p:tavLst>
                                        </p:anim>
                                      </p:childTnLst>
                                    </p:cTn>
                                  </p:par>
                                </p:childTnLst>
                              </p:cTn>
                            </p:par>
                            <p:par>
                              <p:cTn id="14" fill="hold">
                                <p:stCondLst>
                                  <p:cond delay="1950"/>
                                </p:stCondLst>
                                <p:childTnLst>
                                  <p:par>
                                    <p:cTn id="15" presetID="2" presetClass="entr" presetSubtype="9" fill="hold" nodeType="afterEffect" p14:presetBounceEnd="67000">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14:bounceEnd="67000">
                                          <p:cBhvr additive="base">
                                            <p:cTn id="17" dur="750" fill="hold"/>
                                            <p:tgtEl>
                                              <p:spTgt spid="10"/>
                                            </p:tgtEl>
                                            <p:attrNameLst>
                                              <p:attrName>ppt_x</p:attrName>
                                            </p:attrNameLst>
                                          </p:cBhvr>
                                          <p:tavLst>
                                            <p:tav tm="0">
                                              <p:val>
                                                <p:strVal val="0-#ppt_w/2"/>
                                              </p:val>
                                            </p:tav>
                                            <p:tav tm="100000">
                                              <p:val>
                                                <p:strVal val="#ppt_x"/>
                                              </p:val>
                                            </p:tav>
                                          </p:tavLst>
                                        </p:anim>
                                        <p:anim calcmode="lin" valueType="num" p14:bounceEnd="67000">
                                          <p:cBhvr additive="base">
                                            <p:cTn id="18" dur="75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2950"/>
                                </p:stCondLst>
                                <p:childTnLst>
                                  <p:par>
                                    <p:cTn id="20" presetID="0" presetClass="path" presetSubtype="0" accel="50000" decel="50000" fill="hold" nodeType="afterEffect">
                                      <p:stCondLst>
                                        <p:cond delay="0"/>
                                      </p:stCondLst>
                                      <p:childTnLst>
                                        <p:animMotion origin="layout" path="M 0 0 L 0 -0.04861 L 0 0 Z " pathEditMode="relative" rAng="0" ptsTypes="AAA">
                                          <p:cBhvr>
                                            <p:cTn id="21" dur="3500" fill="hold"/>
                                            <p:tgtEl>
                                              <p:spTgt spid="4"/>
                                            </p:tgtEl>
                                            <p:attrNameLst>
                                              <p:attrName>ppt_x</p:attrName>
                                              <p:attrName>ppt_y</p:attrName>
                                            </p:attrNameLst>
                                          </p:cBhvr>
                                          <p:rCtr x="-260" y="-2431"/>
                                        </p:animMotion>
                                      </p:childTnLst>
                                    </p:cTn>
                                  </p:par>
                                </p:childTnLst>
                              </p:cTn>
                            </p:par>
                            <p:par>
                              <p:cTn id="22" fill="hold">
                                <p:stCondLst>
                                  <p:cond delay="6450"/>
                                </p:stCondLst>
                                <p:childTnLst>
                                  <p:par>
                                    <p:cTn id="23" presetID="2" presetClass="entr" presetSubtype="9" fill="hold" grpId="0" nodeType="afterEffect" p14:presetBounceEnd="67000">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14:bounceEnd="67000">
                                          <p:cBhvr additive="base">
                                            <p:cTn id="25" dur="750" fill="hold"/>
                                            <p:tgtEl>
                                              <p:spTgt spid="12"/>
                                            </p:tgtEl>
                                            <p:attrNameLst>
                                              <p:attrName>ppt_x</p:attrName>
                                            </p:attrNameLst>
                                          </p:cBhvr>
                                          <p:tavLst>
                                            <p:tav tm="0">
                                              <p:val>
                                                <p:strVal val="0-#ppt_w/2"/>
                                              </p:val>
                                            </p:tav>
                                            <p:tav tm="100000">
                                              <p:val>
                                                <p:strVal val="#ppt_x"/>
                                              </p:val>
                                            </p:tav>
                                          </p:tavLst>
                                        </p:anim>
                                        <p:anim calcmode="lin" valueType="num" p14:bounceEnd="67000">
                                          <p:cBhvr additive="base">
                                            <p:cTn id="26"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9"/>
                                            </p:tgtEl>
                                            <p:attrNameLst>
                                              <p:attrName>style.visibility</p:attrName>
                                            </p:attrNameLst>
                                          </p:cBhvr>
                                          <p:to>
                                            <p:strVal val="visible"/>
                                          </p:to>
                                        </p:set>
                                        <p:anim to="" calcmode="lin" valueType="num">
                                          <p:cBhvr>
                                            <p:cTn id="7" dur="750" fill="hold">
                                              <p:stCondLst>
                                                <p:cond delay="0"/>
                                              </p:stCondLst>
                                            </p:cTn>
                                            <p:tgtEl>
                                              <p:spTgt spid="9"/>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9"/>
                                            </p:tgtEl>
                                            <p:attrNameLst>
                                              <p:attrName>ppt_w</p:attrName>
                                            </p:attrNameLst>
                                          </p:cBhvr>
                                          <p:tavLst>
                                            <p:tav tm="0" fmla="#ppt_w-#ppt_w*cos(4*pi*$)*(1-$)^2">
                                              <p:val>
                                                <p:fltVal val="0"/>
                                              </p:val>
                                            </p:tav>
                                            <p:tav tm="100000">
                                              <p:val>
                                                <p:flt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8"/>
                                            </p:tgtEl>
                                            <p:attrNameLst>
                                              <p:attrName>style.visibility</p:attrName>
                                            </p:attrNameLst>
                                          </p:cBhvr>
                                          <p:to>
                                            <p:strVal val="visible"/>
                                          </p:to>
                                        </p:set>
                                        <p:anim to="" calcmode="lin" valueType="num">
                                          <p:cBhvr>
                                            <p:cTn id="12" dur="750" fill="hold">
                                              <p:stCondLst>
                                                <p:cond delay="0"/>
                                              </p:stCondLst>
                                            </p:cTn>
                                            <p:tgtEl>
                                              <p:spTgt spid="8"/>
                                            </p:tgtEl>
                                            <p:attrNameLst>
                                              <p:attrName>ppt_h</p:attrName>
                                            </p:attrNameLst>
                                          </p:cBhvr>
                                          <p:tavLst>
                                            <p:tav tm="0" fmla="#ppt_h-#ppt_h*cos(4*pi*$)*(1-$)^2">
                                              <p:val>
                                                <p:fltVal val="0"/>
                                              </p:val>
                                            </p:tav>
                                            <p:tav tm="100000">
                                              <p:val>
                                                <p:fltVal val="1"/>
                                              </p:val>
                                            </p:tav>
                                          </p:tavLst>
                                        </p:anim>
                                        <p:anim to="" calcmode="lin" valueType="num">
                                          <p:cBhvr>
                                            <p:cTn id="13" dur="750" fill="hold">
                                              <p:stCondLst>
                                                <p:cond delay="0"/>
                                              </p:stCondLst>
                                            </p:cTn>
                                            <p:tgtEl>
                                              <p:spTgt spid="8"/>
                                            </p:tgtEl>
                                            <p:attrNameLst>
                                              <p:attrName>ppt_w</p:attrName>
                                            </p:attrNameLst>
                                          </p:cBhvr>
                                          <p:tavLst>
                                            <p:tav tm="0" fmla="#ppt_w-#ppt_w*cos(4*pi*$)*(1-$)^2">
                                              <p:val>
                                                <p:fltVal val="0"/>
                                              </p:val>
                                            </p:tav>
                                            <p:tav tm="100000">
                                              <p:val>
                                                <p:fltVal val="1"/>
                                              </p:val>
                                            </p:tav>
                                          </p:tavLst>
                                        </p:anim>
                                      </p:childTnLst>
                                    </p:cTn>
                                  </p:par>
                                </p:childTnLst>
                              </p:cTn>
                            </p:par>
                            <p:par>
                              <p:cTn id="14" fill="hold">
                                <p:stCondLst>
                                  <p:cond delay="1950"/>
                                </p:stCondLst>
                                <p:childTnLst>
                                  <p:par>
                                    <p:cTn id="15" presetID="2" presetClass="entr" presetSubtype="9"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fill="hold"/>
                                            <p:tgtEl>
                                              <p:spTgt spid="10"/>
                                            </p:tgtEl>
                                            <p:attrNameLst>
                                              <p:attrName>ppt_x</p:attrName>
                                            </p:attrNameLst>
                                          </p:cBhvr>
                                          <p:tavLst>
                                            <p:tav tm="0">
                                              <p:val>
                                                <p:strVal val="0-#ppt_w/2"/>
                                              </p:val>
                                            </p:tav>
                                            <p:tav tm="100000">
                                              <p:val>
                                                <p:strVal val="#ppt_x"/>
                                              </p:val>
                                            </p:tav>
                                          </p:tavLst>
                                        </p:anim>
                                        <p:anim calcmode="lin" valueType="num">
                                          <p:cBhvr additive="base">
                                            <p:cTn id="18" dur="750" fill="hold"/>
                                            <p:tgtEl>
                                              <p:spTgt spid="10"/>
                                            </p:tgtEl>
                                            <p:attrNameLst>
                                              <p:attrName>ppt_y</p:attrName>
                                            </p:attrNameLst>
                                          </p:cBhvr>
                                          <p:tavLst>
                                            <p:tav tm="0">
                                              <p:val>
                                                <p:strVal val="0-#ppt_h/2"/>
                                              </p:val>
                                            </p:tav>
                                            <p:tav tm="100000">
                                              <p:val>
                                                <p:strVal val="#ppt_y"/>
                                              </p:val>
                                            </p:tav>
                                          </p:tavLst>
                                        </p:anim>
                                      </p:childTnLst>
                                    </p:cTn>
                                  </p:par>
                                </p:childTnLst>
                              </p:cTn>
                            </p:par>
                            <p:par>
                              <p:cTn id="19" fill="hold">
                                <p:stCondLst>
                                  <p:cond delay="2950"/>
                                </p:stCondLst>
                                <p:childTnLst>
                                  <p:par>
                                    <p:cTn id="20" presetID="0" presetClass="path" presetSubtype="0" accel="50000" decel="50000" fill="hold" nodeType="afterEffect">
                                      <p:stCondLst>
                                        <p:cond delay="0"/>
                                      </p:stCondLst>
                                      <p:childTnLst>
                                        <p:animMotion origin="layout" path="M 0 0 L 0 -0.04861 L 0 0 Z " pathEditMode="relative" rAng="0" ptsTypes="AAA">
                                          <p:cBhvr>
                                            <p:cTn id="21" dur="3500" fill="hold"/>
                                            <p:tgtEl>
                                              <p:spTgt spid="4"/>
                                            </p:tgtEl>
                                            <p:attrNameLst>
                                              <p:attrName>ppt_x</p:attrName>
                                              <p:attrName>ppt_y</p:attrName>
                                            </p:attrNameLst>
                                          </p:cBhvr>
                                          <p:rCtr x="-260" y="-2431"/>
                                        </p:animMotion>
                                      </p:childTnLst>
                                    </p:cTn>
                                  </p:par>
                                </p:childTnLst>
                              </p:cTn>
                            </p:par>
                            <p:par>
                              <p:cTn id="22" fill="hold">
                                <p:stCondLst>
                                  <p:cond delay="6450"/>
                                </p:stCondLst>
                                <p:childTnLst>
                                  <p:par>
                                    <p:cTn id="23" presetID="2" presetClass="entr" presetSubtype="9"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750" fill="hold"/>
                                            <p:tgtEl>
                                              <p:spTgt spid="12"/>
                                            </p:tgtEl>
                                            <p:attrNameLst>
                                              <p:attrName>ppt_x</p:attrName>
                                            </p:attrNameLst>
                                          </p:cBhvr>
                                          <p:tavLst>
                                            <p:tav tm="0">
                                              <p:val>
                                                <p:strVal val="0-#ppt_w/2"/>
                                              </p:val>
                                            </p:tav>
                                            <p:tav tm="100000">
                                              <p:val>
                                                <p:strVal val="#ppt_x"/>
                                              </p:val>
                                            </p:tav>
                                          </p:tavLst>
                                        </p:anim>
                                        <p:anim calcmode="lin" valueType="num">
                                          <p:cBhvr additive="base">
                                            <p:cTn id="26"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240630"/>
            <a:ext cx="12192000" cy="6858000"/>
          </a:xfrm>
          <a:prstGeom prst="rect">
            <a:avLst/>
          </a:prstGeom>
        </p:spPr>
      </p:pic>
      <p:pic>
        <p:nvPicPr>
          <p:cNvPr id="7" name="图片 6"/>
          <p:cNvPicPr>
            <a:picLocks noChangeAspect="1"/>
          </p:cNvPicPr>
          <p:nvPr/>
        </p:nvPicPr>
        <p:blipFill>
          <a:blip r:embed="rId3"/>
          <a:stretch>
            <a:fillRect/>
          </a:stretch>
        </p:blipFill>
        <p:spPr>
          <a:xfrm>
            <a:off x="0" y="1876926"/>
            <a:ext cx="12192000" cy="4981074"/>
          </a:xfrm>
          <a:prstGeom prst="rect">
            <a:avLst/>
          </a:prstGeom>
        </p:spPr>
      </p:pic>
      <p:pic>
        <p:nvPicPr>
          <p:cNvPr id="11" name="图片 10"/>
          <p:cNvPicPr>
            <a:picLocks noChangeAspect="1"/>
          </p:cNvPicPr>
          <p:nvPr/>
        </p:nvPicPr>
        <p:blipFill>
          <a:blip r:embed="rId4" cstate="screen"/>
          <a:stretch>
            <a:fillRect/>
          </a:stretch>
        </p:blipFill>
        <p:spPr>
          <a:xfrm rot="15308749" flipH="1">
            <a:off x="212241" y="2958058"/>
            <a:ext cx="1599490" cy="783303"/>
          </a:xfrm>
          <a:prstGeom prst="rect">
            <a:avLst/>
          </a:prstGeom>
        </p:spPr>
      </p:pic>
      <p:sp>
        <p:nvSpPr>
          <p:cNvPr id="13" name="TextBox 46"/>
          <p:cNvSpPr txBox="1"/>
          <p:nvPr/>
        </p:nvSpPr>
        <p:spPr bwMode="auto">
          <a:xfrm rot="21069755">
            <a:off x="471390" y="902445"/>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pic>
        <p:nvPicPr>
          <p:cNvPr id="14" name="图片 13"/>
          <p:cNvPicPr>
            <a:picLocks noChangeAspect="1"/>
          </p:cNvPicPr>
          <p:nvPr/>
        </p:nvPicPr>
        <p:blipFill>
          <a:blip r:embed="rId4" cstate="screen"/>
          <a:stretch>
            <a:fillRect/>
          </a:stretch>
        </p:blipFill>
        <p:spPr>
          <a:xfrm rot="15308749" flipH="1">
            <a:off x="3124684" y="2358698"/>
            <a:ext cx="1599490" cy="783303"/>
          </a:xfrm>
          <a:prstGeom prst="rect">
            <a:avLst/>
          </a:prstGeom>
        </p:spPr>
      </p:pic>
      <p:sp>
        <p:nvSpPr>
          <p:cNvPr id="15" name="TextBox 46"/>
          <p:cNvSpPr txBox="1"/>
          <p:nvPr/>
        </p:nvSpPr>
        <p:spPr bwMode="auto">
          <a:xfrm rot="457827">
            <a:off x="3080530" y="929111"/>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pic>
        <p:nvPicPr>
          <p:cNvPr id="16" name="图片 15"/>
          <p:cNvPicPr>
            <a:picLocks noChangeAspect="1"/>
          </p:cNvPicPr>
          <p:nvPr/>
        </p:nvPicPr>
        <p:blipFill>
          <a:blip r:embed="rId4" cstate="screen"/>
          <a:stretch>
            <a:fillRect/>
          </a:stretch>
        </p:blipFill>
        <p:spPr>
          <a:xfrm rot="14862331" flipH="1" flipV="1">
            <a:off x="6225804" y="1824568"/>
            <a:ext cx="1599490" cy="1021762"/>
          </a:xfrm>
          <a:prstGeom prst="rect">
            <a:avLst/>
          </a:prstGeom>
        </p:spPr>
      </p:pic>
      <p:sp>
        <p:nvSpPr>
          <p:cNvPr id="17" name="TextBox 46"/>
          <p:cNvSpPr txBox="1"/>
          <p:nvPr/>
        </p:nvSpPr>
        <p:spPr bwMode="auto">
          <a:xfrm rot="21069755">
            <a:off x="5831730" y="771595"/>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pic>
        <p:nvPicPr>
          <p:cNvPr id="18" name="图片 17"/>
          <p:cNvPicPr>
            <a:picLocks noChangeAspect="1"/>
          </p:cNvPicPr>
          <p:nvPr/>
        </p:nvPicPr>
        <p:blipFill>
          <a:blip r:embed="rId4" cstate="screen"/>
          <a:stretch>
            <a:fillRect/>
          </a:stretch>
        </p:blipFill>
        <p:spPr>
          <a:xfrm rot="14862331" flipH="1">
            <a:off x="9197072" y="1693801"/>
            <a:ext cx="1599490" cy="672831"/>
          </a:xfrm>
          <a:prstGeom prst="rect">
            <a:avLst/>
          </a:prstGeom>
        </p:spPr>
      </p:pic>
      <p:sp>
        <p:nvSpPr>
          <p:cNvPr id="19" name="TextBox 46"/>
          <p:cNvSpPr txBox="1"/>
          <p:nvPr/>
        </p:nvSpPr>
        <p:spPr bwMode="auto">
          <a:xfrm rot="292006">
            <a:off x="9066746" y="372333"/>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 4.81481E-6 L 0 4.81481E-6 L 0.00378 0.09884 L 0 4.81481E-6 Z " pathEditMode="relative" rAng="0" ptsTypes="AAAA">
                                          <p:cBhvr>
                                            <p:cTn id="6" dur="3250" fill="hold"/>
                                            <p:tgtEl>
                                              <p:spTgt spid="4"/>
                                            </p:tgtEl>
                                            <p:attrNameLst>
                                              <p:attrName>ppt_x</p:attrName>
                                              <p:attrName>ppt_y</p:attrName>
                                            </p:attrNameLst>
                                          </p:cBhvr>
                                          <p:rCtr x="182" y="4931"/>
                                        </p:animMotion>
                                      </p:childTnLst>
                                    </p:cTn>
                                  </p:par>
                                </p:childTnLst>
                              </p:cTn>
                            </p:par>
                            <p:par>
                              <p:cTn id="7" fill="hold">
                                <p:stCondLst>
                                  <p:cond delay="3500"/>
                                </p:stCondLst>
                                <p:childTnLst>
                                  <p:par>
                                    <p:cTn id="8" presetID="2" presetClass="entr" presetSubtype="9" fill="hold" nodeType="afterEffect" p14:presetBounceEnd="67000">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14:bounceEnd="67000">
                                          <p:cBhvr additive="base">
                                            <p:cTn id="10" dur="750" fill="hold"/>
                                            <p:tgtEl>
                                              <p:spTgt spid="11"/>
                                            </p:tgtEl>
                                            <p:attrNameLst>
                                              <p:attrName>ppt_x</p:attrName>
                                            </p:attrNameLst>
                                          </p:cBhvr>
                                          <p:tavLst>
                                            <p:tav tm="0">
                                              <p:val>
                                                <p:strVal val="0-#ppt_w/2"/>
                                              </p:val>
                                            </p:tav>
                                            <p:tav tm="100000">
                                              <p:val>
                                                <p:strVal val="#ppt_x"/>
                                              </p:val>
                                            </p:tav>
                                          </p:tavLst>
                                        </p:anim>
                                        <p:anim calcmode="lin" valueType="num" p14:bounceEnd="67000">
                                          <p:cBhvr additive="base">
                                            <p:cTn id="11" dur="750" fill="hold"/>
                                            <p:tgtEl>
                                              <p:spTgt spid="11"/>
                                            </p:tgtEl>
                                            <p:attrNameLst>
                                              <p:attrName>ppt_y</p:attrName>
                                            </p:attrNameLst>
                                          </p:cBhvr>
                                          <p:tavLst>
                                            <p:tav tm="0">
                                              <p:val>
                                                <p:strVal val="0-#ppt_h/2"/>
                                              </p:val>
                                            </p:tav>
                                            <p:tav tm="100000">
                                              <p:val>
                                                <p:strVal val="#ppt_y"/>
                                              </p:val>
                                            </p:tav>
                                          </p:tavLst>
                                        </p:anim>
                                      </p:childTnLst>
                                    </p:cTn>
                                  </p:par>
                                </p:childTnLst>
                              </p:cTn>
                            </p:par>
                            <p:par>
                              <p:cTn id="12" fill="hold">
                                <p:stCondLst>
                                  <p:cond delay="4500"/>
                                </p:stCondLst>
                                <p:childTnLst>
                                  <p:par>
                                    <p:cTn id="13" presetID="2" presetClass="entr" presetSubtype="9" fill="hold" nodeType="afterEffect" p14:presetBounceEnd="67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67000">
                                          <p:cBhvr additive="base">
                                            <p:cTn id="15" dur="750" fill="hold"/>
                                            <p:tgtEl>
                                              <p:spTgt spid="14"/>
                                            </p:tgtEl>
                                            <p:attrNameLst>
                                              <p:attrName>ppt_x</p:attrName>
                                            </p:attrNameLst>
                                          </p:cBhvr>
                                          <p:tavLst>
                                            <p:tav tm="0">
                                              <p:val>
                                                <p:strVal val="0-#ppt_w/2"/>
                                              </p:val>
                                            </p:tav>
                                            <p:tav tm="100000">
                                              <p:val>
                                                <p:strVal val="#ppt_x"/>
                                              </p:val>
                                            </p:tav>
                                          </p:tavLst>
                                        </p:anim>
                                        <p:anim calcmode="lin" valueType="num" p14:bounceEnd="67000">
                                          <p:cBhvr additive="base">
                                            <p:cTn id="16" dur="75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5500"/>
                                </p:stCondLst>
                                <p:childTnLst>
                                  <p:par>
                                    <p:cTn id="18" presetID="2" presetClass="entr" presetSubtype="9" fill="hold" nodeType="afterEffect" p14:presetBounceEnd="67000">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14:bounceEnd="67000">
                                          <p:cBhvr additive="base">
                                            <p:cTn id="20" dur="750" fill="hold"/>
                                            <p:tgtEl>
                                              <p:spTgt spid="16"/>
                                            </p:tgtEl>
                                            <p:attrNameLst>
                                              <p:attrName>ppt_x</p:attrName>
                                            </p:attrNameLst>
                                          </p:cBhvr>
                                          <p:tavLst>
                                            <p:tav tm="0">
                                              <p:val>
                                                <p:strVal val="0-#ppt_w/2"/>
                                              </p:val>
                                            </p:tav>
                                            <p:tav tm="100000">
                                              <p:val>
                                                <p:strVal val="#ppt_x"/>
                                              </p:val>
                                            </p:tav>
                                          </p:tavLst>
                                        </p:anim>
                                        <p:anim calcmode="lin" valueType="num" p14:bounceEnd="67000">
                                          <p:cBhvr additive="base">
                                            <p:cTn id="21" dur="750" fill="hold"/>
                                            <p:tgtEl>
                                              <p:spTgt spid="16"/>
                                            </p:tgtEl>
                                            <p:attrNameLst>
                                              <p:attrName>ppt_y</p:attrName>
                                            </p:attrNameLst>
                                          </p:cBhvr>
                                          <p:tavLst>
                                            <p:tav tm="0">
                                              <p:val>
                                                <p:strVal val="0-#ppt_h/2"/>
                                              </p:val>
                                            </p:tav>
                                            <p:tav tm="100000">
                                              <p:val>
                                                <p:strVal val="#ppt_y"/>
                                              </p:val>
                                            </p:tav>
                                          </p:tavLst>
                                        </p:anim>
                                      </p:childTnLst>
                                    </p:cTn>
                                  </p:par>
                                </p:childTnLst>
                              </p:cTn>
                            </p:par>
                            <p:par>
                              <p:cTn id="22" fill="hold">
                                <p:stCondLst>
                                  <p:cond delay="6500"/>
                                </p:stCondLst>
                                <p:childTnLst>
                                  <p:par>
                                    <p:cTn id="23" presetID="2" presetClass="entr" presetSubtype="9" fill="hold" nodeType="afterEffect" p14:presetBounceEnd="67000">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14:bounceEnd="67000">
                                          <p:cBhvr additive="base">
                                            <p:cTn id="25" dur="750" fill="hold"/>
                                            <p:tgtEl>
                                              <p:spTgt spid="18"/>
                                            </p:tgtEl>
                                            <p:attrNameLst>
                                              <p:attrName>ppt_x</p:attrName>
                                            </p:attrNameLst>
                                          </p:cBhvr>
                                          <p:tavLst>
                                            <p:tav tm="0">
                                              <p:val>
                                                <p:strVal val="0-#ppt_w/2"/>
                                              </p:val>
                                            </p:tav>
                                            <p:tav tm="100000">
                                              <p:val>
                                                <p:strVal val="#ppt_x"/>
                                              </p:val>
                                            </p:tav>
                                          </p:tavLst>
                                        </p:anim>
                                        <p:anim calcmode="lin" valueType="num" p14:bounceEnd="67000">
                                          <p:cBhvr additive="base">
                                            <p:cTn id="26" dur="750" fill="hold"/>
                                            <p:tgtEl>
                                              <p:spTgt spid="18"/>
                                            </p:tgtEl>
                                            <p:attrNameLst>
                                              <p:attrName>ppt_y</p:attrName>
                                            </p:attrNameLst>
                                          </p:cBhvr>
                                          <p:tavLst>
                                            <p:tav tm="0">
                                              <p:val>
                                                <p:strVal val="0-#ppt_h/2"/>
                                              </p:val>
                                            </p:tav>
                                            <p:tav tm="100000">
                                              <p:val>
                                                <p:strVal val="#ppt_y"/>
                                              </p:val>
                                            </p:tav>
                                          </p:tavLst>
                                        </p:anim>
                                      </p:childTnLst>
                                    </p:cTn>
                                  </p:par>
                                </p:childTnLst>
                              </p:cTn>
                            </p:par>
                            <p:par>
                              <p:cTn id="27" fill="hold">
                                <p:stCondLst>
                                  <p:cond delay="7500"/>
                                </p:stCondLst>
                                <p:childTnLst>
                                  <p:par>
                                    <p:cTn id="28" presetID="2" presetClass="entr" presetSubtype="9" fill="hold" grpId="0" nodeType="afterEffect" p14:presetBounceEnd="67000">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14:bounceEnd="67000">
                                          <p:cBhvr additive="base">
                                            <p:cTn id="30" dur="750" fill="hold"/>
                                            <p:tgtEl>
                                              <p:spTgt spid="13"/>
                                            </p:tgtEl>
                                            <p:attrNameLst>
                                              <p:attrName>ppt_x</p:attrName>
                                            </p:attrNameLst>
                                          </p:cBhvr>
                                          <p:tavLst>
                                            <p:tav tm="0">
                                              <p:val>
                                                <p:strVal val="0-#ppt_w/2"/>
                                              </p:val>
                                            </p:tav>
                                            <p:tav tm="100000">
                                              <p:val>
                                                <p:strVal val="#ppt_x"/>
                                              </p:val>
                                            </p:tav>
                                          </p:tavLst>
                                        </p:anim>
                                        <p:anim calcmode="lin" valueType="num" p14:bounceEnd="67000">
                                          <p:cBhvr additive="base">
                                            <p:cTn id="31" dur="750" fill="hold"/>
                                            <p:tgtEl>
                                              <p:spTgt spid="13"/>
                                            </p:tgtEl>
                                            <p:attrNameLst>
                                              <p:attrName>ppt_y</p:attrName>
                                            </p:attrNameLst>
                                          </p:cBhvr>
                                          <p:tavLst>
                                            <p:tav tm="0">
                                              <p:val>
                                                <p:strVal val="0-#ppt_h/2"/>
                                              </p:val>
                                            </p:tav>
                                            <p:tav tm="100000">
                                              <p:val>
                                                <p:strVal val="#ppt_y"/>
                                              </p:val>
                                            </p:tav>
                                          </p:tavLst>
                                        </p:anim>
                                      </p:childTnLst>
                                    </p:cTn>
                                  </p:par>
                                </p:childTnLst>
                              </p:cTn>
                            </p:par>
                            <p:par>
                              <p:cTn id="32" fill="hold">
                                <p:stCondLst>
                                  <p:cond delay="8500"/>
                                </p:stCondLst>
                                <p:childTnLst>
                                  <p:par>
                                    <p:cTn id="33" presetID="2" presetClass="entr" presetSubtype="9" fill="hold" grpId="0" nodeType="afterEffect" p14:presetBounceEnd="67000">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14:bounceEnd="67000">
                                          <p:cBhvr additive="base">
                                            <p:cTn id="35" dur="750" fill="hold"/>
                                            <p:tgtEl>
                                              <p:spTgt spid="15"/>
                                            </p:tgtEl>
                                            <p:attrNameLst>
                                              <p:attrName>ppt_x</p:attrName>
                                            </p:attrNameLst>
                                          </p:cBhvr>
                                          <p:tavLst>
                                            <p:tav tm="0">
                                              <p:val>
                                                <p:strVal val="0-#ppt_w/2"/>
                                              </p:val>
                                            </p:tav>
                                            <p:tav tm="100000">
                                              <p:val>
                                                <p:strVal val="#ppt_x"/>
                                              </p:val>
                                            </p:tav>
                                          </p:tavLst>
                                        </p:anim>
                                        <p:anim calcmode="lin" valueType="num" p14:bounceEnd="67000">
                                          <p:cBhvr additive="base">
                                            <p:cTn id="36" dur="75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9500"/>
                                </p:stCondLst>
                                <p:childTnLst>
                                  <p:par>
                                    <p:cTn id="38" presetID="2" presetClass="entr" presetSubtype="9" fill="hold" grpId="0" nodeType="afterEffect" p14:presetBounceEnd="67000">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14:bounceEnd="67000">
                                          <p:cBhvr additive="base">
                                            <p:cTn id="40" dur="750" fill="hold"/>
                                            <p:tgtEl>
                                              <p:spTgt spid="17"/>
                                            </p:tgtEl>
                                            <p:attrNameLst>
                                              <p:attrName>ppt_x</p:attrName>
                                            </p:attrNameLst>
                                          </p:cBhvr>
                                          <p:tavLst>
                                            <p:tav tm="0">
                                              <p:val>
                                                <p:strVal val="0-#ppt_w/2"/>
                                              </p:val>
                                            </p:tav>
                                            <p:tav tm="100000">
                                              <p:val>
                                                <p:strVal val="#ppt_x"/>
                                              </p:val>
                                            </p:tav>
                                          </p:tavLst>
                                        </p:anim>
                                        <p:anim calcmode="lin" valueType="num" p14:bounceEnd="67000">
                                          <p:cBhvr additive="base">
                                            <p:cTn id="41" dur="750" fill="hold"/>
                                            <p:tgtEl>
                                              <p:spTgt spid="17"/>
                                            </p:tgtEl>
                                            <p:attrNameLst>
                                              <p:attrName>ppt_y</p:attrName>
                                            </p:attrNameLst>
                                          </p:cBhvr>
                                          <p:tavLst>
                                            <p:tav tm="0">
                                              <p:val>
                                                <p:strVal val="0-#ppt_h/2"/>
                                              </p:val>
                                            </p:tav>
                                            <p:tav tm="100000">
                                              <p:val>
                                                <p:strVal val="#ppt_y"/>
                                              </p:val>
                                            </p:tav>
                                          </p:tavLst>
                                        </p:anim>
                                      </p:childTnLst>
                                    </p:cTn>
                                  </p:par>
                                </p:childTnLst>
                              </p:cTn>
                            </p:par>
                            <p:par>
                              <p:cTn id="42" fill="hold">
                                <p:stCondLst>
                                  <p:cond delay="10500"/>
                                </p:stCondLst>
                                <p:childTnLst>
                                  <p:par>
                                    <p:cTn id="43" presetID="2" presetClass="entr" presetSubtype="9" fill="hold" grpId="0" nodeType="afterEffect" p14:presetBounceEnd="67000">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14:bounceEnd="67000">
                                          <p:cBhvr additive="base">
                                            <p:cTn id="45" dur="750" fill="hold"/>
                                            <p:tgtEl>
                                              <p:spTgt spid="19"/>
                                            </p:tgtEl>
                                            <p:attrNameLst>
                                              <p:attrName>ppt_x</p:attrName>
                                            </p:attrNameLst>
                                          </p:cBhvr>
                                          <p:tavLst>
                                            <p:tav tm="0">
                                              <p:val>
                                                <p:strVal val="0-#ppt_w/2"/>
                                              </p:val>
                                            </p:tav>
                                            <p:tav tm="100000">
                                              <p:val>
                                                <p:strVal val="#ppt_x"/>
                                              </p:val>
                                            </p:tav>
                                          </p:tavLst>
                                        </p:anim>
                                        <p:anim calcmode="lin" valueType="num" p14:bounceEnd="67000">
                                          <p:cBhvr additive="base">
                                            <p:cTn id="46" dur="7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 4.81481E-6 L 0 4.81481E-6 L 0.00378 0.09884 L 0 4.81481E-6 Z " pathEditMode="relative" rAng="0" ptsTypes="AAAA">
                                          <p:cBhvr>
                                            <p:cTn id="6" dur="3250" fill="hold"/>
                                            <p:tgtEl>
                                              <p:spTgt spid="4"/>
                                            </p:tgtEl>
                                            <p:attrNameLst>
                                              <p:attrName>ppt_x</p:attrName>
                                              <p:attrName>ppt_y</p:attrName>
                                            </p:attrNameLst>
                                          </p:cBhvr>
                                          <p:rCtr x="182" y="4931"/>
                                        </p:animMotion>
                                      </p:childTnLst>
                                    </p:cTn>
                                  </p:par>
                                </p:childTnLst>
                              </p:cTn>
                            </p:par>
                            <p:par>
                              <p:cTn id="7" fill="hold">
                                <p:stCondLst>
                                  <p:cond delay="3500"/>
                                </p:stCondLst>
                                <p:childTnLst>
                                  <p:par>
                                    <p:cTn id="8" presetID="2" presetClass="entr" presetSubtype="9"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750" fill="hold"/>
                                            <p:tgtEl>
                                              <p:spTgt spid="11"/>
                                            </p:tgtEl>
                                            <p:attrNameLst>
                                              <p:attrName>ppt_x</p:attrName>
                                            </p:attrNameLst>
                                          </p:cBhvr>
                                          <p:tavLst>
                                            <p:tav tm="0">
                                              <p:val>
                                                <p:strVal val="0-#ppt_w/2"/>
                                              </p:val>
                                            </p:tav>
                                            <p:tav tm="100000">
                                              <p:val>
                                                <p:strVal val="#ppt_x"/>
                                              </p:val>
                                            </p:tav>
                                          </p:tavLst>
                                        </p:anim>
                                        <p:anim calcmode="lin" valueType="num">
                                          <p:cBhvr additive="base">
                                            <p:cTn id="11" dur="750" fill="hold"/>
                                            <p:tgtEl>
                                              <p:spTgt spid="11"/>
                                            </p:tgtEl>
                                            <p:attrNameLst>
                                              <p:attrName>ppt_y</p:attrName>
                                            </p:attrNameLst>
                                          </p:cBhvr>
                                          <p:tavLst>
                                            <p:tav tm="0">
                                              <p:val>
                                                <p:strVal val="0-#ppt_h/2"/>
                                              </p:val>
                                            </p:tav>
                                            <p:tav tm="100000">
                                              <p:val>
                                                <p:strVal val="#ppt_y"/>
                                              </p:val>
                                            </p:tav>
                                          </p:tavLst>
                                        </p:anim>
                                      </p:childTnLst>
                                    </p:cTn>
                                  </p:par>
                                </p:childTnLst>
                              </p:cTn>
                            </p:par>
                            <p:par>
                              <p:cTn id="12" fill="hold">
                                <p:stCondLst>
                                  <p:cond delay="4500"/>
                                </p:stCondLst>
                                <p:childTnLst>
                                  <p:par>
                                    <p:cTn id="13" presetID="2" presetClass="entr" presetSubtype="9"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0-#ppt_w/2"/>
                                              </p:val>
                                            </p:tav>
                                            <p:tav tm="100000">
                                              <p:val>
                                                <p:strVal val="#ppt_x"/>
                                              </p:val>
                                            </p:tav>
                                          </p:tavLst>
                                        </p:anim>
                                        <p:anim calcmode="lin" valueType="num">
                                          <p:cBhvr additive="base">
                                            <p:cTn id="16" dur="750" fill="hold"/>
                                            <p:tgtEl>
                                              <p:spTgt spid="14"/>
                                            </p:tgtEl>
                                            <p:attrNameLst>
                                              <p:attrName>ppt_y</p:attrName>
                                            </p:attrNameLst>
                                          </p:cBhvr>
                                          <p:tavLst>
                                            <p:tav tm="0">
                                              <p:val>
                                                <p:strVal val="0-#ppt_h/2"/>
                                              </p:val>
                                            </p:tav>
                                            <p:tav tm="100000">
                                              <p:val>
                                                <p:strVal val="#ppt_y"/>
                                              </p:val>
                                            </p:tav>
                                          </p:tavLst>
                                        </p:anim>
                                      </p:childTnLst>
                                    </p:cTn>
                                  </p:par>
                                </p:childTnLst>
                              </p:cTn>
                            </p:par>
                            <p:par>
                              <p:cTn id="17" fill="hold">
                                <p:stCondLst>
                                  <p:cond delay="5500"/>
                                </p:stCondLst>
                                <p:childTnLst>
                                  <p:par>
                                    <p:cTn id="18" presetID="2" presetClass="entr" presetSubtype="9"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750" fill="hold"/>
                                            <p:tgtEl>
                                              <p:spTgt spid="16"/>
                                            </p:tgtEl>
                                            <p:attrNameLst>
                                              <p:attrName>ppt_x</p:attrName>
                                            </p:attrNameLst>
                                          </p:cBhvr>
                                          <p:tavLst>
                                            <p:tav tm="0">
                                              <p:val>
                                                <p:strVal val="0-#ppt_w/2"/>
                                              </p:val>
                                            </p:tav>
                                            <p:tav tm="100000">
                                              <p:val>
                                                <p:strVal val="#ppt_x"/>
                                              </p:val>
                                            </p:tav>
                                          </p:tavLst>
                                        </p:anim>
                                        <p:anim calcmode="lin" valueType="num">
                                          <p:cBhvr additive="base">
                                            <p:cTn id="21" dur="750" fill="hold"/>
                                            <p:tgtEl>
                                              <p:spTgt spid="16"/>
                                            </p:tgtEl>
                                            <p:attrNameLst>
                                              <p:attrName>ppt_y</p:attrName>
                                            </p:attrNameLst>
                                          </p:cBhvr>
                                          <p:tavLst>
                                            <p:tav tm="0">
                                              <p:val>
                                                <p:strVal val="0-#ppt_h/2"/>
                                              </p:val>
                                            </p:tav>
                                            <p:tav tm="100000">
                                              <p:val>
                                                <p:strVal val="#ppt_y"/>
                                              </p:val>
                                            </p:tav>
                                          </p:tavLst>
                                        </p:anim>
                                      </p:childTnLst>
                                    </p:cTn>
                                  </p:par>
                                </p:childTnLst>
                              </p:cTn>
                            </p:par>
                            <p:par>
                              <p:cTn id="22" fill="hold">
                                <p:stCondLst>
                                  <p:cond delay="6500"/>
                                </p:stCondLst>
                                <p:childTnLst>
                                  <p:par>
                                    <p:cTn id="23" presetID="2" presetClass="entr" presetSubtype="9"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750" fill="hold"/>
                                            <p:tgtEl>
                                              <p:spTgt spid="18"/>
                                            </p:tgtEl>
                                            <p:attrNameLst>
                                              <p:attrName>ppt_x</p:attrName>
                                            </p:attrNameLst>
                                          </p:cBhvr>
                                          <p:tavLst>
                                            <p:tav tm="0">
                                              <p:val>
                                                <p:strVal val="0-#ppt_w/2"/>
                                              </p:val>
                                            </p:tav>
                                            <p:tav tm="100000">
                                              <p:val>
                                                <p:strVal val="#ppt_x"/>
                                              </p:val>
                                            </p:tav>
                                          </p:tavLst>
                                        </p:anim>
                                        <p:anim calcmode="lin" valueType="num">
                                          <p:cBhvr additive="base">
                                            <p:cTn id="26" dur="750" fill="hold"/>
                                            <p:tgtEl>
                                              <p:spTgt spid="18"/>
                                            </p:tgtEl>
                                            <p:attrNameLst>
                                              <p:attrName>ppt_y</p:attrName>
                                            </p:attrNameLst>
                                          </p:cBhvr>
                                          <p:tavLst>
                                            <p:tav tm="0">
                                              <p:val>
                                                <p:strVal val="0-#ppt_h/2"/>
                                              </p:val>
                                            </p:tav>
                                            <p:tav tm="100000">
                                              <p:val>
                                                <p:strVal val="#ppt_y"/>
                                              </p:val>
                                            </p:tav>
                                          </p:tavLst>
                                        </p:anim>
                                      </p:childTnLst>
                                    </p:cTn>
                                  </p:par>
                                </p:childTnLst>
                              </p:cTn>
                            </p:par>
                            <p:par>
                              <p:cTn id="27" fill="hold">
                                <p:stCondLst>
                                  <p:cond delay="7500"/>
                                </p:stCondLst>
                                <p:childTnLst>
                                  <p:par>
                                    <p:cTn id="28" presetID="2" presetClass="entr" presetSubtype="9"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750" fill="hold"/>
                                            <p:tgtEl>
                                              <p:spTgt spid="13"/>
                                            </p:tgtEl>
                                            <p:attrNameLst>
                                              <p:attrName>ppt_x</p:attrName>
                                            </p:attrNameLst>
                                          </p:cBhvr>
                                          <p:tavLst>
                                            <p:tav tm="0">
                                              <p:val>
                                                <p:strVal val="0-#ppt_w/2"/>
                                              </p:val>
                                            </p:tav>
                                            <p:tav tm="100000">
                                              <p:val>
                                                <p:strVal val="#ppt_x"/>
                                              </p:val>
                                            </p:tav>
                                          </p:tavLst>
                                        </p:anim>
                                        <p:anim calcmode="lin" valueType="num">
                                          <p:cBhvr additive="base">
                                            <p:cTn id="31" dur="750" fill="hold"/>
                                            <p:tgtEl>
                                              <p:spTgt spid="13"/>
                                            </p:tgtEl>
                                            <p:attrNameLst>
                                              <p:attrName>ppt_y</p:attrName>
                                            </p:attrNameLst>
                                          </p:cBhvr>
                                          <p:tavLst>
                                            <p:tav tm="0">
                                              <p:val>
                                                <p:strVal val="0-#ppt_h/2"/>
                                              </p:val>
                                            </p:tav>
                                            <p:tav tm="100000">
                                              <p:val>
                                                <p:strVal val="#ppt_y"/>
                                              </p:val>
                                            </p:tav>
                                          </p:tavLst>
                                        </p:anim>
                                      </p:childTnLst>
                                    </p:cTn>
                                  </p:par>
                                </p:childTnLst>
                              </p:cTn>
                            </p:par>
                            <p:par>
                              <p:cTn id="32" fill="hold">
                                <p:stCondLst>
                                  <p:cond delay="8500"/>
                                </p:stCondLst>
                                <p:childTnLst>
                                  <p:par>
                                    <p:cTn id="33" presetID="2" presetClass="entr" presetSubtype="9"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0-#ppt_w/2"/>
                                              </p:val>
                                            </p:tav>
                                            <p:tav tm="100000">
                                              <p:val>
                                                <p:strVal val="#ppt_x"/>
                                              </p:val>
                                            </p:tav>
                                          </p:tavLst>
                                        </p:anim>
                                        <p:anim calcmode="lin" valueType="num">
                                          <p:cBhvr additive="base">
                                            <p:cTn id="36" dur="75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9500"/>
                                </p:stCondLst>
                                <p:childTnLst>
                                  <p:par>
                                    <p:cTn id="38" presetID="2" presetClass="entr" presetSubtype="9"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750" fill="hold"/>
                                            <p:tgtEl>
                                              <p:spTgt spid="17"/>
                                            </p:tgtEl>
                                            <p:attrNameLst>
                                              <p:attrName>ppt_x</p:attrName>
                                            </p:attrNameLst>
                                          </p:cBhvr>
                                          <p:tavLst>
                                            <p:tav tm="0">
                                              <p:val>
                                                <p:strVal val="0-#ppt_w/2"/>
                                              </p:val>
                                            </p:tav>
                                            <p:tav tm="100000">
                                              <p:val>
                                                <p:strVal val="#ppt_x"/>
                                              </p:val>
                                            </p:tav>
                                          </p:tavLst>
                                        </p:anim>
                                        <p:anim calcmode="lin" valueType="num">
                                          <p:cBhvr additive="base">
                                            <p:cTn id="41" dur="750" fill="hold"/>
                                            <p:tgtEl>
                                              <p:spTgt spid="17"/>
                                            </p:tgtEl>
                                            <p:attrNameLst>
                                              <p:attrName>ppt_y</p:attrName>
                                            </p:attrNameLst>
                                          </p:cBhvr>
                                          <p:tavLst>
                                            <p:tav tm="0">
                                              <p:val>
                                                <p:strVal val="0-#ppt_h/2"/>
                                              </p:val>
                                            </p:tav>
                                            <p:tav tm="100000">
                                              <p:val>
                                                <p:strVal val="#ppt_y"/>
                                              </p:val>
                                            </p:tav>
                                          </p:tavLst>
                                        </p:anim>
                                      </p:childTnLst>
                                    </p:cTn>
                                  </p:par>
                                </p:childTnLst>
                              </p:cTn>
                            </p:par>
                            <p:par>
                              <p:cTn id="42" fill="hold">
                                <p:stCondLst>
                                  <p:cond delay="10500"/>
                                </p:stCondLst>
                                <p:childTnLst>
                                  <p:par>
                                    <p:cTn id="43" presetID="2" presetClass="entr" presetSubtype="9"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750" fill="hold"/>
                                            <p:tgtEl>
                                              <p:spTgt spid="19"/>
                                            </p:tgtEl>
                                            <p:attrNameLst>
                                              <p:attrName>ppt_x</p:attrName>
                                            </p:attrNameLst>
                                          </p:cBhvr>
                                          <p:tavLst>
                                            <p:tav tm="0">
                                              <p:val>
                                                <p:strVal val="0-#ppt_w/2"/>
                                              </p:val>
                                            </p:tav>
                                            <p:tav tm="100000">
                                              <p:val>
                                                <p:strVal val="#ppt_x"/>
                                              </p:val>
                                            </p:tav>
                                          </p:tavLst>
                                        </p:anim>
                                        <p:anim calcmode="lin" valueType="num">
                                          <p:cBhvr additive="base">
                                            <p:cTn id="46" dur="75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2" cstate="screen"/>
          <a:srcRect/>
          <a:stretch>
            <a:fillRect/>
          </a:stretch>
        </p:blipFill>
        <p:spPr>
          <a:xfrm>
            <a:off x="4475598" y="1438044"/>
            <a:ext cx="3503174" cy="4992023"/>
          </a:xfrm>
          <a:prstGeom prst="rect">
            <a:avLst/>
          </a:prstGeom>
        </p:spPr>
      </p:pic>
      <p:pic>
        <p:nvPicPr>
          <p:cNvPr id="2" name="图片 1"/>
          <p:cNvPicPr>
            <a:picLocks noChangeAspect="1"/>
          </p:cNvPicPr>
          <p:nvPr/>
        </p:nvPicPr>
        <p:blipFill>
          <a:blip r:embed="rId3" cstate="screen"/>
          <a:stretch>
            <a:fillRect/>
          </a:stretch>
        </p:blipFill>
        <p:spPr>
          <a:xfrm>
            <a:off x="142567" y="157442"/>
            <a:ext cx="943173" cy="910222"/>
          </a:xfrm>
          <a:prstGeom prst="rect">
            <a:avLst/>
          </a:prstGeom>
        </p:spPr>
      </p:pic>
      <p:sp>
        <p:nvSpPr>
          <p:cNvPr id="3" name="PA-矩形 14"/>
          <p:cNvSpPr/>
          <p:nvPr>
            <p:custDataLst>
              <p:tags r:id="rId4"/>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教学背景</a:t>
            </a:r>
            <a:endParaRPr lang="zh-CN" altLang="en-US" sz="4000" dirty="0">
              <a:solidFill>
                <a:schemeClr val="tx1">
                  <a:lumMod val="65000"/>
                  <a:lumOff val="35000"/>
                </a:schemeClr>
              </a:solidFill>
              <a:cs typeface="+mn-ea"/>
              <a:sym typeface="+mn-lt"/>
            </a:endParaRPr>
          </a:p>
        </p:txBody>
      </p:sp>
      <p:sp>
        <p:nvSpPr>
          <p:cNvPr id="4" name="PA-矩形 28"/>
          <p:cNvSpPr/>
          <p:nvPr>
            <p:custDataLst>
              <p:tags r:id="rId5"/>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endParaRPr lang="zh-CN" altLang="en-US" dirty="0">
              <a:cs typeface="+mn-ea"/>
              <a:sym typeface="+mn-lt"/>
            </a:endParaRPr>
          </a:p>
        </p:txBody>
      </p:sp>
      <p:pic>
        <p:nvPicPr>
          <p:cNvPr id="5" name="图片 4"/>
          <p:cNvPicPr>
            <a:picLocks noChangeAspect="1"/>
          </p:cNvPicPr>
          <p:nvPr/>
        </p:nvPicPr>
        <p:blipFill>
          <a:blip r:embed="rId6" cstate="screen"/>
          <a:stretch>
            <a:fillRect/>
          </a:stretch>
        </p:blipFill>
        <p:spPr>
          <a:xfrm>
            <a:off x="4685740" y="148518"/>
            <a:ext cx="526340" cy="677056"/>
          </a:xfrm>
          <a:prstGeom prst="rect">
            <a:avLst/>
          </a:prstGeom>
        </p:spPr>
      </p:pic>
      <p:pic>
        <p:nvPicPr>
          <p:cNvPr id="6" name="图形 5"/>
          <p:cNvPicPr preferRelativeResize="0"/>
          <p:nvPr/>
        </p:nvPicPr>
        <p:blipFill>
          <a:blip r:embed="rId7">
            <a:extLst>
              <a:ext uri="{96DAC541-7B7A-43D3-8B79-37D633B846F1}">
                <asvg:svgBlip xmlns:asvg="http://schemas.microsoft.com/office/drawing/2016/SVG/main" r:embed="rId8"/>
              </a:ext>
            </a:extLst>
          </a:blip>
          <a:stretch>
            <a:fillRect/>
          </a:stretch>
        </p:blipFill>
        <p:spPr>
          <a:xfrm flipV="1">
            <a:off x="1085740" y="796848"/>
            <a:ext cx="3600000" cy="28800"/>
          </a:xfrm>
          <a:prstGeom prst="rect">
            <a:avLst/>
          </a:prstGeom>
        </p:spPr>
      </p:pic>
      <p:grpSp>
        <p:nvGrpSpPr>
          <p:cNvPr id="7" name="组合 6"/>
          <p:cNvGrpSpPr/>
          <p:nvPr/>
        </p:nvGrpSpPr>
        <p:grpSpPr>
          <a:xfrm>
            <a:off x="4348615" y="1740606"/>
            <a:ext cx="992606" cy="867160"/>
            <a:chOff x="3382554" y="1688336"/>
            <a:chExt cx="1112268" cy="971700"/>
          </a:xfrm>
        </p:grpSpPr>
        <p:pic>
          <p:nvPicPr>
            <p:cNvPr id="8" name="图片 7"/>
            <p:cNvPicPr>
              <a:picLocks noChangeAspect="1"/>
            </p:cNvPicPr>
            <p:nvPr/>
          </p:nvPicPr>
          <p:blipFill>
            <a:blip r:embed="rId9"/>
            <a:stretch>
              <a:fillRect/>
            </a:stretch>
          </p:blipFill>
          <p:spPr>
            <a:xfrm>
              <a:off x="3382554" y="1688336"/>
              <a:ext cx="1112268" cy="971700"/>
            </a:xfrm>
            <a:prstGeom prst="rect">
              <a:avLst/>
            </a:prstGeom>
          </p:spPr>
        </p:pic>
        <p:sp>
          <p:nvSpPr>
            <p:cNvPr id="9" name="矩形 8"/>
            <p:cNvSpPr/>
            <p:nvPr/>
          </p:nvSpPr>
          <p:spPr>
            <a:xfrm>
              <a:off x="3672385" y="1788814"/>
              <a:ext cx="724574" cy="655272"/>
            </a:xfrm>
            <a:prstGeom prst="rect">
              <a:avLst/>
            </a:prstGeom>
          </p:spPr>
          <p:txBody>
            <a:bodyPr wrap="square">
              <a:spAutoFit/>
            </a:bodyPr>
            <a:lstStyle/>
            <a:p>
              <a:r>
                <a:rPr lang="en-US" altLang="zh-CN" sz="3200" b="1" dirty="0">
                  <a:solidFill>
                    <a:schemeClr val="bg1"/>
                  </a:solidFill>
                  <a:cs typeface="+mn-ea"/>
                  <a:sym typeface="+mn-lt"/>
                </a:rPr>
                <a:t>01</a:t>
              </a:r>
              <a:endParaRPr lang="zh-CN" altLang="en-US" sz="3200" b="1" dirty="0">
                <a:solidFill>
                  <a:schemeClr val="bg1"/>
                </a:solidFill>
                <a:cs typeface="+mn-ea"/>
                <a:sym typeface="+mn-lt"/>
              </a:endParaRPr>
            </a:p>
          </p:txBody>
        </p:sp>
      </p:grpSp>
      <p:grpSp>
        <p:nvGrpSpPr>
          <p:cNvPr id="10" name="组合 9"/>
          <p:cNvGrpSpPr/>
          <p:nvPr/>
        </p:nvGrpSpPr>
        <p:grpSpPr>
          <a:xfrm>
            <a:off x="3627511" y="3013323"/>
            <a:ext cx="1006560" cy="1025646"/>
            <a:chOff x="2660609" y="3183727"/>
            <a:chExt cx="1127904" cy="1149292"/>
          </a:xfrm>
        </p:grpSpPr>
        <p:pic>
          <p:nvPicPr>
            <p:cNvPr id="11" name="图片 10"/>
            <p:cNvPicPr>
              <a:picLocks noChangeAspect="1"/>
            </p:cNvPicPr>
            <p:nvPr/>
          </p:nvPicPr>
          <p:blipFill>
            <a:blip r:embed="rId10"/>
            <a:stretch>
              <a:fillRect/>
            </a:stretch>
          </p:blipFill>
          <p:spPr>
            <a:xfrm>
              <a:off x="2660609" y="3183727"/>
              <a:ext cx="1127904" cy="1149292"/>
            </a:xfrm>
            <a:prstGeom prst="rect">
              <a:avLst/>
            </a:prstGeom>
          </p:spPr>
        </p:pic>
        <p:sp>
          <p:nvSpPr>
            <p:cNvPr id="12" name="矩形 11"/>
            <p:cNvSpPr/>
            <p:nvPr/>
          </p:nvSpPr>
          <p:spPr>
            <a:xfrm>
              <a:off x="2855447" y="3348566"/>
              <a:ext cx="724574" cy="655272"/>
            </a:xfrm>
            <a:prstGeom prst="rect">
              <a:avLst/>
            </a:prstGeom>
          </p:spPr>
          <p:txBody>
            <a:bodyPr wrap="square">
              <a:spAutoFit/>
            </a:bodyPr>
            <a:lstStyle/>
            <a:p>
              <a:r>
                <a:rPr lang="en-US" altLang="zh-CN" sz="3200" b="1" dirty="0">
                  <a:solidFill>
                    <a:schemeClr val="bg1"/>
                  </a:solidFill>
                  <a:cs typeface="+mn-ea"/>
                  <a:sym typeface="+mn-lt"/>
                </a:rPr>
                <a:t>02</a:t>
              </a:r>
              <a:endParaRPr lang="zh-CN" altLang="en-US" sz="3200" b="1" dirty="0">
                <a:solidFill>
                  <a:schemeClr val="bg1"/>
                </a:solidFill>
                <a:cs typeface="+mn-ea"/>
                <a:sym typeface="+mn-lt"/>
              </a:endParaRPr>
            </a:p>
          </p:txBody>
        </p:sp>
      </p:grpSp>
      <p:grpSp>
        <p:nvGrpSpPr>
          <p:cNvPr id="13" name="组合 12"/>
          <p:cNvGrpSpPr/>
          <p:nvPr/>
        </p:nvGrpSpPr>
        <p:grpSpPr>
          <a:xfrm>
            <a:off x="4309271" y="4439854"/>
            <a:ext cx="992606" cy="867160"/>
            <a:chOff x="3343210" y="4939123"/>
            <a:chExt cx="1112268" cy="971700"/>
          </a:xfrm>
        </p:grpSpPr>
        <p:pic>
          <p:nvPicPr>
            <p:cNvPr id="14" name="图片 13"/>
            <p:cNvPicPr>
              <a:picLocks noChangeAspect="1"/>
            </p:cNvPicPr>
            <p:nvPr/>
          </p:nvPicPr>
          <p:blipFill>
            <a:blip r:embed="rId9"/>
            <a:stretch>
              <a:fillRect/>
            </a:stretch>
          </p:blipFill>
          <p:spPr>
            <a:xfrm>
              <a:off x="3343210" y="4939123"/>
              <a:ext cx="1112268" cy="971700"/>
            </a:xfrm>
            <a:prstGeom prst="rect">
              <a:avLst/>
            </a:prstGeom>
          </p:spPr>
        </p:pic>
        <p:sp>
          <p:nvSpPr>
            <p:cNvPr id="15" name="矩形 14"/>
            <p:cNvSpPr/>
            <p:nvPr/>
          </p:nvSpPr>
          <p:spPr>
            <a:xfrm>
              <a:off x="3576401" y="5074871"/>
              <a:ext cx="724574" cy="655272"/>
            </a:xfrm>
            <a:prstGeom prst="rect">
              <a:avLst/>
            </a:prstGeom>
          </p:spPr>
          <p:txBody>
            <a:bodyPr wrap="square">
              <a:spAutoFit/>
            </a:bodyPr>
            <a:lstStyle/>
            <a:p>
              <a:r>
                <a:rPr lang="en-US" altLang="zh-CN" sz="3200" b="1" dirty="0">
                  <a:solidFill>
                    <a:schemeClr val="bg1"/>
                  </a:solidFill>
                  <a:cs typeface="+mn-ea"/>
                  <a:sym typeface="+mn-lt"/>
                </a:rPr>
                <a:t>03</a:t>
              </a:r>
              <a:endParaRPr lang="zh-CN" altLang="en-US" sz="3200" b="1" dirty="0">
                <a:solidFill>
                  <a:schemeClr val="bg1"/>
                </a:solidFill>
                <a:cs typeface="+mn-ea"/>
                <a:sym typeface="+mn-lt"/>
              </a:endParaRPr>
            </a:p>
          </p:txBody>
        </p:sp>
      </p:grpSp>
      <p:sp>
        <p:nvSpPr>
          <p:cNvPr id="16" name="矩形 15"/>
          <p:cNvSpPr/>
          <p:nvPr/>
        </p:nvSpPr>
        <p:spPr>
          <a:xfrm>
            <a:off x="1454355" y="1851020"/>
            <a:ext cx="2653480" cy="787523"/>
          </a:xfrm>
          <a:prstGeom prst="rect">
            <a:avLst/>
          </a:prstGeom>
        </p:spPr>
        <p:txBody>
          <a:bodyPr wrap="square">
            <a:spAutoFit/>
          </a:bodyPr>
          <a:lstStyle/>
          <a:p>
            <a:pPr algn="r">
              <a:lnSpc>
                <a:spcPct val="150000"/>
              </a:lnSpc>
            </a:pPr>
            <a:r>
              <a:rPr lang="zh-CN" altLang="en-US" sz="1600" dirty="0">
                <a:cs typeface="+mn-ea"/>
                <a:sym typeface="+mn-lt"/>
              </a:rPr>
              <a:t>点击输入简要文字内容，文字内容需概括精炼，</a:t>
            </a:r>
            <a:endParaRPr lang="en-US" altLang="zh-CN" sz="1600" dirty="0">
              <a:cs typeface="+mn-ea"/>
              <a:sym typeface="+mn-lt"/>
            </a:endParaRPr>
          </a:p>
        </p:txBody>
      </p:sp>
      <p:sp>
        <p:nvSpPr>
          <p:cNvPr id="17" name="矩形 16"/>
          <p:cNvSpPr/>
          <p:nvPr/>
        </p:nvSpPr>
        <p:spPr>
          <a:xfrm>
            <a:off x="852995" y="3160896"/>
            <a:ext cx="2653480" cy="787523"/>
          </a:xfrm>
          <a:prstGeom prst="rect">
            <a:avLst/>
          </a:prstGeom>
        </p:spPr>
        <p:txBody>
          <a:bodyPr wrap="square">
            <a:spAutoFit/>
          </a:bodyPr>
          <a:lstStyle/>
          <a:p>
            <a:pPr algn="r">
              <a:lnSpc>
                <a:spcPct val="150000"/>
              </a:lnSpc>
            </a:pPr>
            <a:r>
              <a:rPr lang="zh-CN" altLang="en-US" sz="1600" dirty="0">
                <a:cs typeface="+mn-ea"/>
                <a:sym typeface="+mn-lt"/>
              </a:rPr>
              <a:t>点击输入简要文字内容，文字内容需概括精炼，</a:t>
            </a:r>
            <a:endParaRPr lang="en-US" altLang="zh-CN" sz="1600" dirty="0">
              <a:cs typeface="+mn-ea"/>
              <a:sym typeface="+mn-lt"/>
            </a:endParaRPr>
          </a:p>
        </p:txBody>
      </p:sp>
      <p:sp>
        <p:nvSpPr>
          <p:cNvPr id="18" name="矩形 17"/>
          <p:cNvSpPr/>
          <p:nvPr/>
        </p:nvSpPr>
        <p:spPr>
          <a:xfrm>
            <a:off x="1584985" y="4589843"/>
            <a:ext cx="2653480" cy="787523"/>
          </a:xfrm>
          <a:prstGeom prst="rect">
            <a:avLst/>
          </a:prstGeom>
        </p:spPr>
        <p:txBody>
          <a:bodyPr wrap="square">
            <a:spAutoFit/>
          </a:bodyPr>
          <a:lstStyle/>
          <a:p>
            <a:pPr algn="r">
              <a:lnSpc>
                <a:spcPct val="150000"/>
              </a:lnSpc>
            </a:pPr>
            <a:r>
              <a:rPr lang="zh-CN" altLang="en-US" sz="1600" dirty="0">
                <a:cs typeface="+mn-ea"/>
                <a:sym typeface="+mn-lt"/>
              </a:rPr>
              <a:t>点击输入简要文字内容，文字内容需概括精炼，</a:t>
            </a:r>
            <a:endParaRPr lang="en-US" altLang="zh-CN" sz="1600" dirty="0">
              <a:cs typeface="+mn-ea"/>
              <a:sym typeface="+mn-lt"/>
            </a:endParaRPr>
          </a:p>
        </p:txBody>
      </p:sp>
      <p:sp>
        <p:nvSpPr>
          <p:cNvPr id="19" name="矩形 18"/>
          <p:cNvSpPr/>
          <p:nvPr/>
        </p:nvSpPr>
        <p:spPr>
          <a:xfrm>
            <a:off x="7994719" y="1930570"/>
            <a:ext cx="2653480" cy="787523"/>
          </a:xfrm>
          <a:prstGeom prst="rect">
            <a:avLst/>
          </a:prstGeom>
        </p:spPr>
        <p:txBody>
          <a:bodyPr wrap="square">
            <a:spAutoFit/>
          </a:bodyPr>
          <a:lstStyle/>
          <a:p>
            <a:pPr>
              <a:lnSpc>
                <a:spcPct val="150000"/>
              </a:lnSpc>
            </a:pPr>
            <a:r>
              <a:rPr lang="zh-CN" altLang="en-US" sz="1600" dirty="0">
                <a:cs typeface="+mn-ea"/>
                <a:sym typeface="+mn-lt"/>
              </a:rPr>
              <a:t>点击输入简要文字内容，文字内容需概括精炼，</a:t>
            </a:r>
            <a:endParaRPr lang="en-US" altLang="zh-CN" sz="1600" dirty="0">
              <a:cs typeface="+mn-ea"/>
              <a:sym typeface="+mn-lt"/>
            </a:endParaRPr>
          </a:p>
        </p:txBody>
      </p:sp>
      <p:sp>
        <p:nvSpPr>
          <p:cNvPr id="20" name="矩形 19"/>
          <p:cNvSpPr/>
          <p:nvPr/>
        </p:nvSpPr>
        <p:spPr>
          <a:xfrm>
            <a:off x="8730859" y="3273896"/>
            <a:ext cx="2653480" cy="787523"/>
          </a:xfrm>
          <a:prstGeom prst="rect">
            <a:avLst/>
          </a:prstGeom>
        </p:spPr>
        <p:txBody>
          <a:bodyPr wrap="square">
            <a:spAutoFit/>
          </a:bodyPr>
          <a:lstStyle/>
          <a:p>
            <a:pPr>
              <a:lnSpc>
                <a:spcPct val="150000"/>
              </a:lnSpc>
            </a:pPr>
            <a:r>
              <a:rPr lang="zh-CN" altLang="en-US" sz="1600" dirty="0">
                <a:cs typeface="+mn-ea"/>
                <a:sym typeface="+mn-lt"/>
              </a:rPr>
              <a:t>点击输入简要文字内容，文字内容需概括精炼，</a:t>
            </a:r>
            <a:endParaRPr lang="en-US" altLang="zh-CN" sz="1600" dirty="0">
              <a:cs typeface="+mn-ea"/>
              <a:sym typeface="+mn-lt"/>
            </a:endParaRPr>
          </a:p>
        </p:txBody>
      </p:sp>
      <p:sp>
        <p:nvSpPr>
          <p:cNvPr id="21" name="矩形 20"/>
          <p:cNvSpPr/>
          <p:nvPr/>
        </p:nvSpPr>
        <p:spPr>
          <a:xfrm>
            <a:off x="7908408" y="4530137"/>
            <a:ext cx="2653480" cy="787523"/>
          </a:xfrm>
          <a:prstGeom prst="rect">
            <a:avLst/>
          </a:prstGeom>
        </p:spPr>
        <p:txBody>
          <a:bodyPr wrap="square">
            <a:spAutoFit/>
          </a:bodyPr>
          <a:lstStyle/>
          <a:p>
            <a:pPr>
              <a:lnSpc>
                <a:spcPct val="150000"/>
              </a:lnSpc>
            </a:pPr>
            <a:r>
              <a:rPr lang="zh-CN" altLang="en-US" sz="1600" dirty="0">
                <a:cs typeface="+mn-ea"/>
                <a:sym typeface="+mn-lt"/>
              </a:rPr>
              <a:t>点击输入简要文字内容，文字内容需概括精炼，</a:t>
            </a:r>
            <a:endParaRPr lang="en-US" altLang="zh-CN" sz="1600" dirty="0">
              <a:cs typeface="+mn-ea"/>
              <a:sym typeface="+mn-lt"/>
            </a:endParaRPr>
          </a:p>
        </p:txBody>
      </p:sp>
      <p:grpSp>
        <p:nvGrpSpPr>
          <p:cNvPr id="22" name="组合 21"/>
          <p:cNvGrpSpPr/>
          <p:nvPr/>
        </p:nvGrpSpPr>
        <p:grpSpPr>
          <a:xfrm>
            <a:off x="6877776" y="1740606"/>
            <a:ext cx="992606" cy="867160"/>
            <a:chOff x="3382554" y="1688336"/>
            <a:chExt cx="1112268" cy="971700"/>
          </a:xfrm>
        </p:grpSpPr>
        <p:pic>
          <p:nvPicPr>
            <p:cNvPr id="23" name="图片 22"/>
            <p:cNvPicPr>
              <a:picLocks noChangeAspect="1"/>
            </p:cNvPicPr>
            <p:nvPr/>
          </p:nvPicPr>
          <p:blipFill>
            <a:blip r:embed="rId9"/>
            <a:stretch>
              <a:fillRect/>
            </a:stretch>
          </p:blipFill>
          <p:spPr>
            <a:xfrm>
              <a:off x="3382554" y="1688336"/>
              <a:ext cx="1112268" cy="971700"/>
            </a:xfrm>
            <a:prstGeom prst="rect">
              <a:avLst/>
            </a:prstGeom>
          </p:spPr>
        </p:pic>
        <p:sp>
          <p:nvSpPr>
            <p:cNvPr id="24" name="矩形 23"/>
            <p:cNvSpPr/>
            <p:nvPr/>
          </p:nvSpPr>
          <p:spPr>
            <a:xfrm>
              <a:off x="3597706" y="1749854"/>
              <a:ext cx="724574" cy="655272"/>
            </a:xfrm>
            <a:prstGeom prst="rect">
              <a:avLst/>
            </a:prstGeom>
          </p:spPr>
          <p:txBody>
            <a:bodyPr wrap="square">
              <a:spAutoFit/>
            </a:bodyPr>
            <a:lstStyle/>
            <a:p>
              <a:r>
                <a:rPr lang="en-US" altLang="zh-CN" sz="3200" b="1" dirty="0">
                  <a:solidFill>
                    <a:schemeClr val="bg1"/>
                  </a:solidFill>
                  <a:cs typeface="+mn-ea"/>
                  <a:sym typeface="+mn-lt"/>
                </a:rPr>
                <a:t>04</a:t>
              </a:r>
              <a:endParaRPr lang="zh-CN" altLang="en-US" sz="3200" b="1" dirty="0">
                <a:solidFill>
                  <a:schemeClr val="bg1"/>
                </a:solidFill>
                <a:cs typeface="+mn-ea"/>
                <a:sym typeface="+mn-lt"/>
              </a:endParaRPr>
            </a:p>
          </p:txBody>
        </p:sp>
      </p:grpSp>
      <p:grpSp>
        <p:nvGrpSpPr>
          <p:cNvPr id="25" name="组合 24"/>
          <p:cNvGrpSpPr/>
          <p:nvPr/>
        </p:nvGrpSpPr>
        <p:grpSpPr>
          <a:xfrm>
            <a:off x="7530735" y="3013323"/>
            <a:ext cx="1006560" cy="1025646"/>
            <a:chOff x="2660609" y="3183727"/>
            <a:chExt cx="1127904" cy="1149292"/>
          </a:xfrm>
        </p:grpSpPr>
        <p:pic>
          <p:nvPicPr>
            <p:cNvPr id="26" name="图片 25"/>
            <p:cNvPicPr>
              <a:picLocks noChangeAspect="1"/>
            </p:cNvPicPr>
            <p:nvPr/>
          </p:nvPicPr>
          <p:blipFill>
            <a:blip r:embed="rId10"/>
            <a:stretch>
              <a:fillRect/>
            </a:stretch>
          </p:blipFill>
          <p:spPr>
            <a:xfrm>
              <a:off x="2660609" y="3183727"/>
              <a:ext cx="1127904" cy="1149292"/>
            </a:xfrm>
            <a:prstGeom prst="rect">
              <a:avLst/>
            </a:prstGeom>
          </p:spPr>
        </p:pic>
        <p:sp>
          <p:nvSpPr>
            <p:cNvPr id="27" name="矩形 26"/>
            <p:cNvSpPr/>
            <p:nvPr/>
          </p:nvSpPr>
          <p:spPr>
            <a:xfrm>
              <a:off x="2868660" y="3368799"/>
              <a:ext cx="724574" cy="655272"/>
            </a:xfrm>
            <a:prstGeom prst="rect">
              <a:avLst/>
            </a:prstGeom>
          </p:spPr>
          <p:txBody>
            <a:bodyPr wrap="square">
              <a:spAutoFit/>
            </a:bodyPr>
            <a:lstStyle/>
            <a:p>
              <a:r>
                <a:rPr lang="en-US" altLang="zh-CN" sz="3200" b="1" dirty="0">
                  <a:solidFill>
                    <a:schemeClr val="bg1"/>
                  </a:solidFill>
                  <a:cs typeface="+mn-ea"/>
                  <a:sym typeface="+mn-lt"/>
                </a:rPr>
                <a:t>05</a:t>
              </a:r>
              <a:endParaRPr lang="zh-CN" altLang="en-US" sz="3200" b="1" dirty="0">
                <a:solidFill>
                  <a:schemeClr val="bg1"/>
                </a:solidFill>
                <a:cs typeface="+mn-ea"/>
                <a:sym typeface="+mn-lt"/>
              </a:endParaRPr>
            </a:p>
          </p:txBody>
        </p:sp>
      </p:grpSp>
      <p:grpSp>
        <p:nvGrpSpPr>
          <p:cNvPr id="28" name="组合 27"/>
          <p:cNvGrpSpPr/>
          <p:nvPr/>
        </p:nvGrpSpPr>
        <p:grpSpPr>
          <a:xfrm>
            <a:off x="6838432" y="4439854"/>
            <a:ext cx="992606" cy="867160"/>
            <a:chOff x="3343210" y="4939123"/>
            <a:chExt cx="1112268" cy="971700"/>
          </a:xfrm>
        </p:grpSpPr>
        <p:pic>
          <p:nvPicPr>
            <p:cNvPr id="29" name="图片 28"/>
            <p:cNvPicPr>
              <a:picLocks noChangeAspect="1"/>
            </p:cNvPicPr>
            <p:nvPr/>
          </p:nvPicPr>
          <p:blipFill>
            <a:blip r:embed="rId9"/>
            <a:stretch>
              <a:fillRect/>
            </a:stretch>
          </p:blipFill>
          <p:spPr>
            <a:xfrm>
              <a:off x="3343210" y="4939123"/>
              <a:ext cx="1112268" cy="971700"/>
            </a:xfrm>
            <a:prstGeom prst="rect">
              <a:avLst/>
            </a:prstGeom>
          </p:spPr>
        </p:pic>
        <p:sp>
          <p:nvSpPr>
            <p:cNvPr id="30" name="矩形 29"/>
            <p:cNvSpPr/>
            <p:nvPr/>
          </p:nvSpPr>
          <p:spPr>
            <a:xfrm>
              <a:off x="3576401" y="5074871"/>
              <a:ext cx="724574" cy="655272"/>
            </a:xfrm>
            <a:prstGeom prst="rect">
              <a:avLst/>
            </a:prstGeom>
          </p:spPr>
          <p:txBody>
            <a:bodyPr wrap="square">
              <a:spAutoFit/>
            </a:bodyPr>
            <a:lstStyle/>
            <a:p>
              <a:r>
                <a:rPr lang="en-US" altLang="zh-CN" sz="3200" b="1" dirty="0">
                  <a:solidFill>
                    <a:schemeClr val="bg1"/>
                  </a:solidFill>
                  <a:cs typeface="+mn-ea"/>
                  <a:sym typeface="+mn-lt"/>
                </a:rPr>
                <a:t>06</a:t>
              </a:r>
              <a:endParaRPr lang="zh-CN" altLang="en-US" sz="3200" b="1" dirty="0">
                <a:solidFill>
                  <a:schemeClr val="bg1"/>
                </a:solidFill>
                <a:cs typeface="+mn-ea"/>
                <a:sym typeface="+mn-lt"/>
              </a:endParaRPr>
            </a:p>
          </p:txBody>
        </p:sp>
      </p:grpSp>
      <p:sp>
        <p:nvSpPr>
          <p:cNvPr id="31" name="文本框 30"/>
          <p:cNvSpPr txBox="1"/>
          <p:nvPr/>
        </p:nvSpPr>
        <p:spPr>
          <a:xfrm>
            <a:off x="2183907" y="5965794"/>
            <a:ext cx="1740023" cy="261610"/>
          </a:xfrm>
          <a:prstGeom prst="rect">
            <a:avLst/>
          </a:prstGeom>
          <a:noFill/>
        </p:spPr>
        <p:txBody>
          <a:bodyPr wrap="square" rtlCol="0">
            <a:spAutoFit/>
          </a:bodyPr>
          <a:lstStyle/>
          <a:p>
            <a:r>
              <a:rPr lang="en-US" altLang="zh-CN" sz="1050" dirty="0">
                <a:solidFill>
                  <a:srgbClr val="A8E0D3"/>
                </a:solidFill>
              </a:rPr>
              <a:t>https://www.ypppt.com/</a:t>
            </a:r>
            <a:endParaRPr lang="zh-CN" altLang="en-US" sz="1050" dirty="0">
              <a:solidFill>
                <a:srgbClr val="A8E0D3"/>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211"/>
                                </p:stCondLst>
                                <p:childTnLst>
                                  <p:par>
                                    <p:cTn id="32" presetID="2" presetClass="entr" presetSubtype="3" fill="hold" nodeType="afterEffect" p14:presetBounceEnd="69000">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14:bounceEnd="69000">
                                          <p:cBhvr additive="base">
                                            <p:cTn id="34" dur="1000" fill="hold"/>
                                            <p:tgtEl>
                                              <p:spTgt spid="22"/>
                                            </p:tgtEl>
                                            <p:attrNameLst>
                                              <p:attrName>ppt_x</p:attrName>
                                            </p:attrNameLst>
                                          </p:cBhvr>
                                          <p:tavLst>
                                            <p:tav tm="0">
                                              <p:val>
                                                <p:strVal val="1+#ppt_w/2"/>
                                              </p:val>
                                            </p:tav>
                                            <p:tav tm="100000">
                                              <p:val>
                                                <p:strVal val="#ppt_x"/>
                                              </p:val>
                                            </p:tav>
                                          </p:tavLst>
                                        </p:anim>
                                        <p:anim calcmode="lin" valueType="num" p14:bounceEnd="69000">
                                          <p:cBhvr additive="base">
                                            <p:cTn id="35" dur="1000" fill="hold"/>
                                            <p:tgtEl>
                                              <p:spTgt spid="22"/>
                                            </p:tgtEl>
                                            <p:attrNameLst>
                                              <p:attrName>ppt_y</p:attrName>
                                            </p:attrNameLst>
                                          </p:cBhvr>
                                          <p:tavLst>
                                            <p:tav tm="0">
                                              <p:val>
                                                <p:strVal val="0-#ppt_h/2"/>
                                              </p:val>
                                            </p:tav>
                                            <p:tav tm="100000">
                                              <p:val>
                                                <p:strVal val="#ppt_y"/>
                                              </p:val>
                                            </p:tav>
                                          </p:tavLst>
                                        </p:anim>
                                      </p:childTnLst>
                                    </p:cTn>
                                  </p:par>
                                  <p:par>
                                    <p:cTn id="36" presetID="2" presetClass="entr" presetSubtype="2" fill="hold" nodeType="withEffect" p14:presetBounceEnd="69000">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14:bounceEnd="69000">
                                          <p:cBhvr additive="base">
                                            <p:cTn id="38" dur="1000" fill="hold"/>
                                            <p:tgtEl>
                                              <p:spTgt spid="25"/>
                                            </p:tgtEl>
                                            <p:attrNameLst>
                                              <p:attrName>ppt_x</p:attrName>
                                            </p:attrNameLst>
                                          </p:cBhvr>
                                          <p:tavLst>
                                            <p:tav tm="0">
                                              <p:val>
                                                <p:strVal val="1+#ppt_w/2"/>
                                              </p:val>
                                            </p:tav>
                                            <p:tav tm="100000">
                                              <p:val>
                                                <p:strVal val="#ppt_x"/>
                                              </p:val>
                                            </p:tav>
                                          </p:tavLst>
                                        </p:anim>
                                        <p:anim calcmode="lin" valueType="num" p14:bounceEnd="69000">
                                          <p:cBhvr additive="base">
                                            <p:cTn id="39" dur="1000" fill="hold"/>
                                            <p:tgtEl>
                                              <p:spTgt spid="25"/>
                                            </p:tgtEl>
                                            <p:attrNameLst>
                                              <p:attrName>ppt_y</p:attrName>
                                            </p:attrNameLst>
                                          </p:cBhvr>
                                          <p:tavLst>
                                            <p:tav tm="0">
                                              <p:val>
                                                <p:strVal val="#ppt_y"/>
                                              </p:val>
                                            </p:tav>
                                            <p:tav tm="100000">
                                              <p:val>
                                                <p:strVal val="#ppt_y"/>
                                              </p:val>
                                            </p:tav>
                                          </p:tavLst>
                                        </p:anim>
                                      </p:childTnLst>
                                    </p:cTn>
                                  </p:par>
                                  <p:par>
                                    <p:cTn id="40" presetID="2" presetClass="entr" presetSubtype="6" fill="hold" nodeType="withEffect" p14:presetBounceEnd="69000">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14:bounceEnd="69000">
                                          <p:cBhvr additive="base">
                                            <p:cTn id="42" dur="1000" fill="hold"/>
                                            <p:tgtEl>
                                              <p:spTgt spid="28"/>
                                            </p:tgtEl>
                                            <p:attrNameLst>
                                              <p:attrName>ppt_x</p:attrName>
                                            </p:attrNameLst>
                                          </p:cBhvr>
                                          <p:tavLst>
                                            <p:tav tm="0">
                                              <p:val>
                                                <p:strVal val="1+#ppt_w/2"/>
                                              </p:val>
                                            </p:tav>
                                            <p:tav tm="100000">
                                              <p:val>
                                                <p:strVal val="#ppt_x"/>
                                              </p:val>
                                            </p:tav>
                                          </p:tavLst>
                                        </p:anim>
                                        <p:anim calcmode="lin" valueType="num" p14:bounceEnd="69000">
                                          <p:cBhvr additive="base">
                                            <p:cTn id="43" dur="10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9" fill="hold" nodeType="withEffect" p14:presetBounceEnd="69000">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14:bounceEnd="69000">
                                          <p:cBhvr additive="base">
                                            <p:cTn id="46" dur="1000" fill="hold"/>
                                            <p:tgtEl>
                                              <p:spTgt spid="7"/>
                                            </p:tgtEl>
                                            <p:attrNameLst>
                                              <p:attrName>ppt_x</p:attrName>
                                            </p:attrNameLst>
                                          </p:cBhvr>
                                          <p:tavLst>
                                            <p:tav tm="0">
                                              <p:val>
                                                <p:strVal val="0-#ppt_w/2"/>
                                              </p:val>
                                            </p:tav>
                                            <p:tav tm="100000">
                                              <p:val>
                                                <p:strVal val="#ppt_x"/>
                                              </p:val>
                                            </p:tav>
                                          </p:tavLst>
                                        </p:anim>
                                        <p:anim calcmode="lin" valueType="num" p14:bounceEnd="69000">
                                          <p:cBhvr additive="base">
                                            <p:cTn id="47" dur="1000" fill="hold"/>
                                            <p:tgtEl>
                                              <p:spTgt spid="7"/>
                                            </p:tgtEl>
                                            <p:attrNameLst>
                                              <p:attrName>ppt_y</p:attrName>
                                            </p:attrNameLst>
                                          </p:cBhvr>
                                          <p:tavLst>
                                            <p:tav tm="0">
                                              <p:val>
                                                <p:strVal val="0-#ppt_h/2"/>
                                              </p:val>
                                            </p:tav>
                                            <p:tav tm="100000">
                                              <p:val>
                                                <p:strVal val="#ppt_y"/>
                                              </p:val>
                                            </p:tav>
                                          </p:tavLst>
                                        </p:anim>
                                      </p:childTnLst>
                                    </p:cTn>
                                  </p:par>
                                  <p:par>
                                    <p:cTn id="48" presetID="2" presetClass="entr" presetSubtype="8" fill="hold" nodeType="withEffect" p14:presetBounceEnd="69000">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14:bounceEnd="69000">
                                          <p:cBhvr additive="base">
                                            <p:cTn id="50" dur="1000" fill="hold"/>
                                            <p:tgtEl>
                                              <p:spTgt spid="10"/>
                                            </p:tgtEl>
                                            <p:attrNameLst>
                                              <p:attrName>ppt_x</p:attrName>
                                            </p:attrNameLst>
                                          </p:cBhvr>
                                          <p:tavLst>
                                            <p:tav tm="0">
                                              <p:val>
                                                <p:strVal val="0-#ppt_w/2"/>
                                              </p:val>
                                            </p:tav>
                                            <p:tav tm="100000">
                                              <p:val>
                                                <p:strVal val="#ppt_x"/>
                                              </p:val>
                                            </p:tav>
                                          </p:tavLst>
                                        </p:anim>
                                        <p:anim calcmode="lin" valueType="num" p14:bounceEnd="69000">
                                          <p:cBhvr additive="base">
                                            <p:cTn id="51" dur="1000" fill="hold"/>
                                            <p:tgtEl>
                                              <p:spTgt spid="10"/>
                                            </p:tgtEl>
                                            <p:attrNameLst>
                                              <p:attrName>ppt_y</p:attrName>
                                            </p:attrNameLst>
                                          </p:cBhvr>
                                          <p:tavLst>
                                            <p:tav tm="0">
                                              <p:val>
                                                <p:strVal val="#ppt_y"/>
                                              </p:val>
                                            </p:tav>
                                            <p:tav tm="100000">
                                              <p:val>
                                                <p:strVal val="#ppt_y"/>
                                              </p:val>
                                            </p:tav>
                                          </p:tavLst>
                                        </p:anim>
                                      </p:childTnLst>
                                    </p:cTn>
                                  </p:par>
                                  <p:par>
                                    <p:cTn id="52" presetID="2" presetClass="entr" presetSubtype="12" fill="hold" nodeType="withEffect" p14:presetBounceEnd="69000">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14:bounceEnd="69000">
                                          <p:cBhvr additive="base">
                                            <p:cTn id="54" dur="1000" fill="hold"/>
                                            <p:tgtEl>
                                              <p:spTgt spid="13"/>
                                            </p:tgtEl>
                                            <p:attrNameLst>
                                              <p:attrName>ppt_x</p:attrName>
                                            </p:attrNameLst>
                                          </p:cBhvr>
                                          <p:tavLst>
                                            <p:tav tm="0">
                                              <p:val>
                                                <p:strVal val="0-#ppt_w/2"/>
                                              </p:val>
                                            </p:tav>
                                            <p:tav tm="100000">
                                              <p:val>
                                                <p:strVal val="#ppt_x"/>
                                              </p:val>
                                            </p:tav>
                                          </p:tavLst>
                                        </p:anim>
                                        <p:anim calcmode="lin" valueType="num" p14:bounceEnd="69000">
                                          <p:cBhvr additive="base">
                                            <p:cTn id="55" dur="1000" fill="hold"/>
                                            <p:tgtEl>
                                              <p:spTgt spid="13"/>
                                            </p:tgtEl>
                                            <p:attrNameLst>
                                              <p:attrName>ppt_y</p:attrName>
                                            </p:attrNameLst>
                                          </p:cBhvr>
                                          <p:tavLst>
                                            <p:tav tm="0">
                                              <p:val>
                                                <p:strVal val="1+#ppt_h/2"/>
                                              </p:val>
                                            </p:tav>
                                            <p:tav tm="100000">
                                              <p:val>
                                                <p:strVal val="#ppt_y"/>
                                              </p:val>
                                            </p:tav>
                                          </p:tavLst>
                                        </p:anim>
                                      </p:childTnLst>
                                    </p:cTn>
                                  </p:par>
                                </p:childTnLst>
                              </p:cTn>
                            </p:par>
                            <p:par>
                              <p:cTn id="56" fill="hold">
                                <p:stCondLst>
                                  <p:cond delay="2211"/>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2711"/>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par>
                              <p:cTn id="64" fill="hold">
                                <p:stCondLst>
                                  <p:cond delay="3211"/>
                                </p:stCondLst>
                                <p:childTnLst>
                                  <p:par>
                                    <p:cTn id="65" presetID="10"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par>
                              <p:cTn id="68" fill="hold">
                                <p:stCondLst>
                                  <p:cond delay="3711"/>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par>
                              <p:cTn id="72" fill="hold">
                                <p:stCondLst>
                                  <p:cond delay="4211"/>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4711"/>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6" grpId="0"/>
          <p:bldP spid="17" grpId="0"/>
          <p:bldP spid="18" grpId="0"/>
          <p:bldP spid="19" grpId="0"/>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211"/>
                                </p:stCondLst>
                                <p:childTnLst>
                                  <p:par>
                                    <p:cTn id="32" presetID="2" presetClass="entr" presetSubtype="3"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1000" fill="hold"/>
                                            <p:tgtEl>
                                              <p:spTgt spid="22"/>
                                            </p:tgtEl>
                                            <p:attrNameLst>
                                              <p:attrName>ppt_x</p:attrName>
                                            </p:attrNameLst>
                                          </p:cBhvr>
                                          <p:tavLst>
                                            <p:tav tm="0">
                                              <p:val>
                                                <p:strVal val="1+#ppt_w/2"/>
                                              </p:val>
                                            </p:tav>
                                            <p:tav tm="100000">
                                              <p:val>
                                                <p:strVal val="#ppt_x"/>
                                              </p:val>
                                            </p:tav>
                                          </p:tavLst>
                                        </p:anim>
                                        <p:anim calcmode="lin" valueType="num">
                                          <p:cBhvr additive="base">
                                            <p:cTn id="35" dur="1000" fill="hold"/>
                                            <p:tgtEl>
                                              <p:spTgt spid="22"/>
                                            </p:tgtEl>
                                            <p:attrNameLst>
                                              <p:attrName>ppt_y</p:attrName>
                                            </p:attrNameLst>
                                          </p:cBhvr>
                                          <p:tavLst>
                                            <p:tav tm="0">
                                              <p:val>
                                                <p:strVal val="0-#ppt_h/2"/>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1000" fill="hold"/>
                                            <p:tgtEl>
                                              <p:spTgt spid="25"/>
                                            </p:tgtEl>
                                            <p:attrNameLst>
                                              <p:attrName>ppt_x</p:attrName>
                                            </p:attrNameLst>
                                          </p:cBhvr>
                                          <p:tavLst>
                                            <p:tav tm="0">
                                              <p:val>
                                                <p:strVal val="1+#ppt_w/2"/>
                                              </p:val>
                                            </p:tav>
                                            <p:tav tm="100000">
                                              <p:val>
                                                <p:strVal val="#ppt_x"/>
                                              </p:val>
                                            </p:tav>
                                          </p:tavLst>
                                        </p:anim>
                                        <p:anim calcmode="lin" valueType="num">
                                          <p:cBhvr additive="base">
                                            <p:cTn id="39" dur="1000" fill="hold"/>
                                            <p:tgtEl>
                                              <p:spTgt spid="25"/>
                                            </p:tgtEl>
                                            <p:attrNameLst>
                                              <p:attrName>ppt_y</p:attrName>
                                            </p:attrNameLst>
                                          </p:cBhvr>
                                          <p:tavLst>
                                            <p:tav tm="0">
                                              <p:val>
                                                <p:strVal val="#ppt_y"/>
                                              </p:val>
                                            </p:tav>
                                            <p:tav tm="100000">
                                              <p:val>
                                                <p:strVal val="#ppt_y"/>
                                              </p:val>
                                            </p:tav>
                                          </p:tavLst>
                                        </p:anim>
                                      </p:childTnLst>
                                    </p:cTn>
                                  </p:par>
                                  <p:par>
                                    <p:cTn id="40" presetID="2" presetClass="entr" presetSubtype="6"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1000" fill="hold"/>
                                            <p:tgtEl>
                                              <p:spTgt spid="28"/>
                                            </p:tgtEl>
                                            <p:attrNameLst>
                                              <p:attrName>ppt_x</p:attrName>
                                            </p:attrNameLst>
                                          </p:cBhvr>
                                          <p:tavLst>
                                            <p:tav tm="0">
                                              <p:val>
                                                <p:strVal val="1+#ppt_w/2"/>
                                              </p:val>
                                            </p:tav>
                                            <p:tav tm="100000">
                                              <p:val>
                                                <p:strVal val="#ppt_x"/>
                                              </p:val>
                                            </p:tav>
                                          </p:tavLst>
                                        </p:anim>
                                        <p:anim calcmode="lin" valueType="num">
                                          <p:cBhvr additive="base">
                                            <p:cTn id="43" dur="10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9"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1000" fill="hold"/>
                                            <p:tgtEl>
                                              <p:spTgt spid="7"/>
                                            </p:tgtEl>
                                            <p:attrNameLst>
                                              <p:attrName>ppt_x</p:attrName>
                                            </p:attrNameLst>
                                          </p:cBhvr>
                                          <p:tavLst>
                                            <p:tav tm="0">
                                              <p:val>
                                                <p:strVal val="0-#ppt_w/2"/>
                                              </p:val>
                                            </p:tav>
                                            <p:tav tm="100000">
                                              <p:val>
                                                <p:strVal val="#ppt_x"/>
                                              </p:val>
                                            </p:tav>
                                          </p:tavLst>
                                        </p:anim>
                                        <p:anim calcmode="lin" valueType="num">
                                          <p:cBhvr additive="base">
                                            <p:cTn id="47" dur="1000" fill="hold"/>
                                            <p:tgtEl>
                                              <p:spTgt spid="7"/>
                                            </p:tgtEl>
                                            <p:attrNameLst>
                                              <p:attrName>ppt_y</p:attrName>
                                            </p:attrNameLst>
                                          </p:cBhvr>
                                          <p:tavLst>
                                            <p:tav tm="0">
                                              <p:val>
                                                <p:strVal val="0-#ppt_h/2"/>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1000" fill="hold"/>
                                            <p:tgtEl>
                                              <p:spTgt spid="10"/>
                                            </p:tgtEl>
                                            <p:attrNameLst>
                                              <p:attrName>ppt_x</p:attrName>
                                            </p:attrNameLst>
                                          </p:cBhvr>
                                          <p:tavLst>
                                            <p:tav tm="0">
                                              <p:val>
                                                <p:strVal val="0-#ppt_w/2"/>
                                              </p:val>
                                            </p:tav>
                                            <p:tav tm="100000">
                                              <p:val>
                                                <p:strVal val="#ppt_x"/>
                                              </p:val>
                                            </p:tav>
                                          </p:tavLst>
                                        </p:anim>
                                        <p:anim calcmode="lin" valueType="num">
                                          <p:cBhvr additive="base">
                                            <p:cTn id="51" dur="1000" fill="hold"/>
                                            <p:tgtEl>
                                              <p:spTgt spid="10"/>
                                            </p:tgtEl>
                                            <p:attrNameLst>
                                              <p:attrName>ppt_y</p:attrName>
                                            </p:attrNameLst>
                                          </p:cBhvr>
                                          <p:tavLst>
                                            <p:tav tm="0">
                                              <p:val>
                                                <p:strVal val="#ppt_y"/>
                                              </p:val>
                                            </p:tav>
                                            <p:tav tm="100000">
                                              <p:val>
                                                <p:strVal val="#ppt_y"/>
                                              </p:val>
                                            </p:tav>
                                          </p:tavLst>
                                        </p:anim>
                                      </p:childTnLst>
                                    </p:cTn>
                                  </p:par>
                                  <p:par>
                                    <p:cTn id="52" presetID="2" presetClass="entr" presetSubtype="12"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1000" fill="hold"/>
                                            <p:tgtEl>
                                              <p:spTgt spid="13"/>
                                            </p:tgtEl>
                                            <p:attrNameLst>
                                              <p:attrName>ppt_x</p:attrName>
                                            </p:attrNameLst>
                                          </p:cBhvr>
                                          <p:tavLst>
                                            <p:tav tm="0">
                                              <p:val>
                                                <p:strVal val="0-#ppt_w/2"/>
                                              </p:val>
                                            </p:tav>
                                            <p:tav tm="100000">
                                              <p:val>
                                                <p:strVal val="#ppt_x"/>
                                              </p:val>
                                            </p:tav>
                                          </p:tavLst>
                                        </p:anim>
                                        <p:anim calcmode="lin" valueType="num">
                                          <p:cBhvr additive="base">
                                            <p:cTn id="55" dur="1000" fill="hold"/>
                                            <p:tgtEl>
                                              <p:spTgt spid="13"/>
                                            </p:tgtEl>
                                            <p:attrNameLst>
                                              <p:attrName>ppt_y</p:attrName>
                                            </p:attrNameLst>
                                          </p:cBhvr>
                                          <p:tavLst>
                                            <p:tav tm="0">
                                              <p:val>
                                                <p:strVal val="1+#ppt_h/2"/>
                                              </p:val>
                                            </p:tav>
                                            <p:tav tm="100000">
                                              <p:val>
                                                <p:strVal val="#ppt_y"/>
                                              </p:val>
                                            </p:tav>
                                          </p:tavLst>
                                        </p:anim>
                                      </p:childTnLst>
                                    </p:cTn>
                                  </p:par>
                                </p:childTnLst>
                              </p:cTn>
                            </p:par>
                            <p:par>
                              <p:cTn id="56" fill="hold">
                                <p:stCondLst>
                                  <p:cond delay="2211"/>
                                </p:stCondLst>
                                <p:childTnLst>
                                  <p:par>
                                    <p:cTn id="57" presetID="10"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par>
                              <p:cTn id="60" fill="hold">
                                <p:stCondLst>
                                  <p:cond delay="2711"/>
                                </p:stCondLst>
                                <p:childTnLst>
                                  <p:par>
                                    <p:cTn id="61" presetID="10"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par>
                              <p:cTn id="64" fill="hold">
                                <p:stCondLst>
                                  <p:cond delay="3211"/>
                                </p:stCondLst>
                                <p:childTnLst>
                                  <p:par>
                                    <p:cTn id="65" presetID="10" presetClass="entr" presetSubtype="0"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par>
                              <p:cTn id="68" fill="hold">
                                <p:stCondLst>
                                  <p:cond delay="3711"/>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childTnLst>
                              </p:cTn>
                            </p:par>
                            <p:par>
                              <p:cTn id="72" fill="hold">
                                <p:stCondLst>
                                  <p:cond delay="4211"/>
                                </p:stCondLst>
                                <p:childTnLst>
                                  <p:par>
                                    <p:cTn id="73" presetID="10" presetClass="entr" presetSubtype="0"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childTnLst>
                              </p:cTn>
                            </p:par>
                            <p:par>
                              <p:cTn id="76" fill="hold">
                                <p:stCondLst>
                                  <p:cond delay="4711"/>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6" grpId="0"/>
          <p:bldP spid="17" grpId="0"/>
          <p:bldP spid="18" grpId="0"/>
          <p:bldP spid="19" grpId="0"/>
          <p:bldP spid="20" grpId="0"/>
          <p:bldP spid="2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2" cstate="screen"/>
          <a:srcRect/>
          <a:stretch>
            <a:fillRect/>
          </a:stretch>
        </p:blipFill>
        <p:spPr>
          <a:xfrm>
            <a:off x="4123622" y="947622"/>
            <a:ext cx="3932632" cy="4841733"/>
          </a:xfrm>
          <a:prstGeom prst="rect">
            <a:avLst/>
          </a:prstGeom>
        </p:spPr>
      </p:pic>
      <p:pic>
        <p:nvPicPr>
          <p:cNvPr id="2" name="图片 1"/>
          <p:cNvPicPr>
            <a:picLocks noChangeAspect="1"/>
          </p:cNvPicPr>
          <p:nvPr/>
        </p:nvPicPr>
        <p:blipFill>
          <a:blip r:embed="rId3" cstate="screen"/>
          <a:stretch>
            <a:fillRect/>
          </a:stretch>
        </p:blipFill>
        <p:spPr>
          <a:xfrm>
            <a:off x="142567" y="157442"/>
            <a:ext cx="943173" cy="910222"/>
          </a:xfrm>
          <a:prstGeom prst="rect">
            <a:avLst/>
          </a:prstGeom>
        </p:spPr>
      </p:pic>
      <p:sp>
        <p:nvSpPr>
          <p:cNvPr id="3" name="PA-矩形 14"/>
          <p:cNvSpPr/>
          <p:nvPr>
            <p:custDataLst>
              <p:tags r:id="rId4"/>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教学背景</a:t>
            </a:r>
            <a:endParaRPr lang="zh-CN" altLang="en-US" sz="4000" dirty="0">
              <a:solidFill>
                <a:schemeClr val="tx1">
                  <a:lumMod val="65000"/>
                  <a:lumOff val="35000"/>
                </a:schemeClr>
              </a:solidFill>
              <a:cs typeface="+mn-ea"/>
              <a:sym typeface="+mn-lt"/>
            </a:endParaRPr>
          </a:p>
        </p:txBody>
      </p:sp>
      <p:sp>
        <p:nvSpPr>
          <p:cNvPr id="4" name="PA-矩形 28"/>
          <p:cNvSpPr/>
          <p:nvPr>
            <p:custDataLst>
              <p:tags r:id="rId5"/>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endParaRPr lang="zh-CN" altLang="en-US" dirty="0">
              <a:cs typeface="+mn-ea"/>
              <a:sym typeface="+mn-lt"/>
            </a:endParaRPr>
          </a:p>
        </p:txBody>
      </p:sp>
      <p:pic>
        <p:nvPicPr>
          <p:cNvPr id="5" name="图片 4"/>
          <p:cNvPicPr>
            <a:picLocks noChangeAspect="1"/>
          </p:cNvPicPr>
          <p:nvPr/>
        </p:nvPicPr>
        <p:blipFill>
          <a:blip r:embed="rId6" cstate="screen"/>
          <a:stretch>
            <a:fillRect/>
          </a:stretch>
        </p:blipFill>
        <p:spPr>
          <a:xfrm>
            <a:off x="4685740" y="148518"/>
            <a:ext cx="526340" cy="677056"/>
          </a:xfrm>
          <a:prstGeom prst="rect">
            <a:avLst/>
          </a:prstGeom>
        </p:spPr>
      </p:pic>
      <p:pic>
        <p:nvPicPr>
          <p:cNvPr id="6" name="图形 5"/>
          <p:cNvPicPr preferRelativeResize="0"/>
          <p:nvPr/>
        </p:nvPicPr>
        <p:blipFill>
          <a:blip r:embed="rId7">
            <a:extLst>
              <a:ext uri="{96DAC541-7B7A-43D3-8B79-37D633B846F1}">
                <asvg:svgBlip xmlns:asvg="http://schemas.microsoft.com/office/drawing/2016/SVG/main" r:embed="rId8"/>
              </a:ext>
            </a:extLst>
          </a:blip>
          <a:stretch>
            <a:fillRect/>
          </a:stretch>
        </p:blipFill>
        <p:spPr>
          <a:xfrm flipV="1">
            <a:off x="1085740" y="796848"/>
            <a:ext cx="3600000" cy="28800"/>
          </a:xfrm>
          <a:prstGeom prst="rect">
            <a:avLst/>
          </a:prstGeom>
        </p:spPr>
      </p:pic>
      <p:grpSp>
        <p:nvGrpSpPr>
          <p:cNvPr id="8" name="Group 58"/>
          <p:cNvGrpSpPr/>
          <p:nvPr/>
        </p:nvGrpSpPr>
        <p:grpSpPr bwMode="auto">
          <a:xfrm>
            <a:off x="992513" y="2630368"/>
            <a:ext cx="2811466" cy="1283083"/>
            <a:chOff x="7314129" y="1377640"/>
            <a:chExt cx="2108339" cy="963234"/>
          </a:xfrm>
        </p:grpSpPr>
        <p:sp>
          <p:nvSpPr>
            <p:cNvPr id="9" name="TextBox 46"/>
            <p:cNvSpPr txBox="1"/>
            <p:nvPr/>
          </p:nvSpPr>
          <p:spPr>
            <a:xfrm>
              <a:off x="7314129" y="1641648"/>
              <a:ext cx="2108339" cy="699226"/>
            </a:xfrm>
            <a:prstGeom prst="rect">
              <a:avLst/>
            </a:prstGeom>
            <a:noFill/>
          </p:spPr>
          <p:txBody>
            <a:bodyPr wrap="square" lIns="0" tIns="0" rIns="0" bIns="0">
              <a:spAutoFit/>
            </a:bodyPr>
            <a:lstStyle/>
            <a:p>
              <a:pPr algn="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10" name="Rectangle 47"/>
            <p:cNvSpPr/>
            <p:nvPr/>
          </p:nvSpPr>
          <p:spPr>
            <a:xfrm>
              <a:off x="8037642" y="1377640"/>
              <a:ext cx="1384824" cy="277264"/>
            </a:xfrm>
            <a:prstGeom prst="rect">
              <a:avLst/>
            </a:prstGeom>
          </p:spPr>
          <p:txBody>
            <a:bodyPr wrap="none" lIns="0" tIns="0" rIns="0" bIns="0">
              <a:spAutoFit/>
            </a:bodyPr>
            <a:lstStyle/>
            <a:p>
              <a:pPr algn="r"/>
              <a:r>
                <a:rPr lang="zh-CN" altLang="en-US" sz="2400" dirty="0">
                  <a:cs typeface="+mn-ea"/>
                  <a:sym typeface="+mn-lt"/>
                </a:rPr>
                <a:t>标题文本预设</a:t>
              </a:r>
              <a:endParaRPr lang="zh-CN" altLang="en-US" sz="2400" dirty="0">
                <a:cs typeface="+mn-ea"/>
                <a:sym typeface="+mn-lt"/>
              </a:endParaRPr>
            </a:p>
          </p:txBody>
        </p:sp>
      </p:grpSp>
      <p:grpSp>
        <p:nvGrpSpPr>
          <p:cNvPr id="11" name="Group 58"/>
          <p:cNvGrpSpPr/>
          <p:nvPr/>
        </p:nvGrpSpPr>
        <p:grpSpPr bwMode="auto">
          <a:xfrm>
            <a:off x="8329819" y="1948725"/>
            <a:ext cx="2851169" cy="1283083"/>
            <a:chOff x="7191871" y="1365463"/>
            <a:chExt cx="2138113" cy="963234"/>
          </a:xfrm>
        </p:grpSpPr>
        <p:sp>
          <p:nvSpPr>
            <p:cNvPr id="12" name="TextBox 46"/>
            <p:cNvSpPr txBox="1"/>
            <p:nvPr/>
          </p:nvSpPr>
          <p:spPr>
            <a:xfrm>
              <a:off x="7191871" y="1629471"/>
              <a:ext cx="2138113" cy="699226"/>
            </a:xfrm>
            <a:prstGeom prst="rect">
              <a:avLst/>
            </a:prstGeom>
            <a:noFill/>
          </p:spPr>
          <p:txBody>
            <a:bodyPr wrap="square" lIns="0" tIns="0" rIns="0" bIns="0">
              <a:spAutoFit/>
            </a:bodyPr>
            <a:lstStyle/>
            <a:p>
              <a:pP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13" name="Rectangle 47"/>
            <p:cNvSpPr/>
            <p:nvPr/>
          </p:nvSpPr>
          <p:spPr>
            <a:xfrm>
              <a:off x="7191873" y="1365463"/>
              <a:ext cx="1384823" cy="277264"/>
            </a:xfrm>
            <a:prstGeom prst="rect">
              <a:avLst/>
            </a:prstGeom>
          </p:spPr>
          <p:txBody>
            <a:bodyPr wrap="none" lIns="0" tIns="0" rIns="0" bIns="0">
              <a:spAutoFit/>
            </a:bodyPr>
            <a:lstStyle/>
            <a:p>
              <a:r>
                <a:rPr lang="zh-CN" altLang="en-US" sz="2400" dirty="0">
                  <a:cs typeface="+mn-ea"/>
                  <a:sym typeface="+mn-lt"/>
                </a:rPr>
                <a:t>标题文本预设</a:t>
              </a:r>
              <a:endParaRPr lang="zh-CN" altLang="en-US" sz="2400" dirty="0">
                <a:cs typeface="+mn-ea"/>
                <a:sym typeface="+mn-lt"/>
              </a:endParaRPr>
            </a:p>
          </p:txBody>
        </p:sp>
      </p:grpSp>
      <p:grpSp>
        <p:nvGrpSpPr>
          <p:cNvPr id="14" name="Group 58"/>
          <p:cNvGrpSpPr/>
          <p:nvPr/>
        </p:nvGrpSpPr>
        <p:grpSpPr bwMode="auto">
          <a:xfrm>
            <a:off x="7870546" y="4039063"/>
            <a:ext cx="2811466" cy="1283083"/>
            <a:chOff x="7191872" y="1365463"/>
            <a:chExt cx="2108339" cy="963234"/>
          </a:xfrm>
        </p:grpSpPr>
        <p:sp>
          <p:nvSpPr>
            <p:cNvPr id="15" name="TextBox 46"/>
            <p:cNvSpPr txBox="1"/>
            <p:nvPr/>
          </p:nvSpPr>
          <p:spPr>
            <a:xfrm>
              <a:off x="7191872" y="1629471"/>
              <a:ext cx="2108339" cy="699226"/>
            </a:xfrm>
            <a:prstGeom prst="rect">
              <a:avLst/>
            </a:prstGeom>
            <a:noFill/>
          </p:spPr>
          <p:txBody>
            <a:bodyPr wrap="square" lIns="0" tIns="0" rIns="0" bIns="0">
              <a:spAutoFit/>
            </a:bodyPr>
            <a:lstStyle/>
            <a:p>
              <a:pP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16" name="Rectangle 47"/>
            <p:cNvSpPr/>
            <p:nvPr/>
          </p:nvSpPr>
          <p:spPr>
            <a:xfrm>
              <a:off x="7191872" y="1365463"/>
              <a:ext cx="1384823" cy="277264"/>
            </a:xfrm>
            <a:prstGeom prst="rect">
              <a:avLst/>
            </a:prstGeom>
          </p:spPr>
          <p:txBody>
            <a:bodyPr wrap="none" lIns="0" tIns="0" rIns="0" bIns="0">
              <a:spAutoFit/>
            </a:bodyPr>
            <a:lstStyle/>
            <a:p>
              <a:r>
                <a:rPr lang="zh-CN" altLang="en-US" sz="2400" dirty="0">
                  <a:cs typeface="+mn-ea"/>
                  <a:sym typeface="+mn-lt"/>
                </a:rPr>
                <a:t>标题文本预设</a:t>
              </a:r>
              <a:endParaRPr lang="zh-CN" altLang="en-US" sz="2400" dirty="0">
                <a:cs typeface="+mn-ea"/>
                <a:sym typeface="+mn-lt"/>
              </a:endParaRPr>
            </a:p>
          </p:txBody>
        </p:sp>
      </p:grpSp>
      <p:grpSp>
        <p:nvGrpSpPr>
          <p:cNvPr id="17" name="PA-组合 112"/>
          <p:cNvGrpSpPr/>
          <p:nvPr>
            <p:custDataLst>
              <p:tags r:id="rId9"/>
            </p:custDataLst>
          </p:nvPr>
        </p:nvGrpSpPr>
        <p:grpSpPr>
          <a:xfrm>
            <a:off x="3840715" y="2492478"/>
            <a:ext cx="1580449" cy="1298750"/>
            <a:chOff x="5848274" y="2102785"/>
            <a:chExt cx="1240536" cy="1019423"/>
          </a:xfrm>
        </p:grpSpPr>
        <p:sp>
          <p:nvSpPr>
            <p:cNvPr id="18" name="PA-任意多边形 111"/>
            <p:cNvSpPr/>
            <p:nvPr>
              <p:custDataLst>
                <p:tags r:id="rId10"/>
              </p:custDataLst>
            </p:nvPr>
          </p:nvSpPr>
          <p:spPr>
            <a:xfrm>
              <a:off x="5848274" y="2102785"/>
              <a:ext cx="1240536" cy="1019423"/>
            </a:xfrm>
            <a:custGeom>
              <a:avLst/>
              <a:gdLst/>
              <a:ahLst/>
              <a:cxnLst/>
              <a:rect l="0" t="0" r="0" b="0"/>
              <a:pathLst>
                <a:path w="1240536" h="1019423">
                  <a:moveTo>
                    <a:pt x="0" y="0"/>
                  </a:moveTo>
                  <a:lnTo>
                    <a:pt x="1240535" y="0"/>
                  </a:lnTo>
                  <a:lnTo>
                    <a:pt x="1240535" y="1019422"/>
                  </a:lnTo>
                  <a:lnTo>
                    <a:pt x="0" y="1019422"/>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grpSp>
          <p:nvGrpSpPr>
            <p:cNvPr id="19" name="PA-组合 106"/>
            <p:cNvGrpSpPr/>
            <p:nvPr>
              <p:custDataLst>
                <p:tags r:id="rId11"/>
              </p:custDataLst>
            </p:nvPr>
          </p:nvGrpSpPr>
          <p:grpSpPr>
            <a:xfrm>
              <a:off x="5848274" y="2102785"/>
              <a:ext cx="605535" cy="600322"/>
              <a:chOff x="5848274" y="2102785"/>
              <a:chExt cx="605535" cy="600322"/>
            </a:xfrm>
          </p:grpSpPr>
          <p:pic>
            <p:nvPicPr>
              <p:cNvPr id="20" name="PA-图片 77"/>
              <p:cNvPicPr>
                <a:picLocks noChangeAspect="1"/>
              </p:cNvPicPr>
              <p:nvPr>
                <p:custDataLst>
                  <p:tags r:id="rId12"/>
                </p:custDataLst>
              </p:nvPr>
            </p:nvPicPr>
            <p:blipFill>
              <a:blip r:embed="rId13" cstate="email">
                <a:duotone>
                  <a:prstClr val="black"/>
                  <a:schemeClr val="accent5">
                    <a:tint val="45000"/>
                    <a:satMod val="400000"/>
                  </a:schemeClr>
                </a:duotone>
              </a:blip>
              <a:stretch>
                <a:fillRect/>
              </a:stretch>
            </p:blipFill>
            <p:spPr>
              <a:xfrm rot="20755535" flipH="1">
                <a:off x="5848274" y="2168387"/>
                <a:ext cx="605535" cy="534720"/>
              </a:xfrm>
              <a:prstGeom prst="rect">
                <a:avLst/>
              </a:prstGeom>
            </p:spPr>
          </p:pic>
          <p:sp>
            <p:nvSpPr>
              <p:cNvPr id="21" name="PA-文本框 98"/>
              <p:cNvSpPr txBox="1"/>
              <p:nvPr>
                <p:custDataLst>
                  <p:tags r:id="rId14"/>
                </p:custDataLst>
              </p:nvPr>
            </p:nvSpPr>
            <p:spPr>
              <a:xfrm>
                <a:off x="6002757" y="2102785"/>
                <a:ext cx="186259" cy="507322"/>
              </a:xfrm>
              <a:prstGeom prst="rect">
                <a:avLst/>
              </a:prstGeom>
              <a:noFill/>
            </p:spPr>
            <p:txBody>
              <a:bodyPr wrap="square" rtlCol="0">
                <a:spAutoFit/>
              </a:bodyPr>
              <a:lstStyle/>
              <a:p>
                <a:pPr algn="ctr"/>
                <a:r>
                  <a:rPr lang="en-US" altLang="zh-CN" sz="3600" dirty="0">
                    <a:cs typeface="+mn-ea"/>
                    <a:sym typeface="+mn-lt"/>
                  </a:rPr>
                  <a:t>a</a:t>
                </a:r>
                <a:endParaRPr lang="zh-CN" altLang="en-US" sz="3600" dirty="0">
                  <a:cs typeface="+mn-ea"/>
                  <a:sym typeface="+mn-lt"/>
                </a:endParaRPr>
              </a:p>
            </p:txBody>
          </p:sp>
        </p:grpSp>
      </p:grpSp>
      <p:grpSp>
        <p:nvGrpSpPr>
          <p:cNvPr id="22" name="PA-组合 112"/>
          <p:cNvGrpSpPr/>
          <p:nvPr>
            <p:custDataLst>
              <p:tags r:id="rId15"/>
            </p:custDataLst>
          </p:nvPr>
        </p:nvGrpSpPr>
        <p:grpSpPr>
          <a:xfrm>
            <a:off x="7173960" y="1799515"/>
            <a:ext cx="1580449" cy="1298750"/>
            <a:chOff x="5848274" y="2102785"/>
            <a:chExt cx="1240536" cy="1019423"/>
          </a:xfrm>
        </p:grpSpPr>
        <p:sp>
          <p:nvSpPr>
            <p:cNvPr id="23" name="PA-任意多边形 111"/>
            <p:cNvSpPr/>
            <p:nvPr>
              <p:custDataLst>
                <p:tags r:id="rId16"/>
              </p:custDataLst>
            </p:nvPr>
          </p:nvSpPr>
          <p:spPr>
            <a:xfrm>
              <a:off x="5848274" y="2102785"/>
              <a:ext cx="1240536" cy="1019423"/>
            </a:xfrm>
            <a:custGeom>
              <a:avLst/>
              <a:gdLst/>
              <a:ahLst/>
              <a:cxnLst/>
              <a:rect l="0" t="0" r="0" b="0"/>
              <a:pathLst>
                <a:path w="1240536" h="1019423">
                  <a:moveTo>
                    <a:pt x="0" y="0"/>
                  </a:moveTo>
                  <a:lnTo>
                    <a:pt x="1240535" y="0"/>
                  </a:lnTo>
                  <a:lnTo>
                    <a:pt x="1240535" y="1019422"/>
                  </a:lnTo>
                  <a:lnTo>
                    <a:pt x="0" y="1019422"/>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grpSp>
          <p:nvGrpSpPr>
            <p:cNvPr id="24" name="PA-组合 106"/>
            <p:cNvGrpSpPr/>
            <p:nvPr>
              <p:custDataLst>
                <p:tags r:id="rId17"/>
              </p:custDataLst>
            </p:nvPr>
          </p:nvGrpSpPr>
          <p:grpSpPr>
            <a:xfrm>
              <a:off x="5848274" y="2102785"/>
              <a:ext cx="605535" cy="600322"/>
              <a:chOff x="5848274" y="2102785"/>
              <a:chExt cx="605535" cy="600322"/>
            </a:xfrm>
          </p:grpSpPr>
          <p:pic>
            <p:nvPicPr>
              <p:cNvPr id="25" name="PA-图片 77"/>
              <p:cNvPicPr>
                <a:picLocks noChangeAspect="1"/>
              </p:cNvPicPr>
              <p:nvPr>
                <p:custDataLst>
                  <p:tags r:id="rId18"/>
                </p:custDataLst>
              </p:nvPr>
            </p:nvPicPr>
            <p:blipFill>
              <a:blip r:embed="rId13" cstate="email">
                <a:duotone>
                  <a:prstClr val="black"/>
                  <a:schemeClr val="accent4">
                    <a:tint val="45000"/>
                    <a:satMod val="400000"/>
                  </a:schemeClr>
                </a:duotone>
              </a:blip>
              <a:stretch>
                <a:fillRect/>
              </a:stretch>
            </p:blipFill>
            <p:spPr>
              <a:xfrm rot="20755535" flipH="1">
                <a:off x="5848274" y="2168387"/>
                <a:ext cx="605535" cy="534720"/>
              </a:xfrm>
              <a:prstGeom prst="rect">
                <a:avLst/>
              </a:prstGeom>
            </p:spPr>
          </p:pic>
          <p:sp>
            <p:nvSpPr>
              <p:cNvPr id="26" name="PA-文本框 98"/>
              <p:cNvSpPr txBox="1"/>
              <p:nvPr>
                <p:custDataLst>
                  <p:tags r:id="rId19"/>
                </p:custDataLst>
              </p:nvPr>
            </p:nvSpPr>
            <p:spPr>
              <a:xfrm>
                <a:off x="6002757" y="2102785"/>
                <a:ext cx="186259" cy="507322"/>
              </a:xfrm>
              <a:prstGeom prst="rect">
                <a:avLst/>
              </a:prstGeom>
              <a:noFill/>
            </p:spPr>
            <p:txBody>
              <a:bodyPr wrap="square" rtlCol="0">
                <a:spAutoFit/>
              </a:bodyPr>
              <a:lstStyle/>
              <a:p>
                <a:pPr algn="ctr"/>
                <a:r>
                  <a:rPr lang="en-US" altLang="zh-CN" sz="3600" dirty="0">
                    <a:cs typeface="+mn-ea"/>
                    <a:sym typeface="+mn-lt"/>
                  </a:rPr>
                  <a:t>b</a:t>
                </a:r>
                <a:endParaRPr lang="zh-CN" altLang="en-US" sz="3600" dirty="0">
                  <a:cs typeface="+mn-ea"/>
                  <a:sym typeface="+mn-lt"/>
                </a:endParaRPr>
              </a:p>
            </p:txBody>
          </p:sp>
        </p:grpSp>
      </p:grpSp>
      <p:grpSp>
        <p:nvGrpSpPr>
          <p:cNvPr id="27" name="PA-组合 112"/>
          <p:cNvGrpSpPr/>
          <p:nvPr>
            <p:custDataLst>
              <p:tags r:id="rId20"/>
            </p:custDataLst>
          </p:nvPr>
        </p:nvGrpSpPr>
        <p:grpSpPr>
          <a:xfrm>
            <a:off x="6553692" y="3882850"/>
            <a:ext cx="1580449" cy="1298750"/>
            <a:chOff x="5848274" y="2102785"/>
            <a:chExt cx="1240536" cy="1019423"/>
          </a:xfrm>
        </p:grpSpPr>
        <p:sp>
          <p:nvSpPr>
            <p:cNvPr id="28" name="PA-任意多边形 111"/>
            <p:cNvSpPr/>
            <p:nvPr>
              <p:custDataLst>
                <p:tags r:id="rId21"/>
              </p:custDataLst>
            </p:nvPr>
          </p:nvSpPr>
          <p:spPr>
            <a:xfrm>
              <a:off x="5848274" y="2102785"/>
              <a:ext cx="1240536" cy="1019423"/>
            </a:xfrm>
            <a:custGeom>
              <a:avLst/>
              <a:gdLst/>
              <a:ahLst/>
              <a:cxnLst/>
              <a:rect l="0" t="0" r="0" b="0"/>
              <a:pathLst>
                <a:path w="1240536" h="1019423">
                  <a:moveTo>
                    <a:pt x="0" y="0"/>
                  </a:moveTo>
                  <a:lnTo>
                    <a:pt x="1240535" y="0"/>
                  </a:lnTo>
                  <a:lnTo>
                    <a:pt x="1240535" y="1019422"/>
                  </a:lnTo>
                  <a:lnTo>
                    <a:pt x="0" y="1019422"/>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cs typeface="+mn-ea"/>
                <a:sym typeface="+mn-lt"/>
              </a:endParaRPr>
            </a:p>
          </p:txBody>
        </p:sp>
        <p:grpSp>
          <p:nvGrpSpPr>
            <p:cNvPr id="29" name="PA-组合 106"/>
            <p:cNvGrpSpPr/>
            <p:nvPr>
              <p:custDataLst>
                <p:tags r:id="rId22"/>
              </p:custDataLst>
            </p:nvPr>
          </p:nvGrpSpPr>
          <p:grpSpPr>
            <a:xfrm>
              <a:off x="5848274" y="2102785"/>
              <a:ext cx="605535" cy="600322"/>
              <a:chOff x="5848274" y="2102785"/>
              <a:chExt cx="605535" cy="600322"/>
            </a:xfrm>
          </p:grpSpPr>
          <p:pic>
            <p:nvPicPr>
              <p:cNvPr id="30" name="PA-图片 77"/>
              <p:cNvPicPr>
                <a:picLocks noChangeAspect="1"/>
              </p:cNvPicPr>
              <p:nvPr>
                <p:custDataLst>
                  <p:tags r:id="rId23"/>
                </p:custDataLst>
              </p:nvPr>
            </p:nvPicPr>
            <p:blipFill>
              <a:blip r:embed="rId13" cstate="email">
                <a:duotone>
                  <a:prstClr val="black"/>
                  <a:schemeClr val="accent3">
                    <a:tint val="45000"/>
                    <a:satMod val="400000"/>
                  </a:schemeClr>
                </a:duotone>
              </a:blip>
              <a:stretch>
                <a:fillRect/>
              </a:stretch>
            </p:blipFill>
            <p:spPr>
              <a:xfrm rot="20755535" flipH="1">
                <a:off x="5848274" y="2168387"/>
                <a:ext cx="605535" cy="534720"/>
              </a:xfrm>
              <a:prstGeom prst="rect">
                <a:avLst/>
              </a:prstGeom>
            </p:spPr>
          </p:pic>
          <p:sp>
            <p:nvSpPr>
              <p:cNvPr id="31" name="PA-文本框 98"/>
              <p:cNvSpPr txBox="1"/>
              <p:nvPr>
                <p:custDataLst>
                  <p:tags r:id="rId24"/>
                </p:custDataLst>
              </p:nvPr>
            </p:nvSpPr>
            <p:spPr>
              <a:xfrm>
                <a:off x="6002757" y="2102785"/>
                <a:ext cx="186259" cy="507322"/>
              </a:xfrm>
              <a:prstGeom prst="rect">
                <a:avLst/>
              </a:prstGeom>
              <a:noFill/>
            </p:spPr>
            <p:txBody>
              <a:bodyPr wrap="square" rtlCol="0">
                <a:spAutoFit/>
              </a:bodyPr>
              <a:lstStyle/>
              <a:p>
                <a:pPr algn="ctr"/>
                <a:r>
                  <a:rPr lang="en-US" altLang="zh-CN" sz="3600" dirty="0">
                    <a:cs typeface="+mn-ea"/>
                    <a:sym typeface="+mn-lt"/>
                  </a:rPr>
                  <a:t>c</a:t>
                </a:r>
                <a:endParaRPr lang="zh-CN" altLang="en-US" sz="3600" dirty="0">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1211"/>
                            </p:stCondLst>
                            <p:childTnLst>
                              <p:par>
                                <p:cTn id="32" presetID="1"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par>
                                <p:cTn id="34" presetID="49" presetClass="path" presetSubtype="0" accel="50000" decel="50000" fill="hold" nodeType="withEffect">
                                  <p:stCondLst>
                                    <p:cond delay="0"/>
                                  </p:stCondLst>
                                  <p:childTnLst>
                                    <p:animMotion origin="layout" path="M -0.15 -0.12592 L 2.29167E-6 -1.85185E-6 " pathEditMode="relative" rAng="0" ptsTypes="AA">
                                      <p:cBhvr>
                                        <p:cTn id="35" dur="750" fill="hold"/>
                                        <p:tgtEl>
                                          <p:spTgt spid="17"/>
                                        </p:tgtEl>
                                        <p:attrNameLst>
                                          <p:attrName>ppt_x</p:attrName>
                                          <p:attrName>ppt_y</p:attrName>
                                        </p:attrNameLst>
                                      </p:cBhvr>
                                      <p:rCtr x="7500" y="6296"/>
                                    </p:animMotion>
                                  </p:childTnLst>
                                </p:cTn>
                              </p:par>
                            </p:childTnLst>
                          </p:cTn>
                        </p:par>
                        <p:par>
                          <p:cTn id="36" fill="hold">
                            <p:stCondLst>
                              <p:cond delay="1211"/>
                            </p:stCondLst>
                            <p:childTnLst>
                              <p:par>
                                <p:cTn id="37" presetID="2" presetClass="entr" presetSubtype="8" accel="50000" decel="5000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par>
                          <p:cTn id="41" fill="hold">
                            <p:stCondLst>
                              <p:cond delay="1711"/>
                            </p:stCondLst>
                            <p:childTnLst>
                              <p:par>
                                <p:cTn id="42" presetID="1" presetClass="entr" presetSubtype="0"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49" presetClass="path" presetSubtype="0" accel="50000" decel="50000" fill="hold" nodeType="withEffect">
                                  <p:stCondLst>
                                    <p:cond delay="0"/>
                                  </p:stCondLst>
                                  <p:childTnLst>
                                    <p:animMotion origin="layout" path="M 0.2302 -0.14862 L 4.79167E-6 4.07407E-6 " pathEditMode="relative" rAng="0" ptsTypes="AA">
                                      <p:cBhvr>
                                        <p:cTn id="45" dur="750" fill="hold"/>
                                        <p:tgtEl>
                                          <p:spTgt spid="22"/>
                                        </p:tgtEl>
                                        <p:attrNameLst>
                                          <p:attrName>ppt_x</p:attrName>
                                          <p:attrName>ppt_y</p:attrName>
                                        </p:attrNameLst>
                                      </p:cBhvr>
                                      <p:rCtr x="-11510" y="7431"/>
                                    </p:animMotion>
                                  </p:childTnLst>
                                </p:cTn>
                              </p:par>
                            </p:childTnLst>
                          </p:cTn>
                        </p:par>
                        <p:par>
                          <p:cTn id="46" fill="hold">
                            <p:stCondLst>
                              <p:cond delay="1711"/>
                            </p:stCondLst>
                            <p:childTnLst>
                              <p:par>
                                <p:cTn id="47" presetID="2" presetClass="entr" presetSubtype="2" accel="50000" decel="5000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ppt_x</p:attrName>
                                        </p:attrNameLst>
                                      </p:cBhvr>
                                      <p:tavLst>
                                        <p:tav tm="0">
                                          <p:val>
                                            <p:strVal val="1+#ppt_w/2"/>
                                          </p:val>
                                        </p:tav>
                                        <p:tav tm="100000">
                                          <p:val>
                                            <p:strVal val="#ppt_x"/>
                                          </p:val>
                                        </p:tav>
                                      </p:tavLst>
                                    </p:anim>
                                    <p:anim calcmode="lin" valueType="num">
                                      <p:cBhvr>
                                        <p:cTn id="50" dur="500" fill="hold"/>
                                        <p:tgtEl>
                                          <p:spTgt spid="11"/>
                                        </p:tgtEl>
                                        <p:attrNameLst>
                                          <p:attrName>ppt_y</p:attrName>
                                        </p:attrNameLst>
                                      </p:cBhvr>
                                      <p:tavLst>
                                        <p:tav tm="0">
                                          <p:val>
                                            <p:strVal val="#ppt_y"/>
                                          </p:val>
                                        </p:tav>
                                        <p:tav tm="100000">
                                          <p:val>
                                            <p:strVal val="#ppt_y"/>
                                          </p:val>
                                        </p:tav>
                                      </p:tavLst>
                                    </p:anim>
                                  </p:childTnLst>
                                </p:cTn>
                              </p:par>
                            </p:childTnLst>
                          </p:cTn>
                        </p:par>
                        <p:par>
                          <p:cTn id="51" fill="hold">
                            <p:stCondLst>
                              <p:cond delay="2211"/>
                            </p:stCondLst>
                            <p:childTnLst>
                              <p:par>
                                <p:cTn id="52" presetID="1" presetClass="entr" presetSubtype="0" fill="hold" nodeType="after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par>
                                <p:cTn id="54" presetID="49" presetClass="path" presetSubtype="0" accel="50000" decel="50000" fill="hold" nodeType="withEffect">
                                  <p:stCondLst>
                                    <p:cond delay="0"/>
                                  </p:stCondLst>
                                  <p:childTnLst>
                                    <p:animMotion origin="layout" path="M 0.23021 0.1713 L -3.75E-6 3.7037E-7 " pathEditMode="relative" rAng="0" ptsTypes="AA">
                                      <p:cBhvr>
                                        <p:cTn id="55" dur="750" fill="hold"/>
                                        <p:tgtEl>
                                          <p:spTgt spid="27"/>
                                        </p:tgtEl>
                                        <p:attrNameLst>
                                          <p:attrName>ppt_x</p:attrName>
                                          <p:attrName>ppt_y</p:attrName>
                                        </p:attrNameLst>
                                      </p:cBhvr>
                                      <p:rCtr x="-11510" y="-8565"/>
                                    </p:animMotion>
                                  </p:childTnLst>
                                </p:cTn>
                              </p:par>
                            </p:childTnLst>
                          </p:cTn>
                        </p:par>
                        <p:par>
                          <p:cTn id="56" fill="hold">
                            <p:stCondLst>
                              <p:cond delay="2211"/>
                            </p:stCondLst>
                            <p:childTnLst>
                              <p:par>
                                <p:cTn id="57" presetID="2" presetClass="entr" presetSubtype="2" accel="50000" decel="50000" fill="hold" nodeType="afterEffect">
                                  <p:stCondLst>
                                    <p:cond delay="5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ppt_x</p:attrName>
                                        </p:attrNameLst>
                                      </p:cBhvr>
                                      <p:tavLst>
                                        <p:tav tm="0">
                                          <p:val>
                                            <p:strVal val="1+#ppt_w/2"/>
                                          </p:val>
                                        </p:tav>
                                        <p:tav tm="100000">
                                          <p:val>
                                            <p:strVal val="#ppt_x"/>
                                          </p:val>
                                        </p:tav>
                                      </p:tavLst>
                                    </p:anim>
                                    <p:anim calcmode="lin" valueType="num">
                                      <p:cBhvr>
                                        <p:cTn id="6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flipH="1">
            <a:off x="4180628" y="1442716"/>
            <a:ext cx="4283834" cy="4283834"/>
          </a:xfrm>
          <a:prstGeom prst="rect">
            <a:avLst/>
          </a:prstGeom>
        </p:spPr>
      </p:pic>
      <p:pic>
        <p:nvPicPr>
          <p:cNvPr id="3" name="图片 2"/>
          <p:cNvPicPr>
            <a:picLocks noChangeAspect="1"/>
          </p:cNvPicPr>
          <p:nvPr/>
        </p:nvPicPr>
        <p:blipFill>
          <a:blip r:embed="rId3" cstate="screen"/>
          <a:stretch>
            <a:fillRect/>
          </a:stretch>
        </p:blipFill>
        <p:spPr>
          <a:xfrm>
            <a:off x="142567" y="157442"/>
            <a:ext cx="943173" cy="910222"/>
          </a:xfrm>
          <a:prstGeom prst="rect">
            <a:avLst/>
          </a:prstGeom>
        </p:spPr>
      </p:pic>
      <p:sp>
        <p:nvSpPr>
          <p:cNvPr id="4" name="PA-矩形 14"/>
          <p:cNvSpPr/>
          <p:nvPr>
            <p:custDataLst>
              <p:tags r:id="rId4"/>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教学背景</a:t>
            </a:r>
            <a:endParaRPr lang="zh-CN" altLang="en-US" sz="4000" dirty="0">
              <a:solidFill>
                <a:schemeClr val="tx1">
                  <a:lumMod val="65000"/>
                  <a:lumOff val="35000"/>
                </a:schemeClr>
              </a:solidFill>
              <a:cs typeface="+mn-ea"/>
              <a:sym typeface="+mn-lt"/>
            </a:endParaRPr>
          </a:p>
        </p:txBody>
      </p:sp>
      <p:sp>
        <p:nvSpPr>
          <p:cNvPr id="5" name="PA-矩形 28"/>
          <p:cNvSpPr/>
          <p:nvPr>
            <p:custDataLst>
              <p:tags r:id="rId5"/>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endParaRPr lang="zh-CN" altLang="en-US" dirty="0">
              <a:cs typeface="+mn-ea"/>
              <a:sym typeface="+mn-lt"/>
            </a:endParaRPr>
          </a:p>
        </p:txBody>
      </p:sp>
      <p:pic>
        <p:nvPicPr>
          <p:cNvPr id="6" name="图片 5"/>
          <p:cNvPicPr>
            <a:picLocks noChangeAspect="1"/>
          </p:cNvPicPr>
          <p:nvPr/>
        </p:nvPicPr>
        <p:blipFill>
          <a:blip r:embed="rId6" cstate="screen"/>
          <a:stretch>
            <a:fillRect/>
          </a:stretch>
        </p:blipFill>
        <p:spPr>
          <a:xfrm>
            <a:off x="4685740" y="148518"/>
            <a:ext cx="526340" cy="677056"/>
          </a:xfrm>
          <a:prstGeom prst="rect">
            <a:avLst/>
          </a:prstGeom>
        </p:spPr>
      </p:pic>
      <p:pic>
        <p:nvPicPr>
          <p:cNvPr id="7" name="图形 6"/>
          <p:cNvPicPr preferRelativeResize="0"/>
          <p:nvPr/>
        </p:nvPicPr>
        <p:blipFill>
          <a:blip r:embed="rId7">
            <a:extLst>
              <a:ext uri="{96DAC541-7B7A-43D3-8B79-37D633B846F1}">
                <asvg:svgBlip xmlns:asvg="http://schemas.microsoft.com/office/drawing/2016/SVG/main" r:embed="rId8"/>
              </a:ext>
            </a:extLst>
          </a:blip>
          <a:stretch>
            <a:fillRect/>
          </a:stretch>
        </p:blipFill>
        <p:spPr>
          <a:xfrm flipV="1">
            <a:off x="1085740" y="796848"/>
            <a:ext cx="3600000" cy="28800"/>
          </a:xfrm>
          <a:prstGeom prst="rect">
            <a:avLst/>
          </a:prstGeom>
        </p:spPr>
      </p:pic>
      <p:grpSp>
        <p:nvGrpSpPr>
          <p:cNvPr id="8" name="Group 58"/>
          <p:cNvGrpSpPr/>
          <p:nvPr/>
        </p:nvGrpSpPr>
        <p:grpSpPr bwMode="auto">
          <a:xfrm>
            <a:off x="8104998" y="1454773"/>
            <a:ext cx="2851169" cy="1283083"/>
            <a:chOff x="7191871" y="1365463"/>
            <a:chExt cx="2138113" cy="963234"/>
          </a:xfrm>
        </p:grpSpPr>
        <p:sp>
          <p:nvSpPr>
            <p:cNvPr id="9" name="TextBox 46"/>
            <p:cNvSpPr txBox="1"/>
            <p:nvPr/>
          </p:nvSpPr>
          <p:spPr>
            <a:xfrm>
              <a:off x="7191871" y="1629471"/>
              <a:ext cx="2138113" cy="699226"/>
            </a:xfrm>
            <a:prstGeom prst="rect">
              <a:avLst/>
            </a:prstGeom>
            <a:noFill/>
          </p:spPr>
          <p:txBody>
            <a:bodyPr wrap="square" lIns="0" tIns="0" rIns="0" bIns="0">
              <a:spAutoFit/>
            </a:bodyPr>
            <a:lstStyle/>
            <a:p>
              <a:pP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10" name="Rectangle 47"/>
            <p:cNvSpPr/>
            <p:nvPr/>
          </p:nvSpPr>
          <p:spPr>
            <a:xfrm>
              <a:off x="7191873" y="1365463"/>
              <a:ext cx="1384823" cy="277264"/>
            </a:xfrm>
            <a:prstGeom prst="rect">
              <a:avLst/>
            </a:prstGeom>
          </p:spPr>
          <p:txBody>
            <a:bodyPr wrap="none" lIns="0" tIns="0" rIns="0" bIns="0">
              <a:spAutoFit/>
            </a:bodyPr>
            <a:lstStyle/>
            <a:p>
              <a:r>
                <a:rPr lang="zh-CN" altLang="en-US" sz="2400" dirty="0">
                  <a:cs typeface="+mn-ea"/>
                  <a:sym typeface="+mn-lt"/>
                </a:rPr>
                <a:t>标题文本预设</a:t>
              </a:r>
              <a:endParaRPr lang="zh-CN" altLang="en-US" sz="2400" dirty="0">
                <a:cs typeface="+mn-ea"/>
                <a:sym typeface="+mn-lt"/>
              </a:endParaRPr>
            </a:p>
          </p:txBody>
        </p:sp>
      </p:grpSp>
      <p:grpSp>
        <p:nvGrpSpPr>
          <p:cNvPr id="11" name="组合 10"/>
          <p:cNvGrpSpPr/>
          <p:nvPr/>
        </p:nvGrpSpPr>
        <p:grpSpPr>
          <a:xfrm>
            <a:off x="7100490" y="1383649"/>
            <a:ext cx="882369" cy="899903"/>
            <a:chOff x="2621832" y="3143155"/>
            <a:chExt cx="1166681" cy="1189864"/>
          </a:xfrm>
        </p:grpSpPr>
        <p:pic>
          <p:nvPicPr>
            <p:cNvPr id="12" name="图片 11"/>
            <p:cNvPicPr>
              <a:picLocks noChangeAspect="1"/>
            </p:cNvPicPr>
            <p:nvPr/>
          </p:nvPicPr>
          <p:blipFill>
            <a:blip r:embed="rId9" cstate="screen"/>
            <a:stretch>
              <a:fillRect/>
            </a:stretch>
          </p:blipFill>
          <p:spPr>
            <a:xfrm>
              <a:off x="2660609" y="3183727"/>
              <a:ext cx="1127904" cy="1149292"/>
            </a:xfrm>
            <a:prstGeom prst="rect">
              <a:avLst/>
            </a:prstGeom>
          </p:spPr>
        </p:pic>
        <p:sp>
          <p:nvSpPr>
            <p:cNvPr id="13" name="矩形 12"/>
            <p:cNvSpPr/>
            <p:nvPr/>
          </p:nvSpPr>
          <p:spPr>
            <a:xfrm>
              <a:off x="2621832" y="3143155"/>
              <a:ext cx="1127903" cy="854588"/>
            </a:xfrm>
            <a:prstGeom prst="rect">
              <a:avLst/>
            </a:prstGeom>
          </p:spPr>
          <p:txBody>
            <a:bodyPr wrap="square">
              <a:spAutoFit/>
            </a:bodyPr>
            <a:lstStyle/>
            <a:p>
              <a:pPr algn="ctr"/>
              <a:r>
                <a:rPr lang="en-US" altLang="zh-CN" sz="3600" b="1" dirty="0">
                  <a:cs typeface="+mn-ea"/>
                  <a:sym typeface="+mn-lt"/>
                </a:rPr>
                <a:t>80</a:t>
              </a:r>
              <a:endParaRPr lang="zh-CN" altLang="en-US" sz="3600" b="1" dirty="0">
                <a:cs typeface="+mn-ea"/>
                <a:sym typeface="+mn-lt"/>
              </a:endParaRPr>
            </a:p>
          </p:txBody>
        </p:sp>
      </p:grpSp>
      <p:grpSp>
        <p:nvGrpSpPr>
          <p:cNvPr id="14" name="组合 13"/>
          <p:cNvGrpSpPr/>
          <p:nvPr/>
        </p:nvGrpSpPr>
        <p:grpSpPr>
          <a:xfrm>
            <a:off x="4123637" y="2729390"/>
            <a:ext cx="882369" cy="899903"/>
            <a:chOff x="2621832" y="3143155"/>
            <a:chExt cx="1166681" cy="1189864"/>
          </a:xfrm>
        </p:grpSpPr>
        <p:pic>
          <p:nvPicPr>
            <p:cNvPr id="15" name="图片 14"/>
            <p:cNvPicPr>
              <a:picLocks noChangeAspect="1"/>
            </p:cNvPicPr>
            <p:nvPr/>
          </p:nvPicPr>
          <p:blipFill>
            <a:blip r:embed="rId9" cstate="screen"/>
            <a:stretch>
              <a:fillRect/>
            </a:stretch>
          </p:blipFill>
          <p:spPr>
            <a:xfrm>
              <a:off x="2660609" y="3183727"/>
              <a:ext cx="1127904" cy="1149292"/>
            </a:xfrm>
            <a:prstGeom prst="rect">
              <a:avLst/>
            </a:prstGeom>
          </p:spPr>
        </p:pic>
        <p:sp>
          <p:nvSpPr>
            <p:cNvPr id="16" name="矩形 15"/>
            <p:cNvSpPr/>
            <p:nvPr/>
          </p:nvSpPr>
          <p:spPr>
            <a:xfrm>
              <a:off x="2621832" y="3143155"/>
              <a:ext cx="1127903" cy="854588"/>
            </a:xfrm>
            <a:prstGeom prst="rect">
              <a:avLst/>
            </a:prstGeom>
          </p:spPr>
          <p:txBody>
            <a:bodyPr wrap="square">
              <a:spAutoFit/>
            </a:bodyPr>
            <a:lstStyle/>
            <a:p>
              <a:pPr algn="ctr"/>
              <a:r>
                <a:rPr lang="en-US" altLang="zh-CN" sz="3600" b="1" dirty="0">
                  <a:cs typeface="+mn-ea"/>
                  <a:sym typeface="+mn-lt"/>
                </a:rPr>
                <a:t>98</a:t>
              </a:r>
              <a:endParaRPr lang="zh-CN" altLang="en-US" sz="3600" b="1" dirty="0">
                <a:cs typeface="+mn-ea"/>
                <a:sym typeface="+mn-lt"/>
              </a:endParaRPr>
            </a:p>
          </p:txBody>
        </p:sp>
      </p:grpSp>
      <p:grpSp>
        <p:nvGrpSpPr>
          <p:cNvPr id="17" name="组合 16"/>
          <p:cNvGrpSpPr/>
          <p:nvPr/>
        </p:nvGrpSpPr>
        <p:grpSpPr>
          <a:xfrm>
            <a:off x="6944416" y="3937251"/>
            <a:ext cx="882369" cy="899903"/>
            <a:chOff x="2621832" y="3143155"/>
            <a:chExt cx="1166681" cy="1189864"/>
          </a:xfrm>
        </p:grpSpPr>
        <p:pic>
          <p:nvPicPr>
            <p:cNvPr id="18" name="图片 17"/>
            <p:cNvPicPr>
              <a:picLocks noChangeAspect="1"/>
            </p:cNvPicPr>
            <p:nvPr/>
          </p:nvPicPr>
          <p:blipFill>
            <a:blip r:embed="rId9" cstate="screen"/>
            <a:stretch>
              <a:fillRect/>
            </a:stretch>
          </p:blipFill>
          <p:spPr>
            <a:xfrm>
              <a:off x="2660609" y="3183727"/>
              <a:ext cx="1127904" cy="1149292"/>
            </a:xfrm>
            <a:prstGeom prst="rect">
              <a:avLst/>
            </a:prstGeom>
          </p:spPr>
        </p:pic>
        <p:sp>
          <p:nvSpPr>
            <p:cNvPr id="19" name="矩形 18"/>
            <p:cNvSpPr/>
            <p:nvPr/>
          </p:nvSpPr>
          <p:spPr>
            <a:xfrm>
              <a:off x="2621832" y="3143155"/>
              <a:ext cx="1127903" cy="854588"/>
            </a:xfrm>
            <a:prstGeom prst="rect">
              <a:avLst/>
            </a:prstGeom>
          </p:spPr>
          <p:txBody>
            <a:bodyPr wrap="square">
              <a:spAutoFit/>
            </a:bodyPr>
            <a:lstStyle/>
            <a:p>
              <a:pPr algn="ctr"/>
              <a:r>
                <a:rPr lang="en-US" altLang="zh-CN" sz="3600" b="1" dirty="0">
                  <a:cs typeface="+mn-ea"/>
                  <a:sym typeface="+mn-lt"/>
                </a:rPr>
                <a:t>67</a:t>
              </a:r>
              <a:endParaRPr lang="zh-CN" altLang="en-US" sz="3600" b="1" dirty="0">
                <a:cs typeface="+mn-ea"/>
                <a:sym typeface="+mn-lt"/>
              </a:endParaRPr>
            </a:p>
          </p:txBody>
        </p:sp>
      </p:grpSp>
      <p:grpSp>
        <p:nvGrpSpPr>
          <p:cNvPr id="20" name="Group 58"/>
          <p:cNvGrpSpPr/>
          <p:nvPr/>
        </p:nvGrpSpPr>
        <p:grpSpPr bwMode="auto">
          <a:xfrm>
            <a:off x="8202452" y="4377224"/>
            <a:ext cx="2851169" cy="1283083"/>
            <a:chOff x="7191871" y="1365463"/>
            <a:chExt cx="2138113" cy="963234"/>
          </a:xfrm>
        </p:grpSpPr>
        <p:sp>
          <p:nvSpPr>
            <p:cNvPr id="21" name="TextBox 46"/>
            <p:cNvSpPr txBox="1"/>
            <p:nvPr/>
          </p:nvSpPr>
          <p:spPr>
            <a:xfrm>
              <a:off x="7191871" y="1629471"/>
              <a:ext cx="2138113" cy="699226"/>
            </a:xfrm>
            <a:prstGeom prst="rect">
              <a:avLst/>
            </a:prstGeom>
            <a:noFill/>
          </p:spPr>
          <p:txBody>
            <a:bodyPr wrap="square" lIns="0" tIns="0" rIns="0" bIns="0">
              <a:spAutoFit/>
            </a:bodyPr>
            <a:lstStyle/>
            <a:p>
              <a:pP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22" name="Rectangle 47"/>
            <p:cNvSpPr/>
            <p:nvPr/>
          </p:nvSpPr>
          <p:spPr>
            <a:xfrm>
              <a:off x="7191873" y="1365463"/>
              <a:ext cx="1384823" cy="277264"/>
            </a:xfrm>
            <a:prstGeom prst="rect">
              <a:avLst/>
            </a:prstGeom>
          </p:spPr>
          <p:txBody>
            <a:bodyPr wrap="none" lIns="0" tIns="0" rIns="0" bIns="0">
              <a:spAutoFit/>
            </a:bodyPr>
            <a:lstStyle/>
            <a:p>
              <a:r>
                <a:rPr lang="zh-CN" altLang="en-US" sz="2400" dirty="0">
                  <a:cs typeface="+mn-ea"/>
                  <a:sym typeface="+mn-lt"/>
                </a:rPr>
                <a:t>标题文本预设</a:t>
              </a:r>
              <a:endParaRPr lang="zh-CN" altLang="en-US" sz="2400" dirty="0">
                <a:cs typeface="+mn-ea"/>
                <a:sym typeface="+mn-lt"/>
              </a:endParaRPr>
            </a:p>
          </p:txBody>
        </p:sp>
      </p:grpSp>
      <p:grpSp>
        <p:nvGrpSpPr>
          <p:cNvPr id="23" name="Group 58"/>
          <p:cNvGrpSpPr/>
          <p:nvPr/>
        </p:nvGrpSpPr>
        <p:grpSpPr bwMode="auto">
          <a:xfrm>
            <a:off x="1273530" y="2592774"/>
            <a:ext cx="2851169" cy="1283083"/>
            <a:chOff x="7191871" y="1365463"/>
            <a:chExt cx="2138113" cy="963234"/>
          </a:xfrm>
        </p:grpSpPr>
        <p:sp>
          <p:nvSpPr>
            <p:cNvPr id="24" name="TextBox 46"/>
            <p:cNvSpPr txBox="1"/>
            <p:nvPr/>
          </p:nvSpPr>
          <p:spPr>
            <a:xfrm>
              <a:off x="7191871" y="1629471"/>
              <a:ext cx="2138113" cy="699226"/>
            </a:xfrm>
            <a:prstGeom prst="rect">
              <a:avLst/>
            </a:prstGeom>
            <a:noFill/>
          </p:spPr>
          <p:txBody>
            <a:bodyPr wrap="square" lIns="0" tIns="0" rIns="0" bIns="0">
              <a:spAutoFit/>
            </a:bodyPr>
            <a:lstStyle/>
            <a:p>
              <a:pPr algn="r">
                <a:lnSpc>
                  <a:spcPct val="150000"/>
                </a:lnSpc>
              </a:pPr>
              <a:r>
                <a:rPr lang="zh-CN" altLang="en-US" sz="1400" dirty="0">
                  <a:cs typeface="+mn-ea"/>
                  <a:sym typeface="+mn-lt"/>
                </a:rPr>
                <a:t>点击输入简要文字内容，文字内容需概括精炼，言简意赅的说明分项内容言简意赅的说明分项内容</a:t>
              </a:r>
              <a:endParaRPr lang="en-US" altLang="zh-CN" sz="1400" dirty="0">
                <a:cs typeface="+mn-ea"/>
                <a:sym typeface="+mn-lt"/>
              </a:endParaRPr>
            </a:p>
          </p:txBody>
        </p:sp>
        <p:sp>
          <p:nvSpPr>
            <p:cNvPr id="25" name="Rectangle 47"/>
            <p:cNvSpPr/>
            <p:nvPr/>
          </p:nvSpPr>
          <p:spPr>
            <a:xfrm>
              <a:off x="7945161" y="1365463"/>
              <a:ext cx="1384823" cy="277264"/>
            </a:xfrm>
            <a:prstGeom prst="rect">
              <a:avLst/>
            </a:prstGeom>
          </p:spPr>
          <p:txBody>
            <a:bodyPr wrap="none" lIns="0" tIns="0" rIns="0" bIns="0">
              <a:spAutoFit/>
            </a:bodyPr>
            <a:lstStyle/>
            <a:p>
              <a:pPr algn="r"/>
              <a:r>
                <a:rPr lang="zh-CN" altLang="en-US" sz="2400" dirty="0">
                  <a:cs typeface="+mn-ea"/>
                  <a:sym typeface="+mn-lt"/>
                </a:rPr>
                <a:t>标题文本预设</a:t>
              </a:r>
              <a:endParaRPr lang="zh-CN" altLang="en-US" sz="2400" dirty="0">
                <a:cs typeface="+mn-ea"/>
                <a:sym typeface="+mn-lt"/>
              </a:endParaRPr>
            </a:p>
          </p:txBody>
        </p:sp>
      </p:grpSp>
      <p:sp>
        <p:nvSpPr>
          <p:cNvPr id="27" name="TextBox 3"/>
          <p:cNvSpPr txBox="1"/>
          <p:nvPr/>
        </p:nvSpPr>
        <p:spPr>
          <a:xfrm>
            <a:off x="373430" y="6590975"/>
            <a:ext cx="1800200" cy="123111"/>
          </a:xfrm>
          <a:prstGeom prst="rect">
            <a:avLst/>
          </a:prstGeom>
          <a:noFill/>
        </p:spPr>
        <p:txBody>
          <a:bodyPr wrap="square" rtlCol="0">
            <a:spAutoFit/>
          </a:bodyPr>
          <a:lstStyle/>
          <a:p>
            <a:pPr>
              <a:lnSpc>
                <a:spcPct val="200000"/>
              </a:lnSpc>
            </a:pPr>
            <a:r>
              <a:rPr lang="en-US" altLang="zh-CN" sz="100" dirty="0">
                <a:solidFill>
                  <a:schemeClr val="accent6">
                    <a:lumMod val="40000"/>
                    <a:lumOff val="60000"/>
                  </a:schemeClr>
                </a:solidFill>
                <a:latin typeface="微软雅黑" panose="020B0503020204020204" pitchFamily="34" charset="-122"/>
                <a:ea typeface="微软雅黑" panose="020B0503020204020204" pitchFamily="34" charset="-122"/>
              </a:rPr>
              <a:t>PPT</a:t>
            </a:r>
            <a:r>
              <a:rPr lang="zh-CN" altLang="en-US" sz="100" dirty="0">
                <a:solidFill>
                  <a:schemeClr val="accent6">
                    <a:lumMod val="40000"/>
                    <a:lumOff val="60000"/>
                  </a:schemeClr>
                </a:solidFill>
                <a:latin typeface="微软雅黑" panose="020B0503020204020204" pitchFamily="34" charset="-122"/>
                <a:ea typeface="微软雅黑" panose="020B0503020204020204" pitchFamily="34" charset="-122"/>
              </a:rPr>
              <a:t>模板 </a:t>
            </a:r>
            <a:r>
              <a:rPr lang="en-US" altLang="zh-CN" sz="100" dirty="0">
                <a:solidFill>
                  <a:schemeClr val="accent6">
                    <a:lumMod val="40000"/>
                    <a:lumOff val="60000"/>
                  </a:schemeClr>
                </a:solidFill>
                <a:latin typeface="微软雅黑" panose="020B0503020204020204" pitchFamily="34" charset="-122"/>
                <a:ea typeface="微软雅黑" panose="020B0503020204020204" pitchFamily="34" charset="-122"/>
              </a:rPr>
              <a:t>http://</a:t>
            </a:r>
            <a:r>
              <a:rPr lang="en-US" altLang="zh-CN" sz="100" dirty="0" smtClean="0">
                <a:solidFill>
                  <a:schemeClr val="accent6">
                    <a:lumMod val="40000"/>
                    <a:lumOff val="60000"/>
                  </a:schemeClr>
                </a:solidFill>
                <a:latin typeface="微软雅黑" panose="020B0503020204020204" pitchFamily="34" charset="-122"/>
                <a:ea typeface="微软雅黑" panose="020B0503020204020204" pitchFamily="34" charset="-122"/>
              </a:rPr>
              <a:t>www.ypppt.com/moban</a:t>
            </a:r>
            <a:r>
              <a:rPr lang="en-US" altLang="zh-CN" sz="100" dirty="0">
                <a:solidFill>
                  <a:schemeClr val="accent6">
                    <a:lumMod val="40000"/>
                    <a:lumOff val="60000"/>
                  </a:schemeClr>
                </a:solidFill>
                <a:latin typeface="微软雅黑" panose="020B0503020204020204" pitchFamily="34" charset="-122"/>
                <a:ea typeface="微软雅黑" panose="020B0503020204020204" pitchFamily="34" charset="-122"/>
              </a:rPr>
              <a:t>/</a:t>
            </a:r>
            <a:r>
              <a:rPr lang="zh-CN" altLang="en-US" sz="100" dirty="0">
                <a:solidFill>
                  <a:schemeClr val="accent6">
                    <a:lumMod val="40000"/>
                    <a:lumOff val="60000"/>
                  </a:schemeClr>
                </a:solidFill>
                <a:latin typeface="微软雅黑" panose="020B0503020204020204" pitchFamily="34" charset="-122"/>
                <a:ea typeface="微软雅黑" panose="020B0503020204020204" pitchFamily="34" charset="-122"/>
              </a:rPr>
              <a:t> </a:t>
            </a:r>
            <a:endParaRPr lang="en-US" altLang="zh-CN" sz="100" dirty="0">
              <a:solidFill>
                <a:schemeClr val="accent6">
                  <a:lumMod val="40000"/>
                  <a:lumOff val="6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4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63" presetClass="path" presetSubtype="0" accel="50000" decel="50000" fill="hold" nodeType="withEffect">
                                  <p:stCondLst>
                                    <p:cond delay="0"/>
                                  </p:stCondLst>
                                  <p:childTnLst>
                                    <p:animMotion origin="layout" path="M -0.29284 -4.81481E-6 L 2.70833E-6 -4.81481E-6 " pathEditMode="relative" rAng="0" ptsTypes="AA">
                                      <p:cBhvr>
                                        <p:cTn id="21" dur="500" fill="hold"/>
                                        <p:tgtEl>
                                          <p:spTgt spid="6"/>
                                        </p:tgtEl>
                                        <p:attrNameLst>
                                          <p:attrName>ppt_x</p:attrName>
                                          <p:attrName>ppt_y</p:attrName>
                                        </p:attrNameLst>
                                      </p:cBhvr>
                                      <p:rCtr x="14883" y="0"/>
                                    </p:animMotion>
                                  </p:childTnLst>
                                </p:cTn>
                              </p:par>
                              <p:par>
                                <p:cTn id="22" presetID="22" presetClass="entr" presetSubtype="8"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1500"/>
                            </p:stCondLst>
                            <p:childTnLst>
                              <p:par>
                                <p:cTn id="26" presetID="0" presetClass="entr" presetSubtype="0" fill="hold" grpId="0" nodeType="afterEffect">
                                  <p:stCondLst>
                                    <p:cond delay="0"/>
                                  </p:stCondLst>
                                  <p:iterate type="lt">
                                    <p:tmPct val="10000"/>
                                  </p:iterate>
                                  <p:childTnLst>
                                    <p:set>
                                      <p:cBhvr>
                                        <p:cTn id="27" dur="500" fill="hold">
                                          <p:stCondLst>
                                            <p:cond delay="0"/>
                                          </p:stCondLst>
                                        </p:cTn>
                                        <p:tgtEl>
                                          <p:spTgt spid="4"/>
                                        </p:tgtEl>
                                        <p:attrNameLst>
                                          <p:attrName>style.visibility</p:attrName>
                                        </p:attrNameLst>
                                      </p:cBhvr>
                                      <p:to>
                                        <p:strVal val="visible"/>
                                      </p:to>
                                    </p:set>
                                    <p:anim to="" calcmode="lin" valueType="num">
                                      <p:cBhvr>
                                        <p:cTn id="28"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9"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30" presetID="0" presetClass="entr" presetSubtype="0" fill="hold" grpId="0" nodeType="withEffect">
                                  <p:stCondLst>
                                    <p:cond delay="0"/>
                                  </p:stCondLst>
                                  <p:iterate type="lt">
                                    <p:tmPct val="2353"/>
                                  </p:iterate>
                                  <p:childTnLst>
                                    <p:set>
                                      <p:cBhvr>
                                        <p:cTn id="31" dur="500" fill="hold">
                                          <p:stCondLst>
                                            <p:cond delay="0"/>
                                          </p:stCondLst>
                                        </p:cTn>
                                        <p:tgtEl>
                                          <p:spTgt spid="5"/>
                                        </p:tgtEl>
                                        <p:attrNameLst>
                                          <p:attrName>style.visibility</p:attrName>
                                        </p:attrNameLst>
                                      </p:cBhvr>
                                      <p:to>
                                        <p:strVal val="visible"/>
                                      </p:to>
                                    </p:set>
                                    <p:anim to="" calcmode="lin" valueType="num">
                                      <p:cBhvr>
                                        <p:cTn id="32" dur="500" fill="hold">
                                          <p:stCondLst>
                                            <p:cond delay="0"/>
                                          </p:stCondLst>
                                        </p:cTn>
                                        <p:tgtEl>
                                          <p:spTgt spid="5"/>
                                        </p:tgtEl>
                                        <p:attrNameLst>
                                          <p:attrName>ppt_h</p:attrName>
                                        </p:attrNameLst>
                                      </p:cBhvr>
                                      <p:tavLst>
                                        <p:tav tm="0" fmla="#ppt_h-#ppt_h*((1.5-1.5*$)^3-(1.5-1.5*$)^2)">
                                          <p:val>
                                            <p:fltVal val="0"/>
                                          </p:val>
                                        </p:tav>
                                        <p:tav tm="100000">
                                          <p:val>
                                            <p:fltVal val="1"/>
                                          </p:val>
                                        </p:tav>
                                      </p:tavLst>
                                    </p:anim>
                                    <p:anim to="" calcmode="lin" valueType="num">
                                      <p:cBhvr>
                                        <p:cTn id="33" dur="500" fill="hold">
                                          <p:stCondLst>
                                            <p:cond delay="0"/>
                                          </p:stCondLst>
                                        </p:cTn>
                                        <p:tgtEl>
                                          <p:spTgt spid="5"/>
                                        </p:tgtEl>
                                        <p:attrNameLst>
                                          <p:attrName>ppt_w</p:attrName>
                                        </p:attrNameLst>
                                      </p:cBhvr>
                                      <p:tavLst>
                                        <p:tav tm="0" fmla="#ppt_w-#ppt_w*((1.5-1.5*$)^3-(1.5-1.5*$)^2)">
                                          <p:val>
                                            <p:fltVal val="0"/>
                                          </p:val>
                                        </p:tav>
                                        <p:tav tm="100000">
                                          <p:val>
                                            <p:fltVal val="1"/>
                                          </p:val>
                                        </p:tav>
                                      </p:tavLst>
                                    </p:anim>
                                  </p:childTnLst>
                                </p:cTn>
                              </p:par>
                              <p:par>
                                <p:cTn id="34" presetID="10" presetClass="exit" presetSubtype="0" fill="hold"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par>
                          <p:cTn id="37" fill="hold">
                            <p:stCondLst>
                              <p:cond delay="2211"/>
                            </p:stCondLst>
                            <p:childTnLst>
                              <p:par>
                                <p:cTn id="38" presetID="53" presetClass="entr" presetSubtype="16"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11"/>
                            </p:stCondLst>
                            <p:childTnLst>
                              <p:par>
                                <p:cTn id="44" presetID="2" presetClass="entr" presetSubtype="2" accel="50000" decel="5000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ppt_x</p:attrName>
                                        </p:attrNameLst>
                                      </p:cBhvr>
                                      <p:tavLst>
                                        <p:tav tm="0">
                                          <p:val>
                                            <p:strVal val="1+#ppt_w/2"/>
                                          </p:val>
                                        </p:tav>
                                        <p:tav tm="100000">
                                          <p:val>
                                            <p:strVal val="#ppt_x"/>
                                          </p:val>
                                        </p:tav>
                                      </p:tavLst>
                                    </p:anim>
                                    <p:anim calcmode="lin" valueType="num">
                                      <p:cBhvr>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3211"/>
                            </p:stCondLst>
                            <p:childTnLst>
                              <p:par>
                                <p:cTn id="49" presetID="53" presetClass="entr" presetSubtype="16"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3711"/>
                            </p:stCondLst>
                            <p:childTnLst>
                              <p:par>
                                <p:cTn id="55" presetID="2" presetClass="entr" presetSubtype="8" accel="50000" decel="50000"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0-#ppt_w/2"/>
                                          </p:val>
                                        </p:tav>
                                        <p:tav tm="100000">
                                          <p:val>
                                            <p:strVal val="#ppt_x"/>
                                          </p:val>
                                        </p:tav>
                                      </p:tavLst>
                                    </p:anim>
                                    <p:anim calcmode="lin" valueType="num">
                                      <p:cBhvr additive="base">
                                        <p:cTn id="58" dur="500" fill="hold"/>
                                        <p:tgtEl>
                                          <p:spTgt spid="23"/>
                                        </p:tgtEl>
                                        <p:attrNameLst>
                                          <p:attrName>ppt_y</p:attrName>
                                        </p:attrNameLst>
                                      </p:cBhvr>
                                      <p:tavLst>
                                        <p:tav tm="0">
                                          <p:val>
                                            <p:strVal val="#ppt_y"/>
                                          </p:val>
                                        </p:tav>
                                        <p:tav tm="100000">
                                          <p:val>
                                            <p:strVal val="#ppt_y"/>
                                          </p:val>
                                        </p:tav>
                                      </p:tavLst>
                                    </p:anim>
                                  </p:childTnLst>
                                </p:cTn>
                              </p:par>
                            </p:childTnLst>
                          </p:cTn>
                        </p:par>
                        <p:par>
                          <p:cTn id="59" fill="hold">
                            <p:stCondLst>
                              <p:cond delay="4211"/>
                            </p:stCondLst>
                            <p:childTnLst>
                              <p:par>
                                <p:cTn id="60" presetID="53" presetClass="entr" presetSubtype="16"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par>
                          <p:cTn id="65" fill="hold">
                            <p:stCondLst>
                              <p:cond delay="4711"/>
                            </p:stCondLst>
                            <p:childTnLst>
                              <p:par>
                                <p:cTn id="66" presetID="2" presetClass="entr" presetSubtype="2" accel="50000" decel="50000"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ppt_x</p:attrName>
                                        </p:attrNameLst>
                                      </p:cBhvr>
                                      <p:tavLst>
                                        <p:tav tm="0">
                                          <p:val>
                                            <p:strVal val="1+#ppt_w/2"/>
                                          </p:val>
                                        </p:tav>
                                        <p:tav tm="100000">
                                          <p:val>
                                            <p:strVal val="#ppt_x"/>
                                          </p:val>
                                        </p:tav>
                                      </p:tavLst>
                                    </p:anim>
                                    <p:anim calcmode="lin" valueType="num">
                                      <p:cBhvr>
                                        <p:cTn id="69"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142567" y="157442"/>
            <a:ext cx="943173" cy="910222"/>
          </a:xfrm>
          <a:prstGeom prst="rect">
            <a:avLst/>
          </a:prstGeom>
        </p:spPr>
      </p:pic>
      <p:sp>
        <p:nvSpPr>
          <p:cNvPr id="3" name="PA-矩形 14"/>
          <p:cNvSpPr/>
          <p:nvPr>
            <p:custDataLst>
              <p:tags r:id="rId3"/>
            </p:custDataLst>
          </p:nvPr>
        </p:nvSpPr>
        <p:spPr>
          <a:xfrm>
            <a:off x="1073748" y="207810"/>
            <a:ext cx="3050951" cy="707886"/>
          </a:xfrm>
          <a:prstGeom prst="rect">
            <a:avLst/>
          </a:prstGeom>
          <a:noFill/>
        </p:spPr>
        <p:txBody>
          <a:bodyPr wrap="square" rtlCol="0">
            <a:spAutoFit/>
          </a:bodyPr>
          <a:lstStyle/>
          <a:p>
            <a:r>
              <a:rPr lang="zh-CN" altLang="en-US" sz="4000" dirty="0">
                <a:solidFill>
                  <a:schemeClr val="tx1">
                    <a:lumMod val="65000"/>
                    <a:lumOff val="35000"/>
                  </a:schemeClr>
                </a:solidFill>
                <a:cs typeface="+mn-ea"/>
                <a:sym typeface="+mn-lt"/>
              </a:rPr>
              <a:t>教学背景</a:t>
            </a:r>
            <a:endParaRPr lang="zh-CN" altLang="en-US" sz="4000" dirty="0">
              <a:solidFill>
                <a:schemeClr val="tx1">
                  <a:lumMod val="65000"/>
                  <a:lumOff val="35000"/>
                </a:schemeClr>
              </a:solidFill>
              <a:cs typeface="+mn-ea"/>
              <a:sym typeface="+mn-lt"/>
            </a:endParaRPr>
          </a:p>
        </p:txBody>
      </p:sp>
      <p:sp>
        <p:nvSpPr>
          <p:cNvPr id="4" name="PA-矩形 28"/>
          <p:cNvSpPr/>
          <p:nvPr>
            <p:custDataLst>
              <p:tags r:id="rId4"/>
            </p:custDataLst>
          </p:nvPr>
        </p:nvSpPr>
        <p:spPr>
          <a:xfrm>
            <a:off x="1129676" y="764922"/>
            <a:ext cx="3050952" cy="369332"/>
          </a:xfrm>
          <a:prstGeom prst="rect">
            <a:avLst/>
          </a:prstGeom>
        </p:spPr>
        <p:txBody>
          <a:bodyPr wrap="square">
            <a:spAutoFit/>
          </a:bodyPr>
          <a:lstStyle/>
          <a:p>
            <a:r>
              <a:rPr lang="zh-CN" altLang="en-US" dirty="0">
                <a:cs typeface="+mn-ea"/>
                <a:sym typeface="+mn-lt"/>
              </a:rPr>
              <a:t>Teaching background</a:t>
            </a:r>
            <a:endParaRPr lang="zh-CN" altLang="en-US" dirty="0">
              <a:cs typeface="+mn-ea"/>
              <a:sym typeface="+mn-lt"/>
            </a:endParaRPr>
          </a:p>
        </p:txBody>
      </p:sp>
      <p:pic>
        <p:nvPicPr>
          <p:cNvPr id="5" name="图片 4"/>
          <p:cNvPicPr>
            <a:picLocks noChangeAspect="1"/>
          </p:cNvPicPr>
          <p:nvPr/>
        </p:nvPicPr>
        <p:blipFill>
          <a:blip r:embed="rId5" cstate="screen"/>
          <a:stretch>
            <a:fillRect/>
          </a:stretch>
        </p:blipFill>
        <p:spPr>
          <a:xfrm>
            <a:off x="4685740" y="148518"/>
            <a:ext cx="526340" cy="677056"/>
          </a:xfrm>
          <a:prstGeom prst="rect">
            <a:avLst/>
          </a:prstGeom>
        </p:spPr>
      </p:pic>
      <p:pic>
        <p:nvPicPr>
          <p:cNvPr id="6" name="图形 5"/>
          <p:cNvPicPr preferRelativeResize="0"/>
          <p:nvPr/>
        </p:nvPicPr>
        <p:blipFill>
          <a:blip r:embed="rId6">
            <a:extLst>
              <a:ext uri="{96DAC541-7B7A-43D3-8B79-37D633B846F1}">
                <asvg:svgBlip xmlns:asvg="http://schemas.microsoft.com/office/drawing/2016/SVG/main" r:embed="rId7"/>
              </a:ext>
            </a:extLst>
          </a:blip>
          <a:stretch>
            <a:fillRect/>
          </a:stretch>
        </p:blipFill>
        <p:spPr>
          <a:xfrm flipV="1">
            <a:off x="1085740" y="796848"/>
            <a:ext cx="3600000" cy="28800"/>
          </a:xfrm>
          <a:prstGeom prst="rect">
            <a:avLst/>
          </a:prstGeom>
        </p:spPr>
      </p:pic>
      <p:grpSp>
        <p:nvGrpSpPr>
          <p:cNvPr id="7" name="组合 6"/>
          <p:cNvGrpSpPr/>
          <p:nvPr/>
        </p:nvGrpSpPr>
        <p:grpSpPr>
          <a:xfrm>
            <a:off x="142567" y="2032030"/>
            <a:ext cx="24410712" cy="3804276"/>
            <a:chOff x="-360204" y="1136892"/>
            <a:chExt cx="24086332" cy="3804276"/>
          </a:xfrm>
          <a:effectLst>
            <a:outerShdw blurRad="1155700" dist="635000" dir="8820000" sx="99000" sy="99000" algn="tr" rotWithShape="0">
              <a:prstClr val="black">
                <a:alpha val="40000"/>
              </a:prstClr>
            </a:outerShdw>
          </a:effectLst>
        </p:grpSpPr>
        <p:pic>
          <p:nvPicPr>
            <p:cNvPr id="8" name="图片 7"/>
            <p:cNvPicPr>
              <a:picLocks noChangeAspect="1"/>
            </p:cNvPicPr>
            <p:nvPr/>
          </p:nvPicPr>
          <p:blipFill>
            <a:blip r:embed="rId8" cstate="print"/>
            <a:stretch>
              <a:fillRect/>
            </a:stretch>
          </p:blipFill>
          <p:spPr>
            <a:xfrm>
              <a:off x="-360204" y="1136892"/>
              <a:ext cx="24086332" cy="3804276"/>
            </a:xfrm>
            <a:prstGeom prst="rect">
              <a:avLst/>
            </a:prstGeom>
          </p:spPr>
        </p:pic>
        <p:pic>
          <p:nvPicPr>
            <p:cNvPr id="9" name="图片 8"/>
            <p:cNvPicPr>
              <a:picLocks noChangeAspect="1"/>
            </p:cNvPicPr>
            <p:nvPr/>
          </p:nvPicPr>
          <p:blipFill rotWithShape="1">
            <a:blip r:embed="rId9" cstate="screen"/>
            <a:srcRect/>
            <a:stretch>
              <a:fillRect/>
            </a:stretch>
          </p:blipFill>
          <p:spPr>
            <a:xfrm rot="21406130">
              <a:off x="561569" y="2245260"/>
              <a:ext cx="1473225" cy="2114267"/>
            </a:xfrm>
            <a:prstGeom prst="rect">
              <a:avLst/>
            </a:prstGeom>
          </p:spPr>
        </p:pic>
        <p:pic>
          <p:nvPicPr>
            <p:cNvPr id="10" name="图片 9"/>
            <p:cNvPicPr>
              <a:picLocks noChangeAspect="1"/>
            </p:cNvPicPr>
            <p:nvPr/>
          </p:nvPicPr>
          <p:blipFill>
            <a:blip r:embed="rId10" cstate="screen"/>
            <a:stretch>
              <a:fillRect/>
            </a:stretch>
          </p:blipFill>
          <p:spPr>
            <a:xfrm rot="256033">
              <a:off x="2889623" y="2126546"/>
              <a:ext cx="1684077" cy="2113446"/>
            </a:xfrm>
            <a:prstGeom prst="rect">
              <a:avLst/>
            </a:prstGeom>
          </p:spPr>
        </p:pic>
        <p:pic>
          <p:nvPicPr>
            <p:cNvPr id="11" name="图片 10"/>
            <p:cNvPicPr>
              <a:picLocks noChangeAspect="1"/>
            </p:cNvPicPr>
            <p:nvPr/>
          </p:nvPicPr>
          <p:blipFill>
            <a:blip r:embed="rId11" cstate="screen"/>
            <a:stretch>
              <a:fillRect/>
            </a:stretch>
          </p:blipFill>
          <p:spPr>
            <a:xfrm>
              <a:off x="5334397" y="2241620"/>
              <a:ext cx="1532952" cy="2132300"/>
            </a:xfrm>
            <a:prstGeom prst="rect">
              <a:avLst/>
            </a:prstGeom>
          </p:spPr>
        </p:pic>
        <p:pic>
          <p:nvPicPr>
            <p:cNvPr id="12" name="图片 11"/>
            <p:cNvPicPr>
              <a:picLocks noChangeAspect="1"/>
            </p:cNvPicPr>
            <p:nvPr/>
          </p:nvPicPr>
          <p:blipFill>
            <a:blip r:embed="rId12" cstate="screen"/>
            <a:stretch>
              <a:fillRect/>
            </a:stretch>
          </p:blipFill>
          <p:spPr>
            <a:xfrm rot="21377798">
              <a:off x="7730559" y="2370673"/>
              <a:ext cx="1304038" cy="1640958"/>
            </a:xfrm>
            <a:prstGeom prst="rect">
              <a:avLst/>
            </a:prstGeom>
          </p:spPr>
        </p:pic>
        <p:pic>
          <p:nvPicPr>
            <p:cNvPr id="13" name="图片 12"/>
            <p:cNvPicPr>
              <a:picLocks noChangeAspect="1"/>
            </p:cNvPicPr>
            <p:nvPr/>
          </p:nvPicPr>
          <p:blipFill>
            <a:blip r:embed="rId13" cstate="screen"/>
            <a:stretch>
              <a:fillRect/>
            </a:stretch>
          </p:blipFill>
          <p:spPr>
            <a:xfrm>
              <a:off x="9931327" y="2417569"/>
              <a:ext cx="1453759" cy="1824405"/>
            </a:xfrm>
            <a:prstGeom prst="rect">
              <a:avLst/>
            </a:prstGeom>
          </p:spPr>
        </p:pic>
        <p:pic>
          <p:nvPicPr>
            <p:cNvPr id="14" name="图片 13"/>
            <p:cNvPicPr>
              <a:picLocks noChangeAspect="1"/>
            </p:cNvPicPr>
            <p:nvPr/>
          </p:nvPicPr>
          <p:blipFill>
            <a:blip r:embed="rId14" cstate="screen"/>
            <a:stretch>
              <a:fillRect/>
            </a:stretch>
          </p:blipFill>
          <p:spPr>
            <a:xfrm rot="21403992">
              <a:off x="12202940" y="2308254"/>
              <a:ext cx="1495369" cy="2080023"/>
            </a:xfrm>
            <a:prstGeom prst="rect">
              <a:avLst/>
            </a:prstGeom>
          </p:spPr>
        </p:pic>
        <p:pic>
          <p:nvPicPr>
            <p:cNvPr id="15" name="图片 14"/>
            <p:cNvPicPr>
              <a:picLocks noChangeAspect="1"/>
            </p:cNvPicPr>
            <p:nvPr/>
          </p:nvPicPr>
          <p:blipFill>
            <a:blip r:embed="rId15" cstate="screen"/>
            <a:stretch>
              <a:fillRect/>
            </a:stretch>
          </p:blipFill>
          <p:spPr>
            <a:xfrm>
              <a:off x="14492622" y="2379680"/>
              <a:ext cx="1335321" cy="1680323"/>
            </a:xfrm>
            <a:prstGeom prst="rect">
              <a:avLst/>
            </a:prstGeom>
          </p:spPr>
        </p:pic>
        <p:pic>
          <p:nvPicPr>
            <p:cNvPr id="16" name="图片 15"/>
            <p:cNvPicPr>
              <a:picLocks noChangeAspect="1"/>
            </p:cNvPicPr>
            <p:nvPr/>
          </p:nvPicPr>
          <p:blipFill>
            <a:blip r:embed="rId16" cstate="screen"/>
            <a:stretch>
              <a:fillRect/>
            </a:stretch>
          </p:blipFill>
          <p:spPr>
            <a:xfrm>
              <a:off x="16681072" y="2401136"/>
              <a:ext cx="1479948" cy="1857272"/>
            </a:xfrm>
            <a:prstGeom prst="rect">
              <a:avLst/>
            </a:prstGeom>
          </p:spPr>
        </p:pic>
        <p:pic>
          <p:nvPicPr>
            <p:cNvPr id="17" name="图片 16"/>
            <p:cNvPicPr>
              <a:picLocks noChangeAspect="1"/>
            </p:cNvPicPr>
            <p:nvPr/>
          </p:nvPicPr>
          <p:blipFill>
            <a:blip r:embed="rId17" cstate="screen"/>
            <a:stretch>
              <a:fillRect/>
            </a:stretch>
          </p:blipFill>
          <p:spPr>
            <a:xfrm rot="21425236">
              <a:off x="19023155" y="2258267"/>
              <a:ext cx="1331261" cy="1851753"/>
            </a:xfrm>
            <a:prstGeom prst="rect">
              <a:avLst/>
            </a:prstGeom>
          </p:spPr>
        </p:pic>
        <p:pic>
          <p:nvPicPr>
            <p:cNvPr id="18" name="图片 17"/>
            <p:cNvPicPr>
              <a:picLocks noChangeAspect="1"/>
            </p:cNvPicPr>
            <p:nvPr/>
          </p:nvPicPr>
          <p:blipFill>
            <a:blip r:embed="rId18" cstate="screen"/>
            <a:stretch>
              <a:fillRect/>
            </a:stretch>
          </p:blipFill>
          <p:spPr>
            <a:xfrm rot="186400">
              <a:off x="21264516" y="2214583"/>
              <a:ext cx="1641492" cy="2065601"/>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63" presetClass="path" presetSubtype="0" accel="50000" decel="50000" fill="hold" nodeType="withEffect">
                                  <p:stCondLst>
                                    <p:cond delay="0"/>
                                  </p:stCondLst>
                                  <p:childTnLst>
                                    <p:animMotion origin="layout" path="M -0.29284 -4.81481E-6 L 2.70833E-6 -4.81481E-6 " pathEditMode="relative" rAng="0" ptsTypes="AA">
                                      <p:cBhvr>
                                        <p:cTn id="15" dur="500" fill="hold"/>
                                        <p:tgtEl>
                                          <p:spTgt spid="5"/>
                                        </p:tgtEl>
                                        <p:attrNameLst>
                                          <p:attrName>ppt_x</p:attrName>
                                          <p:attrName>ppt_y</p:attrName>
                                        </p:attrNameLst>
                                      </p:cBhvr>
                                      <p:rCtr x="14883" y="0"/>
                                    </p:animMotion>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1000"/>
                            </p:stCondLst>
                            <p:childTnLst>
                              <p:par>
                                <p:cTn id="20" presetID="0" presetClass="entr" presetSubtype="0" fill="hold" grpId="0" nodeType="afterEffect">
                                  <p:stCondLst>
                                    <p:cond delay="0"/>
                                  </p:stCondLst>
                                  <p:iterate type="lt">
                                    <p:tmPct val="10000"/>
                                  </p:iterate>
                                  <p:childTnLst>
                                    <p:set>
                                      <p:cBhvr>
                                        <p:cTn id="21" dur="500" fill="hold">
                                          <p:stCondLst>
                                            <p:cond delay="0"/>
                                          </p:stCondLst>
                                        </p:cTn>
                                        <p:tgtEl>
                                          <p:spTgt spid="3"/>
                                        </p:tgtEl>
                                        <p:attrNameLst>
                                          <p:attrName>style.visibility</p:attrName>
                                        </p:attrNameLst>
                                      </p:cBhvr>
                                      <p:to>
                                        <p:strVal val="visible"/>
                                      </p:to>
                                    </p:set>
                                    <p:anim to="" calcmode="lin" valueType="num">
                                      <p:cBhvr>
                                        <p:cTn id="22" dur="50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23" dur="500" fill="hold">
                                          <p:stCondLst>
                                            <p:cond delay="0"/>
                                          </p:stCondLst>
                                        </p:cTn>
                                        <p:tgtEl>
                                          <p:spTgt spid="3"/>
                                        </p:tgtEl>
                                        <p:attrNameLst>
                                          <p:attrName>ppt_w</p:attrName>
                                        </p:attrNameLst>
                                      </p:cBhvr>
                                      <p:tavLst>
                                        <p:tav tm="0" fmla="#ppt_w-#ppt_w*((1.5-1.5*$)^3-(1.5-1.5*$)^2)">
                                          <p:val>
                                            <p:fltVal val="0"/>
                                          </p:val>
                                        </p:tav>
                                        <p:tav tm="100000">
                                          <p:val>
                                            <p:fltVal val="1"/>
                                          </p:val>
                                        </p:tav>
                                      </p:tavLst>
                                    </p:anim>
                                  </p:childTnLst>
                                </p:cTn>
                              </p:par>
                              <p:par>
                                <p:cTn id="24" presetID="0" presetClass="entr" presetSubtype="0" fill="hold" grpId="0" nodeType="withEffect">
                                  <p:stCondLst>
                                    <p:cond delay="0"/>
                                  </p:stCondLst>
                                  <p:iterate type="lt">
                                    <p:tmPct val="2353"/>
                                  </p:iterate>
                                  <p:childTnLst>
                                    <p:set>
                                      <p:cBhvr>
                                        <p:cTn id="25" dur="500" fill="hold">
                                          <p:stCondLst>
                                            <p:cond delay="0"/>
                                          </p:stCondLst>
                                        </p:cTn>
                                        <p:tgtEl>
                                          <p:spTgt spid="4"/>
                                        </p:tgtEl>
                                        <p:attrNameLst>
                                          <p:attrName>style.visibility</p:attrName>
                                        </p:attrNameLst>
                                      </p:cBhvr>
                                      <p:to>
                                        <p:strVal val="visible"/>
                                      </p:to>
                                    </p:set>
                                    <p:anim to="" calcmode="lin" valueType="num">
                                      <p:cBhvr>
                                        <p:cTn id="26" dur="500" fill="hold">
                                          <p:stCondLst>
                                            <p:cond delay="0"/>
                                          </p:stCondLst>
                                        </p:cTn>
                                        <p:tgtEl>
                                          <p:spTgt spid="4"/>
                                        </p:tgtEl>
                                        <p:attrNameLst>
                                          <p:attrName>ppt_h</p:attrName>
                                        </p:attrNameLst>
                                      </p:cBhvr>
                                      <p:tavLst>
                                        <p:tav tm="0" fmla="#ppt_h-#ppt_h*((1.5-1.5*$)^3-(1.5-1.5*$)^2)">
                                          <p:val>
                                            <p:fltVal val="0"/>
                                          </p:val>
                                        </p:tav>
                                        <p:tav tm="100000">
                                          <p:val>
                                            <p:fltVal val="1"/>
                                          </p:val>
                                        </p:tav>
                                      </p:tavLst>
                                    </p:anim>
                                    <p:anim to="" calcmode="lin" valueType="num">
                                      <p:cBhvr>
                                        <p:cTn id="27" dur="500" fill="hold">
                                          <p:stCondLst>
                                            <p:cond delay="0"/>
                                          </p:stCondLst>
                                        </p:cTn>
                                        <p:tgtEl>
                                          <p:spTgt spid="4"/>
                                        </p:tgtEl>
                                        <p:attrNameLst>
                                          <p:attrName>ppt_w</p:attrName>
                                        </p:attrNameLst>
                                      </p:cBhvr>
                                      <p:tavLst>
                                        <p:tav tm="0" fmla="#ppt_w-#ppt_w*((1.5-1.5*$)^3-(1.5-1.5*$)^2)">
                                          <p:val>
                                            <p:fltVal val="0"/>
                                          </p:val>
                                        </p:tav>
                                        <p:tav tm="100000">
                                          <p:val>
                                            <p:fltVal val="1"/>
                                          </p:val>
                                        </p:tav>
                                      </p:tavLst>
                                    </p:anim>
                                  </p:childTnLst>
                                </p:cTn>
                              </p:par>
                              <p:par>
                                <p:cTn id="28" presetID="10" presetClass="exit" presetSubtype="0" fill="hold" nodeType="withEffect">
                                  <p:stCondLst>
                                    <p:cond delay="0"/>
                                  </p:stCondLst>
                                  <p:childTnLst>
                                    <p:animEffect transition="out" filter="fade">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10" presetClass="entr" presetSubtype="0" fill="hold" nodeType="withEffect">
                                  <p:stCondLst>
                                    <p:cond delay="75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35" presetClass="path" presetSubtype="0" autoRev="1" fill="hold" nodeType="withEffect">
                                  <p:stCondLst>
                                    <p:cond delay="750"/>
                                  </p:stCondLst>
                                  <p:childTnLst>
                                    <p:animMotion origin="layout" path="M -4.16667E-7 -1.11111E-6 L -0.67669 0.0125 " pathEditMode="relative" rAng="0" ptsTypes="AA">
                                      <p:cBhvr>
                                        <p:cTn id="35" dur="15000" fill="hold"/>
                                        <p:tgtEl>
                                          <p:spTgt spid="7"/>
                                        </p:tgtEl>
                                        <p:attrNameLst>
                                          <p:attrName>ppt_x</p:attrName>
                                          <p:attrName>ppt_y</p:attrName>
                                        </p:attrNameLst>
                                      </p:cBhvr>
                                      <p:rCtr x="-33841" y="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PA-文本框 41"/>
          <p:cNvSpPr txBox="1"/>
          <p:nvPr>
            <p:custDataLst>
              <p:tags r:id="rId2"/>
            </p:custDataLst>
          </p:nvPr>
        </p:nvSpPr>
        <p:spPr>
          <a:xfrm rot="21023962">
            <a:off x="-228742" y="150192"/>
            <a:ext cx="11663858" cy="2646878"/>
          </a:xfrm>
          <a:prstGeom prst="rect">
            <a:avLst/>
          </a:prstGeom>
          <a:noFill/>
        </p:spPr>
        <p:txBody>
          <a:bodyPr wrap="square" rtlCol="0">
            <a:spAutoFit/>
          </a:bodyPr>
          <a:lstStyle/>
          <a:p>
            <a:pPr algn="dist"/>
            <a:r>
              <a:rPr lang="zh-CN" altLang="en-US" sz="16600" b="1" dirty="0">
                <a:solidFill>
                  <a:schemeClr val="bg1"/>
                </a:solidFill>
                <a:cs typeface="+mn-ea"/>
                <a:sym typeface="+mn-lt"/>
              </a:rPr>
              <a:t>教学过程</a:t>
            </a:r>
            <a:endParaRPr lang="zh-CN" altLang="en-US" sz="16600" b="1" dirty="0">
              <a:solidFill>
                <a:schemeClr val="bg1"/>
              </a:solidFill>
              <a:cs typeface="+mn-ea"/>
              <a:sym typeface="+mn-lt"/>
            </a:endParaRPr>
          </a:p>
        </p:txBody>
      </p:sp>
      <p:sp>
        <p:nvSpPr>
          <p:cNvPr id="3" name="PA-文本框 41"/>
          <p:cNvSpPr txBox="1"/>
          <p:nvPr>
            <p:custDataLst>
              <p:tags r:id="rId3"/>
            </p:custDataLst>
          </p:nvPr>
        </p:nvSpPr>
        <p:spPr>
          <a:xfrm rot="21023962">
            <a:off x="-272140" y="182093"/>
            <a:ext cx="11663858" cy="2646878"/>
          </a:xfrm>
          <a:prstGeom prst="rect">
            <a:avLst/>
          </a:prstGeom>
          <a:noFill/>
        </p:spPr>
        <p:txBody>
          <a:bodyPr wrap="square" rtlCol="0">
            <a:spAutoFit/>
          </a:bodyPr>
          <a:lstStyle/>
          <a:p>
            <a:pPr algn="dist"/>
            <a:r>
              <a:rPr lang="zh-CN" altLang="en-US" sz="16600" b="1" dirty="0">
                <a:blipFill>
                  <a:blip r:embed="rId4"/>
                  <a:stretch>
                    <a:fillRect/>
                  </a:stretch>
                </a:blipFill>
                <a:cs typeface="+mn-ea"/>
                <a:sym typeface="+mn-lt"/>
              </a:rPr>
              <a:t>教学过程</a:t>
            </a:r>
            <a:endParaRPr lang="zh-CN" altLang="en-US" sz="16600" b="1" dirty="0">
              <a:blipFill>
                <a:blip r:embed="rId4"/>
                <a:stretch>
                  <a:fillRect/>
                </a:stretch>
              </a:blipFill>
              <a:cs typeface="+mn-ea"/>
              <a:sym typeface="+mn-lt"/>
            </a:endParaRPr>
          </a:p>
        </p:txBody>
      </p:sp>
      <p:pic>
        <p:nvPicPr>
          <p:cNvPr id="4" name="图片 3"/>
          <p:cNvPicPr>
            <a:picLocks noChangeAspect="1"/>
          </p:cNvPicPr>
          <p:nvPr/>
        </p:nvPicPr>
        <p:blipFill>
          <a:blip r:embed="rId5" cstate="screen"/>
          <a:stretch>
            <a:fillRect/>
          </a:stretch>
        </p:blipFill>
        <p:spPr>
          <a:xfrm rot="14021433" flipH="1" flipV="1">
            <a:off x="4586750" y="766613"/>
            <a:ext cx="1599490" cy="905154"/>
          </a:xfrm>
          <a:prstGeom prst="rect">
            <a:avLst/>
          </a:prstGeom>
        </p:spPr>
      </p:pic>
      <p:sp>
        <p:nvSpPr>
          <p:cNvPr id="5" name="TextBox 46"/>
          <p:cNvSpPr txBox="1"/>
          <p:nvPr/>
        </p:nvSpPr>
        <p:spPr bwMode="auto">
          <a:xfrm rot="21069755">
            <a:off x="1836061" y="244709"/>
            <a:ext cx="2669177" cy="782074"/>
          </a:xfrm>
          <a:prstGeom prst="rect">
            <a:avLst/>
          </a:prstGeom>
          <a:noFill/>
          <a:effectLst>
            <a:outerShdw blurRad="50800" dist="38100" dir="2700000" algn="tl" rotWithShape="0">
              <a:prstClr val="black">
                <a:alpha val="40000"/>
              </a:prstClr>
            </a:outerShdw>
          </a:effectLst>
        </p:spPr>
        <p:txBody>
          <a:bodyPr wrap="square" lIns="0" tIns="0" rIns="0" bIns="0">
            <a:spAutoFit/>
          </a:bodyPr>
          <a:lstStyle/>
          <a:p>
            <a:pPr>
              <a:lnSpc>
                <a:spcPct val="150000"/>
              </a:lnSpc>
            </a:pPr>
            <a:r>
              <a:rPr lang="zh-CN" altLang="en-US" dirty="0">
                <a:cs typeface="+mn-ea"/>
                <a:sym typeface="+mn-lt"/>
              </a:rPr>
              <a:t>点击输入简要文字内容，文字内容需概括精炼，</a:t>
            </a:r>
            <a:endParaRPr lang="en-US" altLang="zh-CN"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3"/>
                                            </p:tgtEl>
                                            <p:attrNameLst>
                                              <p:attrName>ppt_w</p:attrName>
                                            </p:attrNameLst>
                                          </p:cBhvr>
                                          <p:tavLst>
                                            <p:tav tm="0" fmla="#ppt_w-#ppt_w*cos(4*pi*$)*(1-$)^2">
                                              <p:val>
                                                <p:fltVal val="0"/>
                                              </p:val>
                                            </p:tav>
                                            <p:tav tm="100000">
                                              <p:val>
                                                <p:flt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fltVal val="0"/>
                                              </p:val>
                                            </p:tav>
                                            <p:tav tm="100000">
                                              <p:val>
                                                <p:fltVal val="1"/>
                                              </p:val>
                                            </p:tav>
                                          </p:tavLst>
                                        </p:anim>
                                        <p:anim to="" calcmode="lin" valueType="num">
                                          <p:cBhvr>
                                            <p:cTn id="13" dur="750" fill="hold">
                                              <p:stCondLst>
                                                <p:cond delay="0"/>
                                              </p:stCondLst>
                                            </p:cTn>
                                            <p:tgtEl>
                                              <p:spTgt spid="2"/>
                                            </p:tgtEl>
                                            <p:attrNameLst>
                                              <p:attrName>ppt_w</p:attrName>
                                            </p:attrNameLst>
                                          </p:cBhvr>
                                          <p:tavLst>
                                            <p:tav tm="0" fmla="#ppt_w-#ppt_w*cos(4*pi*$)*(1-$)^2">
                                              <p:val>
                                                <p:fltVal val="0"/>
                                              </p:val>
                                            </p:tav>
                                            <p:tav tm="100000">
                                              <p:val>
                                                <p:fltVal val="1"/>
                                              </p:val>
                                            </p:tav>
                                          </p:tavLst>
                                        </p:anim>
                                      </p:childTnLst>
                                    </p:cTn>
                                  </p:par>
                                </p:childTnLst>
                              </p:cTn>
                            </p:par>
                            <p:par>
                              <p:cTn id="14" fill="hold">
                                <p:stCondLst>
                                  <p:cond delay="1950"/>
                                </p:stCondLst>
                                <p:childTnLst>
                                  <p:par>
                                    <p:cTn id="15" presetID="2" presetClass="entr" presetSubtype="9" fill="hold" nodeType="afterEffect" p14:presetBounceEnd="67000">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14:bounceEnd="67000">
                                          <p:cBhvr additive="base">
                                            <p:cTn id="17" dur="750" fill="hold"/>
                                            <p:tgtEl>
                                              <p:spTgt spid="4"/>
                                            </p:tgtEl>
                                            <p:attrNameLst>
                                              <p:attrName>ppt_x</p:attrName>
                                            </p:attrNameLst>
                                          </p:cBhvr>
                                          <p:tavLst>
                                            <p:tav tm="0">
                                              <p:val>
                                                <p:strVal val="0-#ppt_w/2"/>
                                              </p:val>
                                            </p:tav>
                                            <p:tav tm="100000">
                                              <p:val>
                                                <p:strVal val="#ppt_x"/>
                                              </p:val>
                                            </p:tav>
                                          </p:tavLst>
                                        </p:anim>
                                        <p:anim calcmode="lin" valueType="num" p14:bounceEnd="67000">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950"/>
                                </p:stCondLst>
                                <p:childTnLst>
                                  <p:par>
                                    <p:cTn id="20" presetID="2" presetClass="entr" presetSubtype="9" fill="hold" grpId="0" nodeType="afterEffect" p14:presetBounceEnd="67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67000">
                                          <p:cBhvr additive="base">
                                            <p:cTn id="22" dur="750" fill="hold"/>
                                            <p:tgtEl>
                                              <p:spTgt spid="5"/>
                                            </p:tgtEl>
                                            <p:attrNameLst>
                                              <p:attrName>ppt_x</p:attrName>
                                            </p:attrNameLst>
                                          </p:cBhvr>
                                          <p:tavLst>
                                            <p:tav tm="0">
                                              <p:val>
                                                <p:strVal val="0-#ppt_w/2"/>
                                              </p:val>
                                            </p:tav>
                                            <p:tav tm="100000">
                                              <p:val>
                                                <p:strVal val="#ppt_x"/>
                                              </p:val>
                                            </p:tav>
                                          </p:tavLst>
                                        </p:anim>
                                        <p:anim calcmode="lin" valueType="num" p14:bounceEnd="67000">
                                          <p:cBhvr additive="base">
                                            <p:cTn id="2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cos(4*pi*$)*(1-$)^2">
                                              <p:val>
                                                <p:fltVal val="0"/>
                                              </p:val>
                                            </p:tav>
                                            <p:tav tm="100000">
                                              <p:val>
                                                <p:fltVal val="1"/>
                                              </p:val>
                                            </p:tav>
                                          </p:tavLst>
                                        </p:anim>
                                        <p:anim to="" calcmode="lin" valueType="num">
                                          <p:cBhvr>
                                            <p:cTn id="8" dur="750" fill="hold">
                                              <p:stCondLst>
                                                <p:cond delay="0"/>
                                              </p:stCondLst>
                                            </p:cTn>
                                            <p:tgtEl>
                                              <p:spTgt spid="3"/>
                                            </p:tgtEl>
                                            <p:attrNameLst>
                                              <p:attrName>ppt_w</p:attrName>
                                            </p:attrNameLst>
                                          </p:cBhvr>
                                          <p:tavLst>
                                            <p:tav tm="0" fmla="#ppt_w-#ppt_w*cos(4*pi*$)*(1-$)^2">
                                              <p:val>
                                                <p:fltVal val="0"/>
                                              </p:val>
                                            </p:tav>
                                            <p:tav tm="100000">
                                              <p:val>
                                                <p:fltVal val="1"/>
                                              </p:val>
                                            </p:tav>
                                          </p:tavLst>
                                        </p:anim>
                                      </p:childTnLst>
                                    </p:cTn>
                                  </p:par>
                                </p:childTnLst>
                              </p:cTn>
                            </p:par>
                            <p:par>
                              <p:cTn id="9" fill="hold">
                                <p:stCondLst>
                                  <p:cond delay="975"/>
                                </p:stCondLst>
                                <p:childTnLst>
                                  <p:par>
                                    <p:cTn id="10" presetID="0" presetClass="entr" presetSubtype="0" fill="hold" grpId="0" nodeType="afterEffect">
                                      <p:stCondLst>
                                        <p:cond delay="0"/>
                                      </p:stCondLst>
                                      <p:iterate type="lt">
                                        <p:tmPct val="10000"/>
                                      </p:iterate>
                                      <p:childTnLst>
                                        <p:set>
                                          <p:cBhvr>
                                            <p:cTn id="11" dur="750" fill="hold">
                                              <p:stCondLst>
                                                <p:cond delay="0"/>
                                              </p:stCondLst>
                                            </p:cTn>
                                            <p:tgtEl>
                                              <p:spTgt spid="2"/>
                                            </p:tgtEl>
                                            <p:attrNameLst>
                                              <p:attrName>style.visibility</p:attrName>
                                            </p:attrNameLst>
                                          </p:cBhvr>
                                          <p:to>
                                            <p:strVal val="visible"/>
                                          </p:to>
                                        </p:set>
                                        <p:anim to="" calcmode="lin" valueType="num">
                                          <p:cBhvr>
                                            <p:cTn id="12" dur="750" fill="hold">
                                              <p:stCondLst>
                                                <p:cond delay="0"/>
                                              </p:stCondLst>
                                            </p:cTn>
                                            <p:tgtEl>
                                              <p:spTgt spid="2"/>
                                            </p:tgtEl>
                                            <p:attrNameLst>
                                              <p:attrName>ppt_h</p:attrName>
                                            </p:attrNameLst>
                                          </p:cBhvr>
                                          <p:tavLst>
                                            <p:tav tm="0" fmla="#ppt_h-#ppt_h*cos(4*pi*$)*(1-$)^2">
                                              <p:val>
                                                <p:fltVal val="0"/>
                                              </p:val>
                                            </p:tav>
                                            <p:tav tm="100000">
                                              <p:val>
                                                <p:fltVal val="1"/>
                                              </p:val>
                                            </p:tav>
                                          </p:tavLst>
                                        </p:anim>
                                        <p:anim to="" calcmode="lin" valueType="num">
                                          <p:cBhvr>
                                            <p:cTn id="13" dur="750" fill="hold">
                                              <p:stCondLst>
                                                <p:cond delay="0"/>
                                              </p:stCondLst>
                                            </p:cTn>
                                            <p:tgtEl>
                                              <p:spTgt spid="2"/>
                                            </p:tgtEl>
                                            <p:attrNameLst>
                                              <p:attrName>ppt_w</p:attrName>
                                            </p:attrNameLst>
                                          </p:cBhvr>
                                          <p:tavLst>
                                            <p:tav tm="0" fmla="#ppt_w-#ppt_w*cos(4*pi*$)*(1-$)^2">
                                              <p:val>
                                                <p:fltVal val="0"/>
                                              </p:val>
                                            </p:tav>
                                            <p:tav tm="100000">
                                              <p:val>
                                                <p:fltVal val="1"/>
                                              </p:val>
                                            </p:tav>
                                          </p:tavLst>
                                        </p:anim>
                                      </p:childTnLst>
                                    </p:cTn>
                                  </p:par>
                                </p:childTnLst>
                              </p:cTn>
                            </p:par>
                            <p:par>
                              <p:cTn id="14" fill="hold">
                                <p:stCondLst>
                                  <p:cond delay="1950"/>
                                </p:stCondLst>
                                <p:childTnLst>
                                  <p:par>
                                    <p:cTn id="15" presetID="2" presetClass="entr" presetSubtype="9"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0-#ppt_w/2"/>
                                              </p:val>
                                            </p:tav>
                                            <p:tav tm="100000">
                                              <p:val>
                                                <p:strVal val="#ppt_x"/>
                                              </p:val>
                                            </p:tav>
                                          </p:tavLst>
                                        </p:anim>
                                        <p:anim calcmode="lin" valueType="num">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2950"/>
                                </p:stCondLst>
                                <p:childTnLst>
                                  <p:par>
                                    <p:cTn id="20" presetID="2" presetClass="entr" presetSubtype="9"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0-#ppt_w/2"/>
                                              </p:val>
                                            </p:tav>
                                            <p:tav tm="100000">
                                              <p:val>
                                                <p:strVal val="#ppt_x"/>
                                              </p:val>
                                            </p:tav>
                                          </p:tavLst>
                                        </p:anim>
                                        <p:anim calcmode="lin" valueType="num">
                                          <p:cBhvr additive="base">
                                            <p:cTn id="23"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mc:Fallback>
  </mc:AlternateContent>
</p:sld>
</file>

<file path=ppt/tags/tag1.xml><?xml version="1.0" encoding="utf-8"?>
<p:tagLst xmlns:p="http://schemas.openxmlformats.org/presentationml/2006/main">
  <p:tag name="RESOURCELIBID" val="430"/>
  <p:tag name="PA" val="v4.0.0"/>
</p:tagLst>
</file>

<file path=ppt/tags/tag10.xml><?xml version="1.0" encoding="utf-8"?>
<p:tagLst xmlns:p="http://schemas.openxmlformats.org/presentationml/2006/main">
  <p:tag name="PA" val="v5.0.2"/>
  <p:tag name="RESOURCELIBID" val="430"/>
</p:tagLst>
</file>

<file path=ppt/tags/tag11.xml><?xml version="1.0" encoding="utf-8"?>
<p:tagLst xmlns:p="http://schemas.openxmlformats.org/presentationml/2006/main">
  <p:tag name="PA" val="v5.0.2"/>
  <p:tag name="RESOURCELIBID" val="431"/>
</p:tagLst>
</file>

<file path=ppt/tags/tag12.xml><?xml version="1.0" encoding="utf-8"?>
<p:tagLst xmlns:p="http://schemas.openxmlformats.org/presentationml/2006/main">
  <p:tag name="PA" val="v5.0.2"/>
  <p:tag name="RESOURCELIBID" val="431"/>
</p:tagLst>
</file>

<file path=ppt/tags/tag13.xml><?xml version="1.0" encoding="utf-8"?>
<p:tagLst xmlns:p="http://schemas.openxmlformats.org/presentationml/2006/main">
  <p:tag name="PA" val="v5.0.2"/>
  <p:tag name="RESOURCELIBID" val="431"/>
</p:tagLst>
</file>

<file path=ppt/tags/tag14.xml><?xml version="1.0" encoding="utf-8"?>
<p:tagLst xmlns:p="http://schemas.openxmlformats.org/presentationml/2006/main">
  <p:tag name="PA" val="v5.0.2"/>
  <p:tag name="RESOURCELIBID" val="431"/>
</p:tagLst>
</file>

<file path=ppt/tags/tag15.xml><?xml version="1.0" encoding="utf-8"?>
<p:tagLst xmlns:p="http://schemas.openxmlformats.org/presentationml/2006/main">
  <p:tag name="PA" val="v4.3.1"/>
</p:tagLst>
</file>

<file path=ppt/tags/tag16.xml><?xml version="1.0" encoding="utf-8"?>
<p:tagLst xmlns:p="http://schemas.openxmlformats.org/presentationml/2006/main">
  <p:tag name="PA" val="v4.3.1"/>
</p:tagLst>
</file>

<file path=ppt/tags/tag17.xml><?xml version="1.0" encoding="utf-8"?>
<p:tagLst xmlns:p="http://schemas.openxmlformats.org/presentationml/2006/main">
  <p:tag name="PA" val="v4.3.1"/>
</p:tagLst>
</file>

<file path=ppt/tags/tag18.xml><?xml version="1.0" encoding="utf-8"?>
<p:tagLst xmlns:p="http://schemas.openxmlformats.org/presentationml/2006/main">
  <p:tag name="PA" val="v4.3.1"/>
</p:tagLst>
</file>

<file path=ppt/tags/tag19.xml><?xml version="1.0" encoding="utf-8"?>
<p:tagLst xmlns:p="http://schemas.openxmlformats.org/presentationml/2006/main">
  <p:tag name="PA" val="v4.3.1"/>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PA" val="v4.3.1"/>
</p:tagLst>
</file>

<file path=ppt/tags/tag21.xml><?xml version="1.0" encoding="utf-8"?>
<p:tagLst xmlns:p="http://schemas.openxmlformats.org/presentationml/2006/main">
  <p:tag name="PA" val="v4.3.1"/>
</p:tagLst>
</file>

<file path=ppt/tags/tag22.xml><?xml version="1.0" encoding="utf-8"?>
<p:tagLst xmlns:p="http://schemas.openxmlformats.org/presentationml/2006/main">
  <p:tag name="PA" val="v4.3.1"/>
</p:tagLst>
</file>

<file path=ppt/tags/tag23.xml><?xml version="1.0" encoding="utf-8"?>
<p:tagLst xmlns:p="http://schemas.openxmlformats.org/presentationml/2006/main">
  <p:tag name="PA" val="v4.3.1"/>
</p:tagLst>
</file>

<file path=ppt/tags/tag24.xml><?xml version="1.0" encoding="utf-8"?>
<p:tagLst xmlns:p="http://schemas.openxmlformats.org/presentationml/2006/main">
  <p:tag name="PA" val="v4.3.1"/>
</p:tagLst>
</file>

<file path=ppt/tags/tag25.xml><?xml version="1.0" encoding="utf-8"?>
<p:tagLst xmlns:p="http://schemas.openxmlformats.org/presentationml/2006/main">
  <p:tag name="PA" val="v4.3.1"/>
</p:tagLst>
</file>

<file path=ppt/tags/tag26.xml><?xml version="1.0" encoding="utf-8"?>
<p:tagLst xmlns:p="http://schemas.openxmlformats.org/presentationml/2006/main">
  <p:tag name="PA" val="v4.3.1"/>
</p:tagLst>
</file>

<file path=ppt/tags/tag27.xml><?xml version="1.0" encoding="utf-8"?>
<p:tagLst xmlns:p="http://schemas.openxmlformats.org/presentationml/2006/main">
  <p:tag name="PA" val="v4.3.1"/>
</p:tagLst>
</file>

<file path=ppt/tags/tag28.xml><?xml version="1.0" encoding="utf-8"?>
<p:tagLst xmlns:p="http://schemas.openxmlformats.org/presentationml/2006/main">
  <p:tag name="PA" val="v4.3.1"/>
</p:tagLst>
</file>

<file path=ppt/tags/tag29.xml><?xml version="1.0" encoding="utf-8"?>
<p:tagLst xmlns:p="http://schemas.openxmlformats.org/presentationml/2006/main">
  <p:tag name="PA" val="v4.3.1"/>
</p:tagLst>
</file>

<file path=ppt/tags/tag3.xml><?xml version="1.0" encoding="utf-8"?>
<p:tagLst xmlns:p="http://schemas.openxmlformats.org/presentationml/2006/main">
  <p:tag name="PA" val="v4.0.0"/>
</p:tagLst>
</file>

<file path=ppt/tags/tag30.xml><?xml version="1.0" encoding="utf-8"?>
<p:tagLst xmlns:p="http://schemas.openxmlformats.org/presentationml/2006/main">
  <p:tag name="PA" val="v5.0.2"/>
  <p:tag name="RESOURCELIBID" val="431"/>
</p:tagLst>
</file>

<file path=ppt/tags/tag31.xml><?xml version="1.0" encoding="utf-8"?>
<p:tagLst xmlns:p="http://schemas.openxmlformats.org/presentationml/2006/main">
  <p:tag name="PA" val="v5.0.2"/>
  <p:tag name="RESOURCELIBID" val="431"/>
</p:tagLst>
</file>

<file path=ppt/tags/tag32.xml><?xml version="1.0" encoding="utf-8"?>
<p:tagLst xmlns:p="http://schemas.openxmlformats.org/presentationml/2006/main">
  <p:tag name="PA" val="v5.0.2"/>
  <p:tag name="RESOURCELIBID" val="431"/>
</p:tagLst>
</file>

<file path=ppt/tags/tag33.xml><?xml version="1.0" encoding="utf-8"?>
<p:tagLst xmlns:p="http://schemas.openxmlformats.org/presentationml/2006/main">
  <p:tag name="PA" val="v5.0.2"/>
  <p:tag name="RESOURCELIBID" val="431"/>
</p:tagLst>
</file>

<file path=ppt/tags/tag34.xml><?xml version="1.0" encoding="utf-8"?>
<p:tagLst xmlns:p="http://schemas.openxmlformats.org/presentationml/2006/main">
  <p:tag name="PA" val="v5.0.2"/>
  <p:tag name="RESOURCELIBID" val="430"/>
</p:tagLst>
</file>

<file path=ppt/tags/tag35.xml><?xml version="1.0" encoding="utf-8"?>
<p:tagLst xmlns:p="http://schemas.openxmlformats.org/presentationml/2006/main">
  <p:tag name="PA" val="v5.0.2"/>
  <p:tag name="RESOURCELIBID" val="430"/>
</p:tagLst>
</file>

<file path=ppt/tags/tag36.xml><?xml version="1.0" encoding="utf-8"?>
<p:tagLst xmlns:p="http://schemas.openxmlformats.org/presentationml/2006/main">
  <p:tag name="PA" val="v5.0.2"/>
  <p:tag name="RESOURCELIBID" val="431"/>
</p:tagLst>
</file>

<file path=ppt/tags/tag37.xml><?xml version="1.0" encoding="utf-8"?>
<p:tagLst xmlns:p="http://schemas.openxmlformats.org/presentationml/2006/main">
  <p:tag name="PA" val="v5.0.2"/>
  <p:tag name="RESOURCELIBID" val="431"/>
</p:tagLst>
</file>

<file path=ppt/tags/tag38.xml><?xml version="1.0" encoding="utf-8"?>
<p:tagLst xmlns:p="http://schemas.openxmlformats.org/presentationml/2006/main">
  <p:tag name="PA" val="v5.0.2"/>
  <p:tag name="RESOURCELIBID" val="431"/>
</p:tagLst>
</file>

<file path=ppt/tags/tag39.xml><?xml version="1.0" encoding="utf-8"?>
<p:tagLst xmlns:p="http://schemas.openxmlformats.org/presentationml/2006/main">
  <p:tag name="PA" val="v5.0.2"/>
  <p:tag name="RESOURCELIBID" val="431"/>
</p:tagLst>
</file>

<file path=ppt/tags/tag4.xml><?xml version="1.0" encoding="utf-8"?>
<p:tagLst xmlns:p="http://schemas.openxmlformats.org/presentationml/2006/main">
  <p:tag name="RESOURCELIBID" val="430"/>
  <p:tag name="PA" val="v4.0.0"/>
</p:tagLst>
</file>

<file path=ppt/tags/tag40.xml><?xml version="1.0" encoding="utf-8"?>
<p:tagLst xmlns:p="http://schemas.openxmlformats.org/presentationml/2006/main">
  <p:tag name="PA" val="v5.0.2"/>
  <p:tag name="RESOURCELIBID" val="431"/>
</p:tagLst>
</file>

<file path=ppt/tags/tag41.xml><?xml version="1.0" encoding="utf-8"?>
<p:tagLst xmlns:p="http://schemas.openxmlformats.org/presentationml/2006/main">
  <p:tag name="PA" val="v5.0.2"/>
  <p:tag name="RESOURCELIBID" val="431"/>
</p:tagLst>
</file>

<file path=ppt/tags/tag42.xml><?xml version="1.0" encoding="utf-8"?>
<p:tagLst xmlns:p="http://schemas.openxmlformats.org/presentationml/2006/main">
  <p:tag name="PA" val="v5.0.2"/>
  <p:tag name="RESOURCELIBID" val="431"/>
</p:tagLst>
</file>

<file path=ppt/tags/tag43.xml><?xml version="1.0" encoding="utf-8"?>
<p:tagLst xmlns:p="http://schemas.openxmlformats.org/presentationml/2006/main">
  <p:tag name="PA" val="v5.0.2"/>
  <p:tag name="RESOURCELIBID" val="431"/>
</p:tagLst>
</file>

<file path=ppt/tags/tag44.xml><?xml version="1.0" encoding="utf-8"?>
<p:tagLst xmlns:p="http://schemas.openxmlformats.org/presentationml/2006/main">
  <p:tag name="PA" val="v5.0.2"/>
  <p:tag name="RESOURCELIBID" val="430"/>
</p:tagLst>
</file>

<file path=ppt/tags/tag45.xml><?xml version="1.0" encoding="utf-8"?>
<p:tagLst xmlns:p="http://schemas.openxmlformats.org/presentationml/2006/main">
  <p:tag name="PA" val="v5.0.2"/>
  <p:tag name="RESOURCELIBID" val="430"/>
</p:tagLst>
</file>

<file path=ppt/tags/tag46.xml><?xml version="1.0" encoding="utf-8"?>
<p:tagLst xmlns:p="http://schemas.openxmlformats.org/presentationml/2006/main">
  <p:tag name="PA" val="v5.0.2"/>
  <p:tag name="RESOURCELIBID" val="431"/>
</p:tagLst>
</file>

<file path=ppt/tags/tag47.xml><?xml version="1.0" encoding="utf-8"?>
<p:tagLst xmlns:p="http://schemas.openxmlformats.org/presentationml/2006/main">
  <p:tag name="PA" val="v5.0.2"/>
  <p:tag name="RESOURCELIBID" val="431"/>
</p:tagLst>
</file>

<file path=ppt/tags/tag48.xml><?xml version="1.0" encoding="utf-8"?>
<p:tagLst xmlns:p="http://schemas.openxmlformats.org/presentationml/2006/main">
  <p:tag name="PA" val="v5.0.2"/>
  <p:tag name="RESOURCELIBID" val="431"/>
</p:tagLst>
</file>

<file path=ppt/tags/tag49.xml><?xml version="1.0" encoding="utf-8"?>
<p:tagLst xmlns:p="http://schemas.openxmlformats.org/presentationml/2006/main">
  <p:tag name="PA" val="v5.0.2"/>
  <p:tag name="RESOURCELIBID" val="431"/>
</p:tagLst>
</file>

<file path=ppt/tags/tag5.xml><?xml version="1.0" encoding="utf-8"?>
<p:tagLst xmlns:p="http://schemas.openxmlformats.org/presentationml/2006/main">
  <p:tag name="PA" val="v5.0.2"/>
  <p:tag name="RESOURCELIBID" val="464"/>
</p:tagLst>
</file>

<file path=ppt/tags/tag50.xml><?xml version="1.0" encoding="utf-8"?>
<p:tagLst xmlns:p="http://schemas.openxmlformats.org/presentationml/2006/main">
  <p:tag name="PA" val="v5.0.2"/>
  <p:tag name="RESOURCELIBID" val="431"/>
</p:tagLst>
</file>

<file path=ppt/tags/tag51.xml><?xml version="1.0" encoding="utf-8"?>
<p:tagLst xmlns:p="http://schemas.openxmlformats.org/presentationml/2006/main">
  <p:tag name="PA" val="v5.0.2"/>
  <p:tag name="RESOURCELIBID" val="431"/>
</p:tagLst>
</file>

<file path=ppt/tags/tag52.xml><?xml version="1.0" encoding="utf-8"?>
<p:tagLst xmlns:p="http://schemas.openxmlformats.org/presentationml/2006/main">
  <p:tag name="PA" val="v5.0.2"/>
  <p:tag name="RESOURCELIBID" val="431"/>
</p:tagLst>
</file>

<file path=ppt/tags/tag53.xml><?xml version="1.0" encoding="utf-8"?>
<p:tagLst xmlns:p="http://schemas.openxmlformats.org/presentationml/2006/main">
  <p:tag name="PA" val="v5.0.2"/>
  <p:tag name="RESOURCELIBID" val="431"/>
</p:tagLst>
</file>

<file path=ppt/tags/tag54.xml><?xml version="1.0" encoding="utf-8"?>
<p:tagLst xmlns:p="http://schemas.openxmlformats.org/presentationml/2006/main">
  <p:tag name="PA" val="v5.0.2"/>
  <p:tag name="RESOURCELIBID" val="430"/>
</p:tagLst>
</file>

<file path=ppt/tags/tag55.xml><?xml version="1.0" encoding="utf-8"?>
<p:tagLst xmlns:p="http://schemas.openxmlformats.org/presentationml/2006/main">
  <p:tag name="PA" val="v5.0.2"/>
  <p:tag name="RESOURCELIBID" val="430"/>
</p:tagLst>
</file>

<file path=ppt/tags/tag56.xml><?xml version="1.0" encoding="utf-8"?>
<p:tagLst xmlns:p="http://schemas.openxmlformats.org/presentationml/2006/main">
  <p:tag name="PA" val="v5.0.2"/>
  <p:tag name="RESOURCELIBID" val="431"/>
</p:tagLst>
</file>

<file path=ppt/tags/tag57.xml><?xml version="1.0" encoding="utf-8"?>
<p:tagLst xmlns:p="http://schemas.openxmlformats.org/presentationml/2006/main">
  <p:tag name="PA" val="v5.0.2"/>
  <p:tag name="RESOURCELIBID" val="431"/>
</p:tagLst>
</file>

<file path=ppt/tags/tag58.xml><?xml version="1.0" encoding="utf-8"?>
<p:tagLst xmlns:p="http://schemas.openxmlformats.org/presentationml/2006/main">
  <p:tag name="PA" val="v5.0.2"/>
  <p:tag name="RESOURCELIBID" val="431"/>
</p:tagLst>
</file>

<file path=ppt/tags/tag59.xml><?xml version="1.0" encoding="utf-8"?>
<p:tagLst xmlns:p="http://schemas.openxmlformats.org/presentationml/2006/main">
  <p:tag name="PA" val="v5.0.2"/>
  <p:tag name="RESOURCELIBID" val="431"/>
</p:tagLst>
</file>

<file path=ppt/tags/tag6.xml><?xml version="1.0" encoding="utf-8"?>
<p:tagLst xmlns:p="http://schemas.openxmlformats.org/presentationml/2006/main">
  <p:tag name="PA" val="v5.0.2"/>
  <p:tag name="RESOURCELIBID" val="464"/>
</p:tagLst>
</file>

<file path=ppt/tags/tag60.xml><?xml version="1.0" encoding="utf-8"?>
<p:tagLst xmlns:p="http://schemas.openxmlformats.org/presentationml/2006/main">
  <p:tag name="PA" val="v5.0.2"/>
  <p:tag name="RESOURCELIBID" val="431"/>
</p:tagLst>
</file>

<file path=ppt/tags/tag61.xml><?xml version="1.0" encoding="utf-8"?>
<p:tagLst xmlns:p="http://schemas.openxmlformats.org/presentationml/2006/main">
  <p:tag name="PA" val="v5.0.2"/>
  <p:tag name="RESOURCELIBID" val="431"/>
</p:tagLst>
</file>

<file path=ppt/tags/tag62.xml><?xml version="1.0" encoding="utf-8"?>
<p:tagLst xmlns:p="http://schemas.openxmlformats.org/presentationml/2006/main">
  <p:tag name="PA" val="v5.0.2"/>
  <p:tag name="RESOURCELIBID" val="431"/>
</p:tagLst>
</file>

<file path=ppt/tags/tag63.xml><?xml version="1.0" encoding="utf-8"?>
<p:tagLst xmlns:p="http://schemas.openxmlformats.org/presentationml/2006/main">
  <p:tag name="PA" val="v5.0.2"/>
  <p:tag name="RESOURCELIBID" val="431"/>
</p:tagLst>
</file>

<file path=ppt/tags/tag64.xml><?xml version="1.0" encoding="utf-8"?>
<p:tagLst xmlns:p="http://schemas.openxmlformats.org/presentationml/2006/main">
  <p:tag name="PA" val="v5.0.2"/>
  <p:tag name="RESOURCELIBID" val="431"/>
</p:tagLst>
</file>

<file path=ppt/tags/tag65.xml><?xml version="1.0" encoding="utf-8"?>
<p:tagLst xmlns:p="http://schemas.openxmlformats.org/presentationml/2006/main">
  <p:tag name="PA" val="v5.0.2"/>
  <p:tag name="RESOURCELIBID" val="431"/>
</p:tagLst>
</file>

<file path=ppt/tags/tag66.xml><?xml version="1.0" encoding="utf-8"?>
<p:tagLst xmlns:p="http://schemas.openxmlformats.org/presentationml/2006/main">
  <p:tag name="PA" val="v5.0.2"/>
  <p:tag name="RESOURCELIBID" val="431"/>
</p:tagLst>
</file>

<file path=ppt/tags/tag67.xml><?xml version="1.0" encoding="utf-8"?>
<p:tagLst xmlns:p="http://schemas.openxmlformats.org/presentationml/2006/main">
  <p:tag name="PA" val="v5.0.2"/>
  <p:tag name="RESOURCELIBID" val="431"/>
</p:tagLst>
</file>

<file path=ppt/tags/tag68.xml><?xml version="1.0" encoding="utf-8"?>
<p:tagLst xmlns:p="http://schemas.openxmlformats.org/presentationml/2006/main">
  <p:tag name="PA" val="v5.0.2"/>
  <p:tag name="RESOURCELIBID" val="430"/>
</p:tagLst>
</file>

<file path=ppt/tags/tag69.xml><?xml version="1.0" encoding="utf-8"?>
<p:tagLst xmlns:p="http://schemas.openxmlformats.org/presentationml/2006/main">
  <p:tag name="PA" val="v5.0.2"/>
  <p:tag name="RESOURCELIBID" val="430"/>
</p:tagLst>
</file>

<file path=ppt/tags/tag7.xml><?xml version="1.0" encoding="utf-8"?>
<p:tagLst xmlns:p="http://schemas.openxmlformats.org/presentationml/2006/main">
  <p:tag name="PA" val="v5.0.2"/>
  <p:tag name="RESOURCELIBID" val="464"/>
</p:tagLst>
</file>

<file path=ppt/tags/tag70.xml><?xml version="1.0" encoding="utf-8"?>
<p:tagLst xmlns:p="http://schemas.openxmlformats.org/presentationml/2006/main">
  <p:tag name="ISPRING_PRESENTATION_TITLE" val="卡通视频2"/>
  <p:tag name="commondata" val="eyJoZGlkIjoiYTQ3YTc2YjBlNWRhYjQ0NTA0MDBkN2E0YWM4YTZjZGMifQ=="/>
</p:tagLst>
</file>

<file path=ppt/tags/tag8.xml><?xml version="1.0" encoding="utf-8"?>
<p:tagLst xmlns:p="http://schemas.openxmlformats.org/presentationml/2006/main">
  <p:tag name="PA" val="v5.0.2"/>
  <p:tag name="RESOURCELIBID" val="464"/>
</p:tagLst>
</file>

<file path=ppt/tags/tag9.xml><?xml version="1.0" encoding="utf-8"?>
<p:tagLst xmlns:p="http://schemas.openxmlformats.org/presentationml/2006/main">
  <p:tag name="PA" val="v5.0.2"/>
  <p:tag name="RESOURCELIBID" val="430"/>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2sib5t">
      <a:majorFont>
        <a:latin typeface="Arial"/>
        <a:ea typeface="三极趣味广告体"/>
        <a:cs typeface=""/>
      </a:majorFont>
      <a:minorFont>
        <a:latin typeface="Arial"/>
        <a:ea typeface="三极趣味广告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2952</Words>
  <Application>WPS 演示</Application>
  <PresentationFormat>宽屏</PresentationFormat>
  <Paragraphs>349</Paragraphs>
  <Slides>27</Slides>
  <Notes>27</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27</vt:i4>
      </vt:variant>
    </vt:vector>
  </HeadingPairs>
  <TitlesOfParts>
    <vt:vector size="42" baseType="lpstr">
      <vt:lpstr>Arial</vt:lpstr>
      <vt:lpstr>宋体</vt:lpstr>
      <vt:lpstr>Wingdings</vt:lpstr>
      <vt:lpstr>微软雅黑</vt:lpstr>
      <vt:lpstr>三极趣味广告体</vt:lpstr>
      <vt:lpstr>Segoe Print</vt:lpstr>
      <vt:lpstr>Arial Unicode MS</vt:lpstr>
      <vt:lpstr>等线</vt:lpstr>
      <vt:lpstr>Meiryo</vt:lpstr>
      <vt:lpstr>Yu Gothic UI</vt:lpstr>
      <vt:lpstr>Arial Narrow</vt:lpstr>
      <vt:lpstr>Calibri</vt:lpstr>
      <vt:lpstr>Calibri Light</vt:lpstr>
      <vt:lpstr>www.pptying.com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44</cp:revision>
  <dcterms:created xsi:type="dcterms:W3CDTF">2018-07-14T04:52:00Z</dcterms:created>
  <dcterms:modified xsi:type="dcterms:W3CDTF">2024-04-20T18:35:18Z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A81F32B2400347A582263DB171B16145_13</vt:lpwstr>
  </property>
  <property fmtid="{D5CDD505-2E9C-101B-9397-08002B2CF9AE}" pid="3" name="KSOProductBuildVer">
    <vt:lpwstr>2052-12.1.0.16417</vt:lpwstr>
  </property>
</Properties>
</file>