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8" r:id="rId3"/>
    <p:sldId id="359" r:id="rId5"/>
    <p:sldId id="358" r:id="rId6"/>
    <p:sldId id="363" r:id="rId7"/>
    <p:sldId id="365" r:id="rId8"/>
    <p:sldId id="366" r:id="rId9"/>
    <p:sldId id="364" r:id="rId10"/>
    <p:sldId id="367" r:id="rId11"/>
    <p:sldId id="368" r:id="rId12"/>
    <p:sldId id="360" r:id="rId13"/>
    <p:sldId id="369" r:id="rId14"/>
    <p:sldId id="370" r:id="rId15"/>
    <p:sldId id="371" r:id="rId16"/>
    <p:sldId id="372" r:id="rId17"/>
    <p:sldId id="373" r:id="rId18"/>
    <p:sldId id="374" r:id="rId19"/>
    <p:sldId id="361" r:id="rId20"/>
    <p:sldId id="375" r:id="rId21"/>
    <p:sldId id="376" r:id="rId22"/>
    <p:sldId id="377" r:id="rId23"/>
    <p:sldId id="378" r:id="rId24"/>
    <p:sldId id="379" r:id="rId25"/>
    <p:sldId id="380" r:id="rId26"/>
    <p:sldId id="362" r:id="rId27"/>
    <p:sldId id="381" r:id="rId28"/>
    <p:sldId id="382" r:id="rId29"/>
    <p:sldId id="383" r:id="rId30"/>
    <p:sldId id="384" r:id="rId31"/>
    <p:sldId id="385" r:id="rId32"/>
    <p:sldId id="386" r:id="rId33"/>
    <p:sldId id="391" r:id="rId34"/>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6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BFF"/>
    <a:srgbClr val="F7CEFF"/>
    <a:srgbClr val="FFFFF3"/>
    <a:srgbClr val="FFFFE1"/>
    <a:srgbClr val="CEF2FF"/>
    <a:srgbClr val="FFFFFB"/>
    <a:srgbClr val="1F9EF5"/>
    <a:srgbClr val="FFFFFF"/>
    <a:srgbClr val="C8E5FF"/>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11" autoAdjust="0"/>
  </p:normalViewPr>
  <p:slideViewPr>
    <p:cSldViewPr showGuides="1">
      <p:cViewPr varScale="1">
        <p:scale>
          <a:sx n="105" d="100"/>
          <a:sy n="105" d="100"/>
        </p:scale>
        <p:origin x="798" y="102"/>
      </p:cViewPr>
      <p:guideLst>
        <p:guide orient="horz" pos="981"/>
        <p:guide pos="6969"/>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lProcess3#1" loCatId="process" qsTypeId="urn:microsoft.com/office/officeart/2005/8/quickstyle/simple1#1" qsCatId="simple" csTypeId="urn:microsoft.com/office/officeart/2005/8/colors/colorful1#6" csCatId="colorful" phldr="1"/>
      <dgm:spPr/>
      <dgm:t>
        <a:bodyPr/>
        <a:lstStyle/>
        <a:p>
          <a:endParaRPr lang="en-US"/>
        </a:p>
      </dgm:t>
    </dgm:pt>
    <dgm:pt modelId="{62F3A35F-EA2B-462C-89DA-224952DBD84B}">
      <dgm:prSet phldrT="[Text]" custT="1"/>
      <dgm:spPr>
        <a:solidFill>
          <a:schemeClr val="accent2"/>
        </a:solidFill>
        <a:ln>
          <a:noFill/>
        </a:ln>
      </dgm:spPr>
      <dgm:t>
        <a:bodyPr/>
        <a:lstStyle/>
        <a:p>
          <a:pPr algn="ctr">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68C8E73F-A05A-4DC8-914A-C484D8568F55}" cxnId="{78D5CF50-3633-4A11-9FE0-D306D94A091D}" type="parTrans">
      <dgm:prSet/>
      <dgm:spPr/>
      <dgm:t>
        <a:bodyPr/>
        <a:lstStyle/>
        <a:p>
          <a:endParaRPr lang="en-US" sz="950">
            <a:solidFill>
              <a:schemeClr val="bg1"/>
            </a:solidFill>
          </a:endParaRPr>
        </a:p>
      </dgm:t>
    </dgm:pt>
    <dgm:pt modelId="{12A631F8-73E8-4437-A632-1DA4C96C2081}" cxnId="{78D5CF50-3633-4A11-9FE0-D306D94A091D}" type="sibTrans">
      <dgm:prSet/>
      <dgm:spPr>
        <a:ln>
          <a:noFill/>
        </a:ln>
      </dgm:spPr>
      <dgm:t>
        <a:bodyPr/>
        <a:lstStyle/>
        <a:p>
          <a:endParaRPr lang="en-US" sz="950">
            <a:solidFill>
              <a:schemeClr val="bg1"/>
            </a:solidFill>
          </a:endParaRPr>
        </a:p>
      </dgm:t>
    </dgm:pt>
    <dgm:pt modelId="{37FDA6AE-027B-4120-90CE-09301A415796}">
      <dgm:prSet phldrT="[Text]" custT="1"/>
      <dgm:spPr>
        <a:solidFill>
          <a:schemeClr val="accent3"/>
        </a:solidFill>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F547554B-51EF-4D52-BD83-B530786A53F6}" cxnId="{97371629-EAFB-49C5-8D4C-1C2CC8EF98DA}" type="parTrans">
      <dgm:prSet/>
      <dgm:spPr/>
      <dgm:t>
        <a:bodyPr/>
        <a:lstStyle/>
        <a:p>
          <a:endParaRPr lang="en-US" sz="950">
            <a:solidFill>
              <a:schemeClr val="bg1"/>
            </a:solidFill>
          </a:endParaRPr>
        </a:p>
      </dgm:t>
    </dgm:pt>
    <dgm:pt modelId="{AACFA7FC-124D-47F0-AAB7-D837F03A13D6}" cxnId="{97371629-EAFB-49C5-8D4C-1C2CC8EF98DA}" type="sibTrans">
      <dgm:prSet/>
      <dgm:spPr>
        <a:ln>
          <a:noFill/>
        </a:ln>
      </dgm:spPr>
      <dgm:t>
        <a:bodyPr/>
        <a:lstStyle/>
        <a:p>
          <a:endParaRPr lang="en-US" sz="950">
            <a:solidFill>
              <a:schemeClr val="bg1"/>
            </a:solidFill>
          </a:endParaRPr>
        </a:p>
      </dgm:t>
    </dgm:pt>
    <dgm:pt modelId="{8C92A023-B595-4B7E-9FD1-86305B47363F}">
      <dgm:prSet phldrT="[Text]" custT="1"/>
      <dgm:spPr>
        <a:solidFill>
          <a:schemeClr val="accent4"/>
        </a:solidFill>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126030B6-AD92-4139-8AC7-ED96A61FFA13}" cxnId="{6393EA77-6C35-4795-B9F8-BC384CEB01BB}" type="parTrans">
      <dgm:prSet/>
      <dgm:spPr/>
      <dgm:t>
        <a:bodyPr/>
        <a:lstStyle/>
        <a:p>
          <a:endParaRPr lang="en-US" sz="950">
            <a:solidFill>
              <a:schemeClr val="bg1"/>
            </a:solidFill>
          </a:endParaRPr>
        </a:p>
      </dgm:t>
    </dgm:pt>
    <dgm:pt modelId="{45610BF7-B096-4636-A867-71803911F6BC}" cxnId="{6393EA77-6C35-4795-B9F8-BC384CEB01BB}" type="sibTrans">
      <dgm:prSet/>
      <dgm:spPr>
        <a:ln>
          <a:noFill/>
        </a:ln>
      </dgm:spPr>
      <dgm:t>
        <a:bodyPr/>
        <a:lstStyle/>
        <a:p>
          <a:endParaRPr lang="en-US" sz="950">
            <a:solidFill>
              <a:schemeClr val="bg1"/>
            </a:solidFill>
          </a:endParaRPr>
        </a:p>
      </dgm:t>
    </dgm:pt>
    <dgm:pt modelId="{839B389E-0F3A-4E44-B6E2-13F1399C142F}">
      <dgm:prSet phldrT="[Text]" custT="1"/>
      <dgm:spPr>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9C2D419A-4208-435A-8DFE-59E57C79B927}" cxnId="{E9F581C8-1891-4557-8FD4-140226A54CF9}" type="parTrans">
      <dgm:prSet/>
      <dgm:spPr/>
      <dgm:t>
        <a:bodyPr/>
        <a:lstStyle/>
        <a:p>
          <a:endParaRPr lang="en-US" sz="950"/>
        </a:p>
      </dgm:t>
    </dgm:pt>
    <dgm:pt modelId="{8F45AFFE-9FF4-4A34-B11A-ED475E2D4999}" cxnId="{E9F581C8-1891-4557-8FD4-140226A54CF9}" type="sibTrans">
      <dgm:prSet/>
      <dgm:spPr/>
      <dgm:t>
        <a:bodyPr/>
        <a:lstStyle/>
        <a:p>
          <a:endParaRPr lang="en-US" sz="950"/>
        </a:p>
      </dgm:t>
    </dgm:pt>
    <dgm:pt modelId="{8CF3E522-5D57-4AC6-A114-9011ECADB126}" type="pres">
      <dgm:prSet presAssocID="{ABB6AAD5-BB22-443A-B98E-11707CBE16C9}" presName="Name0" presStyleCnt="0">
        <dgm:presLayoutVars>
          <dgm:chPref val="3"/>
          <dgm:dir/>
          <dgm:animLvl val="lvl"/>
          <dgm:resizeHandles/>
        </dgm:presLayoutVars>
      </dgm:prSet>
      <dgm:spPr/>
    </dgm:pt>
    <dgm:pt modelId="{D6096381-8E40-4A96-8F38-09C01A4CFDEC}" type="pres">
      <dgm:prSet presAssocID="{62F3A35F-EA2B-462C-89DA-224952DBD84B}" presName="horFlow" presStyleCnt="0"/>
      <dgm:spPr/>
    </dgm:pt>
    <dgm:pt modelId="{C3C5C488-2D82-48FA-94E1-E6ED648AE07E}" type="pres">
      <dgm:prSet presAssocID="{62F3A35F-EA2B-462C-89DA-224952DBD84B}" presName="bigChev" presStyleLbl="node1" presStyleIdx="0" presStyleCnt="4" custScaleX="143820" custLinFactNeighborX="878"/>
      <dgm:spPr>
        <a:prstGeom prst="flowChartDelay">
          <a:avLst/>
        </a:prstGeom>
      </dgm:spPr>
    </dgm:pt>
    <dgm:pt modelId="{373A085F-9DBE-46BF-A47E-0C735CD1391E}" type="pres">
      <dgm:prSet presAssocID="{62F3A35F-EA2B-462C-89DA-224952DBD84B}" presName="vSp" presStyleCnt="0"/>
      <dgm:spPr/>
    </dgm:pt>
    <dgm:pt modelId="{9268F6D1-F112-4A65-8301-E74A81AB70DA}" type="pres">
      <dgm:prSet presAssocID="{37FDA6AE-027B-4120-90CE-09301A415796}" presName="horFlow" presStyleCnt="0"/>
      <dgm:spPr/>
    </dgm:pt>
    <dgm:pt modelId="{5F7C99BF-9C18-4701-B642-69C8B195B816}" type="pres">
      <dgm:prSet presAssocID="{37FDA6AE-027B-4120-90CE-09301A415796}" presName="bigChev" presStyleLbl="node1" presStyleIdx="1" presStyleCnt="4" custScaleX="79859"/>
      <dgm:spPr>
        <a:prstGeom prst="flowChartDelay">
          <a:avLst/>
        </a:prstGeom>
      </dgm:spPr>
    </dgm:pt>
    <dgm:pt modelId="{6489C701-29A2-43EE-B483-7F35B23E0462}" type="pres">
      <dgm:prSet presAssocID="{37FDA6AE-027B-4120-90CE-09301A415796}" presName="vSp" presStyleCnt="0"/>
      <dgm:spPr/>
    </dgm:pt>
    <dgm:pt modelId="{34BC7A11-46D6-4CD3-A2C1-3FD5B3D3F123}" type="pres">
      <dgm:prSet presAssocID="{8C92A023-B595-4B7E-9FD1-86305B47363F}" presName="horFlow" presStyleCnt="0"/>
      <dgm:spPr/>
    </dgm:pt>
    <dgm:pt modelId="{803580E4-39B5-44E5-A355-43EEFE242A45}" type="pres">
      <dgm:prSet presAssocID="{8C92A023-B595-4B7E-9FD1-86305B47363F}" presName="bigChev" presStyleLbl="node1" presStyleIdx="2" presStyleCnt="4" custScaleX="70788"/>
      <dgm:spPr>
        <a:prstGeom prst="flowChartDelay">
          <a:avLst/>
        </a:prstGeom>
      </dgm:spPr>
    </dgm:pt>
    <dgm:pt modelId="{48968FDD-2CAD-44D2-ABC1-A074F5AEE7EE}" type="pres">
      <dgm:prSet presAssocID="{8C92A023-B595-4B7E-9FD1-86305B47363F}" presName="vSp" presStyleCnt="0"/>
      <dgm:spPr/>
    </dgm:pt>
    <dgm:pt modelId="{E5CACCF2-1E9C-4594-B0E5-63D54C4C3B51}" type="pres">
      <dgm:prSet presAssocID="{839B389E-0F3A-4E44-B6E2-13F1399C142F}" presName="horFlow" presStyleCnt="0"/>
      <dgm:spPr/>
    </dgm:pt>
    <dgm:pt modelId="{38B3533C-0604-42C2-B6E4-34D51AE7EEAA}" type="pres">
      <dgm:prSet presAssocID="{839B389E-0F3A-4E44-B6E2-13F1399C142F}" presName="bigChev" presStyleLbl="node1" presStyleIdx="3" presStyleCnt="4" custScaleX="59528"/>
      <dgm:spPr>
        <a:prstGeom prst="flowChartDelay">
          <a:avLst/>
        </a:prstGeom>
      </dgm:spPr>
    </dgm:pt>
  </dgm:ptLst>
  <dgm:cxnLst>
    <dgm:cxn modelId="{4711B50F-AC78-4B6D-A2BD-6D35208BC851}" type="presOf" srcId="{62F3A35F-EA2B-462C-89DA-224952DBD84B}" destId="{C3C5C488-2D82-48FA-94E1-E6ED648AE07E}" srcOrd="0" destOrd="0" presId="urn:microsoft.com/office/officeart/2005/8/layout/lProcess3#1"/>
    <dgm:cxn modelId="{97371629-EAFB-49C5-8D4C-1C2CC8EF98DA}" srcId="{ABB6AAD5-BB22-443A-B98E-11707CBE16C9}" destId="{37FDA6AE-027B-4120-90CE-09301A415796}" srcOrd="1" destOrd="0" parTransId="{F547554B-51EF-4D52-BD83-B530786A53F6}" sibTransId="{AACFA7FC-124D-47F0-AAB7-D837F03A13D6}"/>
    <dgm:cxn modelId="{AE120560-A6C0-4B80-AB15-45A920BBB430}" type="presOf" srcId="{37FDA6AE-027B-4120-90CE-09301A415796}" destId="{5F7C99BF-9C18-4701-B642-69C8B195B816}" srcOrd="0" destOrd="0" presId="urn:microsoft.com/office/officeart/2005/8/layout/lProcess3#1"/>
    <dgm:cxn modelId="{20BD796F-56DA-41EF-887D-11900289EA22}" type="presOf" srcId="{839B389E-0F3A-4E44-B6E2-13F1399C142F}" destId="{38B3533C-0604-42C2-B6E4-34D51AE7EEAA}" srcOrd="0" destOrd="0" presId="urn:microsoft.com/office/officeart/2005/8/layout/lProcess3#1"/>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887AC685-7568-46E0-A323-1A1B4D06CE9E}" type="presOf" srcId="{ABB6AAD5-BB22-443A-B98E-11707CBE16C9}" destId="{8CF3E522-5D57-4AC6-A114-9011ECADB126}" srcOrd="0" destOrd="0" presId="urn:microsoft.com/office/officeart/2005/8/layout/lProcess3#1"/>
    <dgm:cxn modelId="{1336D58F-214F-4B94-A751-6CB5E7A77622}" type="presOf" srcId="{8C92A023-B595-4B7E-9FD1-86305B47363F}" destId="{803580E4-39B5-44E5-A355-43EEFE242A45}" srcOrd="0" destOrd="0" presId="urn:microsoft.com/office/officeart/2005/8/layout/lProcess3#1"/>
    <dgm:cxn modelId="{E9F581C8-1891-4557-8FD4-140226A54CF9}" srcId="{ABB6AAD5-BB22-443A-B98E-11707CBE16C9}" destId="{839B389E-0F3A-4E44-B6E2-13F1399C142F}" srcOrd="3" destOrd="0" parTransId="{9C2D419A-4208-435A-8DFE-59E57C79B927}" sibTransId="{8F45AFFE-9FF4-4A34-B11A-ED475E2D4999}"/>
    <dgm:cxn modelId="{245A7D78-BC6C-4161-9A2A-6C101CE8B99E}" type="presParOf" srcId="{8CF3E522-5D57-4AC6-A114-9011ECADB126}" destId="{D6096381-8E40-4A96-8F38-09C01A4CFDEC}" srcOrd="0" destOrd="0" presId="urn:microsoft.com/office/officeart/2005/8/layout/lProcess3#1"/>
    <dgm:cxn modelId="{0AFEDD14-01B5-4619-9DEB-F038B63734B6}" type="presParOf" srcId="{D6096381-8E40-4A96-8F38-09C01A4CFDEC}" destId="{C3C5C488-2D82-48FA-94E1-E6ED648AE07E}" srcOrd="0" destOrd="0" presId="urn:microsoft.com/office/officeart/2005/8/layout/lProcess3#1"/>
    <dgm:cxn modelId="{A52429C9-D134-43CE-AF4F-32A81E6FF1F3}" type="presParOf" srcId="{8CF3E522-5D57-4AC6-A114-9011ECADB126}" destId="{373A085F-9DBE-46BF-A47E-0C735CD1391E}" srcOrd="1" destOrd="0" presId="urn:microsoft.com/office/officeart/2005/8/layout/lProcess3#1"/>
    <dgm:cxn modelId="{53C7CD85-A0D9-4247-9DAE-3F7228D842B4}" type="presParOf" srcId="{8CF3E522-5D57-4AC6-A114-9011ECADB126}" destId="{9268F6D1-F112-4A65-8301-E74A81AB70DA}" srcOrd="2" destOrd="0" presId="urn:microsoft.com/office/officeart/2005/8/layout/lProcess3#1"/>
    <dgm:cxn modelId="{9891059A-CF22-4F49-959B-12CB16478E54}" type="presParOf" srcId="{9268F6D1-F112-4A65-8301-E74A81AB70DA}" destId="{5F7C99BF-9C18-4701-B642-69C8B195B816}" srcOrd="0" destOrd="0" presId="urn:microsoft.com/office/officeart/2005/8/layout/lProcess3#1"/>
    <dgm:cxn modelId="{AE32B790-A361-4B17-B5D0-D7A35CB4D0CE}" type="presParOf" srcId="{8CF3E522-5D57-4AC6-A114-9011ECADB126}" destId="{6489C701-29A2-43EE-B483-7F35B23E0462}" srcOrd="3" destOrd="0" presId="urn:microsoft.com/office/officeart/2005/8/layout/lProcess3#1"/>
    <dgm:cxn modelId="{22B15FC7-0523-4083-9ABA-E8F7D0CDA913}" type="presParOf" srcId="{8CF3E522-5D57-4AC6-A114-9011ECADB126}" destId="{34BC7A11-46D6-4CD3-A2C1-3FD5B3D3F123}" srcOrd="4" destOrd="0" presId="urn:microsoft.com/office/officeart/2005/8/layout/lProcess3#1"/>
    <dgm:cxn modelId="{0128D773-8E66-4DE6-B03D-51544487D77E}" type="presParOf" srcId="{34BC7A11-46D6-4CD3-A2C1-3FD5B3D3F123}" destId="{803580E4-39B5-44E5-A355-43EEFE242A45}" srcOrd="0" destOrd="0" presId="urn:microsoft.com/office/officeart/2005/8/layout/lProcess3#1"/>
    <dgm:cxn modelId="{E3893BE9-577E-4064-B56B-67D65A9D36F0}" type="presParOf" srcId="{8CF3E522-5D57-4AC6-A114-9011ECADB126}" destId="{48968FDD-2CAD-44D2-ABC1-A074F5AEE7EE}" srcOrd="5" destOrd="0" presId="urn:microsoft.com/office/officeart/2005/8/layout/lProcess3#1"/>
    <dgm:cxn modelId="{0101285C-3B79-4F75-8693-458E82C9CA67}" type="presParOf" srcId="{8CF3E522-5D57-4AC6-A114-9011ECADB126}" destId="{E5CACCF2-1E9C-4594-B0E5-63D54C4C3B51}" srcOrd="6" destOrd="0" presId="urn:microsoft.com/office/officeart/2005/8/layout/lProcess3#1"/>
    <dgm:cxn modelId="{1F35C2DD-08A9-454E-8AA4-B39F4228A448}" type="presParOf" srcId="{E5CACCF2-1E9C-4594-B0E5-63D54C4C3B51}" destId="{38B3533C-0604-42C2-B6E4-34D51AE7EEAA}" srcOrd="0" destOrd="0" presId="urn:microsoft.com/office/officeart/2005/8/layout/l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672627" cy="3285949"/>
        <a:chOff x="0" y="0"/>
        <a:chExt cx="2672627" cy="3285949"/>
      </a:xfrm>
    </dsp:grpSpPr>
    <dsp:sp modelId="{C3C5C488-2D82-48FA-94E1-E6ED648AE07E}">
      <dsp:nvSpPr>
        <dsp:cNvPr id="3" name="流程图: 延期 2"/>
        <dsp:cNvSpPr/>
      </dsp:nvSpPr>
      <dsp:spPr bwMode="white">
        <a:xfrm>
          <a:off x="418376" y="0"/>
          <a:ext cx="1858568" cy="743427"/>
        </a:xfrm>
        <a:prstGeom prst="flowChartDelay">
          <a:avLst/>
        </a:prstGeom>
        <a:solidFill>
          <a:schemeClr val="accent2"/>
        </a:solidFill>
        <a:ln>
          <a:noFill/>
        </a:ln>
      </dsp:spPr>
      <dsp:style>
        <a:lnRef idx="2">
          <a:schemeClr val="lt1"/>
        </a:lnRef>
        <a:fillRef idx="1">
          <a:schemeClr val="accent2"/>
        </a:fillRef>
        <a:effectRef idx="0">
          <a:scrgbClr r="0" g="0" b="0"/>
        </a:effectRef>
        <a:fontRef idx="minor">
          <a:schemeClr val="lt1"/>
        </a:fontRef>
      </dsp:style>
      <dsp:txBody>
        <a:bodyPr lIns="82550" tIns="41275" rIns="0" bIns="4127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418376" y="0"/>
        <a:ext cx="1858568" cy="743427"/>
      </dsp:txXfrm>
    </dsp:sp>
    <dsp:sp modelId="{5F7C99BF-9C18-4701-B642-69C8B195B816}">
      <dsp:nvSpPr>
        <dsp:cNvPr id="4" name="流程图: 延期 3"/>
        <dsp:cNvSpPr/>
      </dsp:nvSpPr>
      <dsp:spPr bwMode="white">
        <a:xfrm>
          <a:off x="407029" y="847507"/>
          <a:ext cx="1858568" cy="743427"/>
        </a:xfrm>
        <a:prstGeom prst="flowChartDelay">
          <a:avLst/>
        </a:prstGeom>
        <a:solidFill>
          <a:schemeClr val="accent3"/>
        </a:solidFill>
        <a:ln>
          <a:noFill/>
        </a:ln>
      </dsp:spPr>
      <dsp:style>
        <a:lnRef idx="2">
          <a:schemeClr val="lt1"/>
        </a:lnRef>
        <a:fillRef idx="1">
          <a:schemeClr val="accent3"/>
        </a:fillRef>
        <a:effectRef idx="0">
          <a:scrgbClr r="0" g="0" b="0"/>
        </a:effectRef>
        <a:fontRef idx="minor">
          <a:schemeClr val="lt1"/>
        </a:fontRef>
      </dsp:style>
      <dsp:txBody>
        <a:bodyPr lIns="82550" tIns="41275" rIns="0" bIns="4127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407029" y="847507"/>
        <a:ext cx="1858568" cy="743427"/>
      </dsp:txXfrm>
    </dsp:sp>
    <dsp:sp modelId="{803580E4-39B5-44E5-A355-43EEFE242A45}">
      <dsp:nvSpPr>
        <dsp:cNvPr id="5" name="流程图: 延期 4"/>
        <dsp:cNvSpPr/>
      </dsp:nvSpPr>
      <dsp:spPr bwMode="white">
        <a:xfrm>
          <a:off x="407029" y="1695014"/>
          <a:ext cx="1858568" cy="743427"/>
        </a:xfrm>
        <a:prstGeom prst="flowChartDelay">
          <a:avLst/>
        </a:prstGeom>
        <a:solidFill>
          <a:schemeClr val="accent4"/>
        </a:solidFill>
        <a:ln>
          <a:noFill/>
        </a:ln>
      </dsp:spPr>
      <dsp:style>
        <a:lnRef idx="2">
          <a:schemeClr val="lt1"/>
        </a:lnRef>
        <a:fillRef idx="1">
          <a:schemeClr val="accent4"/>
        </a:fillRef>
        <a:effectRef idx="0">
          <a:scrgbClr r="0" g="0" b="0"/>
        </a:effectRef>
        <a:fontRef idx="minor">
          <a:schemeClr val="lt1"/>
        </a:fontRef>
      </dsp:style>
      <dsp:txBody>
        <a:bodyPr lIns="82550" tIns="41275" rIns="0" bIns="4127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407029" y="1695014"/>
        <a:ext cx="1858568" cy="743427"/>
      </dsp:txXfrm>
    </dsp:sp>
    <dsp:sp modelId="{38B3533C-0604-42C2-B6E4-34D51AE7EEAA}">
      <dsp:nvSpPr>
        <dsp:cNvPr id="6" name="流程图: 延期 5"/>
        <dsp:cNvSpPr/>
      </dsp:nvSpPr>
      <dsp:spPr bwMode="white">
        <a:xfrm>
          <a:off x="407029" y="2542522"/>
          <a:ext cx="1858568" cy="743427"/>
        </a:xfrm>
        <a:prstGeom prst="flowChartDelay">
          <a:avLst/>
        </a:prstGeom>
        <a:ln>
          <a:noFill/>
        </a:ln>
      </dsp:spPr>
      <dsp:style>
        <a:lnRef idx="2">
          <a:schemeClr val="lt1"/>
        </a:lnRef>
        <a:fillRef idx="1">
          <a:schemeClr val="accent5"/>
        </a:fillRef>
        <a:effectRef idx="0">
          <a:scrgbClr r="0" g="0" b="0"/>
        </a:effectRef>
        <a:fontRef idx="minor">
          <a:schemeClr val="lt1"/>
        </a:fontRef>
      </dsp:style>
      <dsp:txBody>
        <a:bodyPr lIns="82550" tIns="41275" rIns="0" bIns="4127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l">
            <a:lnSpc>
              <a:spcPct val="120000"/>
            </a:lnSpc>
            <a:spcBef>
              <a:spcPct val="0"/>
            </a:spcBef>
            <a:spcAft>
              <a:spcPct val="35000"/>
            </a:spcAft>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407029" y="2542522"/>
        <a:ext cx="1858568" cy="7434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8C9FA-B345-4379-926A-541A3D68B68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8C9FA-B345-4379-926A-541A3D68B68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8C9FA-B345-4379-926A-541A3D68B68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CF37D2-BB2A-4E5D-9BFC-C5A582CCBF1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39B482-6C7C-4207-91E3-31D3C90B4AE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7326203-5CB6-46DB-8B44-615ACC76E45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6F9A8E-5EF1-47D4-A8FF-512AADCD378D}" type="slidenum">
              <a:rPr lang="zh-CN" altLang="en-US" smtClean="0"/>
            </a:fld>
            <a:endParaRPr lang="zh-CN" altLang="en-US"/>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5177066" y="2897828"/>
            <a:ext cx="7014934" cy="3726912"/>
          </a:xfrm>
          <a:prstGeom prst="rect">
            <a:avLst/>
          </a:prstGeom>
        </p:spPr>
      </p:pic>
      <p:pic>
        <p:nvPicPr>
          <p:cNvPr id="11" name="图片 10"/>
          <p:cNvPicPr>
            <a:picLocks noChangeAspect="1"/>
          </p:cNvPicPr>
          <p:nvPr userDrawn="1"/>
        </p:nvPicPr>
        <p:blipFill rotWithShape="1">
          <a:blip r:embed="rId3" cstate="email"/>
          <a:srcRect/>
          <a:stretch>
            <a:fillRect/>
          </a:stretch>
        </p:blipFill>
        <p:spPr>
          <a:xfrm>
            <a:off x="0" y="5123543"/>
            <a:ext cx="12192000" cy="173445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C8A9CF0-91C9-42F9-83C2-B72FF9A18BA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9CF0-91C9-42F9-83C2-B72FF9A18BA5}"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AA27-B7A4-475F-8430-0E6442A33C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jpeg"/><Relationship Id="rId10" Type="http://schemas.openxmlformats.org/officeDocument/2006/relationships/notesSlide" Target="../notesSlides/notesSlide26.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l="-3000" r="-3000"/>
          </a:stretch>
        </a:blipFill>
        <a:effectLst/>
      </p:bgPr>
    </p:bg>
    <p:spTree>
      <p:nvGrpSpPr>
        <p:cNvPr id="1" name=""/>
        <p:cNvGrpSpPr/>
        <p:nvPr/>
      </p:nvGrpSpPr>
      <p:grpSpPr>
        <a:xfrm>
          <a:off x="0" y="0"/>
          <a:ext cx="0" cy="0"/>
          <a:chOff x="0" y="0"/>
          <a:chExt cx="0" cy="0"/>
        </a:xfrm>
      </p:grpSpPr>
      <p:sp>
        <p:nvSpPr>
          <p:cNvPr id="73" name="矩形 4"/>
          <p:cNvSpPr>
            <a:spLocks noChangeArrowheads="1"/>
          </p:cNvSpPr>
          <p:nvPr/>
        </p:nvSpPr>
        <p:spPr bwMode="auto">
          <a:xfrm>
            <a:off x="4096294" y="3870341"/>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dirty="0">
                <a:solidFill>
                  <a:schemeClr val="tx1">
                    <a:lumMod val="75000"/>
                    <a:lumOff val="25000"/>
                  </a:schemeClr>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sym typeface="微软雅黑" panose="020B0503020204020204" pitchFamily="34" charset="-122"/>
              </a:rPr>
              <a:t>五四青年节共青团</a:t>
            </a:r>
            <a:r>
              <a:rPr lang="en-US" altLang="zh-CN" sz="3600" dirty="0">
                <a:solidFill>
                  <a:schemeClr val="tx1">
                    <a:lumMod val="75000"/>
                    <a:lumOff val="25000"/>
                  </a:schemeClr>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sym typeface="微软雅黑" panose="020B0503020204020204" pitchFamily="34" charset="-122"/>
              </a:rPr>
              <a:t>PPT</a:t>
            </a:r>
            <a:r>
              <a:rPr lang="zh-CN" altLang="en-US" sz="3600" dirty="0">
                <a:solidFill>
                  <a:schemeClr val="tx1">
                    <a:lumMod val="75000"/>
                    <a:lumOff val="25000"/>
                  </a:schemeClr>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sym typeface="微软雅黑" panose="020B0503020204020204" pitchFamily="34" charset="-122"/>
              </a:rPr>
              <a:t>模板</a:t>
            </a:r>
            <a:endParaRPr lang="zh-CN" altLang="en-US" sz="3600" dirty="0">
              <a:solidFill>
                <a:schemeClr val="tx1">
                  <a:lumMod val="75000"/>
                  <a:lumOff val="25000"/>
                </a:schemeClr>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sym typeface="微软雅黑" panose="020B0503020204020204" pitchFamily="34" charset="-122"/>
            </a:endParaRPr>
          </a:p>
        </p:txBody>
      </p:sp>
      <p:sp>
        <p:nvSpPr>
          <p:cNvPr id="95" name="矩形 4"/>
          <p:cNvSpPr>
            <a:spLocks noChangeArrowheads="1"/>
          </p:cNvSpPr>
          <p:nvPr/>
        </p:nvSpPr>
        <p:spPr bwMode="auto">
          <a:xfrm>
            <a:off x="4672358" y="4734436"/>
            <a:ext cx="63756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时尚中黑简体" panose="01010104010101010101" pitchFamily="2" charset="-122"/>
                <a:ea typeface="时尚中黑简体" panose="01010104010101010101" pitchFamily="2" charset="-122"/>
                <a:sym typeface="微软雅黑" panose="020B0503020204020204" pitchFamily="34" charset="-122"/>
              </a:rPr>
              <a:t>For data reporting, financial reporting, work summary</a:t>
            </a:r>
            <a:endParaRPr lang="zh-CN" altLang="en-US" sz="1600" dirty="0">
              <a:solidFill>
                <a:schemeClr val="bg1"/>
              </a:solidFill>
              <a:latin typeface="时尚中黑简体" panose="01010104010101010101" pitchFamily="2" charset="-122"/>
              <a:ea typeface="时尚中黑简体" panose="01010104010101010101" pitchFamily="2" charset="-122"/>
              <a:sym typeface="微软雅黑" panose="020B0503020204020204" pitchFamily="34" charset="-122"/>
            </a:endParaRPr>
          </a:p>
        </p:txBody>
      </p:sp>
      <p:sp>
        <p:nvSpPr>
          <p:cNvPr id="96" name="TextBox 3"/>
          <p:cNvSpPr>
            <a:spLocks noChangeArrowheads="1"/>
          </p:cNvSpPr>
          <p:nvPr/>
        </p:nvSpPr>
        <p:spPr bwMode="auto">
          <a:xfrm>
            <a:off x="5303912" y="5301208"/>
            <a:ext cx="511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sym typeface="微软雅黑" panose="020B0503020204020204" pitchFamily="34" charset="-122"/>
              </a:rPr>
              <a:t>适用于、才艺活动、工作汇报、工作总结</a:t>
            </a:r>
            <a:endParaRPr lang="zh-CN" altLang="en-US" dirty="0">
              <a:solidFill>
                <a:schemeClr val="bg1"/>
              </a:solidFill>
              <a:latin typeface="时尚中黑简体" panose="01010104010101010101" pitchFamily="2" charset="-122"/>
              <a:ea typeface="时尚中黑简体" panose="01010104010101010101" pitchFamily="2" charset="-122"/>
              <a:sym typeface="微软雅黑" panose="020B0503020204020204" pitchFamily="34" charset="-122"/>
            </a:endParaRPr>
          </a:p>
        </p:txBody>
      </p:sp>
      <p:pic>
        <p:nvPicPr>
          <p:cNvPr id="2" name="图片 1"/>
          <p:cNvPicPr>
            <a:picLocks noChangeAspect="1"/>
          </p:cNvPicPr>
          <p:nvPr/>
        </p:nvPicPr>
        <p:blipFill rotWithShape="1">
          <a:blip r:embed="rId2" cstate="email"/>
          <a:srcRect/>
          <a:stretch>
            <a:fillRect/>
          </a:stretch>
        </p:blipFill>
        <p:spPr>
          <a:xfrm>
            <a:off x="7032105" y="341949"/>
            <a:ext cx="2059694" cy="1960783"/>
          </a:xfrm>
          <a:prstGeom prst="rect">
            <a:avLst/>
          </a:prstGeom>
        </p:spPr>
      </p:pic>
      <p:sp>
        <p:nvSpPr>
          <p:cNvPr id="8" name="矩形 4"/>
          <p:cNvSpPr>
            <a:spLocks noChangeArrowheads="1"/>
          </p:cNvSpPr>
          <p:nvPr/>
        </p:nvSpPr>
        <p:spPr bwMode="auto">
          <a:xfrm>
            <a:off x="3503712" y="2420889"/>
            <a:ext cx="97210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dirty="0">
                <a:gradFill flip="none" rotWithShape="1">
                  <a:gsLst>
                    <a:gs pos="0">
                      <a:srgbClr val="FF0000"/>
                    </a:gs>
                    <a:gs pos="100000">
                      <a:srgbClr val="66007A"/>
                    </a:gs>
                    <a:gs pos="100000">
                      <a:srgbClr val="8A0000"/>
                    </a:gs>
                  </a:gsLst>
                  <a:lin ang="2700000" scaled="1"/>
                  <a:tileRect/>
                </a:gradFill>
                <a:effectLst>
                  <a:outerShdw blurRad="38100" dist="38100" dir="2700000" algn="tl">
                    <a:srgbClr val="000000">
                      <a:alpha val="43137"/>
                    </a:srgbClr>
                  </a:outerShdw>
                </a:effectLst>
                <a:latin typeface="中山行书百年纪念版" panose="02010609000101010101" pitchFamily="49" charset="-122"/>
                <a:ea typeface="中山行书百年纪念版" panose="02010609000101010101" pitchFamily="49" charset="-122"/>
                <a:sym typeface="微软雅黑" panose="020B0503020204020204" pitchFamily="34" charset="-122"/>
              </a:rPr>
              <a:t>共青团五四青年节</a:t>
            </a:r>
            <a:endParaRPr lang="zh-CN" altLang="en-US" sz="8000" b="1" dirty="0">
              <a:gradFill flip="none" rotWithShape="1">
                <a:gsLst>
                  <a:gs pos="0">
                    <a:srgbClr val="FF0000"/>
                  </a:gs>
                  <a:gs pos="100000">
                    <a:srgbClr val="66007A"/>
                  </a:gs>
                  <a:gs pos="100000">
                    <a:srgbClr val="8A0000"/>
                  </a:gs>
                </a:gsLst>
                <a:lin ang="2700000" scaled="1"/>
                <a:tileRect/>
              </a:gradFill>
              <a:effectLst>
                <a:outerShdw blurRad="38100" dist="38100" dir="2700000" algn="tl">
                  <a:srgbClr val="000000">
                    <a:alpha val="43137"/>
                  </a:srgbClr>
                </a:outerShdw>
              </a:effectLst>
              <a:latin typeface="中山行书百年纪念版" panose="02010609000101010101" pitchFamily="49" charset="-122"/>
              <a:ea typeface="中山行书百年纪念版" panose="0201060900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2" fill="hold" grpId="0" nodeType="afterEffect">
                                  <p:stCondLst>
                                    <p:cond delay="0"/>
                                  </p:stCondLst>
                                  <p:iterate type="lt">
                                    <p:tmPct val="28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4*#ppt_w"/>
                                          </p:val>
                                        </p:tav>
                                        <p:tav tm="100000">
                                          <p:val>
                                            <p:strVal val="#ppt_w"/>
                                          </p:val>
                                        </p:tav>
                                      </p:tavLst>
                                    </p:anim>
                                    <p:anim calcmode="lin" valueType="num">
                                      <p:cBhvr>
                                        <p:cTn id="14" dur="10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3960"/>
                            </p:stCondLst>
                            <p:childTnLst>
                              <p:par>
                                <p:cTn id="16" presetID="23" presetClass="entr" presetSubtype="32" fill="hold" grpId="0" nodeType="afterEffect">
                                  <p:stCondLst>
                                    <p:cond delay="0"/>
                                  </p:stCondLst>
                                  <p:iterate type="lt">
                                    <p:tmPct val="4000"/>
                                  </p:iterate>
                                  <p:childTnLst>
                                    <p:set>
                                      <p:cBhvr>
                                        <p:cTn id="17" dur="1" fill="hold">
                                          <p:stCondLst>
                                            <p:cond delay="0"/>
                                          </p:stCondLst>
                                        </p:cTn>
                                        <p:tgtEl>
                                          <p:spTgt spid="73"/>
                                        </p:tgtEl>
                                        <p:attrNameLst>
                                          <p:attrName>style.visibility</p:attrName>
                                        </p:attrNameLst>
                                      </p:cBhvr>
                                      <p:to>
                                        <p:strVal val="visible"/>
                                      </p:to>
                                    </p:set>
                                    <p:anim calcmode="lin" valueType="num">
                                      <p:cBhvr>
                                        <p:cTn id="18" dur="1000" fill="hold"/>
                                        <p:tgtEl>
                                          <p:spTgt spid="73"/>
                                        </p:tgtEl>
                                        <p:attrNameLst>
                                          <p:attrName>ppt_w</p:attrName>
                                        </p:attrNameLst>
                                      </p:cBhvr>
                                      <p:tavLst>
                                        <p:tav tm="0">
                                          <p:val>
                                            <p:strVal val="4*#ppt_w"/>
                                          </p:val>
                                        </p:tav>
                                        <p:tav tm="100000">
                                          <p:val>
                                            <p:strVal val="#ppt_w"/>
                                          </p:val>
                                        </p:tav>
                                      </p:tavLst>
                                    </p:anim>
                                    <p:anim calcmode="lin" valueType="num">
                                      <p:cBhvr>
                                        <p:cTn id="19" dur="1000" fill="hold"/>
                                        <p:tgtEl>
                                          <p:spTgt spid="73"/>
                                        </p:tgtEl>
                                        <p:attrNameLst>
                                          <p:attrName>ppt_h</p:attrName>
                                        </p:attrNameLst>
                                      </p:cBhvr>
                                      <p:tavLst>
                                        <p:tav tm="0">
                                          <p:val>
                                            <p:strVal val="4*#ppt_h"/>
                                          </p:val>
                                        </p:tav>
                                        <p:tav tm="100000">
                                          <p:val>
                                            <p:strVal val="#ppt_h"/>
                                          </p:val>
                                        </p:tav>
                                      </p:tavLst>
                                    </p:anim>
                                  </p:childTnLst>
                                </p:cTn>
                              </p:par>
                            </p:childTnLst>
                          </p:cTn>
                        </p:par>
                        <p:par>
                          <p:cTn id="20" fill="hold">
                            <p:stCondLst>
                              <p:cond delay="5440"/>
                            </p:stCondLst>
                            <p:childTnLst>
                              <p:par>
                                <p:cTn id="21" presetID="23" presetClass="entr" presetSubtype="32" fill="hold" grpId="0" nodeType="afterEffect">
                                  <p:stCondLst>
                                    <p:cond delay="0"/>
                                  </p:stCondLst>
                                  <p:iterate type="lt">
                                    <p:tmPct val="4000"/>
                                  </p:iterate>
                                  <p:childTnLst>
                                    <p:set>
                                      <p:cBhvr>
                                        <p:cTn id="22" dur="1" fill="hold">
                                          <p:stCondLst>
                                            <p:cond delay="0"/>
                                          </p:stCondLst>
                                        </p:cTn>
                                        <p:tgtEl>
                                          <p:spTgt spid="95"/>
                                        </p:tgtEl>
                                        <p:attrNameLst>
                                          <p:attrName>style.visibility</p:attrName>
                                        </p:attrNameLst>
                                      </p:cBhvr>
                                      <p:to>
                                        <p:strVal val="visible"/>
                                      </p:to>
                                    </p:set>
                                    <p:anim calcmode="lin" valueType="num">
                                      <p:cBhvr>
                                        <p:cTn id="23" dur="1000" fill="hold"/>
                                        <p:tgtEl>
                                          <p:spTgt spid="95"/>
                                        </p:tgtEl>
                                        <p:attrNameLst>
                                          <p:attrName>ppt_w</p:attrName>
                                        </p:attrNameLst>
                                      </p:cBhvr>
                                      <p:tavLst>
                                        <p:tav tm="0">
                                          <p:val>
                                            <p:strVal val="4*#ppt_w"/>
                                          </p:val>
                                        </p:tav>
                                        <p:tav tm="100000">
                                          <p:val>
                                            <p:strVal val="#ppt_w"/>
                                          </p:val>
                                        </p:tav>
                                      </p:tavLst>
                                    </p:anim>
                                    <p:anim calcmode="lin" valueType="num">
                                      <p:cBhvr>
                                        <p:cTn id="24" dur="1000" fill="hold"/>
                                        <p:tgtEl>
                                          <p:spTgt spid="95"/>
                                        </p:tgtEl>
                                        <p:attrNameLst>
                                          <p:attrName>ppt_h</p:attrName>
                                        </p:attrNameLst>
                                      </p:cBhvr>
                                      <p:tavLst>
                                        <p:tav tm="0">
                                          <p:val>
                                            <p:strVal val="4*#ppt_h"/>
                                          </p:val>
                                        </p:tav>
                                        <p:tav tm="100000">
                                          <p:val>
                                            <p:strVal val="#ppt_h"/>
                                          </p:val>
                                        </p:tav>
                                      </p:tavLst>
                                    </p:anim>
                                  </p:childTnLst>
                                </p:cTn>
                              </p:par>
                            </p:childTnLst>
                          </p:cTn>
                        </p:par>
                        <p:par>
                          <p:cTn id="25" fill="hold">
                            <p:stCondLst>
                              <p:cond delay="8520"/>
                            </p:stCondLst>
                            <p:childTnLst>
                              <p:par>
                                <p:cTn id="26" presetID="10" presetClass="entr" presetSubtype="0" fill="hold" grpId="0" nodeType="after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Effect>
                                      <p:cBhvr>
                                        <p:cTn id="30" dur="500"/>
                                        <p:tgtEl>
                                          <p:spTgt spid="96"/>
                                        </p:tgtEl>
                                      </p:cBhvr>
                                    </p:animEffect>
                                  </p:childTnLst>
                                </p:cTn>
                              </p:par>
                            </p:childTnLst>
                          </p:cTn>
                        </p:par>
                        <p:par>
                          <p:cTn id="31" fill="hold">
                            <p:stCondLst>
                              <p:cond delay="9020"/>
                            </p:stCondLst>
                            <p:childTnLst>
                              <p:par>
                                <p:cTn id="32" presetID="26" presetClass="emph" presetSubtype="0" fill="hold" grpId="1" nodeType="afterEffect">
                                  <p:stCondLst>
                                    <p:cond delay="0"/>
                                  </p:stCondLst>
                                  <p:iterate type="lt">
                                    <p:tmPct val="0"/>
                                  </p:iterate>
                                  <p:childTnLst>
                                    <p:animEffect transition="out" filter="fade">
                                      <p:cBhvr>
                                        <p:cTn id="33" dur="1000" tmFilter="0, 0; .2, .5; .8, .5; 1, 0"/>
                                        <p:tgtEl>
                                          <p:spTgt spid="8"/>
                                        </p:tgtEl>
                                      </p:cBhvr>
                                    </p:animEffect>
                                    <p:animScale>
                                      <p:cBhvr>
                                        <p:cTn id="34"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utoUpdateAnimBg="0"/>
      <p:bldP spid="95" grpId="0" bldLvl="0" autoUpdateAnimBg="0"/>
      <p:bldP spid="96" grpId="0" bldLvl="0" autoUpdateAnimBg="0"/>
      <p:bldP spid="8" grpId="0" bldLvl="0" autoUpdateAnimBg="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 name="椭圆 2"/>
          <p:cNvSpPr/>
          <p:nvPr/>
        </p:nvSpPr>
        <p:spPr>
          <a:xfrm>
            <a:off x="4974972" y="1340768"/>
            <a:ext cx="2088232" cy="2088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原创设计师QQ：598969553              _13"/>
          <p:cNvSpPr/>
          <p:nvPr/>
        </p:nvSpPr>
        <p:spPr>
          <a:xfrm>
            <a:off x="4655840" y="1691008"/>
            <a:ext cx="2726496" cy="1387752"/>
          </a:xfrm>
          <a:prstGeom prst="rect">
            <a:avLst/>
          </a:prstGeom>
        </p:spPr>
        <p:txBody>
          <a:bodyPr wrap="square">
            <a:spAutoFit/>
          </a:bodyPr>
          <a:lstStyle/>
          <a:p>
            <a:pPr algn="ctr">
              <a:lnSpc>
                <a:spcPct val="130000"/>
              </a:lnSpc>
            </a:pPr>
            <a:r>
              <a:rPr lang="en-US" altLang="zh-CN" sz="7200" b="1" dirty="0">
                <a:solidFill>
                  <a:schemeClr val="bg1"/>
                </a:solidFill>
                <a:latin typeface="时尚中黑简体" panose="01010104010101010101" pitchFamily="2" charset="-122"/>
                <a:ea typeface="时尚中黑简体" panose="01010104010101010101" pitchFamily="2" charset="-122"/>
                <a:cs typeface="Open Sans" panose="020B0606030504020204" pitchFamily="34" charset="0"/>
              </a:rPr>
              <a:t>02</a:t>
            </a:r>
            <a:endParaRPr lang="en-GB" altLang="zh-CN" sz="4000" dirty="0">
              <a:solidFill>
                <a:schemeClr val="bg1"/>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30" name="原创设计师QQ：598969553              _13"/>
          <p:cNvSpPr/>
          <p:nvPr/>
        </p:nvSpPr>
        <p:spPr>
          <a:xfrm>
            <a:off x="3791744" y="3501009"/>
            <a:ext cx="4392488" cy="886781"/>
          </a:xfrm>
          <a:prstGeom prst="rect">
            <a:avLst/>
          </a:prstGeom>
        </p:spPr>
        <p:txBody>
          <a:bodyPr wrap="square">
            <a:spAutoFit/>
          </a:bodyPr>
          <a:lstStyle/>
          <a:p>
            <a:pPr algn="ctr">
              <a:lnSpc>
                <a:spcPct val="130000"/>
              </a:lnSpc>
            </a:pPr>
            <a:r>
              <a:rPr lang="zh-CN" altLang="en-US" sz="4400" b="1" dirty="0">
                <a:solidFill>
                  <a:schemeClr val="bg2"/>
                </a:solidFill>
                <a:latin typeface="时尚中黑简体" panose="01010104010101010101" pitchFamily="2" charset="-122"/>
                <a:ea typeface="时尚中黑简体" panose="01010104010101010101" pitchFamily="2" charset="-122"/>
                <a:cs typeface="Open Sans" panose="020B0606030504020204" pitchFamily="34" charset="0"/>
              </a:rPr>
              <a:t>单击添加标题</a:t>
            </a:r>
            <a:endParaRPr lang="en-GB" altLang="zh-CN" sz="3600" dirty="0">
              <a:solidFill>
                <a:schemeClr val="bg2"/>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43" name="文本框 42"/>
          <p:cNvSpPr txBox="1"/>
          <p:nvPr/>
        </p:nvSpPr>
        <p:spPr>
          <a:xfrm>
            <a:off x="2567608" y="4365105"/>
            <a:ext cx="6912768" cy="769313"/>
          </a:xfrm>
          <a:prstGeom prst="rect">
            <a:avLst/>
          </a:prstGeom>
          <a:noFill/>
        </p:spPr>
        <p:txBody>
          <a:bodyPr wrap="square" rtlCol="0">
            <a:spAutoFit/>
          </a:bodyPr>
          <a:lstStyle/>
          <a:p>
            <a:pPr algn="ctr">
              <a:lnSpc>
                <a:spcPct val="150000"/>
              </a:lnSpc>
            </a:pPr>
            <a:r>
              <a:rPr lang="en-US" altLang="zh-CN" sz="1600" dirty="0">
                <a:latin typeface="方正姚体" panose="02010601030101010101" pitchFamily="2" charset="-122"/>
                <a:ea typeface="方正姚体" panose="02010601030101010101" pitchFamily="2" charset="-122"/>
              </a:rPr>
              <a:t>The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resume</a:t>
            </a:r>
            <a:endParaRPr lang="zh-CN" altLang="en-US" sz="1600" dirty="0">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3983765" y="1908188"/>
            <a:ext cx="4141424" cy="3979667"/>
            <a:chOff x="2789367" y="1155734"/>
            <a:chExt cx="3571747" cy="3432240"/>
          </a:xfrm>
        </p:grpSpPr>
        <p:sp>
          <p:nvSpPr>
            <p:cNvPr id="67" name="Freeform 2"/>
            <p:cNvSpPr/>
            <p:nvPr/>
          </p:nvSpPr>
          <p:spPr bwMode="blackWhite">
            <a:xfrm>
              <a:off x="4908118" y="1168692"/>
              <a:ext cx="1446517" cy="1373544"/>
            </a:xfrm>
            <a:custGeom>
              <a:avLst/>
              <a:gdLst>
                <a:gd name="T0" fmla="*/ 491 w 671"/>
                <a:gd name="T1" fmla="*/ 578 h 658"/>
                <a:gd name="T2" fmla="*/ 491 w 671"/>
                <a:gd name="T3" fmla="*/ 657 h 658"/>
                <a:gd name="T4" fmla="*/ 0 w 671"/>
                <a:gd name="T5" fmla="*/ 657 h 658"/>
                <a:gd name="T6" fmla="*/ 0 w 671"/>
                <a:gd name="T7" fmla="*/ 166 h 658"/>
                <a:gd name="T8" fmla="*/ 95 w 671"/>
                <a:gd name="T9" fmla="*/ 166 h 658"/>
                <a:gd name="T10" fmla="*/ 95 w 671"/>
                <a:gd name="T11" fmla="*/ 506 h 658"/>
                <a:gd name="T12" fmla="*/ 602 w 671"/>
                <a:gd name="T13" fmla="*/ 0 h 658"/>
                <a:gd name="T14" fmla="*/ 670 w 671"/>
                <a:gd name="T15" fmla="*/ 63 h 658"/>
                <a:gd name="T16" fmla="*/ 166 w 671"/>
                <a:gd name="T17" fmla="*/ 570 h 658"/>
                <a:gd name="T18" fmla="*/ 491 w 671"/>
                <a:gd name="T19" fmla="*/ 570 h 658"/>
                <a:gd name="T20" fmla="*/ 491 w 671"/>
                <a:gd name="T21" fmla="*/ 657 h 658"/>
                <a:gd name="T22" fmla="*/ 491 w 671"/>
                <a:gd name="T23" fmla="*/ 57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chemeClr val="accent1"/>
            </a:solidFill>
            <a:ln w="3175" cap="flat" cmpd="sng" algn="ctr">
              <a:noFill/>
              <a:prstDash val="solid"/>
            </a:ln>
            <a:effectLst/>
          </p:spPr>
          <p:txBody>
            <a:bodyPr lIns="93296" tIns="46648" rIns="93296" bIns="46648" anchor="ctr"/>
            <a:lstStyle/>
            <a:p>
              <a:pPr>
                <a:lnSpc>
                  <a:spcPct val="120000"/>
                </a:lnSpc>
                <a:defRPr/>
              </a:pPr>
              <a:endParaRPr lang="zh-CN" altLang="en-US" sz="1600" kern="0">
                <a:solidFill>
                  <a:schemeClr val="accent2">
                    <a:lumMod val="75000"/>
                    <a:lumOff val="25000"/>
                  </a:schemeClr>
                </a:solidFill>
                <a:latin typeface="微软雅黑" panose="020B0503020204020204" pitchFamily="34" charset="-122"/>
                <a:ea typeface="微软雅黑" panose="020B0503020204020204" pitchFamily="34" charset="-122"/>
              </a:endParaRPr>
            </a:p>
          </p:txBody>
        </p:sp>
        <p:sp>
          <p:nvSpPr>
            <p:cNvPr id="68" name="Freeform 3"/>
            <p:cNvSpPr/>
            <p:nvPr/>
          </p:nvSpPr>
          <p:spPr bwMode="blackWhite">
            <a:xfrm>
              <a:off x="4908118" y="3185275"/>
              <a:ext cx="1452996" cy="1389741"/>
            </a:xfrm>
            <a:custGeom>
              <a:avLst/>
              <a:gdLst>
                <a:gd name="T0" fmla="*/ 491 w 674"/>
                <a:gd name="T1" fmla="*/ 79 h 666"/>
                <a:gd name="T2" fmla="*/ 491 w 674"/>
                <a:gd name="T3" fmla="*/ 0 h 666"/>
                <a:gd name="T4" fmla="*/ 0 w 674"/>
                <a:gd name="T5" fmla="*/ 0 h 666"/>
                <a:gd name="T6" fmla="*/ 0 w 674"/>
                <a:gd name="T7" fmla="*/ 491 h 666"/>
                <a:gd name="T8" fmla="*/ 95 w 674"/>
                <a:gd name="T9" fmla="*/ 491 h 666"/>
                <a:gd name="T10" fmla="*/ 95 w 674"/>
                <a:gd name="T11" fmla="*/ 159 h 666"/>
                <a:gd name="T12" fmla="*/ 602 w 674"/>
                <a:gd name="T13" fmla="*/ 665 h 666"/>
                <a:gd name="T14" fmla="*/ 673 w 674"/>
                <a:gd name="T15" fmla="*/ 594 h 666"/>
                <a:gd name="T16" fmla="*/ 174 w 674"/>
                <a:gd name="T17" fmla="*/ 95 h 666"/>
                <a:gd name="T18" fmla="*/ 491 w 674"/>
                <a:gd name="T19" fmla="*/ 95 h 666"/>
                <a:gd name="T20" fmla="*/ 491 w 674"/>
                <a:gd name="T21" fmla="*/ 0 h 666"/>
                <a:gd name="T22" fmla="*/ 491 w 674"/>
                <a:gd name="T23" fmla="*/ 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chemeClr val="accent2"/>
            </a:solidFill>
            <a:ln w="3175" cap="flat" cmpd="sng" algn="ctr">
              <a:noFill/>
              <a:prstDash val="solid"/>
            </a:ln>
            <a:effectLst/>
          </p:spPr>
          <p:txBody>
            <a:bodyPr lIns="93296" tIns="46648" rIns="93296" bIns="46648" anchor="ctr"/>
            <a:lstStyle/>
            <a:p>
              <a:pPr>
                <a:lnSpc>
                  <a:spcPct val="120000"/>
                </a:lnSpc>
                <a:defRPr/>
              </a:pPr>
              <a:endParaRPr lang="zh-CN" altLang="en-US" sz="1600" kern="0">
                <a:solidFill>
                  <a:schemeClr val="accent2">
                    <a:lumMod val="75000"/>
                    <a:lumOff val="25000"/>
                  </a:schemeClr>
                </a:solidFill>
                <a:latin typeface="微软雅黑" panose="020B0503020204020204" pitchFamily="34" charset="-122"/>
                <a:ea typeface="微软雅黑" panose="020B0503020204020204" pitchFamily="34" charset="-122"/>
              </a:endParaRPr>
            </a:p>
          </p:txBody>
        </p:sp>
        <p:sp>
          <p:nvSpPr>
            <p:cNvPr id="69" name="Freeform 4"/>
            <p:cNvSpPr/>
            <p:nvPr/>
          </p:nvSpPr>
          <p:spPr bwMode="blackWhite">
            <a:xfrm>
              <a:off x="2789367" y="3185275"/>
              <a:ext cx="1465955" cy="1402699"/>
            </a:xfrm>
            <a:custGeom>
              <a:avLst/>
              <a:gdLst>
                <a:gd name="T0" fmla="*/ 184 w 680"/>
                <a:gd name="T1" fmla="*/ 80 h 672"/>
                <a:gd name="T2" fmla="*/ 184 w 680"/>
                <a:gd name="T3" fmla="*/ 0 h 672"/>
                <a:gd name="T4" fmla="*/ 679 w 680"/>
                <a:gd name="T5" fmla="*/ 0 h 672"/>
                <a:gd name="T6" fmla="*/ 679 w 680"/>
                <a:gd name="T7" fmla="*/ 495 h 672"/>
                <a:gd name="T8" fmla="*/ 583 w 680"/>
                <a:gd name="T9" fmla="*/ 495 h 672"/>
                <a:gd name="T10" fmla="*/ 583 w 680"/>
                <a:gd name="T11" fmla="*/ 160 h 672"/>
                <a:gd name="T12" fmla="*/ 72 w 680"/>
                <a:gd name="T13" fmla="*/ 671 h 672"/>
                <a:gd name="T14" fmla="*/ 0 w 680"/>
                <a:gd name="T15" fmla="*/ 599 h 672"/>
                <a:gd name="T16" fmla="*/ 503 w 680"/>
                <a:gd name="T17" fmla="*/ 96 h 672"/>
                <a:gd name="T18" fmla="*/ 184 w 680"/>
                <a:gd name="T19" fmla="*/ 96 h 672"/>
                <a:gd name="T20" fmla="*/ 184 w 680"/>
                <a:gd name="T2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solidFill>
              <a:schemeClr val="accent1"/>
            </a:solidFill>
            <a:ln w="3175" cap="flat" cmpd="sng" algn="ctr">
              <a:noFill/>
              <a:prstDash val="solid"/>
            </a:ln>
            <a:effectLst/>
          </p:spPr>
          <p:txBody>
            <a:bodyPr lIns="93296" tIns="46648" rIns="93296" bIns="46648" anchor="ctr"/>
            <a:lstStyle/>
            <a:p>
              <a:pPr>
                <a:lnSpc>
                  <a:spcPct val="120000"/>
                </a:lnSpc>
                <a:defRPr/>
              </a:pPr>
              <a:endParaRPr lang="zh-CN" altLang="en-US" sz="1600" kern="0">
                <a:solidFill>
                  <a:schemeClr val="accent2">
                    <a:lumMod val="75000"/>
                    <a:lumOff val="25000"/>
                  </a:schemeClr>
                </a:solidFill>
                <a:latin typeface="微软雅黑" panose="020B0503020204020204" pitchFamily="34" charset="-122"/>
                <a:ea typeface="微软雅黑" panose="020B0503020204020204" pitchFamily="34" charset="-122"/>
              </a:endParaRPr>
            </a:p>
          </p:txBody>
        </p:sp>
        <p:sp>
          <p:nvSpPr>
            <p:cNvPr id="70" name="Freeform 5"/>
            <p:cNvSpPr/>
            <p:nvPr/>
          </p:nvSpPr>
          <p:spPr bwMode="blackWhite">
            <a:xfrm>
              <a:off x="2789367" y="1155734"/>
              <a:ext cx="1465955" cy="1386502"/>
            </a:xfrm>
            <a:custGeom>
              <a:avLst/>
              <a:gdLst>
                <a:gd name="T0" fmla="*/ 184 w 680"/>
                <a:gd name="T1" fmla="*/ 583 h 664"/>
                <a:gd name="T2" fmla="*/ 184 w 680"/>
                <a:gd name="T3" fmla="*/ 663 h 664"/>
                <a:gd name="T4" fmla="*/ 679 w 680"/>
                <a:gd name="T5" fmla="*/ 663 h 664"/>
                <a:gd name="T6" fmla="*/ 679 w 680"/>
                <a:gd name="T7" fmla="*/ 168 h 664"/>
                <a:gd name="T8" fmla="*/ 583 w 680"/>
                <a:gd name="T9" fmla="*/ 168 h 664"/>
                <a:gd name="T10" fmla="*/ 583 w 680"/>
                <a:gd name="T11" fmla="*/ 511 h 664"/>
                <a:gd name="T12" fmla="*/ 72 w 680"/>
                <a:gd name="T13" fmla="*/ 0 h 664"/>
                <a:gd name="T14" fmla="*/ 0 w 680"/>
                <a:gd name="T15" fmla="*/ 72 h 664"/>
                <a:gd name="T16" fmla="*/ 511 w 680"/>
                <a:gd name="T17" fmla="*/ 575 h 664"/>
                <a:gd name="T18" fmla="*/ 184 w 680"/>
                <a:gd name="T19" fmla="*/ 575 h 664"/>
                <a:gd name="T20" fmla="*/ 184 w 680"/>
                <a:gd name="T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solidFill>
              <a:schemeClr val="accent2"/>
            </a:solidFill>
            <a:ln w="3175" cap="flat" cmpd="sng" algn="ctr">
              <a:noFill/>
              <a:prstDash val="solid"/>
            </a:ln>
            <a:effectLst/>
          </p:spPr>
          <p:txBody>
            <a:bodyPr lIns="93296" tIns="46648" rIns="93296" bIns="46648" anchor="ctr"/>
            <a:lstStyle/>
            <a:p>
              <a:pPr>
                <a:lnSpc>
                  <a:spcPct val="120000"/>
                </a:lnSpc>
                <a:defRPr/>
              </a:pPr>
              <a:endParaRPr lang="zh-CN" altLang="en-US" sz="1600" kern="0">
                <a:solidFill>
                  <a:schemeClr val="accent2">
                    <a:lumMod val="75000"/>
                    <a:lumOff val="25000"/>
                  </a:schemeClr>
                </a:solidFill>
                <a:latin typeface="微软雅黑" panose="020B0503020204020204" pitchFamily="34" charset="-122"/>
                <a:ea typeface="微软雅黑" panose="020B0503020204020204" pitchFamily="34" charset="-122"/>
              </a:endParaRPr>
            </a:p>
          </p:txBody>
        </p:sp>
        <p:sp>
          <p:nvSpPr>
            <p:cNvPr id="71" name="AutoShape 10"/>
            <p:cNvSpPr>
              <a:spLocks noChangeArrowheads="1"/>
            </p:cNvSpPr>
            <p:nvPr/>
          </p:nvSpPr>
          <p:spPr bwMode="blackWhite">
            <a:xfrm>
              <a:off x="4245602" y="2543856"/>
              <a:ext cx="644697" cy="644658"/>
            </a:xfrm>
            <a:prstGeom prst="flowChartOr">
              <a:avLst/>
            </a:prstGeom>
            <a:solidFill>
              <a:schemeClr val="bg2"/>
            </a:solidFill>
            <a:ln w="3175" cap="flat" cmpd="sng" algn="ctr">
              <a:noFill/>
              <a:prstDash val="solid"/>
            </a:ln>
            <a:effectLst/>
          </p:spPr>
          <p:txBody>
            <a:bodyPr lIns="93296" tIns="46648" rIns="93296" bIns="46648" anchor="ctr"/>
            <a:lstStyle/>
            <a:p>
              <a:pPr>
                <a:lnSpc>
                  <a:spcPct val="120000"/>
                </a:lnSpc>
                <a:defRPr/>
              </a:pPr>
              <a:endParaRPr lang="zh-CN" altLang="en-US" sz="1600" kern="0">
                <a:solidFill>
                  <a:schemeClr val="accent2">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4"/>
          <p:cNvGrpSpPr/>
          <p:nvPr/>
        </p:nvGrpSpPr>
        <p:grpSpPr>
          <a:xfrm>
            <a:off x="1367150" y="4478271"/>
            <a:ext cx="2352009" cy="1392525"/>
            <a:chOff x="1052897" y="5281774"/>
            <a:chExt cx="1764007" cy="1044394"/>
          </a:xfrm>
        </p:grpSpPr>
        <p:sp>
          <p:nvSpPr>
            <p:cNvPr id="73" name="TextBox 20"/>
            <p:cNvSpPr txBox="1"/>
            <p:nvPr/>
          </p:nvSpPr>
          <p:spPr bwMode="auto">
            <a:xfrm>
              <a:off x="1052897" y="5580327"/>
              <a:ext cx="1764007" cy="74584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300" dirty="0">
                  <a:solidFill>
                    <a:schemeClr val="tx2"/>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a:t>
              </a:r>
              <a:endParaRPr lang="zh-CN" altLang="en-US" sz="1300" dirty="0">
                <a:solidFill>
                  <a:schemeClr val="tx2"/>
                </a:solidFill>
                <a:latin typeface="微软雅黑" panose="020B0503020204020204" pitchFamily="34" charset="-122"/>
                <a:ea typeface="微软雅黑" panose="020B0503020204020204" pitchFamily="34" charset="-122"/>
              </a:endParaRPr>
            </a:p>
          </p:txBody>
        </p:sp>
        <p:sp>
          <p:nvSpPr>
            <p:cNvPr id="74" name="TextBox 19"/>
            <p:cNvSpPr txBox="1">
              <a:spLocks noChangeArrowheads="1"/>
            </p:cNvSpPr>
            <p:nvPr/>
          </p:nvSpPr>
          <p:spPr bwMode="auto">
            <a:xfrm>
              <a:off x="1052898" y="5281774"/>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5" name="组合 11"/>
          <p:cNvGrpSpPr/>
          <p:nvPr/>
        </p:nvGrpSpPr>
        <p:grpSpPr>
          <a:xfrm>
            <a:off x="1367150" y="1680150"/>
            <a:ext cx="2352009" cy="1392525"/>
            <a:chOff x="1052897" y="2195545"/>
            <a:chExt cx="1764007" cy="1044394"/>
          </a:xfrm>
        </p:grpSpPr>
        <p:sp>
          <p:nvSpPr>
            <p:cNvPr id="76" name="TextBox 20"/>
            <p:cNvSpPr txBox="1"/>
            <p:nvPr/>
          </p:nvSpPr>
          <p:spPr bwMode="auto">
            <a:xfrm>
              <a:off x="1052897" y="2494098"/>
              <a:ext cx="1764007" cy="74584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300" dirty="0">
                  <a:solidFill>
                    <a:schemeClr val="tx2"/>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a:t>
              </a:r>
              <a:endParaRPr lang="zh-CN" altLang="en-US" sz="1300" dirty="0">
                <a:solidFill>
                  <a:schemeClr val="tx2"/>
                </a:solidFill>
                <a:latin typeface="微软雅黑" panose="020B0503020204020204" pitchFamily="34" charset="-122"/>
                <a:ea typeface="微软雅黑" panose="020B0503020204020204" pitchFamily="34" charset="-122"/>
              </a:endParaRPr>
            </a:p>
          </p:txBody>
        </p:sp>
        <p:sp>
          <p:nvSpPr>
            <p:cNvPr id="77" name="TextBox 19"/>
            <p:cNvSpPr txBox="1">
              <a:spLocks noChangeArrowheads="1"/>
            </p:cNvSpPr>
            <p:nvPr/>
          </p:nvSpPr>
          <p:spPr bwMode="auto">
            <a:xfrm>
              <a:off x="1052898"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8" name="组合 1"/>
          <p:cNvGrpSpPr/>
          <p:nvPr/>
        </p:nvGrpSpPr>
        <p:grpSpPr>
          <a:xfrm>
            <a:off x="8472848" y="1680150"/>
            <a:ext cx="2352009" cy="1392525"/>
            <a:chOff x="6382171" y="2195545"/>
            <a:chExt cx="1764007" cy="1044394"/>
          </a:xfrm>
        </p:grpSpPr>
        <p:sp>
          <p:nvSpPr>
            <p:cNvPr id="79" name="TextBox 20"/>
            <p:cNvSpPr txBox="1"/>
            <p:nvPr/>
          </p:nvSpPr>
          <p:spPr bwMode="auto">
            <a:xfrm>
              <a:off x="6382171" y="2494098"/>
              <a:ext cx="1764007" cy="74584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3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2"/>
                  </a:solidFill>
                  <a:latin typeface="微软雅黑" panose="020B0503020204020204" pitchFamily="34" charset="-122"/>
                  <a:ea typeface="微软雅黑" panose="020B0503020204020204" pitchFamily="34" charset="-122"/>
                </a:rPr>
                <a:t>此处添加段落文本单击此处添加段落文本单击此处添加</a:t>
              </a:r>
              <a:endParaRPr lang="zh-CN" altLang="en-US" sz="1300" dirty="0">
                <a:solidFill>
                  <a:schemeClr val="tx2"/>
                </a:solidFill>
                <a:latin typeface="微软雅黑" panose="020B0503020204020204" pitchFamily="34" charset="-122"/>
                <a:ea typeface="微软雅黑" panose="020B0503020204020204" pitchFamily="34" charset="-122"/>
              </a:endParaRPr>
            </a:p>
          </p:txBody>
        </p:sp>
        <p:sp>
          <p:nvSpPr>
            <p:cNvPr id="80" name="TextBox 19"/>
            <p:cNvSpPr txBox="1">
              <a:spLocks noChangeArrowheads="1"/>
            </p:cNvSpPr>
            <p:nvPr/>
          </p:nvSpPr>
          <p:spPr bwMode="auto">
            <a:xfrm>
              <a:off x="6382172"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1" name="组合 2"/>
          <p:cNvGrpSpPr/>
          <p:nvPr/>
        </p:nvGrpSpPr>
        <p:grpSpPr>
          <a:xfrm>
            <a:off x="8472848" y="4430518"/>
            <a:ext cx="2352009" cy="1392525"/>
            <a:chOff x="6382171" y="5245959"/>
            <a:chExt cx="1764007" cy="1044394"/>
          </a:xfrm>
        </p:grpSpPr>
        <p:sp>
          <p:nvSpPr>
            <p:cNvPr id="82" name="TextBox 20"/>
            <p:cNvSpPr txBox="1"/>
            <p:nvPr/>
          </p:nvSpPr>
          <p:spPr bwMode="auto">
            <a:xfrm>
              <a:off x="6382171" y="5544512"/>
              <a:ext cx="1764007" cy="74584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300" dirty="0">
                  <a:solidFill>
                    <a:schemeClr val="tx2"/>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a:t>
              </a:r>
              <a:endParaRPr lang="zh-CN" altLang="en-US" sz="1300" dirty="0">
                <a:solidFill>
                  <a:schemeClr val="tx2"/>
                </a:solidFill>
                <a:latin typeface="微软雅黑" panose="020B0503020204020204" pitchFamily="34" charset="-122"/>
                <a:ea typeface="微软雅黑" panose="020B0503020204020204" pitchFamily="34" charset="-122"/>
              </a:endParaRPr>
            </a:p>
          </p:txBody>
        </p:sp>
        <p:sp>
          <p:nvSpPr>
            <p:cNvPr id="83" name="TextBox 17"/>
            <p:cNvSpPr txBox="1">
              <a:spLocks noChangeArrowheads="1"/>
            </p:cNvSpPr>
            <p:nvPr/>
          </p:nvSpPr>
          <p:spPr bwMode="auto">
            <a:xfrm>
              <a:off x="6382172" y="5245959"/>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0" name="文本框 19"/>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66"/>
                                        </p:tgtEl>
                                      </p:cBhvr>
                                    </p:animEffect>
                                    <p:animScale>
                                      <p:cBhvr>
                                        <p:cTn id="13" dur="250" autoRev="1" fill="hold"/>
                                        <p:tgtEl>
                                          <p:spTgt spid="66"/>
                                        </p:tgtEl>
                                      </p:cBhvr>
                                      <p:by x="105000" y="105000"/>
                                    </p:animScale>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0-#ppt_w/2"/>
                                          </p:val>
                                        </p:tav>
                                        <p:tav tm="100000">
                                          <p:val>
                                            <p:strVal val="#ppt_x"/>
                                          </p:val>
                                        </p:tav>
                                      </p:tavLst>
                                    </p:anim>
                                    <p:anim calcmode="lin" valueType="num">
                                      <p:cBhvr additive="base">
                                        <p:cTn id="18" dur="500" fill="hold"/>
                                        <p:tgtEl>
                                          <p:spTgt spid="7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additive="base">
                                        <p:cTn id="22" dur="500" fill="hold"/>
                                        <p:tgtEl>
                                          <p:spTgt spid="78"/>
                                        </p:tgtEl>
                                        <p:attrNameLst>
                                          <p:attrName>ppt_x</p:attrName>
                                        </p:attrNameLst>
                                      </p:cBhvr>
                                      <p:tavLst>
                                        <p:tav tm="0">
                                          <p:val>
                                            <p:strVal val="1+#ppt_w/2"/>
                                          </p:val>
                                        </p:tav>
                                        <p:tav tm="100000">
                                          <p:val>
                                            <p:strVal val="#ppt_x"/>
                                          </p:val>
                                        </p:tav>
                                      </p:tavLst>
                                    </p:anim>
                                    <p:anim calcmode="lin" valueType="num">
                                      <p:cBhvr additive="base">
                                        <p:cTn id="23" dur="500" fill="hold"/>
                                        <p:tgtEl>
                                          <p:spTgt spid="7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0-#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1+#ppt_w/2"/>
                                          </p:val>
                                        </p:tav>
                                        <p:tav tm="100000">
                                          <p:val>
                                            <p:strVal val="#ppt_x"/>
                                          </p:val>
                                        </p:tav>
                                      </p:tavLst>
                                    </p:anim>
                                    <p:anim calcmode="lin" valueType="num">
                                      <p:cBhvr additive="base">
                                        <p:cTn id="33"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1013129" y="3610741"/>
            <a:ext cx="2259149" cy="2259149"/>
            <a:chOff x="759844" y="2722365"/>
            <a:chExt cx="1694362" cy="1694362"/>
          </a:xfrm>
        </p:grpSpPr>
        <p:sp>
          <p:nvSpPr>
            <p:cNvPr id="16" name="Shape 2576"/>
            <p:cNvSpPr/>
            <p:nvPr/>
          </p:nvSpPr>
          <p:spPr>
            <a:xfrm>
              <a:off x="759844" y="2722365"/>
              <a:ext cx="1694362" cy="1694362"/>
            </a:xfrm>
            <a:prstGeom prst="rect">
              <a:avLst/>
            </a:prstGeom>
            <a:solidFill>
              <a:schemeClr val="accent1"/>
            </a:solidFill>
            <a:ln w="12700">
              <a:noFill/>
              <a:miter lim="400000"/>
            </a:ln>
          </p:spPr>
          <p:txBody>
            <a:bodyPr lIns="0" tIns="0" rIns="0" bIns="0" anchor="ct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Shape 2586"/>
            <p:cNvSpPr/>
            <p:nvPr/>
          </p:nvSpPr>
          <p:spPr>
            <a:xfrm>
              <a:off x="885254" y="2843012"/>
              <a:ext cx="1453067" cy="1453067"/>
            </a:xfrm>
            <a:prstGeom prst="rect">
              <a:avLst/>
            </a:prstGeom>
            <a:solidFill>
              <a:schemeClr val="bg1"/>
            </a:solidFill>
            <a:ln w="12700" cap="flat">
              <a:noFill/>
              <a:miter lim="400000"/>
            </a:ln>
            <a:effectLst/>
          </p:spPr>
          <p:txBody>
            <a:bodyPr wrap="square" lIns="0" tIns="0" rIns="0" bIns="0" numCol="1" anchor="ctr">
              <a:noAutofit/>
            </a:bodyP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2587"/>
            <p:cNvSpPr/>
            <p:nvPr/>
          </p:nvSpPr>
          <p:spPr>
            <a:xfrm>
              <a:off x="990557" y="3428531"/>
              <a:ext cx="1230092" cy="710820"/>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chemeClr val="accent1"/>
                  </a:solidFill>
                  <a:latin typeface="Arial" panose="020B0604020202020204" pitchFamily="34" charset="0"/>
                  <a:ea typeface="微软雅黑" panose="020B0503020204020204" pitchFamily="34" charset="-122"/>
                  <a:cs typeface="BebasNeueBold"/>
                  <a:sym typeface="Arial" panose="020B0604020202020204" pitchFamily="34" charset="0"/>
                </a:rPr>
                <a:t>标题文字内容</a:t>
              </a:r>
              <a:endParaRPr lang="en-US" altLang="zh-CN" sz="1600" b="1" dirty="0">
                <a:solidFill>
                  <a:schemeClr val="accent1"/>
                </a:solidFill>
                <a:latin typeface="Arial" panose="020B0604020202020204" pitchFamily="34" charset="0"/>
                <a:ea typeface="微软雅黑" panose="020B0503020204020204" pitchFamily="34" charset="-122"/>
                <a:cs typeface="BebasNeueBold"/>
                <a:sym typeface="Arial" panose="020B0604020202020204" pitchFamily="34" charset="0"/>
              </a:endParaRPr>
            </a:p>
            <a:p>
              <a:pPr lvl="0" algn="ctr">
                <a:lnSpc>
                  <a:spcPct val="110000"/>
                </a:lnSpc>
                <a:defRPr sz="1800"/>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a:t>
              </a:r>
              <a:endParaRPr sz="1335" dirty="0">
                <a:solidFill>
                  <a:schemeClr val="tx2"/>
                </a:solidFill>
                <a:latin typeface="Arial" panose="020B0604020202020204" pitchFamily="34" charset="0"/>
                <a:ea typeface="微软雅黑" panose="020B0503020204020204" pitchFamily="34" charset="-122"/>
                <a:cs typeface="Roboto Regular"/>
                <a:sym typeface="Arial" panose="020B0604020202020204" pitchFamily="34" charset="0"/>
              </a:endParaRPr>
            </a:p>
          </p:txBody>
        </p:sp>
        <p:sp>
          <p:nvSpPr>
            <p:cNvPr id="19" name="Shape 2588"/>
            <p:cNvSpPr/>
            <p:nvPr/>
          </p:nvSpPr>
          <p:spPr>
            <a:xfrm>
              <a:off x="1418739" y="2996120"/>
              <a:ext cx="373729" cy="373731"/>
            </a:xfrm>
            <a:custGeom>
              <a:avLst/>
              <a:gdLst/>
              <a:ahLst/>
              <a:cxnLst>
                <a:cxn ang="0">
                  <a:pos x="wd2" y="hd2"/>
                </a:cxn>
                <a:cxn ang="5400000">
                  <a:pos x="wd2" y="hd2"/>
                </a:cxn>
                <a:cxn ang="10800000">
                  <a:pos x="wd2" y="hd2"/>
                </a:cxn>
                <a:cxn ang="16200000">
                  <a:pos x="wd2" y="hd2"/>
                </a:cxn>
              </a:cxnLst>
              <a:rect l="0" t="0" r="r" b="b"/>
              <a:pathLst>
                <a:path w="21600" h="21600" extrusionOk="0">
                  <a:moveTo>
                    <a:pt x="5411" y="11779"/>
                  </a:moveTo>
                  <a:lnTo>
                    <a:pt x="5404" y="11779"/>
                  </a:lnTo>
                  <a:cubicBezTo>
                    <a:pt x="5042" y="11825"/>
                    <a:pt x="4778" y="12161"/>
                    <a:pt x="4825" y="12534"/>
                  </a:cubicBezTo>
                  <a:cubicBezTo>
                    <a:pt x="4868" y="12870"/>
                    <a:pt x="5157" y="13120"/>
                    <a:pt x="5493" y="13120"/>
                  </a:cubicBezTo>
                  <a:lnTo>
                    <a:pt x="5575" y="13120"/>
                  </a:lnTo>
                  <a:cubicBezTo>
                    <a:pt x="5946" y="13074"/>
                    <a:pt x="6208" y="12738"/>
                    <a:pt x="6163" y="12366"/>
                  </a:cubicBezTo>
                  <a:cubicBezTo>
                    <a:pt x="6114" y="11993"/>
                    <a:pt x="5777" y="11729"/>
                    <a:pt x="5411" y="11779"/>
                  </a:cubicBezTo>
                  <a:cubicBezTo>
                    <a:pt x="5411" y="11779"/>
                    <a:pt x="5411" y="11779"/>
                    <a:pt x="5411" y="11779"/>
                  </a:cubicBezTo>
                  <a:close/>
                  <a:moveTo>
                    <a:pt x="2712" y="12257"/>
                  </a:moveTo>
                  <a:cubicBezTo>
                    <a:pt x="2350" y="12352"/>
                    <a:pt x="2131" y="12715"/>
                    <a:pt x="2221" y="13080"/>
                  </a:cubicBezTo>
                  <a:cubicBezTo>
                    <a:pt x="2303" y="13384"/>
                    <a:pt x="2571" y="13588"/>
                    <a:pt x="2877" y="13588"/>
                  </a:cubicBezTo>
                  <a:cubicBezTo>
                    <a:pt x="2930" y="13588"/>
                    <a:pt x="2982" y="13581"/>
                    <a:pt x="3045" y="13565"/>
                  </a:cubicBezTo>
                  <a:cubicBezTo>
                    <a:pt x="3400" y="13479"/>
                    <a:pt x="3625" y="13107"/>
                    <a:pt x="3530" y="12751"/>
                  </a:cubicBezTo>
                  <a:cubicBezTo>
                    <a:pt x="3441" y="12385"/>
                    <a:pt x="3071" y="12168"/>
                    <a:pt x="2712" y="12257"/>
                  </a:cubicBezTo>
                  <a:cubicBezTo>
                    <a:pt x="2712" y="12257"/>
                    <a:pt x="2712" y="12257"/>
                    <a:pt x="2712" y="12257"/>
                  </a:cubicBezTo>
                  <a:close/>
                  <a:moveTo>
                    <a:pt x="8100" y="11542"/>
                  </a:moveTo>
                  <a:cubicBezTo>
                    <a:pt x="8100" y="11542"/>
                    <a:pt x="8100" y="11542"/>
                    <a:pt x="8103" y="11542"/>
                  </a:cubicBezTo>
                  <a:lnTo>
                    <a:pt x="8103" y="11542"/>
                  </a:lnTo>
                  <a:cubicBezTo>
                    <a:pt x="8103" y="11542"/>
                    <a:pt x="8100" y="11542"/>
                    <a:pt x="8100" y="11542"/>
                  </a:cubicBezTo>
                  <a:close/>
                  <a:moveTo>
                    <a:pt x="10800" y="11476"/>
                  </a:moveTo>
                  <a:lnTo>
                    <a:pt x="10793" y="11476"/>
                  </a:lnTo>
                  <a:cubicBezTo>
                    <a:pt x="10421" y="11476"/>
                    <a:pt x="10118" y="11779"/>
                    <a:pt x="10125" y="12148"/>
                  </a:cubicBezTo>
                  <a:cubicBezTo>
                    <a:pt x="10125" y="12521"/>
                    <a:pt x="10421" y="12824"/>
                    <a:pt x="10800" y="12824"/>
                  </a:cubicBezTo>
                  <a:cubicBezTo>
                    <a:pt x="11169" y="12824"/>
                    <a:pt x="11475" y="12521"/>
                    <a:pt x="11475" y="12148"/>
                  </a:cubicBezTo>
                  <a:cubicBezTo>
                    <a:pt x="11475" y="11779"/>
                    <a:pt x="11169" y="11476"/>
                    <a:pt x="10800" y="11476"/>
                  </a:cubicBezTo>
                  <a:cubicBezTo>
                    <a:pt x="10800" y="11476"/>
                    <a:pt x="10800" y="11476"/>
                    <a:pt x="10800" y="11476"/>
                  </a:cubicBezTo>
                  <a:close/>
                  <a:moveTo>
                    <a:pt x="8103" y="11542"/>
                  </a:moveTo>
                  <a:cubicBezTo>
                    <a:pt x="7729" y="11564"/>
                    <a:pt x="7445" y="11881"/>
                    <a:pt x="7465" y="12260"/>
                  </a:cubicBezTo>
                  <a:cubicBezTo>
                    <a:pt x="7484" y="12616"/>
                    <a:pt x="7784" y="12893"/>
                    <a:pt x="8140" y="12893"/>
                  </a:cubicBezTo>
                  <a:lnTo>
                    <a:pt x="8173" y="12893"/>
                  </a:lnTo>
                  <a:cubicBezTo>
                    <a:pt x="8552" y="12873"/>
                    <a:pt x="8836" y="12553"/>
                    <a:pt x="8816" y="12184"/>
                  </a:cubicBezTo>
                  <a:cubicBezTo>
                    <a:pt x="8797" y="11812"/>
                    <a:pt x="8480" y="11525"/>
                    <a:pt x="8103" y="11542"/>
                  </a:cubicBezTo>
                  <a:cubicBezTo>
                    <a:pt x="8103" y="11542"/>
                    <a:pt x="8103" y="11542"/>
                    <a:pt x="8103" y="11542"/>
                  </a:cubicBezTo>
                  <a:close/>
                  <a:moveTo>
                    <a:pt x="18878" y="12257"/>
                  </a:moveTo>
                  <a:cubicBezTo>
                    <a:pt x="18522" y="12161"/>
                    <a:pt x="18149" y="12385"/>
                    <a:pt x="18060" y="12747"/>
                  </a:cubicBezTo>
                  <a:cubicBezTo>
                    <a:pt x="17975" y="13107"/>
                    <a:pt x="18189" y="13479"/>
                    <a:pt x="18554" y="13565"/>
                  </a:cubicBezTo>
                  <a:cubicBezTo>
                    <a:pt x="18607" y="13581"/>
                    <a:pt x="18660" y="13585"/>
                    <a:pt x="18716" y="13585"/>
                  </a:cubicBezTo>
                  <a:cubicBezTo>
                    <a:pt x="19020" y="13585"/>
                    <a:pt x="19296" y="13384"/>
                    <a:pt x="19373" y="13074"/>
                  </a:cubicBezTo>
                  <a:cubicBezTo>
                    <a:pt x="19457" y="12715"/>
                    <a:pt x="19243" y="12345"/>
                    <a:pt x="18878" y="12257"/>
                  </a:cubicBezTo>
                  <a:cubicBezTo>
                    <a:pt x="18878" y="12257"/>
                    <a:pt x="18878" y="12257"/>
                    <a:pt x="18878" y="12257"/>
                  </a:cubicBezTo>
                  <a:close/>
                  <a:moveTo>
                    <a:pt x="13493" y="11542"/>
                  </a:moveTo>
                  <a:cubicBezTo>
                    <a:pt x="13114" y="11528"/>
                    <a:pt x="12797" y="11812"/>
                    <a:pt x="12777" y="12184"/>
                  </a:cubicBezTo>
                  <a:cubicBezTo>
                    <a:pt x="12754" y="12553"/>
                    <a:pt x="13045" y="12873"/>
                    <a:pt x="13416" y="12893"/>
                  </a:cubicBezTo>
                  <a:lnTo>
                    <a:pt x="13450" y="12893"/>
                  </a:lnTo>
                  <a:cubicBezTo>
                    <a:pt x="13809" y="12893"/>
                    <a:pt x="14106" y="12616"/>
                    <a:pt x="14125" y="12260"/>
                  </a:cubicBezTo>
                  <a:cubicBezTo>
                    <a:pt x="14148" y="11878"/>
                    <a:pt x="13865" y="11562"/>
                    <a:pt x="13493" y="11542"/>
                  </a:cubicBezTo>
                  <a:cubicBezTo>
                    <a:pt x="13493" y="11542"/>
                    <a:pt x="13493" y="11542"/>
                    <a:pt x="13493" y="11542"/>
                  </a:cubicBezTo>
                  <a:close/>
                  <a:moveTo>
                    <a:pt x="16185" y="11779"/>
                  </a:moveTo>
                  <a:cubicBezTo>
                    <a:pt x="15812" y="11729"/>
                    <a:pt x="15476" y="11993"/>
                    <a:pt x="15431" y="12366"/>
                  </a:cubicBezTo>
                  <a:cubicBezTo>
                    <a:pt x="15384" y="12738"/>
                    <a:pt x="15645" y="13074"/>
                    <a:pt x="16018" y="13120"/>
                  </a:cubicBezTo>
                  <a:lnTo>
                    <a:pt x="16096" y="13120"/>
                  </a:lnTo>
                  <a:cubicBezTo>
                    <a:pt x="16435" y="13120"/>
                    <a:pt x="16726" y="12870"/>
                    <a:pt x="16772" y="12534"/>
                  </a:cubicBezTo>
                  <a:cubicBezTo>
                    <a:pt x="16815" y="12161"/>
                    <a:pt x="16551" y="11825"/>
                    <a:pt x="16185" y="11779"/>
                  </a:cubicBezTo>
                  <a:cubicBezTo>
                    <a:pt x="16185" y="11779"/>
                    <a:pt x="16185" y="11779"/>
                    <a:pt x="16185" y="11779"/>
                  </a:cubicBezTo>
                  <a:close/>
                  <a:moveTo>
                    <a:pt x="13486" y="13565"/>
                  </a:moveTo>
                  <a:lnTo>
                    <a:pt x="13493" y="13575"/>
                  </a:lnTo>
                  <a:cubicBezTo>
                    <a:pt x="13114" y="13549"/>
                    <a:pt x="12797" y="13839"/>
                    <a:pt x="12777" y="14208"/>
                  </a:cubicBezTo>
                  <a:cubicBezTo>
                    <a:pt x="12758" y="14580"/>
                    <a:pt x="13047" y="14896"/>
                    <a:pt x="13416" y="14916"/>
                  </a:cubicBezTo>
                  <a:lnTo>
                    <a:pt x="13459" y="14916"/>
                  </a:lnTo>
                  <a:cubicBezTo>
                    <a:pt x="13809" y="14916"/>
                    <a:pt x="14106" y="14640"/>
                    <a:pt x="14125" y="14284"/>
                  </a:cubicBezTo>
                  <a:cubicBezTo>
                    <a:pt x="14148" y="13911"/>
                    <a:pt x="13865" y="13588"/>
                    <a:pt x="13486" y="13565"/>
                  </a:cubicBezTo>
                  <a:cubicBezTo>
                    <a:pt x="13486" y="13565"/>
                    <a:pt x="13486" y="13565"/>
                    <a:pt x="13486" y="13565"/>
                  </a:cubicBezTo>
                  <a:close/>
                  <a:moveTo>
                    <a:pt x="18878" y="14284"/>
                  </a:moveTo>
                  <a:cubicBezTo>
                    <a:pt x="18522" y="14195"/>
                    <a:pt x="18156" y="14409"/>
                    <a:pt x="18060" y="14774"/>
                  </a:cubicBezTo>
                  <a:cubicBezTo>
                    <a:pt x="17975" y="15131"/>
                    <a:pt x="18189" y="15503"/>
                    <a:pt x="18554" y="15592"/>
                  </a:cubicBezTo>
                  <a:cubicBezTo>
                    <a:pt x="18607" y="15605"/>
                    <a:pt x="18660" y="15612"/>
                    <a:pt x="18716" y="15612"/>
                  </a:cubicBezTo>
                  <a:cubicBezTo>
                    <a:pt x="19020" y="15612"/>
                    <a:pt x="19296" y="15407"/>
                    <a:pt x="19373" y="15097"/>
                  </a:cubicBezTo>
                  <a:cubicBezTo>
                    <a:pt x="19457" y="14742"/>
                    <a:pt x="19243" y="14370"/>
                    <a:pt x="18878" y="14284"/>
                  </a:cubicBezTo>
                  <a:cubicBezTo>
                    <a:pt x="18878" y="14284"/>
                    <a:pt x="18878" y="14284"/>
                    <a:pt x="18878" y="14284"/>
                  </a:cubicBezTo>
                  <a:close/>
                  <a:moveTo>
                    <a:pt x="10800" y="13499"/>
                  </a:moveTo>
                  <a:cubicBezTo>
                    <a:pt x="10421" y="13499"/>
                    <a:pt x="10118" y="13802"/>
                    <a:pt x="10118" y="14175"/>
                  </a:cubicBezTo>
                  <a:cubicBezTo>
                    <a:pt x="10118" y="14544"/>
                    <a:pt x="10421" y="14850"/>
                    <a:pt x="10800" y="14850"/>
                  </a:cubicBezTo>
                  <a:cubicBezTo>
                    <a:pt x="11169" y="14850"/>
                    <a:pt x="11475" y="14544"/>
                    <a:pt x="11475" y="14175"/>
                  </a:cubicBezTo>
                  <a:cubicBezTo>
                    <a:pt x="11475" y="13802"/>
                    <a:pt x="11169" y="13499"/>
                    <a:pt x="10800" y="13499"/>
                  </a:cubicBezTo>
                  <a:cubicBezTo>
                    <a:pt x="10800" y="13499"/>
                    <a:pt x="10800" y="13499"/>
                    <a:pt x="10800" y="13499"/>
                  </a:cubicBezTo>
                  <a:close/>
                  <a:moveTo>
                    <a:pt x="8100" y="13565"/>
                  </a:moveTo>
                  <a:lnTo>
                    <a:pt x="8107" y="13575"/>
                  </a:lnTo>
                  <a:cubicBezTo>
                    <a:pt x="7729" y="13595"/>
                    <a:pt x="7445" y="13911"/>
                    <a:pt x="7465" y="14284"/>
                  </a:cubicBezTo>
                  <a:cubicBezTo>
                    <a:pt x="7484" y="14640"/>
                    <a:pt x="7784" y="14916"/>
                    <a:pt x="8140" y="14916"/>
                  </a:cubicBezTo>
                  <a:lnTo>
                    <a:pt x="8173" y="14916"/>
                  </a:lnTo>
                  <a:cubicBezTo>
                    <a:pt x="8546" y="14896"/>
                    <a:pt x="8836" y="14580"/>
                    <a:pt x="8816" y="14208"/>
                  </a:cubicBezTo>
                  <a:cubicBezTo>
                    <a:pt x="8797" y="13836"/>
                    <a:pt x="8477" y="13545"/>
                    <a:pt x="8100" y="13565"/>
                  </a:cubicBezTo>
                  <a:cubicBezTo>
                    <a:pt x="8100" y="13565"/>
                    <a:pt x="8100" y="13565"/>
                    <a:pt x="8100" y="13565"/>
                  </a:cubicBezTo>
                  <a:close/>
                  <a:moveTo>
                    <a:pt x="2712" y="14284"/>
                  </a:moveTo>
                  <a:cubicBezTo>
                    <a:pt x="2350" y="14376"/>
                    <a:pt x="2131" y="14742"/>
                    <a:pt x="2221" y="15104"/>
                  </a:cubicBezTo>
                  <a:cubicBezTo>
                    <a:pt x="2303" y="15411"/>
                    <a:pt x="2571" y="15612"/>
                    <a:pt x="2877" y="15612"/>
                  </a:cubicBezTo>
                  <a:cubicBezTo>
                    <a:pt x="2930" y="15612"/>
                    <a:pt x="2989" y="15605"/>
                    <a:pt x="3045" y="15592"/>
                  </a:cubicBezTo>
                  <a:cubicBezTo>
                    <a:pt x="3400" y="15503"/>
                    <a:pt x="3625" y="15134"/>
                    <a:pt x="3530" y="14774"/>
                  </a:cubicBezTo>
                  <a:cubicBezTo>
                    <a:pt x="3441" y="14409"/>
                    <a:pt x="3077" y="14195"/>
                    <a:pt x="2712" y="14284"/>
                  </a:cubicBezTo>
                  <a:cubicBezTo>
                    <a:pt x="2712" y="14284"/>
                    <a:pt x="2712" y="14284"/>
                    <a:pt x="2712" y="14284"/>
                  </a:cubicBezTo>
                  <a:close/>
                  <a:moveTo>
                    <a:pt x="16185" y="13802"/>
                  </a:moveTo>
                  <a:cubicBezTo>
                    <a:pt x="15812" y="13756"/>
                    <a:pt x="15476" y="14017"/>
                    <a:pt x="15431" y="14389"/>
                  </a:cubicBezTo>
                  <a:cubicBezTo>
                    <a:pt x="15384" y="14761"/>
                    <a:pt x="15645" y="15097"/>
                    <a:pt x="16018" y="15147"/>
                  </a:cubicBezTo>
                  <a:lnTo>
                    <a:pt x="16096" y="15147"/>
                  </a:lnTo>
                  <a:cubicBezTo>
                    <a:pt x="16435" y="15147"/>
                    <a:pt x="16726" y="14896"/>
                    <a:pt x="16772" y="14557"/>
                  </a:cubicBezTo>
                  <a:cubicBezTo>
                    <a:pt x="16815" y="14188"/>
                    <a:pt x="16551" y="13849"/>
                    <a:pt x="16185" y="13802"/>
                  </a:cubicBezTo>
                  <a:cubicBezTo>
                    <a:pt x="16185" y="13802"/>
                    <a:pt x="16185" y="13802"/>
                    <a:pt x="16185" y="13802"/>
                  </a:cubicBezTo>
                  <a:close/>
                  <a:moveTo>
                    <a:pt x="5404" y="13802"/>
                  </a:moveTo>
                  <a:cubicBezTo>
                    <a:pt x="5042" y="13849"/>
                    <a:pt x="4778" y="14188"/>
                    <a:pt x="4825" y="14557"/>
                  </a:cubicBezTo>
                  <a:cubicBezTo>
                    <a:pt x="4868" y="14896"/>
                    <a:pt x="5157" y="15147"/>
                    <a:pt x="5493" y="15147"/>
                  </a:cubicBezTo>
                  <a:lnTo>
                    <a:pt x="5575" y="15147"/>
                  </a:lnTo>
                  <a:cubicBezTo>
                    <a:pt x="5946" y="15097"/>
                    <a:pt x="6208" y="14761"/>
                    <a:pt x="6163" y="14389"/>
                  </a:cubicBezTo>
                  <a:cubicBezTo>
                    <a:pt x="6114" y="14020"/>
                    <a:pt x="5777" y="13756"/>
                    <a:pt x="5404" y="13802"/>
                  </a:cubicBezTo>
                  <a:cubicBezTo>
                    <a:pt x="5404" y="13802"/>
                    <a:pt x="5404" y="13802"/>
                    <a:pt x="5404" y="13802"/>
                  </a:cubicBezTo>
                  <a:close/>
                  <a:moveTo>
                    <a:pt x="20249" y="17451"/>
                  </a:moveTo>
                  <a:cubicBezTo>
                    <a:pt x="17546" y="16244"/>
                    <a:pt x="11647" y="16198"/>
                    <a:pt x="10800" y="16198"/>
                  </a:cubicBezTo>
                  <a:cubicBezTo>
                    <a:pt x="9953" y="16198"/>
                    <a:pt x="4053" y="16244"/>
                    <a:pt x="1351" y="17451"/>
                  </a:cubicBezTo>
                  <a:lnTo>
                    <a:pt x="1351" y="11604"/>
                  </a:lnTo>
                  <a:lnTo>
                    <a:pt x="1384" y="11518"/>
                  </a:lnTo>
                  <a:cubicBezTo>
                    <a:pt x="1915" y="11011"/>
                    <a:pt x="5088" y="10125"/>
                    <a:pt x="10800" y="10125"/>
                  </a:cubicBezTo>
                  <a:cubicBezTo>
                    <a:pt x="16508" y="10125"/>
                    <a:pt x="19685" y="11011"/>
                    <a:pt x="20212" y="11514"/>
                  </a:cubicBezTo>
                  <a:lnTo>
                    <a:pt x="20249" y="11604"/>
                  </a:lnTo>
                  <a:cubicBezTo>
                    <a:pt x="20249" y="11604"/>
                    <a:pt x="20249" y="17451"/>
                    <a:pt x="20249" y="17451"/>
                  </a:cubicBezTo>
                  <a:close/>
                  <a:moveTo>
                    <a:pt x="10800" y="20249"/>
                  </a:moveTo>
                  <a:cubicBezTo>
                    <a:pt x="5250" y="20249"/>
                    <a:pt x="2090" y="19412"/>
                    <a:pt x="1430" y="18898"/>
                  </a:cubicBezTo>
                  <a:cubicBezTo>
                    <a:pt x="2090" y="18387"/>
                    <a:pt x="5250" y="17550"/>
                    <a:pt x="10800" y="17550"/>
                  </a:cubicBezTo>
                  <a:cubicBezTo>
                    <a:pt x="16350" y="17550"/>
                    <a:pt x="19511" y="18387"/>
                    <a:pt x="20170" y="18898"/>
                  </a:cubicBezTo>
                  <a:cubicBezTo>
                    <a:pt x="19511" y="19412"/>
                    <a:pt x="16350" y="20249"/>
                    <a:pt x="10800" y="20249"/>
                  </a:cubicBezTo>
                  <a:cubicBezTo>
                    <a:pt x="10800" y="20249"/>
                    <a:pt x="10800" y="20249"/>
                    <a:pt x="10800" y="20249"/>
                  </a:cubicBezTo>
                  <a:close/>
                  <a:moveTo>
                    <a:pt x="3375" y="6542"/>
                  </a:moveTo>
                  <a:lnTo>
                    <a:pt x="4446" y="9219"/>
                  </a:lnTo>
                  <a:cubicBezTo>
                    <a:pt x="3599" y="9353"/>
                    <a:pt x="2788" y="9524"/>
                    <a:pt x="2092" y="9746"/>
                  </a:cubicBezTo>
                  <a:cubicBezTo>
                    <a:pt x="2092" y="9746"/>
                    <a:pt x="3375" y="6542"/>
                    <a:pt x="3375" y="6542"/>
                  </a:cubicBezTo>
                  <a:close/>
                  <a:moveTo>
                    <a:pt x="3375" y="2700"/>
                  </a:moveTo>
                  <a:cubicBezTo>
                    <a:pt x="3746" y="2700"/>
                    <a:pt x="4051" y="3003"/>
                    <a:pt x="4051" y="3375"/>
                  </a:cubicBezTo>
                  <a:cubicBezTo>
                    <a:pt x="4051" y="3747"/>
                    <a:pt x="3746" y="4051"/>
                    <a:pt x="3375" y="4051"/>
                  </a:cubicBezTo>
                  <a:cubicBezTo>
                    <a:pt x="3002" y="4051"/>
                    <a:pt x="2699" y="3747"/>
                    <a:pt x="2699" y="3375"/>
                  </a:cubicBezTo>
                  <a:cubicBezTo>
                    <a:pt x="2699" y="3003"/>
                    <a:pt x="3002" y="2700"/>
                    <a:pt x="3375" y="2700"/>
                  </a:cubicBezTo>
                  <a:cubicBezTo>
                    <a:pt x="3375" y="2700"/>
                    <a:pt x="3375" y="2700"/>
                    <a:pt x="3375" y="2700"/>
                  </a:cubicBezTo>
                  <a:close/>
                  <a:moveTo>
                    <a:pt x="10800" y="5194"/>
                  </a:moveTo>
                  <a:lnTo>
                    <a:pt x="12243" y="8800"/>
                  </a:lnTo>
                  <a:cubicBezTo>
                    <a:pt x="11535" y="8776"/>
                    <a:pt x="11011" y="8773"/>
                    <a:pt x="10800" y="8773"/>
                  </a:cubicBezTo>
                  <a:cubicBezTo>
                    <a:pt x="10589" y="8773"/>
                    <a:pt x="10065" y="8776"/>
                    <a:pt x="9356" y="8800"/>
                  </a:cubicBezTo>
                  <a:cubicBezTo>
                    <a:pt x="9356" y="8800"/>
                    <a:pt x="10800" y="5194"/>
                    <a:pt x="10800" y="5194"/>
                  </a:cubicBezTo>
                  <a:close/>
                  <a:moveTo>
                    <a:pt x="10800" y="1352"/>
                  </a:moveTo>
                  <a:cubicBezTo>
                    <a:pt x="11172" y="1352"/>
                    <a:pt x="11475" y="1651"/>
                    <a:pt x="11475" y="2023"/>
                  </a:cubicBezTo>
                  <a:cubicBezTo>
                    <a:pt x="11475" y="2396"/>
                    <a:pt x="11172" y="2700"/>
                    <a:pt x="10800" y="2700"/>
                  </a:cubicBezTo>
                  <a:cubicBezTo>
                    <a:pt x="10427" y="2700"/>
                    <a:pt x="10125" y="2396"/>
                    <a:pt x="10125" y="2023"/>
                  </a:cubicBezTo>
                  <a:cubicBezTo>
                    <a:pt x="10125" y="1651"/>
                    <a:pt x="10427" y="1352"/>
                    <a:pt x="10800" y="1352"/>
                  </a:cubicBezTo>
                  <a:cubicBezTo>
                    <a:pt x="10800" y="1352"/>
                    <a:pt x="10800" y="1352"/>
                    <a:pt x="10800" y="1352"/>
                  </a:cubicBezTo>
                  <a:close/>
                  <a:moveTo>
                    <a:pt x="18225" y="6542"/>
                  </a:moveTo>
                  <a:lnTo>
                    <a:pt x="19504" y="9746"/>
                  </a:lnTo>
                  <a:cubicBezTo>
                    <a:pt x="18812" y="9524"/>
                    <a:pt x="18001" y="9353"/>
                    <a:pt x="17154" y="9219"/>
                  </a:cubicBezTo>
                  <a:cubicBezTo>
                    <a:pt x="17154" y="9219"/>
                    <a:pt x="18225" y="6542"/>
                    <a:pt x="18225" y="6542"/>
                  </a:cubicBezTo>
                  <a:close/>
                  <a:moveTo>
                    <a:pt x="18225" y="2700"/>
                  </a:moveTo>
                  <a:cubicBezTo>
                    <a:pt x="18598" y="2700"/>
                    <a:pt x="18897" y="3003"/>
                    <a:pt x="18897" y="3375"/>
                  </a:cubicBezTo>
                  <a:cubicBezTo>
                    <a:pt x="18897" y="3747"/>
                    <a:pt x="18598" y="4051"/>
                    <a:pt x="18225" y="4051"/>
                  </a:cubicBezTo>
                  <a:cubicBezTo>
                    <a:pt x="17853" y="4051"/>
                    <a:pt x="17550" y="3747"/>
                    <a:pt x="17550" y="3375"/>
                  </a:cubicBezTo>
                  <a:cubicBezTo>
                    <a:pt x="17550" y="3003"/>
                    <a:pt x="17853" y="2700"/>
                    <a:pt x="18225" y="2700"/>
                  </a:cubicBezTo>
                  <a:cubicBezTo>
                    <a:pt x="18225" y="2700"/>
                    <a:pt x="18225" y="2700"/>
                    <a:pt x="18225" y="2700"/>
                  </a:cubicBezTo>
                  <a:close/>
                  <a:moveTo>
                    <a:pt x="21422" y="10906"/>
                  </a:moveTo>
                  <a:lnTo>
                    <a:pt x="19132" y="5174"/>
                  </a:lnTo>
                  <a:cubicBezTo>
                    <a:pt x="19791" y="4842"/>
                    <a:pt x="20249" y="4163"/>
                    <a:pt x="20249" y="3375"/>
                  </a:cubicBezTo>
                  <a:cubicBezTo>
                    <a:pt x="20249" y="2258"/>
                    <a:pt x="19339" y="1352"/>
                    <a:pt x="18225" y="1352"/>
                  </a:cubicBezTo>
                  <a:cubicBezTo>
                    <a:pt x="17108" y="1352"/>
                    <a:pt x="16198" y="2258"/>
                    <a:pt x="16198" y="3375"/>
                  </a:cubicBezTo>
                  <a:cubicBezTo>
                    <a:pt x="16198" y="4163"/>
                    <a:pt x="16656" y="4842"/>
                    <a:pt x="17316" y="5174"/>
                  </a:cubicBezTo>
                  <a:lnTo>
                    <a:pt x="15770" y="9040"/>
                  </a:lnTo>
                  <a:cubicBezTo>
                    <a:pt x="15065" y="8961"/>
                    <a:pt x="14366" y="8909"/>
                    <a:pt x="13723" y="8870"/>
                  </a:cubicBezTo>
                  <a:lnTo>
                    <a:pt x="11706" y="3827"/>
                  </a:lnTo>
                  <a:cubicBezTo>
                    <a:pt x="12366" y="3491"/>
                    <a:pt x="12824" y="2814"/>
                    <a:pt x="12824" y="2023"/>
                  </a:cubicBezTo>
                  <a:cubicBezTo>
                    <a:pt x="12824" y="910"/>
                    <a:pt x="11917" y="0"/>
                    <a:pt x="10800" y="0"/>
                  </a:cubicBezTo>
                  <a:cubicBezTo>
                    <a:pt x="9683" y="0"/>
                    <a:pt x="8772" y="910"/>
                    <a:pt x="8772" y="2023"/>
                  </a:cubicBezTo>
                  <a:cubicBezTo>
                    <a:pt x="8772" y="2814"/>
                    <a:pt x="9231" y="3491"/>
                    <a:pt x="9894" y="3827"/>
                  </a:cubicBezTo>
                  <a:lnTo>
                    <a:pt x="7877" y="8870"/>
                  </a:lnTo>
                  <a:cubicBezTo>
                    <a:pt x="7234" y="8909"/>
                    <a:pt x="6535" y="8961"/>
                    <a:pt x="5827" y="9040"/>
                  </a:cubicBezTo>
                  <a:lnTo>
                    <a:pt x="4281" y="5174"/>
                  </a:lnTo>
                  <a:cubicBezTo>
                    <a:pt x="4939" y="4842"/>
                    <a:pt x="5398" y="4163"/>
                    <a:pt x="5398" y="3375"/>
                  </a:cubicBezTo>
                  <a:cubicBezTo>
                    <a:pt x="5398" y="2258"/>
                    <a:pt x="4492" y="1352"/>
                    <a:pt x="3375" y="1352"/>
                  </a:cubicBezTo>
                  <a:cubicBezTo>
                    <a:pt x="2258" y="1352"/>
                    <a:pt x="1351" y="2258"/>
                    <a:pt x="1351" y="3375"/>
                  </a:cubicBezTo>
                  <a:cubicBezTo>
                    <a:pt x="1351" y="4163"/>
                    <a:pt x="1809" y="4842"/>
                    <a:pt x="2469" y="5174"/>
                  </a:cubicBezTo>
                  <a:lnTo>
                    <a:pt x="175" y="10906"/>
                  </a:lnTo>
                  <a:cubicBezTo>
                    <a:pt x="66" y="11081"/>
                    <a:pt x="0" y="11268"/>
                    <a:pt x="0" y="11476"/>
                  </a:cubicBezTo>
                  <a:lnTo>
                    <a:pt x="0" y="18898"/>
                  </a:lnTo>
                  <a:cubicBezTo>
                    <a:pt x="0" y="21524"/>
                    <a:pt x="9692" y="21600"/>
                    <a:pt x="10800" y="21600"/>
                  </a:cubicBezTo>
                  <a:cubicBezTo>
                    <a:pt x="11904" y="21600"/>
                    <a:pt x="21600" y="21524"/>
                    <a:pt x="21600" y="18898"/>
                  </a:cubicBezTo>
                  <a:lnTo>
                    <a:pt x="21600" y="11476"/>
                  </a:lnTo>
                  <a:cubicBezTo>
                    <a:pt x="21600" y="11268"/>
                    <a:pt x="21534" y="11081"/>
                    <a:pt x="21422" y="10906"/>
                  </a:cubicBezTo>
                  <a:cubicBezTo>
                    <a:pt x="21422" y="10906"/>
                    <a:pt x="21422" y="10906"/>
                    <a:pt x="21422" y="10906"/>
                  </a:cubicBezTo>
                  <a:close/>
                </a:path>
              </a:pathLst>
            </a:custGeom>
            <a:solidFill>
              <a:schemeClr val="accent1"/>
            </a:solidFill>
            <a:ln w="12700" cap="flat">
              <a:solidFill>
                <a:schemeClr val="accent1"/>
              </a:solid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Shape 2598"/>
          <p:cNvSpPr/>
          <p:nvPr/>
        </p:nvSpPr>
        <p:spPr>
          <a:xfrm>
            <a:off x="2464487" y="1767068"/>
            <a:ext cx="3348543" cy="471860"/>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a:t>
            </a:r>
            <a:endParaRPr sz="1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2599"/>
          <p:cNvSpPr/>
          <p:nvPr/>
        </p:nvSpPr>
        <p:spPr>
          <a:xfrm>
            <a:off x="2104566" y="1823914"/>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accent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2601"/>
          <p:cNvSpPr/>
          <p:nvPr/>
        </p:nvSpPr>
        <p:spPr>
          <a:xfrm>
            <a:off x="2104566" y="2533877"/>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accent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Shape 2603"/>
          <p:cNvSpPr/>
          <p:nvPr/>
        </p:nvSpPr>
        <p:spPr>
          <a:xfrm>
            <a:off x="6385106" y="1823914"/>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accent2"/>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Shape 2605"/>
          <p:cNvSpPr/>
          <p:nvPr/>
        </p:nvSpPr>
        <p:spPr>
          <a:xfrm>
            <a:off x="6385106" y="2533877"/>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accent2"/>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2598"/>
          <p:cNvSpPr/>
          <p:nvPr/>
        </p:nvSpPr>
        <p:spPr>
          <a:xfrm>
            <a:off x="2464487" y="2497408"/>
            <a:ext cx="3348543" cy="471860"/>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a:t>
            </a:r>
            <a:endParaRPr sz="1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2598"/>
          <p:cNvSpPr/>
          <p:nvPr/>
        </p:nvSpPr>
        <p:spPr>
          <a:xfrm>
            <a:off x="6755219" y="1778471"/>
            <a:ext cx="3348543" cy="471860"/>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a:t>
            </a:r>
            <a:endParaRPr sz="1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2598"/>
          <p:cNvSpPr/>
          <p:nvPr/>
        </p:nvSpPr>
        <p:spPr>
          <a:xfrm>
            <a:off x="6755219" y="2508811"/>
            <a:ext cx="3348543" cy="471860"/>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a:t>
            </a:r>
            <a:endParaRPr sz="14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3651969" y="3610741"/>
            <a:ext cx="2259149" cy="2259149"/>
            <a:chOff x="2738974" y="2722365"/>
            <a:chExt cx="1694362" cy="1694362"/>
          </a:xfrm>
        </p:grpSpPr>
        <p:sp>
          <p:nvSpPr>
            <p:cNvPr id="29" name="Shape 2575"/>
            <p:cNvSpPr/>
            <p:nvPr/>
          </p:nvSpPr>
          <p:spPr>
            <a:xfrm>
              <a:off x="2738974" y="2722365"/>
              <a:ext cx="1694362" cy="1694362"/>
            </a:xfrm>
            <a:prstGeom prst="rect">
              <a:avLst/>
            </a:prstGeom>
            <a:solidFill>
              <a:schemeClr val="accent2"/>
            </a:solidFill>
            <a:ln w="12700">
              <a:miter lim="400000"/>
            </a:ln>
          </p:spPr>
          <p:txBody>
            <a:bodyPr lIns="0" tIns="0" rIns="0" bIns="0" anchor="ct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2594"/>
            <p:cNvSpPr/>
            <p:nvPr/>
          </p:nvSpPr>
          <p:spPr>
            <a:xfrm>
              <a:off x="2864384" y="2843012"/>
              <a:ext cx="1453067" cy="1453067"/>
            </a:xfrm>
            <a:prstGeom prst="rect">
              <a:avLst/>
            </a:prstGeom>
            <a:solidFill>
              <a:schemeClr val="bg1"/>
            </a:solidFill>
            <a:ln w="12700" cap="flat">
              <a:noFill/>
              <a:miter lim="400000"/>
            </a:ln>
            <a:effectLst/>
          </p:spPr>
          <p:txBody>
            <a:bodyPr wrap="square" lIns="0" tIns="0" rIns="0" bIns="0" numCol="1" anchor="ctr">
              <a:noAutofit/>
            </a:bodyP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2596"/>
            <p:cNvSpPr/>
            <p:nvPr/>
          </p:nvSpPr>
          <p:spPr>
            <a:xfrm>
              <a:off x="3298248" y="3013805"/>
              <a:ext cx="568840" cy="338361"/>
            </a:xfrm>
            <a:custGeom>
              <a:avLst/>
              <a:gdLst/>
              <a:ahLst/>
              <a:cxnLst>
                <a:cxn ang="0">
                  <a:pos x="wd2" y="hd2"/>
                </a:cxn>
                <a:cxn ang="5400000">
                  <a:pos x="wd2" y="hd2"/>
                </a:cxn>
                <a:cxn ang="10800000">
                  <a:pos x="wd2" y="hd2"/>
                </a:cxn>
                <a:cxn ang="16200000">
                  <a:pos x="wd2" y="hd2"/>
                </a:cxn>
              </a:cxnLst>
              <a:rect l="0" t="0" r="r" b="b"/>
              <a:pathLst>
                <a:path w="21600" h="21600" extrusionOk="0">
                  <a:moveTo>
                    <a:pt x="17620" y="19681"/>
                  </a:moveTo>
                  <a:cubicBezTo>
                    <a:pt x="16054" y="19681"/>
                    <a:pt x="14780" y="17540"/>
                    <a:pt x="14780" y="14907"/>
                  </a:cubicBezTo>
                  <a:cubicBezTo>
                    <a:pt x="14780" y="13585"/>
                    <a:pt x="15097" y="12353"/>
                    <a:pt x="15674" y="11439"/>
                  </a:cubicBezTo>
                  <a:lnTo>
                    <a:pt x="15780" y="11272"/>
                  </a:lnTo>
                  <a:lnTo>
                    <a:pt x="17121" y="15369"/>
                  </a:lnTo>
                  <a:cubicBezTo>
                    <a:pt x="17221" y="15675"/>
                    <a:pt x="17412" y="15865"/>
                    <a:pt x="17620" y="15865"/>
                  </a:cubicBezTo>
                  <a:cubicBezTo>
                    <a:pt x="17718" y="15865"/>
                    <a:pt x="17811" y="15825"/>
                    <a:pt x="17895" y="15747"/>
                  </a:cubicBezTo>
                  <a:cubicBezTo>
                    <a:pt x="18029" y="15624"/>
                    <a:pt x="18125" y="15420"/>
                    <a:pt x="18168" y="15174"/>
                  </a:cubicBezTo>
                  <a:cubicBezTo>
                    <a:pt x="18210" y="14928"/>
                    <a:pt x="18193" y="14669"/>
                    <a:pt x="18120" y="14444"/>
                  </a:cubicBezTo>
                  <a:lnTo>
                    <a:pt x="16778" y="10347"/>
                  </a:lnTo>
                  <a:lnTo>
                    <a:pt x="16918" y="10286"/>
                  </a:lnTo>
                  <a:cubicBezTo>
                    <a:pt x="17155" y="10184"/>
                    <a:pt x="17392" y="10132"/>
                    <a:pt x="17620" y="10132"/>
                  </a:cubicBezTo>
                  <a:cubicBezTo>
                    <a:pt x="19187" y="10132"/>
                    <a:pt x="20461" y="12274"/>
                    <a:pt x="20461" y="14907"/>
                  </a:cubicBezTo>
                  <a:cubicBezTo>
                    <a:pt x="20460" y="17540"/>
                    <a:pt x="19186" y="19681"/>
                    <a:pt x="17620" y="19681"/>
                  </a:cubicBezTo>
                  <a:cubicBezTo>
                    <a:pt x="17620" y="19681"/>
                    <a:pt x="17620" y="19681"/>
                    <a:pt x="17620" y="19681"/>
                  </a:cubicBezTo>
                  <a:close/>
                  <a:moveTo>
                    <a:pt x="11088" y="12042"/>
                  </a:moveTo>
                  <a:lnTo>
                    <a:pt x="11001" y="11997"/>
                  </a:lnTo>
                  <a:cubicBezTo>
                    <a:pt x="10900" y="11946"/>
                    <a:pt x="10795" y="11914"/>
                    <a:pt x="10688" y="11902"/>
                  </a:cubicBezTo>
                  <a:lnTo>
                    <a:pt x="10620" y="11894"/>
                  </a:lnTo>
                  <a:lnTo>
                    <a:pt x="8902" y="5451"/>
                  </a:lnTo>
                  <a:lnTo>
                    <a:pt x="13246" y="5451"/>
                  </a:lnTo>
                  <a:cubicBezTo>
                    <a:pt x="13246" y="5451"/>
                    <a:pt x="11088" y="12042"/>
                    <a:pt x="11088" y="12042"/>
                  </a:cubicBezTo>
                  <a:close/>
                  <a:moveTo>
                    <a:pt x="9528" y="12741"/>
                  </a:moveTo>
                  <a:cubicBezTo>
                    <a:pt x="9379" y="13044"/>
                    <a:pt x="9277" y="13409"/>
                    <a:pt x="9234" y="13795"/>
                  </a:cubicBezTo>
                  <a:lnTo>
                    <a:pt x="9216" y="13949"/>
                  </a:lnTo>
                  <a:lnTo>
                    <a:pt x="7916" y="13949"/>
                  </a:lnTo>
                  <a:lnTo>
                    <a:pt x="7900" y="13791"/>
                  </a:lnTo>
                  <a:cubicBezTo>
                    <a:pt x="7736" y="12166"/>
                    <a:pt x="7222" y="10703"/>
                    <a:pt x="6451" y="9672"/>
                  </a:cubicBezTo>
                  <a:lnTo>
                    <a:pt x="6377" y="9573"/>
                  </a:lnTo>
                  <a:lnTo>
                    <a:pt x="7685" y="5577"/>
                  </a:lnTo>
                  <a:lnTo>
                    <a:pt x="9573" y="12650"/>
                  </a:lnTo>
                  <a:cubicBezTo>
                    <a:pt x="9573" y="12650"/>
                    <a:pt x="9528" y="12741"/>
                    <a:pt x="9528" y="12741"/>
                  </a:cubicBezTo>
                  <a:close/>
                  <a:moveTo>
                    <a:pt x="6727" y="16102"/>
                  </a:moveTo>
                  <a:cubicBezTo>
                    <a:pt x="6402" y="18210"/>
                    <a:pt x="5272" y="19681"/>
                    <a:pt x="3980" y="19681"/>
                  </a:cubicBezTo>
                  <a:cubicBezTo>
                    <a:pt x="2414" y="19681"/>
                    <a:pt x="1140" y="17540"/>
                    <a:pt x="1140" y="14907"/>
                  </a:cubicBezTo>
                  <a:cubicBezTo>
                    <a:pt x="1140" y="12274"/>
                    <a:pt x="2414" y="10132"/>
                    <a:pt x="3980" y="10132"/>
                  </a:cubicBezTo>
                  <a:cubicBezTo>
                    <a:pt x="4209" y="10132"/>
                    <a:pt x="4445" y="10184"/>
                    <a:pt x="4683" y="10286"/>
                  </a:cubicBezTo>
                  <a:lnTo>
                    <a:pt x="4823" y="10347"/>
                  </a:lnTo>
                  <a:lnTo>
                    <a:pt x="3481" y="14446"/>
                  </a:lnTo>
                  <a:cubicBezTo>
                    <a:pt x="3478" y="14461"/>
                    <a:pt x="3474" y="14476"/>
                    <a:pt x="3469" y="14491"/>
                  </a:cubicBezTo>
                  <a:cubicBezTo>
                    <a:pt x="3460" y="14524"/>
                    <a:pt x="3453" y="14551"/>
                    <a:pt x="3447" y="14578"/>
                  </a:cubicBezTo>
                  <a:cubicBezTo>
                    <a:pt x="3440" y="14614"/>
                    <a:pt x="3434" y="14642"/>
                    <a:pt x="3431" y="14669"/>
                  </a:cubicBezTo>
                  <a:cubicBezTo>
                    <a:pt x="3426" y="14696"/>
                    <a:pt x="3423" y="14723"/>
                    <a:pt x="3420" y="14758"/>
                  </a:cubicBezTo>
                  <a:cubicBezTo>
                    <a:pt x="3416" y="14797"/>
                    <a:pt x="3414" y="14829"/>
                    <a:pt x="3414" y="14857"/>
                  </a:cubicBezTo>
                  <a:lnTo>
                    <a:pt x="3414" y="14866"/>
                  </a:lnTo>
                  <a:cubicBezTo>
                    <a:pt x="3413" y="14878"/>
                    <a:pt x="3412" y="14892"/>
                    <a:pt x="3411" y="14905"/>
                  </a:cubicBezTo>
                  <a:lnTo>
                    <a:pt x="3411" y="14908"/>
                  </a:lnTo>
                  <a:lnTo>
                    <a:pt x="3411" y="14912"/>
                  </a:lnTo>
                  <a:cubicBezTo>
                    <a:pt x="3412" y="14922"/>
                    <a:pt x="3412" y="14933"/>
                    <a:pt x="3413" y="14944"/>
                  </a:cubicBezTo>
                  <a:cubicBezTo>
                    <a:pt x="3414" y="14982"/>
                    <a:pt x="3417" y="15018"/>
                    <a:pt x="3419" y="15054"/>
                  </a:cubicBezTo>
                  <a:cubicBezTo>
                    <a:pt x="3422" y="15080"/>
                    <a:pt x="3425" y="15108"/>
                    <a:pt x="3429" y="15137"/>
                  </a:cubicBezTo>
                  <a:cubicBezTo>
                    <a:pt x="3433" y="15166"/>
                    <a:pt x="3438" y="15194"/>
                    <a:pt x="3445" y="15224"/>
                  </a:cubicBezTo>
                  <a:cubicBezTo>
                    <a:pt x="3452" y="15258"/>
                    <a:pt x="3458" y="15285"/>
                    <a:pt x="3466" y="15312"/>
                  </a:cubicBezTo>
                  <a:cubicBezTo>
                    <a:pt x="3473" y="15339"/>
                    <a:pt x="3481" y="15363"/>
                    <a:pt x="3490" y="15390"/>
                  </a:cubicBezTo>
                  <a:lnTo>
                    <a:pt x="3493" y="15397"/>
                  </a:lnTo>
                  <a:cubicBezTo>
                    <a:pt x="3502" y="15425"/>
                    <a:pt x="3511" y="15447"/>
                    <a:pt x="3520" y="15468"/>
                  </a:cubicBezTo>
                  <a:cubicBezTo>
                    <a:pt x="3531" y="15492"/>
                    <a:pt x="3541" y="15514"/>
                    <a:pt x="3557" y="15543"/>
                  </a:cubicBezTo>
                  <a:cubicBezTo>
                    <a:pt x="3568" y="15564"/>
                    <a:pt x="3580" y="15587"/>
                    <a:pt x="3594" y="15607"/>
                  </a:cubicBezTo>
                  <a:cubicBezTo>
                    <a:pt x="3608" y="15628"/>
                    <a:pt x="3623" y="15648"/>
                    <a:pt x="3637" y="15668"/>
                  </a:cubicBezTo>
                  <a:cubicBezTo>
                    <a:pt x="3652" y="15686"/>
                    <a:pt x="3668" y="15706"/>
                    <a:pt x="3684" y="15722"/>
                  </a:cubicBezTo>
                  <a:lnTo>
                    <a:pt x="3690" y="15728"/>
                  </a:lnTo>
                  <a:cubicBezTo>
                    <a:pt x="3695" y="15733"/>
                    <a:pt x="3699" y="15738"/>
                    <a:pt x="3704" y="15745"/>
                  </a:cubicBezTo>
                  <a:lnTo>
                    <a:pt x="3708" y="15749"/>
                  </a:lnTo>
                  <a:cubicBezTo>
                    <a:pt x="3717" y="15755"/>
                    <a:pt x="3726" y="15761"/>
                    <a:pt x="3735" y="15769"/>
                  </a:cubicBezTo>
                  <a:cubicBezTo>
                    <a:pt x="3750" y="15782"/>
                    <a:pt x="3768" y="15795"/>
                    <a:pt x="3784" y="15803"/>
                  </a:cubicBezTo>
                  <a:cubicBezTo>
                    <a:pt x="3805" y="15816"/>
                    <a:pt x="3822" y="15826"/>
                    <a:pt x="3841" y="15834"/>
                  </a:cubicBezTo>
                  <a:cubicBezTo>
                    <a:pt x="3855" y="15840"/>
                    <a:pt x="3869" y="15845"/>
                    <a:pt x="3891" y="15850"/>
                  </a:cubicBezTo>
                  <a:cubicBezTo>
                    <a:pt x="3913" y="15857"/>
                    <a:pt x="3933" y="15861"/>
                    <a:pt x="3955" y="15862"/>
                  </a:cubicBezTo>
                  <a:cubicBezTo>
                    <a:pt x="3961" y="15861"/>
                    <a:pt x="3970" y="15863"/>
                    <a:pt x="3980" y="15865"/>
                  </a:cubicBezTo>
                  <a:lnTo>
                    <a:pt x="6763" y="15866"/>
                  </a:lnTo>
                  <a:cubicBezTo>
                    <a:pt x="6763" y="15866"/>
                    <a:pt x="6727" y="16102"/>
                    <a:pt x="6727" y="16102"/>
                  </a:cubicBezTo>
                  <a:close/>
                  <a:moveTo>
                    <a:pt x="5820" y="11272"/>
                  </a:moveTo>
                  <a:lnTo>
                    <a:pt x="5926" y="11439"/>
                  </a:lnTo>
                  <a:cubicBezTo>
                    <a:pt x="6316" y="12058"/>
                    <a:pt x="6593" y="12844"/>
                    <a:pt x="6727" y="13713"/>
                  </a:cubicBezTo>
                  <a:lnTo>
                    <a:pt x="6763" y="13949"/>
                  </a:lnTo>
                  <a:lnTo>
                    <a:pt x="4944" y="13949"/>
                  </a:lnTo>
                  <a:cubicBezTo>
                    <a:pt x="4944" y="13949"/>
                    <a:pt x="5820" y="11272"/>
                    <a:pt x="5820" y="11272"/>
                  </a:cubicBezTo>
                  <a:close/>
                  <a:moveTo>
                    <a:pt x="17620" y="8216"/>
                  </a:moveTo>
                  <a:cubicBezTo>
                    <a:pt x="17180" y="8216"/>
                    <a:pt x="16740" y="8344"/>
                    <a:pt x="16311" y="8597"/>
                  </a:cubicBezTo>
                  <a:lnTo>
                    <a:pt x="16222" y="8649"/>
                  </a:lnTo>
                  <a:lnTo>
                    <a:pt x="14780" y="4247"/>
                  </a:lnTo>
                  <a:lnTo>
                    <a:pt x="14780" y="2335"/>
                  </a:lnTo>
                  <a:lnTo>
                    <a:pt x="16507" y="2335"/>
                  </a:lnTo>
                  <a:cubicBezTo>
                    <a:pt x="16838" y="2335"/>
                    <a:pt x="17109" y="1882"/>
                    <a:pt x="17109" y="1323"/>
                  </a:cubicBezTo>
                  <a:cubicBezTo>
                    <a:pt x="17109" y="766"/>
                    <a:pt x="16838" y="311"/>
                    <a:pt x="16507" y="311"/>
                  </a:cubicBezTo>
                  <a:lnTo>
                    <a:pt x="14218" y="311"/>
                  </a:lnTo>
                  <a:cubicBezTo>
                    <a:pt x="13887" y="311"/>
                    <a:pt x="13617" y="766"/>
                    <a:pt x="13617" y="1323"/>
                  </a:cubicBezTo>
                  <a:cubicBezTo>
                    <a:pt x="13617" y="1405"/>
                    <a:pt x="13624" y="1490"/>
                    <a:pt x="13637" y="1577"/>
                  </a:cubicBezTo>
                  <a:lnTo>
                    <a:pt x="13640" y="1599"/>
                  </a:lnTo>
                  <a:lnTo>
                    <a:pt x="13640" y="3536"/>
                  </a:lnTo>
                  <a:lnTo>
                    <a:pt x="8390" y="3536"/>
                  </a:lnTo>
                  <a:lnTo>
                    <a:pt x="7958" y="1917"/>
                  </a:lnTo>
                  <a:lnTo>
                    <a:pt x="9208" y="1917"/>
                  </a:lnTo>
                  <a:cubicBezTo>
                    <a:pt x="9522" y="1917"/>
                    <a:pt x="9778" y="1487"/>
                    <a:pt x="9778" y="958"/>
                  </a:cubicBezTo>
                  <a:cubicBezTo>
                    <a:pt x="9778" y="430"/>
                    <a:pt x="9522" y="0"/>
                    <a:pt x="9208" y="0"/>
                  </a:cubicBezTo>
                  <a:lnTo>
                    <a:pt x="4946" y="0"/>
                  </a:lnTo>
                  <a:cubicBezTo>
                    <a:pt x="4631" y="0"/>
                    <a:pt x="4376" y="430"/>
                    <a:pt x="4376" y="958"/>
                  </a:cubicBezTo>
                  <a:cubicBezTo>
                    <a:pt x="4376" y="1487"/>
                    <a:pt x="4631" y="1917"/>
                    <a:pt x="4946" y="1917"/>
                  </a:cubicBezTo>
                  <a:lnTo>
                    <a:pt x="6708" y="1917"/>
                  </a:lnTo>
                  <a:lnTo>
                    <a:pt x="7089" y="3367"/>
                  </a:lnTo>
                  <a:lnTo>
                    <a:pt x="5379" y="8650"/>
                  </a:lnTo>
                  <a:lnTo>
                    <a:pt x="5289" y="8598"/>
                  </a:lnTo>
                  <a:cubicBezTo>
                    <a:pt x="4861" y="8344"/>
                    <a:pt x="4420" y="8217"/>
                    <a:pt x="3980" y="8217"/>
                  </a:cubicBezTo>
                  <a:cubicBezTo>
                    <a:pt x="1786" y="8217"/>
                    <a:pt x="0" y="11218"/>
                    <a:pt x="0" y="14908"/>
                  </a:cubicBezTo>
                  <a:cubicBezTo>
                    <a:pt x="0" y="18598"/>
                    <a:pt x="1786" y="21600"/>
                    <a:pt x="3980" y="21600"/>
                  </a:cubicBezTo>
                  <a:cubicBezTo>
                    <a:pt x="5927" y="21600"/>
                    <a:pt x="7576" y="19254"/>
                    <a:pt x="7900" y="16023"/>
                  </a:cubicBezTo>
                  <a:lnTo>
                    <a:pt x="7916" y="15866"/>
                  </a:lnTo>
                  <a:lnTo>
                    <a:pt x="9609" y="15866"/>
                  </a:lnTo>
                  <a:lnTo>
                    <a:pt x="9642" y="15918"/>
                  </a:lnTo>
                  <a:cubicBezTo>
                    <a:pt x="9901" y="16331"/>
                    <a:pt x="10240" y="16559"/>
                    <a:pt x="10597" y="16559"/>
                  </a:cubicBezTo>
                  <a:cubicBezTo>
                    <a:pt x="11361" y="16559"/>
                    <a:pt x="11982" y="15512"/>
                    <a:pt x="11982" y="14227"/>
                  </a:cubicBezTo>
                  <a:cubicBezTo>
                    <a:pt x="11982" y="14005"/>
                    <a:pt x="11964" y="13784"/>
                    <a:pt x="11927" y="13570"/>
                  </a:cubicBezTo>
                  <a:lnTo>
                    <a:pt x="11913" y="13495"/>
                  </a:lnTo>
                  <a:lnTo>
                    <a:pt x="14210" y="6480"/>
                  </a:lnTo>
                  <a:lnTo>
                    <a:pt x="15223" y="9574"/>
                  </a:lnTo>
                  <a:lnTo>
                    <a:pt x="15149" y="9673"/>
                  </a:lnTo>
                  <a:cubicBezTo>
                    <a:pt x="14191" y="10954"/>
                    <a:pt x="13640" y="12862"/>
                    <a:pt x="13640" y="14908"/>
                  </a:cubicBezTo>
                  <a:cubicBezTo>
                    <a:pt x="13640" y="18598"/>
                    <a:pt x="15426" y="21600"/>
                    <a:pt x="17620" y="21600"/>
                  </a:cubicBezTo>
                  <a:cubicBezTo>
                    <a:pt x="19815" y="21600"/>
                    <a:pt x="21600" y="18598"/>
                    <a:pt x="21600" y="14908"/>
                  </a:cubicBezTo>
                  <a:cubicBezTo>
                    <a:pt x="21600" y="11218"/>
                    <a:pt x="19815" y="8216"/>
                    <a:pt x="17620" y="8216"/>
                  </a:cubicBezTo>
                  <a:cubicBezTo>
                    <a:pt x="17620" y="8216"/>
                    <a:pt x="17620" y="8216"/>
                    <a:pt x="17620" y="8216"/>
                  </a:cubicBezTo>
                  <a:close/>
                </a:path>
              </a:pathLst>
            </a:custGeom>
            <a:solidFill>
              <a:schemeClr val="accent2"/>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2587"/>
            <p:cNvSpPr/>
            <p:nvPr/>
          </p:nvSpPr>
          <p:spPr>
            <a:xfrm>
              <a:off x="2971748" y="3428531"/>
              <a:ext cx="1230092" cy="710820"/>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chemeClr val="accent2"/>
                  </a:solidFill>
                  <a:latin typeface="Arial" panose="020B0604020202020204" pitchFamily="34" charset="0"/>
                  <a:ea typeface="微软雅黑" panose="020B0503020204020204" pitchFamily="34" charset="-122"/>
                  <a:cs typeface="BebasNeueBold"/>
                  <a:sym typeface="Arial" panose="020B0604020202020204" pitchFamily="34" charset="0"/>
                </a:rPr>
                <a:t>标题文字内容</a:t>
              </a:r>
              <a:endParaRPr lang="en-US" altLang="zh-CN" sz="1600" b="1" dirty="0">
                <a:solidFill>
                  <a:schemeClr val="accent2"/>
                </a:solidFill>
                <a:latin typeface="Arial" panose="020B0604020202020204" pitchFamily="34" charset="0"/>
                <a:ea typeface="微软雅黑" panose="020B0503020204020204" pitchFamily="34" charset="-122"/>
                <a:cs typeface="BebasNeueBold"/>
                <a:sym typeface="Arial" panose="020B0604020202020204" pitchFamily="34" charset="0"/>
              </a:endParaRPr>
            </a:p>
            <a:p>
              <a:pPr lvl="0" algn="ctr">
                <a:lnSpc>
                  <a:spcPct val="110000"/>
                </a:lnSpc>
                <a:defRPr sz="1800"/>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a:t>
              </a:r>
              <a:endParaRPr sz="1335" dirty="0">
                <a:solidFill>
                  <a:schemeClr val="tx2"/>
                </a:solidFill>
                <a:latin typeface="Arial" panose="020B0604020202020204" pitchFamily="34" charset="0"/>
                <a:ea typeface="微软雅黑" panose="020B0503020204020204" pitchFamily="34" charset="-122"/>
                <a:cs typeface="Roboto Regular"/>
                <a:sym typeface="Arial" panose="020B0604020202020204" pitchFamily="34" charset="0"/>
              </a:endParaRPr>
            </a:p>
          </p:txBody>
        </p:sp>
      </p:grpSp>
      <p:grpSp>
        <p:nvGrpSpPr>
          <p:cNvPr id="33" name="组合 32"/>
          <p:cNvGrpSpPr/>
          <p:nvPr/>
        </p:nvGrpSpPr>
        <p:grpSpPr>
          <a:xfrm>
            <a:off x="6290809" y="3610741"/>
            <a:ext cx="2259149" cy="2259149"/>
            <a:chOff x="4718104" y="2722365"/>
            <a:chExt cx="1694362" cy="1694362"/>
          </a:xfrm>
        </p:grpSpPr>
        <p:sp>
          <p:nvSpPr>
            <p:cNvPr id="34" name="Shape 2578"/>
            <p:cNvSpPr/>
            <p:nvPr/>
          </p:nvSpPr>
          <p:spPr>
            <a:xfrm>
              <a:off x="4718104" y="2722365"/>
              <a:ext cx="1694362" cy="1694362"/>
            </a:xfrm>
            <a:prstGeom prst="rect">
              <a:avLst/>
            </a:prstGeom>
            <a:solidFill>
              <a:schemeClr val="accent1"/>
            </a:solidFill>
            <a:ln w="12700">
              <a:miter lim="400000"/>
            </a:ln>
          </p:spPr>
          <p:txBody>
            <a:bodyPr lIns="0" tIns="0" rIns="0" bIns="0" anchor="ct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590"/>
            <p:cNvSpPr/>
            <p:nvPr/>
          </p:nvSpPr>
          <p:spPr>
            <a:xfrm>
              <a:off x="4843514" y="2843012"/>
              <a:ext cx="1453067" cy="1453067"/>
            </a:xfrm>
            <a:prstGeom prst="rect">
              <a:avLst/>
            </a:prstGeom>
            <a:solidFill>
              <a:schemeClr val="bg1"/>
            </a:solidFill>
            <a:ln w="12700" cap="flat">
              <a:noFill/>
              <a:miter lim="400000"/>
            </a:ln>
            <a:effectLst/>
          </p:spPr>
          <p:txBody>
            <a:bodyPr wrap="square" lIns="0" tIns="0" rIns="0" bIns="0" numCol="1" anchor="ctr">
              <a:noAutofit/>
            </a:bodyP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2592"/>
            <p:cNvSpPr/>
            <p:nvPr/>
          </p:nvSpPr>
          <p:spPr>
            <a:xfrm>
              <a:off x="5378843" y="2997968"/>
              <a:ext cx="370041" cy="370035"/>
            </a:xfrm>
            <a:custGeom>
              <a:avLst/>
              <a:gdLst/>
              <a:ahLst/>
              <a:cxnLst>
                <a:cxn ang="0">
                  <a:pos x="wd2" y="hd2"/>
                </a:cxn>
                <a:cxn ang="5400000">
                  <a:pos x="wd2" y="hd2"/>
                </a:cxn>
                <a:cxn ang="10800000">
                  <a:pos x="wd2" y="hd2"/>
                </a:cxn>
                <a:cxn ang="16200000">
                  <a:pos x="wd2" y="hd2"/>
                </a:cxn>
              </a:cxnLst>
              <a:rect l="0" t="0" r="r" b="b"/>
              <a:pathLst>
                <a:path w="19536" h="19536" extrusionOk="0">
                  <a:moveTo>
                    <a:pt x="8744" y="13534"/>
                  </a:moveTo>
                  <a:cubicBezTo>
                    <a:pt x="6576" y="12977"/>
                    <a:pt x="5264" y="10758"/>
                    <a:pt x="5822" y="8589"/>
                  </a:cubicBezTo>
                  <a:cubicBezTo>
                    <a:pt x="5910" y="8248"/>
                    <a:pt x="5706" y="7902"/>
                    <a:pt x="5364" y="7813"/>
                  </a:cubicBezTo>
                  <a:cubicBezTo>
                    <a:pt x="5024" y="7726"/>
                    <a:pt x="4675" y="7932"/>
                    <a:pt x="4589" y="8273"/>
                  </a:cubicBezTo>
                  <a:cubicBezTo>
                    <a:pt x="3856" y="11121"/>
                    <a:pt x="5578" y="14037"/>
                    <a:pt x="8427" y="14768"/>
                  </a:cubicBezTo>
                  <a:cubicBezTo>
                    <a:pt x="8769" y="14854"/>
                    <a:pt x="9115" y="14649"/>
                    <a:pt x="9204" y="14310"/>
                  </a:cubicBezTo>
                  <a:cubicBezTo>
                    <a:pt x="9291" y="13969"/>
                    <a:pt x="9086" y="13621"/>
                    <a:pt x="8744" y="13534"/>
                  </a:cubicBezTo>
                  <a:cubicBezTo>
                    <a:pt x="8744" y="13534"/>
                    <a:pt x="8744" y="13534"/>
                    <a:pt x="8744" y="13534"/>
                  </a:cubicBezTo>
                  <a:close/>
                  <a:moveTo>
                    <a:pt x="8238" y="15512"/>
                  </a:moveTo>
                  <a:cubicBezTo>
                    <a:pt x="4976" y="14675"/>
                    <a:pt x="3005" y="11341"/>
                    <a:pt x="3844" y="8082"/>
                  </a:cubicBezTo>
                  <a:cubicBezTo>
                    <a:pt x="3931" y="7739"/>
                    <a:pt x="3726" y="7393"/>
                    <a:pt x="3385" y="7306"/>
                  </a:cubicBezTo>
                  <a:cubicBezTo>
                    <a:pt x="3044" y="7217"/>
                    <a:pt x="2697" y="7423"/>
                    <a:pt x="2611" y="7763"/>
                  </a:cubicBezTo>
                  <a:cubicBezTo>
                    <a:pt x="1598" y="11705"/>
                    <a:pt x="3980" y="15735"/>
                    <a:pt x="7919" y="16745"/>
                  </a:cubicBezTo>
                  <a:cubicBezTo>
                    <a:pt x="8260" y="16834"/>
                    <a:pt x="8608" y="16629"/>
                    <a:pt x="8695" y="16288"/>
                  </a:cubicBezTo>
                  <a:cubicBezTo>
                    <a:pt x="8782" y="15947"/>
                    <a:pt x="8576" y="15601"/>
                    <a:pt x="8238" y="15512"/>
                  </a:cubicBezTo>
                  <a:cubicBezTo>
                    <a:pt x="8238" y="15512"/>
                    <a:pt x="8238" y="15512"/>
                    <a:pt x="8238" y="15512"/>
                  </a:cubicBezTo>
                  <a:close/>
                  <a:moveTo>
                    <a:pt x="11097" y="4600"/>
                  </a:moveTo>
                  <a:cubicBezTo>
                    <a:pt x="10756" y="4513"/>
                    <a:pt x="10408" y="4718"/>
                    <a:pt x="10321" y="5058"/>
                  </a:cubicBezTo>
                  <a:cubicBezTo>
                    <a:pt x="10232" y="5398"/>
                    <a:pt x="10437" y="5746"/>
                    <a:pt x="10778" y="5834"/>
                  </a:cubicBezTo>
                  <a:cubicBezTo>
                    <a:pt x="12947" y="6391"/>
                    <a:pt x="14258" y="8610"/>
                    <a:pt x="13701" y="10779"/>
                  </a:cubicBezTo>
                  <a:cubicBezTo>
                    <a:pt x="13613" y="11119"/>
                    <a:pt x="13820" y="11468"/>
                    <a:pt x="14160" y="11554"/>
                  </a:cubicBezTo>
                  <a:cubicBezTo>
                    <a:pt x="14502" y="11641"/>
                    <a:pt x="14848" y="11436"/>
                    <a:pt x="14936" y="11097"/>
                  </a:cubicBezTo>
                  <a:cubicBezTo>
                    <a:pt x="15668" y="8247"/>
                    <a:pt x="13946" y="5333"/>
                    <a:pt x="11097" y="4600"/>
                  </a:cubicBezTo>
                  <a:cubicBezTo>
                    <a:pt x="11097" y="4600"/>
                    <a:pt x="11097" y="4600"/>
                    <a:pt x="11097" y="4600"/>
                  </a:cubicBezTo>
                  <a:close/>
                  <a:moveTo>
                    <a:pt x="11605" y="2622"/>
                  </a:moveTo>
                  <a:cubicBezTo>
                    <a:pt x="11264" y="2535"/>
                    <a:pt x="10917" y="2739"/>
                    <a:pt x="10828" y="3080"/>
                  </a:cubicBezTo>
                  <a:cubicBezTo>
                    <a:pt x="10742" y="3420"/>
                    <a:pt x="10947" y="3769"/>
                    <a:pt x="11288" y="3855"/>
                  </a:cubicBezTo>
                  <a:cubicBezTo>
                    <a:pt x="14547" y="4692"/>
                    <a:pt x="16518" y="8026"/>
                    <a:pt x="15680" y="11287"/>
                  </a:cubicBezTo>
                  <a:cubicBezTo>
                    <a:pt x="15592" y="11628"/>
                    <a:pt x="15798" y="11975"/>
                    <a:pt x="16138" y="12064"/>
                  </a:cubicBezTo>
                  <a:cubicBezTo>
                    <a:pt x="16479" y="12150"/>
                    <a:pt x="16825" y="11945"/>
                    <a:pt x="16914" y="11605"/>
                  </a:cubicBezTo>
                  <a:cubicBezTo>
                    <a:pt x="17927" y="7663"/>
                    <a:pt x="15543" y="3635"/>
                    <a:pt x="11605" y="2622"/>
                  </a:cubicBezTo>
                  <a:cubicBezTo>
                    <a:pt x="11605" y="2622"/>
                    <a:pt x="11605" y="2622"/>
                    <a:pt x="11605" y="2622"/>
                  </a:cubicBezTo>
                  <a:close/>
                  <a:moveTo>
                    <a:pt x="9935" y="9117"/>
                  </a:moveTo>
                  <a:cubicBezTo>
                    <a:pt x="9576" y="9024"/>
                    <a:pt x="9208" y="9241"/>
                    <a:pt x="9117" y="9600"/>
                  </a:cubicBezTo>
                  <a:cubicBezTo>
                    <a:pt x="9025" y="9959"/>
                    <a:pt x="9241" y="10326"/>
                    <a:pt x="9601" y="10419"/>
                  </a:cubicBezTo>
                  <a:cubicBezTo>
                    <a:pt x="9960" y="10512"/>
                    <a:pt x="10327" y="10293"/>
                    <a:pt x="10419" y="9936"/>
                  </a:cubicBezTo>
                  <a:cubicBezTo>
                    <a:pt x="10512" y="9577"/>
                    <a:pt x="10295" y="9208"/>
                    <a:pt x="9935" y="9117"/>
                  </a:cubicBezTo>
                  <a:cubicBezTo>
                    <a:pt x="9935" y="9117"/>
                    <a:pt x="9935" y="9117"/>
                    <a:pt x="9935" y="9117"/>
                  </a:cubicBezTo>
                  <a:close/>
                  <a:moveTo>
                    <a:pt x="11369" y="10180"/>
                  </a:moveTo>
                  <a:cubicBezTo>
                    <a:pt x="11143" y="11062"/>
                    <a:pt x="10239" y="11596"/>
                    <a:pt x="9356" y="11369"/>
                  </a:cubicBezTo>
                  <a:cubicBezTo>
                    <a:pt x="8473" y="11141"/>
                    <a:pt x="7939" y="10239"/>
                    <a:pt x="8165" y="9356"/>
                  </a:cubicBezTo>
                  <a:cubicBezTo>
                    <a:pt x="8393" y="8473"/>
                    <a:pt x="9297" y="7939"/>
                    <a:pt x="10180" y="8167"/>
                  </a:cubicBezTo>
                  <a:cubicBezTo>
                    <a:pt x="11063" y="8392"/>
                    <a:pt x="11595" y="9297"/>
                    <a:pt x="11369" y="10180"/>
                  </a:cubicBezTo>
                  <a:cubicBezTo>
                    <a:pt x="11369" y="10180"/>
                    <a:pt x="11369" y="10180"/>
                    <a:pt x="11369" y="10180"/>
                  </a:cubicBezTo>
                  <a:close/>
                  <a:moveTo>
                    <a:pt x="10497" y="6932"/>
                  </a:moveTo>
                  <a:cubicBezTo>
                    <a:pt x="8934" y="6530"/>
                    <a:pt x="7334" y="7476"/>
                    <a:pt x="6932" y="9039"/>
                  </a:cubicBezTo>
                  <a:cubicBezTo>
                    <a:pt x="6529" y="10603"/>
                    <a:pt x="7477" y="12201"/>
                    <a:pt x="9039" y="12602"/>
                  </a:cubicBezTo>
                  <a:cubicBezTo>
                    <a:pt x="10602" y="13004"/>
                    <a:pt x="12203" y="12060"/>
                    <a:pt x="12603" y="10497"/>
                  </a:cubicBezTo>
                  <a:cubicBezTo>
                    <a:pt x="13005" y="8933"/>
                    <a:pt x="12061" y="7333"/>
                    <a:pt x="10497" y="6932"/>
                  </a:cubicBezTo>
                  <a:cubicBezTo>
                    <a:pt x="10497" y="6932"/>
                    <a:pt x="10497" y="6932"/>
                    <a:pt x="10497" y="6932"/>
                  </a:cubicBezTo>
                  <a:close/>
                  <a:moveTo>
                    <a:pt x="17994" y="11882"/>
                  </a:moveTo>
                  <a:cubicBezTo>
                    <a:pt x="16828" y="16417"/>
                    <a:pt x="12190" y="19159"/>
                    <a:pt x="7654" y="17994"/>
                  </a:cubicBezTo>
                  <a:cubicBezTo>
                    <a:pt x="3118" y="16827"/>
                    <a:pt x="377" y="12189"/>
                    <a:pt x="1542" y="7654"/>
                  </a:cubicBezTo>
                  <a:cubicBezTo>
                    <a:pt x="2707" y="3118"/>
                    <a:pt x="7346" y="376"/>
                    <a:pt x="11883" y="1542"/>
                  </a:cubicBezTo>
                  <a:cubicBezTo>
                    <a:pt x="16418" y="2707"/>
                    <a:pt x="19159" y="7346"/>
                    <a:pt x="17994" y="11882"/>
                  </a:cubicBezTo>
                  <a:cubicBezTo>
                    <a:pt x="17994" y="11882"/>
                    <a:pt x="17994" y="11882"/>
                    <a:pt x="17994" y="11882"/>
                  </a:cubicBezTo>
                  <a:close/>
                  <a:moveTo>
                    <a:pt x="12199" y="309"/>
                  </a:moveTo>
                  <a:cubicBezTo>
                    <a:pt x="6983" y="-1032"/>
                    <a:pt x="1649" y="2120"/>
                    <a:pt x="308" y="7337"/>
                  </a:cubicBezTo>
                  <a:cubicBezTo>
                    <a:pt x="-1032" y="12552"/>
                    <a:pt x="2120" y="17886"/>
                    <a:pt x="7335" y="19227"/>
                  </a:cubicBezTo>
                  <a:cubicBezTo>
                    <a:pt x="12553" y="20568"/>
                    <a:pt x="17886" y="17415"/>
                    <a:pt x="19227" y="12199"/>
                  </a:cubicBezTo>
                  <a:cubicBezTo>
                    <a:pt x="20568" y="6984"/>
                    <a:pt x="17414" y="1650"/>
                    <a:pt x="12199" y="309"/>
                  </a:cubicBezTo>
                  <a:cubicBezTo>
                    <a:pt x="12199" y="309"/>
                    <a:pt x="12199" y="309"/>
                    <a:pt x="12199" y="309"/>
                  </a:cubicBezTo>
                  <a:close/>
                </a:path>
              </a:pathLst>
            </a:custGeom>
            <a:solidFill>
              <a:schemeClr val="accent1"/>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2587"/>
            <p:cNvSpPr/>
            <p:nvPr/>
          </p:nvSpPr>
          <p:spPr>
            <a:xfrm>
              <a:off x="4952940" y="3428531"/>
              <a:ext cx="1230092" cy="710820"/>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chemeClr val="accent1"/>
                  </a:solidFill>
                  <a:latin typeface="Arial" panose="020B0604020202020204" pitchFamily="34" charset="0"/>
                  <a:ea typeface="微软雅黑" panose="020B0503020204020204" pitchFamily="34" charset="-122"/>
                  <a:cs typeface="BebasNeueBold"/>
                  <a:sym typeface="Arial" panose="020B0604020202020204" pitchFamily="34" charset="0"/>
                </a:rPr>
                <a:t>标题文字内容</a:t>
              </a:r>
              <a:endParaRPr lang="en-US" altLang="zh-CN" sz="1600" b="1" dirty="0">
                <a:solidFill>
                  <a:schemeClr val="accent1"/>
                </a:solidFill>
                <a:latin typeface="Arial" panose="020B0604020202020204" pitchFamily="34" charset="0"/>
                <a:ea typeface="微软雅黑" panose="020B0503020204020204" pitchFamily="34" charset="-122"/>
                <a:cs typeface="BebasNeueBold"/>
                <a:sym typeface="Arial" panose="020B0604020202020204" pitchFamily="34" charset="0"/>
              </a:endParaRPr>
            </a:p>
            <a:p>
              <a:pPr lvl="0" algn="ctr">
                <a:lnSpc>
                  <a:spcPct val="110000"/>
                </a:lnSpc>
                <a:defRPr sz="1800"/>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a:t>
              </a:r>
              <a:endParaRPr sz="1335" dirty="0">
                <a:solidFill>
                  <a:schemeClr val="tx2"/>
                </a:solidFill>
                <a:latin typeface="Arial" panose="020B0604020202020204" pitchFamily="34" charset="0"/>
                <a:ea typeface="微软雅黑" panose="020B0503020204020204" pitchFamily="34" charset="-122"/>
                <a:cs typeface="Roboto Regular"/>
                <a:sym typeface="Arial" panose="020B0604020202020204" pitchFamily="34" charset="0"/>
              </a:endParaRPr>
            </a:p>
          </p:txBody>
        </p:sp>
      </p:grpSp>
      <p:grpSp>
        <p:nvGrpSpPr>
          <p:cNvPr id="38" name="组合 37"/>
          <p:cNvGrpSpPr/>
          <p:nvPr/>
        </p:nvGrpSpPr>
        <p:grpSpPr>
          <a:xfrm>
            <a:off x="8929647" y="3610740"/>
            <a:ext cx="2259148" cy="2259151"/>
            <a:chOff x="6697235" y="2722365"/>
            <a:chExt cx="1694361" cy="1694362"/>
          </a:xfrm>
        </p:grpSpPr>
        <p:sp>
          <p:nvSpPr>
            <p:cNvPr id="39" name="Shape 2577"/>
            <p:cNvSpPr/>
            <p:nvPr/>
          </p:nvSpPr>
          <p:spPr>
            <a:xfrm>
              <a:off x="6697235" y="2722365"/>
              <a:ext cx="1694361" cy="1694362"/>
            </a:xfrm>
            <a:prstGeom prst="rect">
              <a:avLst/>
            </a:prstGeom>
            <a:solidFill>
              <a:schemeClr val="accent2"/>
            </a:solidFill>
            <a:ln w="12700">
              <a:miter lim="400000"/>
            </a:ln>
          </p:spPr>
          <p:txBody>
            <a:bodyPr lIns="0" tIns="0" rIns="0" bIns="0" anchor="ct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hape 2582"/>
            <p:cNvSpPr/>
            <p:nvPr/>
          </p:nvSpPr>
          <p:spPr>
            <a:xfrm>
              <a:off x="6822644" y="2843012"/>
              <a:ext cx="1453067" cy="1453067"/>
            </a:xfrm>
            <a:prstGeom prst="rect">
              <a:avLst/>
            </a:prstGeom>
            <a:solidFill>
              <a:schemeClr val="bg1"/>
            </a:solidFill>
            <a:ln w="12700" cap="flat">
              <a:noFill/>
              <a:miter lim="400000"/>
            </a:ln>
            <a:effectLst/>
          </p:spPr>
          <p:txBody>
            <a:bodyPr wrap="square" lIns="0" tIns="0" rIns="0" bIns="0" numCol="1" anchor="ctr">
              <a:noAutofit/>
            </a:bodyPr>
            <a:lstStyle/>
            <a:p>
              <a:pPr lvl="0">
                <a:defRPr sz="3200"/>
              </a:pPr>
              <a:endParaRPr sz="4265">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Shape 2584"/>
            <p:cNvSpPr/>
            <p:nvPr/>
          </p:nvSpPr>
          <p:spPr>
            <a:xfrm>
              <a:off x="7367684" y="2997968"/>
              <a:ext cx="350619" cy="370035"/>
            </a:xfrm>
            <a:custGeom>
              <a:avLst/>
              <a:gdLst/>
              <a:ahLst/>
              <a:cxnLst>
                <a:cxn ang="0">
                  <a:pos x="wd2" y="hd2"/>
                </a:cxn>
                <a:cxn ang="5400000">
                  <a:pos x="wd2" y="hd2"/>
                </a:cxn>
                <a:cxn ang="10800000">
                  <a:pos x="wd2" y="hd2"/>
                </a:cxn>
                <a:cxn ang="16200000">
                  <a:pos x="wd2" y="hd2"/>
                </a:cxn>
              </a:cxnLst>
              <a:rect l="0" t="0" r="r" b="b"/>
              <a:pathLst>
                <a:path w="21600" h="21600" extrusionOk="0">
                  <a:moveTo>
                    <a:pt x="3987" y="0"/>
                  </a:moveTo>
                  <a:cubicBezTo>
                    <a:pt x="1782" y="0"/>
                    <a:pt x="0" y="1704"/>
                    <a:pt x="0" y="3794"/>
                  </a:cubicBezTo>
                  <a:cubicBezTo>
                    <a:pt x="0" y="5057"/>
                    <a:pt x="671" y="6191"/>
                    <a:pt x="1768" y="6899"/>
                  </a:cubicBezTo>
                  <a:cubicBezTo>
                    <a:pt x="1020" y="8256"/>
                    <a:pt x="555" y="9766"/>
                    <a:pt x="555" y="11400"/>
                  </a:cubicBezTo>
                  <a:cubicBezTo>
                    <a:pt x="555" y="14404"/>
                    <a:pt x="2014" y="17071"/>
                    <a:pt x="4265" y="18873"/>
                  </a:cubicBezTo>
                  <a:lnTo>
                    <a:pt x="2912" y="20549"/>
                  </a:lnTo>
                  <a:cubicBezTo>
                    <a:pt x="2678" y="20838"/>
                    <a:pt x="2746" y="21247"/>
                    <a:pt x="3051" y="21469"/>
                  </a:cubicBezTo>
                  <a:cubicBezTo>
                    <a:pt x="3177" y="21558"/>
                    <a:pt x="3319" y="21600"/>
                    <a:pt x="3467" y="21600"/>
                  </a:cubicBezTo>
                  <a:cubicBezTo>
                    <a:pt x="3676" y="21600"/>
                    <a:pt x="3884" y="21522"/>
                    <a:pt x="4022" y="21354"/>
                  </a:cubicBezTo>
                  <a:lnTo>
                    <a:pt x="5374" y="19678"/>
                  </a:lnTo>
                  <a:cubicBezTo>
                    <a:pt x="6981" y="20649"/>
                    <a:pt x="8878" y="21222"/>
                    <a:pt x="10921" y="21222"/>
                  </a:cubicBezTo>
                  <a:cubicBezTo>
                    <a:pt x="12786" y="21222"/>
                    <a:pt x="14504" y="20712"/>
                    <a:pt x="16018" y="19892"/>
                  </a:cubicBezTo>
                  <a:lnTo>
                    <a:pt x="17197" y="21354"/>
                  </a:lnTo>
                  <a:cubicBezTo>
                    <a:pt x="17334" y="21522"/>
                    <a:pt x="17543" y="21600"/>
                    <a:pt x="17752" y="21600"/>
                  </a:cubicBezTo>
                  <a:cubicBezTo>
                    <a:pt x="17899" y="21600"/>
                    <a:pt x="18040" y="21558"/>
                    <a:pt x="18168" y="21469"/>
                  </a:cubicBezTo>
                  <a:cubicBezTo>
                    <a:pt x="18472" y="21247"/>
                    <a:pt x="18540" y="20838"/>
                    <a:pt x="18306" y="20549"/>
                  </a:cubicBezTo>
                  <a:lnTo>
                    <a:pt x="17197" y="19169"/>
                  </a:lnTo>
                  <a:cubicBezTo>
                    <a:pt x="19665" y="17372"/>
                    <a:pt x="21288" y="14570"/>
                    <a:pt x="21288" y="11400"/>
                  </a:cubicBezTo>
                  <a:cubicBezTo>
                    <a:pt x="21288" y="9707"/>
                    <a:pt x="20787" y="8143"/>
                    <a:pt x="19988" y="6751"/>
                  </a:cubicBezTo>
                  <a:cubicBezTo>
                    <a:pt x="20972" y="6036"/>
                    <a:pt x="21600" y="4985"/>
                    <a:pt x="21600" y="3794"/>
                  </a:cubicBezTo>
                  <a:cubicBezTo>
                    <a:pt x="21600" y="1704"/>
                    <a:pt x="19819" y="0"/>
                    <a:pt x="17613" y="0"/>
                  </a:cubicBezTo>
                  <a:cubicBezTo>
                    <a:pt x="16097" y="0"/>
                    <a:pt x="14739" y="822"/>
                    <a:pt x="14059" y="2086"/>
                  </a:cubicBezTo>
                  <a:cubicBezTo>
                    <a:pt x="13061" y="1782"/>
                    <a:pt x="12025" y="1577"/>
                    <a:pt x="10921" y="1577"/>
                  </a:cubicBezTo>
                  <a:cubicBezTo>
                    <a:pt x="9747" y="1577"/>
                    <a:pt x="8629" y="1809"/>
                    <a:pt x="7576" y="2152"/>
                  </a:cubicBezTo>
                  <a:cubicBezTo>
                    <a:pt x="6909" y="849"/>
                    <a:pt x="5529" y="0"/>
                    <a:pt x="3987" y="0"/>
                  </a:cubicBezTo>
                  <a:close/>
                  <a:moveTo>
                    <a:pt x="3987" y="1314"/>
                  </a:moveTo>
                  <a:cubicBezTo>
                    <a:pt x="4961" y="1314"/>
                    <a:pt x="5807" y="1858"/>
                    <a:pt x="6258" y="2661"/>
                  </a:cubicBezTo>
                  <a:cubicBezTo>
                    <a:pt x="4744" y="3390"/>
                    <a:pt x="3436" y="4445"/>
                    <a:pt x="2462" y="5749"/>
                  </a:cubicBezTo>
                  <a:cubicBezTo>
                    <a:pt x="1802" y="5282"/>
                    <a:pt x="1387" y="4582"/>
                    <a:pt x="1387" y="3794"/>
                  </a:cubicBezTo>
                  <a:cubicBezTo>
                    <a:pt x="1387" y="2430"/>
                    <a:pt x="2548" y="1314"/>
                    <a:pt x="3987" y="1314"/>
                  </a:cubicBezTo>
                  <a:close/>
                  <a:moveTo>
                    <a:pt x="17613" y="1314"/>
                  </a:moveTo>
                  <a:cubicBezTo>
                    <a:pt x="19051" y="1314"/>
                    <a:pt x="20213" y="2430"/>
                    <a:pt x="20213" y="3794"/>
                  </a:cubicBezTo>
                  <a:cubicBezTo>
                    <a:pt x="20213" y="4526"/>
                    <a:pt x="19836" y="5167"/>
                    <a:pt x="19260" y="5634"/>
                  </a:cubicBezTo>
                  <a:cubicBezTo>
                    <a:pt x="18262" y="4341"/>
                    <a:pt x="16944" y="3302"/>
                    <a:pt x="15411" y="2595"/>
                  </a:cubicBezTo>
                  <a:cubicBezTo>
                    <a:pt x="15874" y="1841"/>
                    <a:pt x="16673" y="1314"/>
                    <a:pt x="17613" y="1314"/>
                  </a:cubicBezTo>
                  <a:close/>
                  <a:moveTo>
                    <a:pt x="10921" y="2891"/>
                  </a:moveTo>
                  <a:cubicBezTo>
                    <a:pt x="15870" y="2891"/>
                    <a:pt x="19901" y="6709"/>
                    <a:pt x="19901" y="11400"/>
                  </a:cubicBezTo>
                  <a:cubicBezTo>
                    <a:pt x="19901" y="16088"/>
                    <a:pt x="15870" y="19908"/>
                    <a:pt x="10921" y="19908"/>
                  </a:cubicBezTo>
                  <a:cubicBezTo>
                    <a:pt x="5972" y="19908"/>
                    <a:pt x="1942" y="16088"/>
                    <a:pt x="1942" y="11400"/>
                  </a:cubicBezTo>
                  <a:cubicBezTo>
                    <a:pt x="1942" y="6709"/>
                    <a:pt x="5972" y="2891"/>
                    <a:pt x="10921" y="2891"/>
                  </a:cubicBezTo>
                  <a:close/>
                  <a:moveTo>
                    <a:pt x="11233" y="5782"/>
                  </a:moveTo>
                  <a:cubicBezTo>
                    <a:pt x="10850" y="5782"/>
                    <a:pt x="10540" y="6076"/>
                    <a:pt x="10540" y="6439"/>
                  </a:cubicBezTo>
                  <a:lnTo>
                    <a:pt x="10540" y="11646"/>
                  </a:lnTo>
                  <a:cubicBezTo>
                    <a:pt x="10540" y="11817"/>
                    <a:pt x="10498" y="11983"/>
                    <a:pt x="10627" y="12106"/>
                  </a:cubicBezTo>
                  <a:lnTo>
                    <a:pt x="12516" y="14011"/>
                  </a:lnTo>
                  <a:cubicBezTo>
                    <a:pt x="12652" y="14142"/>
                    <a:pt x="12823" y="14208"/>
                    <a:pt x="13002" y="14208"/>
                  </a:cubicBezTo>
                  <a:cubicBezTo>
                    <a:pt x="13178" y="14208"/>
                    <a:pt x="13404" y="14140"/>
                    <a:pt x="13539" y="14011"/>
                  </a:cubicBezTo>
                  <a:cubicBezTo>
                    <a:pt x="13812" y="13757"/>
                    <a:pt x="13878" y="13350"/>
                    <a:pt x="13608" y="13091"/>
                  </a:cubicBezTo>
                  <a:lnTo>
                    <a:pt x="11927" y="11383"/>
                  </a:lnTo>
                  <a:lnTo>
                    <a:pt x="11927" y="6439"/>
                  </a:lnTo>
                  <a:cubicBezTo>
                    <a:pt x="11927" y="6076"/>
                    <a:pt x="11617" y="5782"/>
                    <a:pt x="11233" y="5782"/>
                  </a:cubicBezTo>
                  <a:close/>
                  <a:moveTo>
                    <a:pt x="3675" y="11038"/>
                  </a:moveTo>
                  <a:cubicBezTo>
                    <a:pt x="3483" y="11038"/>
                    <a:pt x="3328" y="11184"/>
                    <a:pt x="3328" y="11367"/>
                  </a:cubicBezTo>
                  <a:cubicBezTo>
                    <a:pt x="3328" y="14029"/>
                    <a:pt x="4851" y="16507"/>
                    <a:pt x="7298" y="17822"/>
                  </a:cubicBezTo>
                  <a:cubicBezTo>
                    <a:pt x="7352" y="17851"/>
                    <a:pt x="7414" y="17855"/>
                    <a:pt x="7472" y="17855"/>
                  </a:cubicBezTo>
                  <a:cubicBezTo>
                    <a:pt x="7592" y="17855"/>
                    <a:pt x="7703" y="17798"/>
                    <a:pt x="7766" y="17691"/>
                  </a:cubicBezTo>
                  <a:cubicBezTo>
                    <a:pt x="7862" y="17533"/>
                    <a:pt x="7794" y="17335"/>
                    <a:pt x="7628" y="17247"/>
                  </a:cubicBezTo>
                  <a:cubicBezTo>
                    <a:pt x="5398" y="16048"/>
                    <a:pt x="4022" y="13791"/>
                    <a:pt x="4022" y="11367"/>
                  </a:cubicBezTo>
                  <a:cubicBezTo>
                    <a:pt x="4022" y="11184"/>
                    <a:pt x="3867" y="11038"/>
                    <a:pt x="3675" y="11038"/>
                  </a:cubicBezTo>
                  <a:close/>
                  <a:moveTo>
                    <a:pt x="9829" y="17871"/>
                  </a:moveTo>
                  <a:cubicBezTo>
                    <a:pt x="9639" y="17847"/>
                    <a:pt x="9458" y="17972"/>
                    <a:pt x="9430" y="18151"/>
                  </a:cubicBezTo>
                  <a:cubicBezTo>
                    <a:pt x="9401" y="18331"/>
                    <a:pt x="9535" y="18502"/>
                    <a:pt x="9725" y="18528"/>
                  </a:cubicBezTo>
                  <a:cubicBezTo>
                    <a:pt x="9873" y="18550"/>
                    <a:pt x="10024" y="18566"/>
                    <a:pt x="10176" y="18578"/>
                  </a:cubicBezTo>
                  <a:cubicBezTo>
                    <a:pt x="10186" y="18578"/>
                    <a:pt x="10184" y="18578"/>
                    <a:pt x="10193" y="18578"/>
                  </a:cubicBezTo>
                  <a:cubicBezTo>
                    <a:pt x="10372" y="18578"/>
                    <a:pt x="10525" y="18454"/>
                    <a:pt x="10540" y="18282"/>
                  </a:cubicBezTo>
                  <a:cubicBezTo>
                    <a:pt x="10559" y="18100"/>
                    <a:pt x="10420" y="17937"/>
                    <a:pt x="10228" y="17921"/>
                  </a:cubicBezTo>
                  <a:cubicBezTo>
                    <a:pt x="10091" y="17908"/>
                    <a:pt x="9963" y="17890"/>
                    <a:pt x="9829" y="17871"/>
                  </a:cubicBezTo>
                  <a:close/>
                </a:path>
              </a:pathLst>
            </a:custGeom>
            <a:solidFill>
              <a:schemeClr val="accent2"/>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2">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Shape 2587"/>
            <p:cNvSpPr/>
            <p:nvPr/>
          </p:nvSpPr>
          <p:spPr>
            <a:xfrm>
              <a:off x="6934132" y="3428531"/>
              <a:ext cx="1230092" cy="727699"/>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735" b="1" dirty="0">
                  <a:solidFill>
                    <a:schemeClr val="accent2"/>
                  </a:solidFill>
                  <a:latin typeface="Arial" panose="020B0604020202020204" pitchFamily="34" charset="0"/>
                  <a:ea typeface="微软雅黑" panose="020B0503020204020204" pitchFamily="34" charset="-122"/>
                  <a:cs typeface="BebasNeueBold"/>
                  <a:sym typeface="Arial" panose="020B0604020202020204" pitchFamily="34" charset="0"/>
                </a:rPr>
                <a:t>标题文字内容</a:t>
              </a:r>
              <a:endParaRPr lang="en-US" altLang="zh-CN" sz="1735" b="1" dirty="0">
                <a:solidFill>
                  <a:schemeClr val="accent2"/>
                </a:solidFill>
                <a:latin typeface="Arial" panose="020B0604020202020204" pitchFamily="34" charset="0"/>
                <a:ea typeface="微软雅黑" panose="020B0503020204020204" pitchFamily="34" charset="-122"/>
                <a:cs typeface="BebasNeueBold"/>
                <a:sym typeface="Arial" panose="020B0604020202020204" pitchFamily="34" charset="0"/>
              </a:endParaRPr>
            </a:p>
            <a:p>
              <a:pPr lvl="0" algn="ctr">
                <a:lnSpc>
                  <a:spcPct val="110000"/>
                </a:lnSpc>
                <a:defRPr sz="1800"/>
              </a:pPr>
              <a:r>
                <a:rPr lang="zh-CN" altLang="en-US" sz="1335" dirty="0">
                  <a:solidFill>
                    <a:schemeClr val="tx2"/>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a:t>
              </a:r>
              <a:endParaRPr sz="1335" dirty="0">
                <a:solidFill>
                  <a:schemeClr val="tx2"/>
                </a:solidFill>
                <a:latin typeface="Arial" panose="020B0604020202020204" pitchFamily="34" charset="0"/>
                <a:ea typeface="微软雅黑" panose="020B0503020204020204" pitchFamily="34" charset="-122"/>
                <a:cs typeface="Roboto Regular"/>
                <a:sym typeface="Arial" panose="020B0604020202020204" pitchFamily="34" charset="0"/>
              </a:endParaRPr>
            </a:p>
          </p:txBody>
        </p:sp>
      </p:grpSp>
      <p:sp>
        <p:nvSpPr>
          <p:cNvPr id="43" name="文本框 42"/>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9" presetClass="entr" presetSubtype="0" decel="10000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50" fill="hold"/>
                                        <p:tgtEl>
                                          <p:spTgt spid="15"/>
                                        </p:tgtEl>
                                        <p:attrNameLst>
                                          <p:attrName>ppt_w</p:attrName>
                                        </p:attrNameLst>
                                      </p:cBhvr>
                                      <p:tavLst>
                                        <p:tav tm="0">
                                          <p:val>
                                            <p:fltVal val="0"/>
                                          </p:val>
                                        </p:tav>
                                        <p:tav tm="100000">
                                          <p:val>
                                            <p:strVal val="#ppt_w"/>
                                          </p:val>
                                        </p:tav>
                                      </p:tavLst>
                                    </p:anim>
                                    <p:anim calcmode="lin" valueType="num">
                                      <p:cBhvr>
                                        <p:cTn id="50" dur="350" fill="hold"/>
                                        <p:tgtEl>
                                          <p:spTgt spid="15"/>
                                        </p:tgtEl>
                                        <p:attrNameLst>
                                          <p:attrName>ppt_h</p:attrName>
                                        </p:attrNameLst>
                                      </p:cBhvr>
                                      <p:tavLst>
                                        <p:tav tm="0">
                                          <p:val>
                                            <p:fltVal val="0"/>
                                          </p:val>
                                        </p:tav>
                                        <p:tav tm="100000">
                                          <p:val>
                                            <p:strVal val="#ppt_h"/>
                                          </p:val>
                                        </p:tav>
                                      </p:tavLst>
                                    </p:anim>
                                    <p:anim calcmode="lin" valueType="num">
                                      <p:cBhvr>
                                        <p:cTn id="51" dur="350" fill="hold"/>
                                        <p:tgtEl>
                                          <p:spTgt spid="15"/>
                                        </p:tgtEl>
                                        <p:attrNameLst>
                                          <p:attrName>style.rotation</p:attrName>
                                        </p:attrNameLst>
                                      </p:cBhvr>
                                      <p:tavLst>
                                        <p:tav tm="0">
                                          <p:val>
                                            <p:fltVal val="360"/>
                                          </p:val>
                                        </p:tav>
                                        <p:tav tm="100000">
                                          <p:val>
                                            <p:fltVal val="0"/>
                                          </p:val>
                                        </p:tav>
                                      </p:tavLst>
                                    </p:anim>
                                    <p:animEffect transition="in" filter="fade">
                                      <p:cBhvr>
                                        <p:cTn id="52" dur="350"/>
                                        <p:tgtEl>
                                          <p:spTgt spid="15"/>
                                        </p:tgtEl>
                                      </p:cBhvr>
                                    </p:animEffect>
                                  </p:childTnLst>
                                </p:cTn>
                              </p:par>
                            </p:childTnLst>
                          </p:cTn>
                        </p:par>
                        <p:par>
                          <p:cTn id="53" fill="hold">
                            <p:stCondLst>
                              <p:cond delay="2500"/>
                            </p:stCondLst>
                            <p:childTnLst>
                              <p:par>
                                <p:cTn id="54" presetID="49" presetClass="entr" presetSubtype="0" decel="10000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350" fill="hold"/>
                                        <p:tgtEl>
                                          <p:spTgt spid="28"/>
                                        </p:tgtEl>
                                        <p:attrNameLst>
                                          <p:attrName>ppt_w</p:attrName>
                                        </p:attrNameLst>
                                      </p:cBhvr>
                                      <p:tavLst>
                                        <p:tav tm="0">
                                          <p:val>
                                            <p:fltVal val="0"/>
                                          </p:val>
                                        </p:tav>
                                        <p:tav tm="100000">
                                          <p:val>
                                            <p:strVal val="#ppt_w"/>
                                          </p:val>
                                        </p:tav>
                                      </p:tavLst>
                                    </p:anim>
                                    <p:anim calcmode="lin" valueType="num">
                                      <p:cBhvr>
                                        <p:cTn id="57" dur="350" fill="hold"/>
                                        <p:tgtEl>
                                          <p:spTgt spid="28"/>
                                        </p:tgtEl>
                                        <p:attrNameLst>
                                          <p:attrName>ppt_h</p:attrName>
                                        </p:attrNameLst>
                                      </p:cBhvr>
                                      <p:tavLst>
                                        <p:tav tm="0">
                                          <p:val>
                                            <p:fltVal val="0"/>
                                          </p:val>
                                        </p:tav>
                                        <p:tav tm="100000">
                                          <p:val>
                                            <p:strVal val="#ppt_h"/>
                                          </p:val>
                                        </p:tav>
                                      </p:tavLst>
                                    </p:anim>
                                    <p:anim calcmode="lin" valueType="num">
                                      <p:cBhvr>
                                        <p:cTn id="58" dur="350" fill="hold"/>
                                        <p:tgtEl>
                                          <p:spTgt spid="28"/>
                                        </p:tgtEl>
                                        <p:attrNameLst>
                                          <p:attrName>style.rotation</p:attrName>
                                        </p:attrNameLst>
                                      </p:cBhvr>
                                      <p:tavLst>
                                        <p:tav tm="0">
                                          <p:val>
                                            <p:fltVal val="360"/>
                                          </p:val>
                                        </p:tav>
                                        <p:tav tm="100000">
                                          <p:val>
                                            <p:fltVal val="0"/>
                                          </p:val>
                                        </p:tav>
                                      </p:tavLst>
                                    </p:anim>
                                    <p:animEffect transition="in" filter="fade">
                                      <p:cBhvr>
                                        <p:cTn id="59" dur="350"/>
                                        <p:tgtEl>
                                          <p:spTgt spid="28"/>
                                        </p:tgtEl>
                                      </p:cBhvr>
                                    </p:animEffect>
                                  </p:childTnLst>
                                </p:cTn>
                              </p:par>
                            </p:childTnLst>
                          </p:cTn>
                        </p:par>
                        <p:par>
                          <p:cTn id="60" fill="hold">
                            <p:stCondLst>
                              <p:cond delay="3000"/>
                            </p:stCondLst>
                            <p:childTnLst>
                              <p:par>
                                <p:cTn id="61" presetID="49" presetClass="entr" presetSubtype="0" decel="10000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350" fill="hold"/>
                                        <p:tgtEl>
                                          <p:spTgt spid="33"/>
                                        </p:tgtEl>
                                        <p:attrNameLst>
                                          <p:attrName>ppt_w</p:attrName>
                                        </p:attrNameLst>
                                      </p:cBhvr>
                                      <p:tavLst>
                                        <p:tav tm="0">
                                          <p:val>
                                            <p:fltVal val="0"/>
                                          </p:val>
                                        </p:tav>
                                        <p:tav tm="100000">
                                          <p:val>
                                            <p:strVal val="#ppt_w"/>
                                          </p:val>
                                        </p:tav>
                                      </p:tavLst>
                                    </p:anim>
                                    <p:anim calcmode="lin" valueType="num">
                                      <p:cBhvr>
                                        <p:cTn id="64" dur="350" fill="hold"/>
                                        <p:tgtEl>
                                          <p:spTgt spid="33"/>
                                        </p:tgtEl>
                                        <p:attrNameLst>
                                          <p:attrName>ppt_h</p:attrName>
                                        </p:attrNameLst>
                                      </p:cBhvr>
                                      <p:tavLst>
                                        <p:tav tm="0">
                                          <p:val>
                                            <p:fltVal val="0"/>
                                          </p:val>
                                        </p:tav>
                                        <p:tav tm="100000">
                                          <p:val>
                                            <p:strVal val="#ppt_h"/>
                                          </p:val>
                                        </p:tav>
                                      </p:tavLst>
                                    </p:anim>
                                    <p:anim calcmode="lin" valueType="num">
                                      <p:cBhvr>
                                        <p:cTn id="65" dur="350" fill="hold"/>
                                        <p:tgtEl>
                                          <p:spTgt spid="33"/>
                                        </p:tgtEl>
                                        <p:attrNameLst>
                                          <p:attrName>style.rotation</p:attrName>
                                        </p:attrNameLst>
                                      </p:cBhvr>
                                      <p:tavLst>
                                        <p:tav tm="0">
                                          <p:val>
                                            <p:fltVal val="360"/>
                                          </p:val>
                                        </p:tav>
                                        <p:tav tm="100000">
                                          <p:val>
                                            <p:fltVal val="0"/>
                                          </p:val>
                                        </p:tav>
                                      </p:tavLst>
                                    </p:anim>
                                    <p:animEffect transition="in" filter="fade">
                                      <p:cBhvr>
                                        <p:cTn id="66" dur="350"/>
                                        <p:tgtEl>
                                          <p:spTgt spid="33"/>
                                        </p:tgtEl>
                                      </p:cBhvr>
                                    </p:animEffect>
                                  </p:childTnLst>
                                </p:cTn>
                              </p:par>
                            </p:childTnLst>
                          </p:cTn>
                        </p:par>
                        <p:par>
                          <p:cTn id="67" fill="hold">
                            <p:stCondLst>
                              <p:cond delay="3500"/>
                            </p:stCondLst>
                            <p:childTnLst>
                              <p:par>
                                <p:cTn id="68" presetID="49" presetClass="entr" presetSubtype="0" decel="100000"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350" fill="hold"/>
                                        <p:tgtEl>
                                          <p:spTgt spid="38"/>
                                        </p:tgtEl>
                                        <p:attrNameLst>
                                          <p:attrName>ppt_w</p:attrName>
                                        </p:attrNameLst>
                                      </p:cBhvr>
                                      <p:tavLst>
                                        <p:tav tm="0">
                                          <p:val>
                                            <p:fltVal val="0"/>
                                          </p:val>
                                        </p:tav>
                                        <p:tav tm="100000">
                                          <p:val>
                                            <p:strVal val="#ppt_w"/>
                                          </p:val>
                                        </p:tav>
                                      </p:tavLst>
                                    </p:anim>
                                    <p:anim calcmode="lin" valueType="num">
                                      <p:cBhvr>
                                        <p:cTn id="71" dur="350" fill="hold"/>
                                        <p:tgtEl>
                                          <p:spTgt spid="38"/>
                                        </p:tgtEl>
                                        <p:attrNameLst>
                                          <p:attrName>ppt_h</p:attrName>
                                        </p:attrNameLst>
                                      </p:cBhvr>
                                      <p:tavLst>
                                        <p:tav tm="0">
                                          <p:val>
                                            <p:fltVal val="0"/>
                                          </p:val>
                                        </p:tav>
                                        <p:tav tm="100000">
                                          <p:val>
                                            <p:strVal val="#ppt_h"/>
                                          </p:val>
                                        </p:tav>
                                      </p:tavLst>
                                    </p:anim>
                                    <p:anim calcmode="lin" valueType="num">
                                      <p:cBhvr>
                                        <p:cTn id="72" dur="350" fill="hold"/>
                                        <p:tgtEl>
                                          <p:spTgt spid="38"/>
                                        </p:tgtEl>
                                        <p:attrNameLst>
                                          <p:attrName>style.rotation</p:attrName>
                                        </p:attrNameLst>
                                      </p:cBhvr>
                                      <p:tavLst>
                                        <p:tav tm="0">
                                          <p:val>
                                            <p:fltVal val="360"/>
                                          </p:val>
                                        </p:tav>
                                        <p:tav tm="100000">
                                          <p:val>
                                            <p:fltVal val="0"/>
                                          </p:val>
                                        </p:tav>
                                      </p:tavLst>
                                    </p:anim>
                                    <p:animEffect transition="in" filter="fade">
                                      <p:cBhvr>
                                        <p:cTn id="73" dur="3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27" name="TextBox 50"/>
          <p:cNvSpPr txBox="1"/>
          <p:nvPr/>
        </p:nvSpPr>
        <p:spPr>
          <a:xfrm>
            <a:off x="1358858" y="2141245"/>
            <a:ext cx="2000483" cy="1570428"/>
          </a:xfrm>
          <a:prstGeom prst="rect">
            <a:avLst/>
          </a:prstGeom>
          <a:noFill/>
        </p:spPr>
        <p:txBody>
          <a:bodyPr wrap="square" lIns="91439" tIns="45719" rIns="91439" bIns="45719" rtlCol="0">
            <a:spAutoFit/>
          </a:bodyPr>
          <a:lstStyle/>
          <a:p>
            <a:pPr algn="just">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51"/>
          <p:cNvSpPr txBox="1"/>
          <p:nvPr/>
        </p:nvSpPr>
        <p:spPr>
          <a:xfrm>
            <a:off x="1630742" y="1700809"/>
            <a:ext cx="1456715" cy="366575"/>
          </a:xfrm>
          <a:prstGeom prst="rect">
            <a:avLst/>
          </a:prstGeom>
          <a:noFill/>
        </p:spPr>
        <p:txBody>
          <a:bodyPr wrap="square" lIns="91439" tIns="0" rIns="91439" bIns="0" rtlCol="0" anchor="t">
            <a:spAutoFit/>
          </a:bodyPr>
          <a:lstStyle/>
          <a:p>
            <a:pPr algn="ct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52"/>
          <p:cNvSpPr txBox="1"/>
          <p:nvPr/>
        </p:nvSpPr>
        <p:spPr>
          <a:xfrm>
            <a:off x="3850655" y="2141245"/>
            <a:ext cx="2000483" cy="1570428"/>
          </a:xfrm>
          <a:prstGeom prst="rect">
            <a:avLst/>
          </a:prstGeom>
          <a:noFill/>
        </p:spPr>
        <p:txBody>
          <a:bodyPr wrap="square" lIns="91439" tIns="45719" rIns="91439" bIns="45719" rtlCol="0">
            <a:spAutoFit/>
          </a:bodyPr>
          <a:lstStyle/>
          <a:p>
            <a:pPr algn="just">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53"/>
          <p:cNvSpPr txBox="1"/>
          <p:nvPr/>
        </p:nvSpPr>
        <p:spPr>
          <a:xfrm>
            <a:off x="4072294" y="1700809"/>
            <a:ext cx="1557205" cy="366575"/>
          </a:xfrm>
          <a:prstGeom prst="rect">
            <a:avLst/>
          </a:prstGeom>
          <a:noFill/>
        </p:spPr>
        <p:txBody>
          <a:bodyPr wrap="square" lIns="91439" tIns="0" rIns="91439" bIns="0" rtlCol="0" anchor="t">
            <a:spAutoFit/>
          </a:bodyPr>
          <a:lstStyle/>
          <a:p>
            <a:pPr algn="ct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zh-CN" altLang="en-US"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31" name="TextBox 54"/>
          <p:cNvSpPr txBox="1"/>
          <p:nvPr/>
        </p:nvSpPr>
        <p:spPr>
          <a:xfrm>
            <a:off x="6342453" y="2141245"/>
            <a:ext cx="2000483" cy="1570428"/>
          </a:xfrm>
          <a:prstGeom prst="rect">
            <a:avLst/>
          </a:prstGeom>
          <a:noFill/>
        </p:spPr>
        <p:txBody>
          <a:bodyPr wrap="square" lIns="91439" tIns="45719" rIns="91439" bIns="45719" rtlCol="0">
            <a:spAutoFit/>
          </a:bodyPr>
          <a:lstStyle/>
          <a:p>
            <a:pPr algn="just">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55"/>
          <p:cNvSpPr txBox="1"/>
          <p:nvPr/>
        </p:nvSpPr>
        <p:spPr>
          <a:xfrm>
            <a:off x="6609857" y="1700809"/>
            <a:ext cx="1465675" cy="366575"/>
          </a:xfrm>
          <a:prstGeom prst="rect">
            <a:avLst/>
          </a:prstGeom>
          <a:noFill/>
        </p:spPr>
        <p:txBody>
          <a:bodyPr wrap="square" lIns="91439" tIns="0" rIns="91439" bIns="0" rtlCol="0" anchor="t">
            <a:spAutoFit/>
          </a:bodyPr>
          <a:lstStyle/>
          <a:p>
            <a:pPr algn="ct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sp>
        <p:nvSpPr>
          <p:cNvPr id="57" name="TextBox 56"/>
          <p:cNvSpPr txBox="1"/>
          <p:nvPr/>
        </p:nvSpPr>
        <p:spPr>
          <a:xfrm>
            <a:off x="8834251" y="2141245"/>
            <a:ext cx="2000483" cy="1570428"/>
          </a:xfrm>
          <a:prstGeom prst="rect">
            <a:avLst/>
          </a:prstGeom>
          <a:noFill/>
        </p:spPr>
        <p:txBody>
          <a:bodyPr wrap="square" lIns="91439" tIns="45719" rIns="91439" bIns="45719" rtlCol="0">
            <a:spAutoFit/>
          </a:bodyPr>
          <a:lstStyle/>
          <a:p>
            <a:pPr algn="just">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9003401" y="1700809"/>
            <a:ext cx="1662176" cy="366575"/>
          </a:xfrm>
          <a:prstGeom prst="rect">
            <a:avLst/>
          </a:prstGeom>
          <a:noFill/>
        </p:spPr>
        <p:txBody>
          <a:bodyPr wrap="square" lIns="91439" tIns="0" rIns="91439" bIns="0" rtlCol="0" anchor="t">
            <a:spAutoFit/>
          </a:bodyPr>
          <a:lstStyle/>
          <a:p>
            <a:pPr algn="ct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zh-CN" altLang="en-US"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59" name="Flowchart: Manual Input 11"/>
          <p:cNvSpPr/>
          <p:nvPr/>
        </p:nvSpPr>
        <p:spPr>
          <a:xfrm>
            <a:off x="1132254" y="4077074"/>
            <a:ext cx="2453692" cy="1525772"/>
          </a:xfrm>
          <a:prstGeom prst="flowChartManualInput">
            <a:avLst/>
          </a:prstGeom>
          <a:solidFill>
            <a:schemeClr val="accent1"/>
          </a:solidFill>
          <a:ln w="38100">
            <a:solidFill>
              <a:srgbClr val="F0EFEC"/>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en-US"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Flowchart: Manual Input 11"/>
          <p:cNvSpPr/>
          <p:nvPr/>
        </p:nvSpPr>
        <p:spPr>
          <a:xfrm flipH="1">
            <a:off x="3624051" y="4077074"/>
            <a:ext cx="2453692" cy="1525772"/>
          </a:xfrm>
          <a:prstGeom prst="flowChartManualInpu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Flowchart: Manual Input 11"/>
          <p:cNvSpPr/>
          <p:nvPr/>
        </p:nvSpPr>
        <p:spPr>
          <a:xfrm>
            <a:off x="6115849" y="4077074"/>
            <a:ext cx="2453692" cy="1525772"/>
          </a:xfrm>
          <a:prstGeom prst="flowChartManualInput">
            <a:avLst/>
          </a:prstGeom>
          <a:solidFill>
            <a:schemeClr val="accent1"/>
          </a:solidFill>
          <a:ln w="381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endParaRPr lang="en-US"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Flowchart: Manual Input 11"/>
          <p:cNvSpPr/>
          <p:nvPr/>
        </p:nvSpPr>
        <p:spPr>
          <a:xfrm flipH="1">
            <a:off x="8607646" y="4077074"/>
            <a:ext cx="2453692" cy="1525772"/>
          </a:xfrm>
          <a:prstGeom prst="flowChartManualInpu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Freeform 6"/>
          <p:cNvSpPr>
            <a:spLocks noEditPoints="1"/>
          </p:cNvSpPr>
          <p:nvPr/>
        </p:nvSpPr>
        <p:spPr bwMode="auto">
          <a:xfrm>
            <a:off x="7064335" y="4586049"/>
            <a:ext cx="712771" cy="688639"/>
          </a:xfrm>
          <a:custGeom>
            <a:avLst/>
            <a:gdLst>
              <a:gd name="T0" fmla="*/ 161 w 502"/>
              <a:gd name="T1" fmla="*/ 58 h 485"/>
              <a:gd name="T2" fmla="*/ 406 w 502"/>
              <a:gd name="T3" fmla="*/ 100 h 485"/>
              <a:gd name="T4" fmla="*/ 371 w 502"/>
              <a:gd name="T5" fmla="*/ 58 h 485"/>
              <a:gd name="T6" fmla="*/ 181 w 502"/>
              <a:gd name="T7" fmla="*/ 459 h 485"/>
              <a:gd name="T8" fmla="*/ 124 w 502"/>
              <a:gd name="T9" fmla="*/ 294 h 485"/>
              <a:gd name="T10" fmla="*/ 71 w 502"/>
              <a:gd name="T11" fmla="*/ 294 h 485"/>
              <a:gd name="T12" fmla="*/ 67 w 502"/>
              <a:gd name="T13" fmla="*/ 268 h 485"/>
              <a:gd name="T14" fmla="*/ 12 w 502"/>
              <a:gd name="T15" fmla="*/ 225 h 485"/>
              <a:gd name="T16" fmla="*/ 4 w 502"/>
              <a:gd name="T17" fmla="*/ 209 h 485"/>
              <a:gd name="T18" fmla="*/ 3 w 502"/>
              <a:gd name="T19" fmla="*/ 207 h 485"/>
              <a:gd name="T20" fmla="*/ 6 w 502"/>
              <a:gd name="T21" fmla="*/ 181 h 485"/>
              <a:gd name="T22" fmla="*/ 79 w 502"/>
              <a:gd name="T23" fmla="*/ 111 h 485"/>
              <a:gd name="T24" fmla="*/ 97 w 502"/>
              <a:gd name="T25" fmla="*/ 110 h 485"/>
              <a:gd name="T26" fmla="*/ 92 w 502"/>
              <a:gd name="T27" fmla="*/ 145 h 485"/>
              <a:gd name="T28" fmla="*/ 115 w 502"/>
              <a:gd name="T29" fmla="*/ 122 h 485"/>
              <a:gd name="T30" fmla="*/ 138 w 502"/>
              <a:gd name="T31" fmla="*/ 122 h 485"/>
              <a:gd name="T32" fmla="*/ 161 w 502"/>
              <a:gd name="T33" fmla="*/ 145 h 485"/>
              <a:gd name="T34" fmla="*/ 155 w 502"/>
              <a:gd name="T35" fmla="*/ 110 h 485"/>
              <a:gd name="T36" fmla="*/ 174 w 502"/>
              <a:gd name="T37" fmla="*/ 111 h 485"/>
              <a:gd name="T38" fmla="*/ 157 w 502"/>
              <a:gd name="T39" fmla="*/ 314 h 485"/>
              <a:gd name="T40" fmla="*/ 70 w 502"/>
              <a:gd name="T41" fmla="*/ 173 h 485"/>
              <a:gd name="T42" fmla="*/ 62 w 502"/>
              <a:gd name="T43" fmla="*/ 222 h 485"/>
              <a:gd name="T44" fmla="*/ 502 w 502"/>
              <a:gd name="T45" fmla="*/ 211 h 485"/>
              <a:gd name="T46" fmla="*/ 502 w 502"/>
              <a:gd name="T47" fmla="*/ 210 h 485"/>
              <a:gd name="T48" fmla="*/ 453 w 502"/>
              <a:gd name="T49" fmla="*/ 111 h 485"/>
              <a:gd name="T50" fmla="*/ 435 w 502"/>
              <a:gd name="T51" fmla="*/ 110 h 485"/>
              <a:gd name="T52" fmla="*/ 440 w 502"/>
              <a:gd name="T53" fmla="*/ 145 h 485"/>
              <a:gd name="T54" fmla="*/ 417 w 502"/>
              <a:gd name="T55" fmla="*/ 122 h 485"/>
              <a:gd name="T56" fmla="*/ 394 w 502"/>
              <a:gd name="T57" fmla="*/ 122 h 485"/>
              <a:gd name="T58" fmla="*/ 371 w 502"/>
              <a:gd name="T59" fmla="*/ 145 h 485"/>
              <a:gd name="T60" fmla="*/ 377 w 502"/>
              <a:gd name="T61" fmla="*/ 110 h 485"/>
              <a:gd name="T62" fmla="*/ 358 w 502"/>
              <a:gd name="T63" fmla="*/ 111 h 485"/>
              <a:gd name="T64" fmla="*/ 362 w 502"/>
              <a:gd name="T65" fmla="*/ 314 h 485"/>
              <a:gd name="T66" fmla="*/ 403 w 502"/>
              <a:gd name="T67" fmla="*/ 459 h 485"/>
              <a:gd name="T68" fmla="*/ 413 w 502"/>
              <a:gd name="T69" fmla="*/ 459 h 485"/>
              <a:gd name="T70" fmla="*/ 469 w 502"/>
              <a:gd name="T71" fmla="*/ 303 h 485"/>
              <a:gd name="T72" fmla="*/ 498 w 502"/>
              <a:gd name="T73" fmla="*/ 233 h 485"/>
              <a:gd name="T74" fmla="*/ 501 w 502"/>
              <a:gd name="T75" fmla="*/ 227 h 485"/>
              <a:gd name="T76" fmla="*/ 260 w 502"/>
              <a:gd name="T77" fmla="*/ 94 h 485"/>
              <a:gd name="T78" fmla="*/ 222 w 502"/>
              <a:gd name="T79" fmla="*/ 47 h 485"/>
              <a:gd name="T80" fmla="*/ 310 w 502"/>
              <a:gd name="T81" fmla="*/ 105 h 485"/>
              <a:gd name="T82" fmla="*/ 308 w 502"/>
              <a:gd name="T83" fmla="*/ 118 h 485"/>
              <a:gd name="T84" fmla="*/ 272 w 502"/>
              <a:gd name="T85" fmla="*/ 197 h 485"/>
              <a:gd name="T86" fmla="*/ 267 w 502"/>
              <a:gd name="T87" fmla="*/ 102 h 485"/>
              <a:gd name="T88" fmla="*/ 251 w 502"/>
              <a:gd name="T89" fmla="*/ 120 h 485"/>
              <a:gd name="T90" fmla="*/ 231 w 502"/>
              <a:gd name="T91" fmla="*/ 127 h 485"/>
              <a:gd name="T92" fmla="*/ 228 w 502"/>
              <a:gd name="T93" fmla="*/ 103 h 485"/>
              <a:gd name="T94" fmla="*/ 187 w 502"/>
              <a:gd name="T95" fmla="*/ 126 h 485"/>
              <a:gd name="T96" fmla="*/ 195 w 502"/>
              <a:gd name="T97" fmla="*/ 305 h 485"/>
              <a:gd name="T98" fmla="*/ 205 w 502"/>
              <a:gd name="T99" fmla="*/ 485 h 485"/>
              <a:gd name="T100" fmla="*/ 262 w 502"/>
              <a:gd name="T101" fmla="*/ 305 h 485"/>
              <a:gd name="T102" fmla="*/ 319 w 502"/>
              <a:gd name="T103" fmla="*/ 305 h 485"/>
              <a:gd name="T104" fmla="*/ 325 w 502"/>
              <a:gd name="T105" fmla="*/ 305 h 485"/>
              <a:gd name="T106" fmla="*/ 311 w 502"/>
              <a:gd name="T107" fmla="*/ 10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2" h="485">
                <a:moveTo>
                  <a:pt x="92" y="58"/>
                </a:moveTo>
                <a:cubicBezTo>
                  <a:pt x="92" y="34"/>
                  <a:pt x="107" y="15"/>
                  <a:pt x="126" y="15"/>
                </a:cubicBezTo>
                <a:cubicBezTo>
                  <a:pt x="145" y="15"/>
                  <a:pt x="161" y="34"/>
                  <a:pt x="161" y="58"/>
                </a:cubicBezTo>
                <a:cubicBezTo>
                  <a:pt x="161" y="81"/>
                  <a:pt x="145" y="100"/>
                  <a:pt x="126" y="100"/>
                </a:cubicBezTo>
                <a:cubicBezTo>
                  <a:pt x="107" y="100"/>
                  <a:pt x="92" y="81"/>
                  <a:pt x="92" y="58"/>
                </a:cubicBezTo>
                <a:close/>
                <a:moveTo>
                  <a:pt x="406" y="100"/>
                </a:moveTo>
                <a:cubicBezTo>
                  <a:pt x="425" y="100"/>
                  <a:pt x="440" y="81"/>
                  <a:pt x="440" y="58"/>
                </a:cubicBezTo>
                <a:cubicBezTo>
                  <a:pt x="440" y="34"/>
                  <a:pt x="425" y="15"/>
                  <a:pt x="406" y="15"/>
                </a:cubicBezTo>
                <a:cubicBezTo>
                  <a:pt x="386" y="15"/>
                  <a:pt x="371" y="34"/>
                  <a:pt x="371" y="58"/>
                </a:cubicBezTo>
                <a:cubicBezTo>
                  <a:pt x="371" y="81"/>
                  <a:pt x="386" y="100"/>
                  <a:pt x="406" y="100"/>
                </a:cubicBezTo>
                <a:close/>
                <a:moveTo>
                  <a:pt x="181" y="316"/>
                </a:moveTo>
                <a:cubicBezTo>
                  <a:pt x="182" y="355"/>
                  <a:pt x="182" y="419"/>
                  <a:pt x="181" y="459"/>
                </a:cubicBezTo>
                <a:cubicBezTo>
                  <a:pt x="134" y="459"/>
                  <a:pt x="134" y="459"/>
                  <a:pt x="134" y="459"/>
                </a:cubicBezTo>
                <a:cubicBezTo>
                  <a:pt x="129" y="294"/>
                  <a:pt x="129" y="294"/>
                  <a:pt x="129" y="294"/>
                </a:cubicBezTo>
                <a:cubicBezTo>
                  <a:pt x="127" y="294"/>
                  <a:pt x="125" y="294"/>
                  <a:pt x="124" y="294"/>
                </a:cubicBezTo>
                <a:cubicBezTo>
                  <a:pt x="124" y="326"/>
                  <a:pt x="125" y="411"/>
                  <a:pt x="124" y="459"/>
                </a:cubicBezTo>
                <a:cubicBezTo>
                  <a:pt x="77" y="459"/>
                  <a:pt x="77" y="459"/>
                  <a:pt x="77" y="459"/>
                </a:cubicBezTo>
                <a:cubicBezTo>
                  <a:pt x="71" y="294"/>
                  <a:pt x="71" y="294"/>
                  <a:pt x="71" y="294"/>
                </a:cubicBezTo>
                <a:cubicBezTo>
                  <a:pt x="70" y="294"/>
                  <a:pt x="68" y="294"/>
                  <a:pt x="67" y="294"/>
                </a:cubicBezTo>
                <a:cubicBezTo>
                  <a:pt x="67" y="293"/>
                  <a:pt x="67" y="293"/>
                  <a:pt x="67" y="293"/>
                </a:cubicBezTo>
                <a:cubicBezTo>
                  <a:pt x="67" y="285"/>
                  <a:pt x="67" y="277"/>
                  <a:pt x="67" y="268"/>
                </a:cubicBezTo>
                <a:cubicBezTo>
                  <a:pt x="59" y="273"/>
                  <a:pt x="50" y="278"/>
                  <a:pt x="41" y="282"/>
                </a:cubicBezTo>
                <a:cubicBezTo>
                  <a:pt x="22" y="244"/>
                  <a:pt x="22" y="244"/>
                  <a:pt x="22" y="244"/>
                </a:cubicBezTo>
                <a:cubicBezTo>
                  <a:pt x="12" y="225"/>
                  <a:pt x="12" y="225"/>
                  <a:pt x="12" y="225"/>
                </a:cubicBezTo>
                <a:cubicBezTo>
                  <a:pt x="7" y="216"/>
                  <a:pt x="7" y="216"/>
                  <a:pt x="7" y="216"/>
                </a:cubicBezTo>
                <a:cubicBezTo>
                  <a:pt x="5" y="211"/>
                  <a:pt x="5" y="211"/>
                  <a:pt x="5" y="211"/>
                </a:cubicBezTo>
                <a:cubicBezTo>
                  <a:pt x="4" y="209"/>
                  <a:pt x="4" y="209"/>
                  <a:pt x="4" y="209"/>
                </a:cubicBezTo>
                <a:cubicBezTo>
                  <a:pt x="3" y="207"/>
                  <a:pt x="3" y="207"/>
                  <a:pt x="3" y="207"/>
                </a:cubicBezTo>
                <a:cubicBezTo>
                  <a:pt x="3" y="207"/>
                  <a:pt x="3" y="207"/>
                  <a:pt x="3" y="207"/>
                </a:cubicBezTo>
                <a:cubicBezTo>
                  <a:pt x="3" y="207"/>
                  <a:pt x="3" y="207"/>
                  <a:pt x="3" y="207"/>
                </a:cubicBezTo>
                <a:cubicBezTo>
                  <a:pt x="3" y="207"/>
                  <a:pt x="3" y="207"/>
                  <a:pt x="3" y="207"/>
                </a:cubicBezTo>
                <a:cubicBezTo>
                  <a:pt x="4" y="195"/>
                  <a:pt x="0" y="231"/>
                  <a:pt x="5" y="182"/>
                </a:cubicBezTo>
                <a:cubicBezTo>
                  <a:pt x="6" y="181"/>
                  <a:pt x="6" y="181"/>
                  <a:pt x="6" y="181"/>
                </a:cubicBezTo>
                <a:cubicBezTo>
                  <a:pt x="6" y="181"/>
                  <a:pt x="6" y="181"/>
                  <a:pt x="6" y="181"/>
                </a:cubicBezTo>
                <a:cubicBezTo>
                  <a:pt x="64" y="119"/>
                  <a:pt x="64" y="119"/>
                  <a:pt x="64" y="119"/>
                </a:cubicBezTo>
                <a:cubicBezTo>
                  <a:pt x="68" y="114"/>
                  <a:pt x="73" y="112"/>
                  <a:pt x="79" y="111"/>
                </a:cubicBezTo>
                <a:cubicBezTo>
                  <a:pt x="79" y="111"/>
                  <a:pt x="80" y="111"/>
                  <a:pt x="80" y="111"/>
                </a:cubicBezTo>
                <a:cubicBezTo>
                  <a:pt x="86" y="110"/>
                  <a:pt x="92" y="110"/>
                  <a:pt x="97" y="109"/>
                </a:cubicBezTo>
                <a:cubicBezTo>
                  <a:pt x="97" y="110"/>
                  <a:pt x="97" y="110"/>
                  <a:pt x="97" y="110"/>
                </a:cubicBezTo>
                <a:cubicBezTo>
                  <a:pt x="83" y="122"/>
                  <a:pt x="83" y="122"/>
                  <a:pt x="83" y="122"/>
                </a:cubicBezTo>
                <a:cubicBezTo>
                  <a:pt x="100" y="131"/>
                  <a:pt x="100" y="131"/>
                  <a:pt x="100" y="131"/>
                </a:cubicBezTo>
                <a:cubicBezTo>
                  <a:pt x="92" y="145"/>
                  <a:pt x="92" y="145"/>
                  <a:pt x="92" y="145"/>
                </a:cubicBezTo>
                <a:cubicBezTo>
                  <a:pt x="115" y="195"/>
                  <a:pt x="115" y="195"/>
                  <a:pt x="115" y="195"/>
                </a:cubicBezTo>
                <a:cubicBezTo>
                  <a:pt x="118" y="125"/>
                  <a:pt x="118" y="125"/>
                  <a:pt x="118" y="125"/>
                </a:cubicBezTo>
                <a:cubicBezTo>
                  <a:pt x="115" y="122"/>
                  <a:pt x="115" y="122"/>
                  <a:pt x="115" y="122"/>
                </a:cubicBezTo>
                <a:cubicBezTo>
                  <a:pt x="119" y="108"/>
                  <a:pt x="119" y="108"/>
                  <a:pt x="119" y="108"/>
                </a:cubicBezTo>
                <a:cubicBezTo>
                  <a:pt x="133" y="108"/>
                  <a:pt x="133" y="108"/>
                  <a:pt x="133" y="108"/>
                </a:cubicBezTo>
                <a:cubicBezTo>
                  <a:pt x="138" y="122"/>
                  <a:pt x="138" y="122"/>
                  <a:pt x="138" y="122"/>
                </a:cubicBezTo>
                <a:cubicBezTo>
                  <a:pt x="134" y="125"/>
                  <a:pt x="134" y="125"/>
                  <a:pt x="134" y="125"/>
                </a:cubicBezTo>
                <a:cubicBezTo>
                  <a:pt x="138" y="195"/>
                  <a:pt x="138" y="195"/>
                  <a:pt x="138" y="195"/>
                </a:cubicBezTo>
                <a:cubicBezTo>
                  <a:pt x="161" y="145"/>
                  <a:pt x="161" y="145"/>
                  <a:pt x="161" y="145"/>
                </a:cubicBezTo>
                <a:cubicBezTo>
                  <a:pt x="152" y="131"/>
                  <a:pt x="152" y="131"/>
                  <a:pt x="152" y="131"/>
                </a:cubicBezTo>
                <a:cubicBezTo>
                  <a:pt x="170" y="122"/>
                  <a:pt x="170" y="122"/>
                  <a:pt x="170" y="122"/>
                </a:cubicBezTo>
                <a:cubicBezTo>
                  <a:pt x="155" y="110"/>
                  <a:pt x="155" y="110"/>
                  <a:pt x="155" y="110"/>
                </a:cubicBezTo>
                <a:cubicBezTo>
                  <a:pt x="155" y="109"/>
                  <a:pt x="155" y="109"/>
                  <a:pt x="155" y="109"/>
                </a:cubicBezTo>
                <a:cubicBezTo>
                  <a:pt x="161" y="110"/>
                  <a:pt x="167" y="110"/>
                  <a:pt x="172" y="111"/>
                </a:cubicBezTo>
                <a:cubicBezTo>
                  <a:pt x="173" y="111"/>
                  <a:pt x="173" y="111"/>
                  <a:pt x="174" y="111"/>
                </a:cubicBezTo>
                <a:cubicBezTo>
                  <a:pt x="174" y="111"/>
                  <a:pt x="175" y="112"/>
                  <a:pt x="176" y="112"/>
                </a:cubicBezTo>
                <a:cubicBezTo>
                  <a:pt x="174" y="116"/>
                  <a:pt x="173" y="121"/>
                  <a:pt x="172" y="126"/>
                </a:cubicBezTo>
                <a:cubicBezTo>
                  <a:pt x="157" y="314"/>
                  <a:pt x="157" y="314"/>
                  <a:pt x="157" y="314"/>
                </a:cubicBezTo>
                <a:cubicBezTo>
                  <a:pt x="169" y="315"/>
                  <a:pt x="169" y="315"/>
                  <a:pt x="169" y="315"/>
                </a:cubicBezTo>
                <a:cubicBezTo>
                  <a:pt x="173" y="315"/>
                  <a:pt x="177" y="315"/>
                  <a:pt x="181" y="316"/>
                </a:cubicBezTo>
                <a:close/>
                <a:moveTo>
                  <a:pt x="70" y="173"/>
                </a:moveTo>
                <a:cubicBezTo>
                  <a:pt x="49" y="198"/>
                  <a:pt x="49" y="198"/>
                  <a:pt x="49" y="198"/>
                </a:cubicBezTo>
                <a:cubicBezTo>
                  <a:pt x="52" y="204"/>
                  <a:pt x="52" y="204"/>
                  <a:pt x="52" y="204"/>
                </a:cubicBezTo>
                <a:cubicBezTo>
                  <a:pt x="62" y="222"/>
                  <a:pt x="62" y="222"/>
                  <a:pt x="62" y="222"/>
                </a:cubicBezTo>
                <a:cubicBezTo>
                  <a:pt x="68" y="232"/>
                  <a:pt x="68" y="232"/>
                  <a:pt x="68" y="232"/>
                </a:cubicBezTo>
                <a:cubicBezTo>
                  <a:pt x="68" y="212"/>
                  <a:pt x="69" y="192"/>
                  <a:pt x="70" y="173"/>
                </a:cubicBezTo>
                <a:close/>
                <a:moveTo>
                  <a:pt x="502" y="211"/>
                </a:moveTo>
                <a:cubicBezTo>
                  <a:pt x="502" y="210"/>
                  <a:pt x="502" y="210"/>
                  <a:pt x="502" y="210"/>
                </a:cubicBezTo>
                <a:cubicBezTo>
                  <a:pt x="502" y="210"/>
                  <a:pt x="502" y="210"/>
                  <a:pt x="502" y="210"/>
                </a:cubicBezTo>
                <a:cubicBezTo>
                  <a:pt x="502" y="210"/>
                  <a:pt x="502" y="210"/>
                  <a:pt x="502" y="210"/>
                </a:cubicBezTo>
                <a:cubicBezTo>
                  <a:pt x="501" y="207"/>
                  <a:pt x="501" y="207"/>
                  <a:pt x="501" y="207"/>
                </a:cubicBezTo>
                <a:cubicBezTo>
                  <a:pt x="471" y="126"/>
                  <a:pt x="471" y="126"/>
                  <a:pt x="471" y="126"/>
                </a:cubicBezTo>
                <a:cubicBezTo>
                  <a:pt x="468" y="118"/>
                  <a:pt x="460" y="112"/>
                  <a:pt x="453" y="111"/>
                </a:cubicBezTo>
                <a:cubicBezTo>
                  <a:pt x="452" y="111"/>
                  <a:pt x="452" y="111"/>
                  <a:pt x="452" y="111"/>
                </a:cubicBezTo>
                <a:cubicBezTo>
                  <a:pt x="446" y="110"/>
                  <a:pt x="440" y="110"/>
                  <a:pt x="435" y="109"/>
                </a:cubicBezTo>
                <a:cubicBezTo>
                  <a:pt x="435" y="110"/>
                  <a:pt x="435" y="110"/>
                  <a:pt x="435" y="110"/>
                </a:cubicBezTo>
                <a:cubicBezTo>
                  <a:pt x="449" y="122"/>
                  <a:pt x="449" y="122"/>
                  <a:pt x="449" y="122"/>
                </a:cubicBezTo>
                <a:cubicBezTo>
                  <a:pt x="432" y="131"/>
                  <a:pt x="432" y="131"/>
                  <a:pt x="432" y="131"/>
                </a:cubicBezTo>
                <a:cubicBezTo>
                  <a:pt x="440" y="145"/>
                  <a:pt x="440" y="145"/>
                  <a:pt x="440" y="145"/>
                </a:cubicBezTo>
                <a:cubicBezTo>
                  <a:pt x="417" y="195"/>
                  <a:pt x="417" y="195"/>
                  <a:pt x="417" y="195"/>
                </a:cubicBezTo>
                <a:cubicBezTo>
                  <a:pt x="414" y="125"/>
                  <a:pt x="414" y="125"/>
                  <a:pt x="414" y="125"/>
                </a:cubicBezTo>
                <a:cubicBezTo>
                  <a:pt x="417" y="122"/>
                  <a:pt x="417" y="122"/>
                  <a:pt x="417" y="122"/>
                </a:cubicBezTo>
                <a:cubicBezTo>
                  <a:pt x="413" y="109"/>
                  <a:pt x="413" y="109"/>
                  <a:pt x="413" y="109"/>
                </a:cubicBezTo>
                <a:cubicBezTo>
                  <a:pt x="399" y="109"/>
                  <a:pt x="399" y="109"/>
                  <a:pt x="399" y="109"/>
                </a:cubicBezTo>
                <a:cubicBezTo>
                  <a:pt x="394" y="122"/>
                  <a:pt x="394" y="122"/>
                  <a:pt x="394" y="122"/>
                </a:cubicBezTo>
                <a:cubicBezTo>
                  <a:pt x="398" y="125"/>
                  <a:pt x="398" y="125"/>
                  <a:pt x="398" y="125"/>
                </a:cubicBezTo>
                <a:cubicBezTo>
                  <a:pt x="394" y="195"/>
                  <a:pt x="394" y="195"/>
                  <a:pt x="394" y="195"/>
                </a:cubicBezTo>
                <a:cubicBezTo>
                  <a:pt x="371" y="145"/>
                  <a:pt x="371" y="145"/>
                  <a:pt x="371" y="145"/>
                </a:cubicBezTo>
                <a:cubicBezTo>
                  <a:pt x="379" y="131"/>
                  <a:pt x="379" y="131"/>
                  <a:pt x="379" y="131"/>
                </a:cubicBezTo>
                <a:cubicBezTo>
                  <a:pt x="362" y="122"/>
                  <a:pt x="362" y="122"/>
                  <a:pt x="362" y="122"/>
                </a:cubicBezTo>
                <a:cubicBezTo>
                  <a:pt x="377" y="110"/>
                  <a:pt x="377" y="110"/>
                  <a:pt x="377" y="110"/>
                </a:cubicBezTo>
                <a:cubicBezTo>
                  <a:pt x="376" y="109"/>
                  <a:pt x="376" y="109"/>
                  <a:pt x="376" y="109"/>
                </a:cubicBezTo>
                <a:cubicBezTo>
                  <a:pt x="371" y="110"/>
                  <a:pt x="365" y="110"/>
                  <a:pt x="360" y="111"/>
                </a:cubicBezTo>
                <a:cubicBezTo>
                  <a:pt x="359" y="111"/>
                  <a:pt x="358" y="111"/>
                  <a:pt x="358" y="111"/>
                </a:cubicBezTo>
                <a:cubicBezTo>
                  <a:pt x="353" y="112"/>
                  <a:pt x="349" y="113"/>
                  <a:pt x="345" y="117"/>
                </a:cubicBezTo>
                <a:cubicBezTo>
                  <a:pt x="346" y="120"/>
                  <a:pt x="347" y="123"/>
                  <a:pt x="347" y="126"/>
                </a:cubicBezTo>
                <a:cubicBezTo>
                  <a:pt x="362" y="314"/>
                  <a:pt x="362" y="314"/>
                  <a:pt x="362" y="314"/>
                </a:cubicBezTo>
                <a:cubicBezTo>
                  <a:pt x="351" y="315"/>
                  <a:pt x="351" y="315"/>
                  <a:pt x="351" y="315"/>
                </a:cubicBezTo>
                <a:cubicBezTo>
                  <a:pt x="356" y="459"/>
                  <a:pt x="356" y="459"/>
                  <a:pt x="356" y="459"/>
                </a:cubicBezTo>
                <a:cubicBezTo>
                  <a:pt x="403" y="459"/>
                  <a:pt x="403" y="459"/>
                  <a:pt x="403" y="459"/>
                </a:cubicBezTo>
                <a:cubicBezTo>
                  <a:pt x="404" y="411"/>
                  <a:pt x="403" y="326"/>
                  <a:pt x="403" y="294"/>
                </a:cubicBezTo>
                <a:cubicBezTo>
                  <a:pt x="405" y="294"/>
                  <a:pt x="406" y="294"/>
                  <a:pt x="408" y="294"/>
                </a:cubicBezTo>
                <a:cubicBezTo>
                  <a:pt x="413" y="459"/>
                  <a:pt x="413" y="459"/>
                  <a:pt x="413" y="459"/>
                </a:cubicBezTo>
                <a:cubicBezTo>
                  <a:pt x="460" y="459"/>
                  <a:pt x="460" y="459"/>
                  <a:pt x="460" y="459"/>
                </a:cubicBezTo>
                <a:cubicBezTo>
                  <a:pt x="462" y="414"/>
                  <a:pt x="461" y="335"/>
                  <a:pt x="460" y="299"/>
                </a:cubicBezTo>
                <a:cubicBezTo>
                  <a:pt x="463" y="301"/>
                  <a:pt x="466" y="302"/>
                  <a:pt x="469" y="303"/>
                </a:cubicBezTo>
                <a:cubicBezTo>
                  <a:pt x="486" y="263"/>
                  <a:pt x="486" y="263"/>
                  <a:pt x="486" y="263"/>
                </a:cubicBezTo>
                <a:cubicBezTo>
                  <a:pt x="494" y="243"/>
                  <a:pt x="494" y="243"/>
                  <a:pt x="494" y="243"/>
                </a:cubicBezTo>
                <a:cubicBezTo>
                  <a:pt x="498" y="233"/>
                  <a:pt x="498" y="233"/>
                  <a:pt x="498" y="233"/>
                </a:cubicBezTo>
                <a:cubicBezTo>
                  <a:pt x="501" y="228"/>
                  <a:pt x="501" y="228"/>
                  <a:pt x="501" y="228"/>
                </a:cubicBezTo>
                <a:cubicBezTo>
                  <a:pt x="501" y="227"/>
                  <a:pt x="501" y="227"/>
                  <a:pt x="501" y="227"/>
                </a:cubicBezTo>
                <a:cubicBezTo>
                  <a:pt x="501" y="227"/>
                  <a:pt x="501" y="227"/>
                  <a:pt x="501" y="227"/>
                </a:cubicBezTo>
                <a:cubicBezTo>
                  <a:pt x="501" y="227"/>
                  <a:pt x="501" y="227"/>
                  <a:pt x="501" y="227"/>
                </a:cubicBezTo>
                <a:cubicBezTo>
                  <a:pt x="502" y="220"/>
                  <a:pt x="500" y="243"/>
                  <a:pt x="502" y="211"/>
                </a:cubicBezTo>
                <a:close/>
                <a:moveTo>
                  <a:pt x="260" y="94"/>
                </a:moveTo>
                <a:cubicBezTo>
                  <a:pt x="281" y="94"/>
                  <a:pt x="297" y="73"/>
                  <a:pt x="297" y="47"/>
                </a:cubicBezTo>
                <a:cubicBezTo>
                  <a:pt x="297" y="21"/>
                  <a:pt x="281" y="0"/>
                  <a:pt x="260" y="0"/>
                </a:cubicBezTo>
                <a:cubicBezTo>
                  <a:pt x="239" y="0"/>
                  <a:pt x="222" y="21"/>
                  <a:pt x="222" y="47"/>
                </a:cubicBezTo>
                <a:cubicBezTo>
                  <a:pt x="222" y="73"/>
                  <a:pt x="239" y="94"/>
                  <a:pt x="260" y="94"/>
                </a:cubicBezTo>
                <a:close/>
                <a:moveTo>
                  <a:pt x="311" y="105"/>
                </a:moveTo>
                <a:cubicBezTo>
                  <a:pt x="311" y="105"/>
                  <a:pt x="310" y="105"/>
                  <a:pt x="310" y="105"/>
                </a:cubicBezTo>
                <a:cubicBezTo>
                  <a:pt x="304" y="104"/>
                  <a:pt x="298" y="104"/>
                  <a:pt x="291" y="103"/>
                </a:cubicBezTo>
                <a:cubicBezTo>
                  <a:pt x="291" y="104"/>
                  <a:pt x="291" y="104"/>
                  <a:pt x="291" y="104"/>
                </a:cubicBezTo>
                <a:cubicBezTo>
                  <a:pt x="308" y="118"/>
                  <a:pt x="308" y="118"/>
                  <a:pt x="308" y="118"/>
                </a:cubicBezTo>
                <a:cubicBezTo>
                  <a:pt x="288" y="127"/>
                  <a:pt x="288" y="127"/>
                  <a:pt x="288" y="127"/>
                </a:cubicBezTo>
                <a:cubicBezTo>
                  <a:pt x="297" y="143"/>
                  <a:pt x="297" y="143"/>
                  <a:pt x="297" y="143"/>
                </a:cubicBezTo>
                <a:cubicBezTo>
                  <a:pt x="272" y="197"/>
                  <a:pt x="272" y="197"/>
                  <a:pt x="272" y="197"/>
                </a:cubicBezTo>
                <a:cubicBezTo>
                  <a:pt x="268" y="120"/>
                  <a:pt x="268" y="120"/>
                  <a:pt x="268" y="120"/>
                </a:cubicBezTo>
                <a:cubicBezTo>
                  <a:pt x="272" y="117"/>
                  <a:pt x="272" y="117"/>
                  <a:pt x="272" y="117"/>
                </a:cubicBezTo>
                <a:cubicBezTo>
                  <a:pt x="267" y="102"/>
                  <a:pt x="267" y="102"/>
                  <a:pt x="267" y="102"/>
                </a:cubicBezTo>
                <a:cubicBezTo>
                  <a:pt x="252" y="102"/>
                  <a:pt x="252" y="102"/>
                  <a:pt x="252" y="102"/>
                </a:cubicBezTo>
                <a:cubicBezTo>
                  <a:pt x="247" y="117"/>
                  <a:pt x="247" y="117"/>
                  <a:pt x="247" y="117"/>
                </a:cubicBezTo>
                <a:cubicBezTo>
                  <a:pt x="251" y="120"/>
                  <a:pt x="251" y="120"/>
                  <a:pt x="251" y="120"/>
                </a:cubicBezTo>
                <a:cubicBezTo>
                  <a:pt x="247" y="197"/>
                  <a:pt x="247" y="197"/>
                  <a:pt x="247" y="197"/>
                </a:cubicBezTo>
                <a:cubicBezTo>
                  <a:pt x="222" y="143"/>
                  <a:pt x="222" y="143"/>
                  <a:pt x="222" y="143"/>
                </a:cubicBezTo>
                <a:cubicBezTo>
                  <a:pt x="231" y="127"/>
                  <a:pt x="231" y="127"/>
                  <a:pt x="231" y="127"/>
                </a:cubicBezTo>
                <a:cubicBezTo>
                  <a:pt x="212" y="118"/>
                  <a:pt x="212" y="118"/>
                  <a:pt x="212" y="118"/>
                </a:cubicBezTo>
                <a:cubicBezTo>
                  <a:pt x="228" y="104"/>
                  <a:pt x="228" y="104"/>
                  <a:pt x="228" y="104"/>
                </a:cubicBezTo>
                <a:cubicBezTo>
                  <a:pt x="228" y="103"/>
                  <a:pt x="228" y="103"/>
                  <a:pt x="228" y="103"/>
                </a:cubicBezTo>
                <a:cubicBezTo>
                  <a:pt x="222" y="104"/>
                  <a:pt x="216" y="104"/>
                  <a:pt x="210" y="105"/>
                </a:cubicBezTo>
                <a:cubicBezTo>
                  <a:pt x="209" y="105"/>
                  <a:pt x="209" y="105"/>
                  <a:pt x="208" y="105"/>
                </a:cubicBezTo>
                <a:cubicBezTo>
                  <a:pt x="197" y="106"/>
                  <a:pt x="188" y="114"/>
                  <a:pt x="187" y="126"/>
                </a:cubicBezTo>
                <a:cubicBezTo>
                  <a:pt x="171" y="303"/>
                  <a:pt x="171" y="303"/>
                  <a:pt x="171" y="303"/>
                </a:cubicBezTo>
                <a:cubicBezTo>
                  <a:pt x="179" y="303"/>
                  <a:pt x="187" y="304"/>
                  <a:pt x="195" y="304"/>
                </a:cubicBezTo>
                <a:cubicBezTo>
                  <a:pt x="195" y="305"/>
                  <a:pt x="195" y="305"/>
                  <a:pt x="195" y="305"/>
                </a:cubicBezTo>
                <a:cubicBezTo>
                  <a:pt x="196" y="305"/>
                  <a:pt x="196" y="305"/>
                  <a:pt x="197" y="305"/>
                </a:cubicBezTo>
                <a:cubicBezTo>
                  <a:pt x="198" y="305"/>
                  <a:pt x="199" y="305"/>
                  <a:pt x="200" y="305"/>
                </a:cubicBezTo>
                <a:cubicBezTo>
                  <a:pt x="205" y="485"/>
                  <a:pt x="205" y="485"/>
                  <a:pt x="205" y="485"/>
                </a:cubicBezTo>
                <a:cubicBezTo>
                  <a:pt x="257" y="485"/>
                  <a:pt x="257" y="485"/>
                  <a:pt x="257" y="485"/>
                </a:cubicBezTo>
                <a:cubicBezTo>
                  <a:pt x="258" y="433"/>
                  <a:pt x="257" y="340"/>
                  <a:pt x="257" y="305"/>
                </a:cubicBezTo>
                <a:cubicBezTo>
                  <a:pt x="259" y="305"/>
                  <a:pt x="260" y="305"/>
                  <a:pt x="262" y="305"/>
                </a:cubicBezTo>
                <a:cubicBezTo>
                  <a:pt x="268" y="485"/>
                  <a:pt x="268" y="485"/>
                  <a:pt x="268" y="485"/>
                </a:cubicBezTo>
                <a:cubicBezTo>
                  <a:pt x="319" y="485"/>
                  <a:pt x="319" y="485"/>
                  <a:pt x="319" y="485"/>
                </a:cubicBezTo>
                <a:cubicBezTo>
                  <a:pt x="321" y="433"/>
                  <a:pt x="320" y="341"/>
                  <a:pt x="319" y="305"/>
                </a:cubicBezTo>
                <a:cubicBezTo>
                  <a:pt x="321" y="305"/>
                  <a:pt x="322" y="305"/>
                  <a:pt x="324" y="305"/>
                </a:cubicBezTo>
                <a:cubicBezTo>
                  <a:pt x="324" y="305"/>
                  <a:pt x="324" y="305"/>
                  <a:pt x="325" y="305"/>
                </a:cubicBezTo>
                <a:cubicBezTo>
                  <a:pt x="325" y="305"/>
                  <a:pt x="325" y="305"/>
                  <a:pt x="325" y="305"/>
                </a:cubicBezTo>
                <a:cubicBezTo>
                  <a:pt x="333" y="304"/>
                  <a:pt x="342" y="303"/>
                  <a:pt x="350" y="302"/>
                </a:cubicBezTo>
                <a:cubicBezTo>
                  <a:pt x="333" y="126"/>
                  <a:pt x="333" y="126"/>
                  <a:pt x="333" y="126"/>
                </a:cubicBezTo>
                <a:cubicBezTo>
                  <a:pt x="332" y="114"/>
                  <a:pt x="322" y="105"/>
                  <a:pt x="311" y="105"/>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schemeClr val="tx1">
                  <a:lumMod val="65000"/>
                  <a:lumOff val="35000"/>
                </a:schemeClr>
              </a:solidFill>
              <a:ea typeface="微软雅黑" panose="020B0503020204020204" pitchFamily="34" charset="-122"/>
            </a:endParaRPr>
          </a:p>
        </p:txBody>
      </p:sp>
      <p:sp>
        <p:nvSpPr>
          <p:cNvPr id="64" name="Freeform 7"/>
          <p:cNvSpPr>
            <a:spLocks noEditPoints="1"/>
          </p:cNvSpPr>
          <p:nvPr/>
        </p:nvSpPr>
        <p:spPr bwMode="auto">
          <a:xfrm>
            <a:off x="2012635" y="4467066"/>
            <a:ext cx="692935" cy="807620"/>
          </a:xfrm>
          <a:custGeom>
            <a:avLst/>
            <a:gdLst>
              <a:gd name="T0" fmla="*/ 206 w 488"/>
              <a:gd name="T1" fmla="*/ 54 h 569"/>
              <a:gd name="T2" fmla="*/ 147 w 488"/>
              <a:gd name="T3" fmla="*/ 407 h 569"/>
              <a:gd name="T4" fmla="*/ 98 w 488"/>
              <a:gd name="T5" fmla="*/ 566 h 569"/>
              <a:gd name="T6" fmla="*/ 85 w 488"/>
              <a:gd name="T7" fmla="*/ 354 h 569"/>
              <a:gd name="T8" fmla="*/ 28 w 488"/>
              <a:gd name="T9" fmla="*/ 292 h 569"/>
              <a:gd name="T10" fmla="*/ 6 w 488"/>
              <a:gd name="T11" fmla="*/ 250 h 569"/>
              <a:gd name="T12" fmla="*/ 4 w 488"/>
              <a:gd name="T13" fmla="*/ 245 h 569"/>
              <a:gd name="T14" fmla="*/ 7 w 488"/>
              <a:gd name="T15" fmla="*/ 212 h 569"/>
              <a:gd name="T16" fmla="*/ 82 w 488"/>
              <a:gd name="T17" fmla="*/ 132 h 569"/>
              <a:gd name="T18" fmla="*/ 124 w 488"/>
              <a:gd name="T19" fmla="*/ 120 h 569"/>
              <a:gd name="T20" fmla="*/ 128 w 488"/>
              <a:gd name="T21" fmla="*/ 148 h 569"/>
              <a:gd name="T22" fmla="*/ 151 w 488"/>
              <a:gd name="T23" fmla="*/ 142 h 569"/>
              <a:gd name="T24" fmla="*/ 170 w 488"/>
              <a:gd name="T25" fmla="*/ 119 h 569"/>
              <a:gd name="T26" fmla="*/ 176 w 488"/>
              <a:gd name="T27" fmla="*/ 230 h 569"/>
              <a:gd name="T28" fmla="*/ 217 w 488"/>
              <a:gd name="T29" fmla="*/ 137 h 569"/>
              <a:gd name="T30" fmla="*/ 220 w 488"/>
              <a:gd name="T31" fmla="*/ 122 h 569"/>
              <a:gd name="T32" fmla="*/ 278 w 488"/>
              <a:gd name="T33" fmla="*/ 159 h 569"/>
              <a:gd name="T34" fmla="*/ 315 w 488"/>
              <a:gd name="T35" fmla="*/ 187 h 569"/>
              <a:gd name="T36" fmla="*/ 314 w 488"/>
              <a:gd name="T37" fmla="*/ 228 h 569"/>
              <a:gd name="T38" fmla="*/ 198 w 488"/>
              <a:gd name="T39" fmla="*/ 237 h 569"/>
              <a:gd name="T40" fmla="*/ 233 w 488"/>
              <a:gd name="T41" fmla="*/ 191 h 569"/>
              <a:gd name="T42" fmla="*/ 89 w 488"/>
              <a:gd name="T43" fmla="*/ 201 h 569"/>
              <a:gd name="T44" fmla="*/ 80 w 488"/>
              <a:gd name="T45" fmla="*/ 264 h 569"/>
              <a:gd name="T46" fmla="*/ 169 w 488"/>
              <a:gd name="T47" fmla="*/ 492 h 569"/>
              <a:gd name="T48" fmla="*/ 231 w 488"/>
              <a:gd name="T49" fmla="*/ 558 h 569"/>
              <a:gd name="T50" fmla="*/ 326 w 488"/>
              <a:gd name="T51" fmla="*/ 569 h 569"/>
              <a:gd name="T52" fmla="*/ 488 w 488"/>
              <a:gd name="T53" fmla="*/ 407 h 569"/>
              <a:gd name="T54" fmla="*/ 428 w 488"/>
              <a:gd name="T55" fmla="*/ 407 h 569"/>
              <a:gd name="T56" fmla="*/ 340 w 488"/>
              <a:gd name="T57" fmla="*/ 275 h 569"/>
              <a:gd name="T58" fmla="*/ 311 w 488"/>
              <a:gd name="T59" fmla="*/ 306 h 569"/>
              <a:gd name="T60" fmla="*/ 225 w 488"/>
              <a:gd name="T61" fmla="*/ 392 h 569"/>
              <a:gd name="T62" fmla="*/ 194 w 488"/>
              <a:gd name="T63" fmla="*/ 422 h 569"/>
              <a:gd name="T64" fmla="*/ 326 w 488"/>
              <a:gd name="T65" fmla="*/ 509 h 569"/>
              <a:gd name="T66" fmla="*/ 457 w 488"/>
              <a:gd name="T67" fmla="*/ 422 h 569"/>
              <a:gd name="T68" fmla="*/ 275 w 488"/>
              <a:gd name="T69" fmla="*/ 300 h 569"/>
              <a:gd name="T70" fmla="*/ 261 w 488"/>
              <a:gd name="T71" fmla="*/ 302 h 569"/>
              <a:gd name="T72" fmla="*/ 387 w 488"/>
              <a:gd name="T73" fmla="*/ 297 h 569"/>
              <a:gd name="T74" fmla="*/ 369 w 488"/>
              <a:gd name="T75" fmla="*/ 314 h 569"/>
              <a:gd name="T76" fmla="*/ 387 w 488"/>
              <a:gd name="T77" fmla="*/ 297 h 569"/>
              <a:gd name="T78" fmla="*/ 432 w 488"/>
              <a:gd name="T79" fmla="*/ 344 h 569"/>
              <a:gd name="T80" fmla="*/ 409 w 488"/>
              <a:gd name="T81" fmla="*/ 348 h 569"/>
              <a:gd name="T82" fmla="*/ 226 w 488"/>
              <a:gd name="T83" fmla="*/ 340 h 569"/>
              <a:gd name="T84" fmla="*/ 222 w 488"/>
              <a:gd name="T85" fmla="*/ 354 h 569"/>
              <a:gd name="T86" fmla="*/ 230 w 488"/>
              <a:gd name="T87" fmla="*/ 341 h 569"/>
              <a:gd name="T88" fmla="*/ 421 w 488"/>
              <a:gd name="T89" fmla="*/ 473 h 569"/>
              <a:gd name="T90" fmla="*/ 433 w 488"/>
              <a:gd name="T91" fmla="*/ 464 h 569"/>
              <a:gd name="T92" fmla="*/ 409 w 488"/>
              <a:gd name="T93" fmla="*/ 465 h 569"/>
              <a:gd name="T94" fmla="*/ 219 w 488"/>
              <a:gd name="T95" fmla="*/ 470 h 569"/>
              <a:gd name="T96" fmla="*/ 242 w 488"/>
              <a:gd name="T97" fmla="*/ 465 h 569"/>
              <a:gd name="T98" fmla="*/ 382 w 488"/>
              <a:gd name="T99" fmla="*/ 492 h 569"/>
              <a:gd name="T100" fmla="*/ 383 w 488"/>
              <a:gd name="T101" fmla="*/ 517 h 569"/>
              <a:gd name="T102" fmla="*/ 382 w 488"/>
              <a:gd name="T103" fmla="*/ 492 h 569"/>
              <a:gd name="T104" fmla="*/ 264 w 488"/>
              <a:gd name="T105" fmla="*/ 516 h 569"/>
              <a:gd name="T106" fmla="*/ 283 w 488"/>
              <a:gd name="T107" fmla="*/ 499 h 569"/>
              <a:gd name="T108" fmla="*/ 325 w 488"/>
              <a:gd name="T109" fmla="*/ 395 h 569"/>
              <a:gd name="T110" fmla="*/ 337 w 488"/>
              <a:gd name="T111" fmla="*/ 407 h 569"/>
              <a:gd name="T112" fmla="*/ 334 w 488"/>
              <a:gd name="T113" fmla="*/ 344 h 569"/>
              <a:gd name="T114" fmla="*/ 315 w 488"/>
              <a:gd name="T115" fmla="*/ 372 h 569"/>
              <a:gd name="T116" fmla="*/ 281 w 488"/>
              <a:gd name="T117" fmla="*/ 337 h 569"/>
              <a:gd name="T118" fmla="*/ 335 w 488"/>
              <a:gd name="T119" fmla="*/ 39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569">
                <a:moveTo>
                  <a:pt x="117" y="54"/>
                </a:moveTo>
                <a:cubicBezTo>
                  <a:pt x="117" y="24"/>
                  <a:pt x="137" y="0"/>
                  <a:pt x="161" y="0"/>
                </a:cubicBezTo>
                <a:cubicBezTo>
                  <a:pt x="186" y="0"/>
                  <a:pt x="206" y="24"/>
                  <a:pt x="206" y="54"/>
                </a:cubicBezTo>
                <a:cubicBezTo>
                  <a:pt x="206" y="85"/>
                  <a:pt x="186" y="109"/>
                  <a:pt x="161" y="109"/>
                </a:cubicBezTo>
                <a:cubicBezTo>
                  <a:pt x="137" y="109"/>
                  <a:pt x="117" y="85"/>
                  <a:pt x="117" y="54"/>
                </a:cubicBezTo>
                <a:close/>
                <a:moveTo>
                  <a:pt x="147" y="407"/>
                </a:moveTo>
                <a:cubicBezTo>
                  <a:pt x="147" y="430"/>
                  <a:pt x="151" y="451"/>
                  <a:pt x="159" y="471"/>
                </a:cubicBezTo>
                <a:cubicBezTo>
                  <a:pt x="159" y="506"/>
                  <a:pt x="159" y="540"/>
                  <a:pt x="158" y="566"/>
                </a:cubicBezTo>
                <a:cubicBezTo>
                  <a:pt x="98" y="566"/>
                  <a:pt x="98" y="566"/>
                  <a:pt x="98" y="566"/>
                </a:cubicBezTo>
                <a:cubicBezTo>
                  <a:pt x="91" y="355"/>
                  <a:pt x="91" y="355"/>
                  <a:pt x="91" y="355"/>
                </a:cubicBezTo>
                <a:cubicBezTo>
                  <a:pt x="89" y="355"/>
                  <a:pt x="87" y="355"/>
                  <a:pt x="85" y="355"/>
                </a:cubicBezTo>
                <a:cubicBezTo>
                  <a:pt x="85" y="355"/>
                  <a:pt x="85" y="355"/>
                  <a:pt x="85" y="354"/>
                </a:cubicBezTo>
                <a:cubicBezTo>
                  <a:pt x="85" y="344"/>
                  <a:pt x="86" y="334"/>
                  <a:pt x="86" y="323"/>
                </a:cubicBezTo>
                <a:cubicBezTo>
                  <a:pt x="75" y="329"/>
                  <a:pt x="64" y="335"/>
                  <a:pt x="53" y="341"/>
                </a:cubicBezTo>
                <a:cubicBezTo>
                  <a:pt x="28" y="292"/>
                  <a:pt x="28" y="292"/>
                  <a:pt x="28" y="292"/>
                </a:cubicBezTo>
                <a:cubicBezTo>
                  <a:pt x="16" y="268"/>
                  <a:pt x="16" y="268"/>
                  <a:pt x="16" y="268"/>
                </a:cubicBezTo>
                <a:cubicBezTo>
                  <a:pt x="10" y="256"/>
                  <a:pt x="10" y="256"/>
                  <a:pt x="10" y="256"/>
                </a:cubicBezTo>
                <a:cubicBezTo>
                  <a:pt x="6" y="250"/>
                  <a:pt x="6" y="250"/>
                  <a:pt x="6" y="250"/>
                </a:cubicBezTo>
                <a:cubicBezTo>
                  <a:pt x="5" y="247"/>
                  <a:pt x="5" y="247"/>
                  <a:pt x="5" y="247"/>
                </a:cubicBezTo>
                <a:cubicBezTo>
                  <a:pt x="4" y="245"/>
                  <a:pt x="4" y="245"/>
                  <a:pt x="4" y="245"/>
                </a:cubicBezTo>
                <a:cubicBezTo>
                  <a:pt x="4" y="245"/>
                  <a:pt x="4" y="245"/>
                  <a:pt x="4" y="245"/>
                </a:cubicBezTo>
                <a:cubicBezTo>
                  <a:pt x="4" y="244"/>
                  <a:pt x="4" y="244"/>
                  <a:pt x="4" y="244"/>
                </a:cubicBezTo>
                <a:cubicBezTo>
                  <a:pt x="4" y="244"/>
                  <a:pt x="4" y="244"/>
                  <a:pt x="4" y="244"/>
                </a:cubicBezTo>
                <a:cubicBezTo>
                  <a:pt x="5" y="230"/>
                  <a:pt x="0" y="276"/>
                  <a:pt x="7" y="212"/>
                </a:cubicBezTo>
                <a:cubicBezTo>
                  <a:pt x="7" y="212"/>
                  <a:pt x="7" y="212"/>
                  <a:pt x="7" y="212"/>
                </a:cubicBezTo>
                <a:cubicBezTo>
                  <a:pt x="8" y="212"/>
                  <a:pt x="8" y="212"/>
                  <a:pt x="8" y="212"/>
                </a:cubicBezTo>
                <a:cubicBezTo>
                  <a:pt x="82" y="132"/>
                  <a:pt x="82" y="132"/>
                  <a:pt x="82" y="132"/>
                </a:cubicBezTo>
                <a:cubicBezTo>
                  <a:pt x="87" y="127"/>
                  <a:pt x="94" y="123"/>
                  <a:pt x="101" y="123"/>
                </a:cubicBezTo>
                <a:cubicBezTo>
                  <a:pt x="101" y="123"/>
                  <a:pt x="102" y="122"/>
                  <a:pt x="103" y="122"/>
                </a:cubicBezTo>
                <a:cubicBezTo>
                  <a:pt x="110" y="121"/>
                  <a:pt x="117" y="121"/>
                  <a:pt x="124" y="120"/>
                </a:cubicBezTo>
                <a:cubicBezTo>
                  <a:pt x="124" y="121"/>
                  <a:pt x="124" y="121"/>
                  <a:pt x="124" y="121"/>
                </a:cubicBezTo>
                <a:cubicBezTo>
                  <a:pt x="106" y="137"/>
                  <a:pt x="106" y="137"/>
                  <a:pt x="106" y="137"/>
                </a:cubicBezTo>
                <a:cubicBezTo>
                  <a:pt x="128" y="148"/>
                  <a:pt x="128" y="148"/>
                  <a:pt x="128" y="148"/>
                </a:cubicBezTo>
                <a:cubicBezTo>
                  <a:pt x="118" y="166"/>
                  <a:pt x="118" y="166"/>
                  <a:pt x="118" y="166"/>
                </a:cubicBezTo>
                <a:cubicBezTo>
                  <a:pt x="146" y="230"/>
                  <a:pt x="146" y="230"/>
                  <a:pt x="146" y="230"/>
                </a:cubicBezTo>
                <a:cubicBezTo>
                  <a:pt x="151" y="142"/>
                  <a:pt x="151" y="142"/>
                  <a:pt x="151" y="142"/>
                </a:cubicBezTo>
                <a:cubicBezTo>
                  <a:pt x="147" y="139"/>
                  <a:pt x="147" y="139"/>
                  <a:pt x="147" y="139"/>
                </a:cubicBezTo>
                <a:cubicBezTo>
                  <a:pt x="152" y="119"/>
                  <a:pt x="152" y="119"/>
                  <a:pt x="152" y="119"/>
                </a:cubicBezTo>
                <a:cubicBezTo>
                  <a:pt x="170" y="119"/>
                  <a:pt x="170" y="119"/>
                  <a:pt x="170" y="119"/>
                </a:cubicBezTo>
                <a:cubicBezTo>
                  <a:pt x="176" y="139"/>
                  <a:pt x="176" y="139"/>
                  <a:pt x="176" y="139"/>
                </a:cubicBezTo>
                <a:cubicBezTo>
                  <a:pt x="172" y="142"/>
                  <a:pt x="172" y="142"/>
                  <a:pt x="172" y="142"/>
                </a:cubicBezTo>
                <a:cubicBezTo>
                  <a:pt x="176" y="230"/>
                  <a:pt x="176" y="230"/>
                  <a:pt x="176" y="230"/>
                </a:cubicBezTo>
                <a:cubicBezTo>
                  <a:pt x="205" y="166"/>
                  <a:pt x="205" y="166"/>
                  <a:pt x="205" y="166"/>
                </a:cubicBezTo>
                <a:cubicBezTo>
                  <a:pt x="195" y="148"/>
                  <a:pt x="195" y="148"/>
                  <a:pt x="195" y="148"/>
                </a:cubicBezTo>
                <a:cubicBezTo>
                  <a:pt x="217" y="137"/>
                  <a:pt x="217" y="137"/>
                  <a:pt x="217" y="137"/>
                </a:cubicBezTo>
                <a:cubicBezTo>
                  <a:pt x="198" y="121"/>
                  <a:pt x="198" y="121"/>
                  <a:pt x="198" y="121"/>
                </a:cubicBezTo>
                <a:cubicBezTo>
                  <a:pt x="198" y="120"/>
                  <a:pt x="198" y="120"/>
                  <a:pt x="198" y="120"/>
                </a:cubicBezTo>
                <a:cubicBezTo>
                  <a:pt x="206" y="121"/>
                  <a:pt x="213" y="121"/>
                  <a:pt x="220" y="122"/>
                </a:cubicBezTo>
                <a:cubicBezTo>
                  <a:pt x="220" y="122"/>
                  <a:pt x="221" y="122"/>
                  <a:pt x="221" y="123"/>
                </a:cubicBezTo>
                <a:cubicBezTo>
                  <a:pt x="226" y="123"/>
                  <a:pt x="231" y="125"/>
                  <a:pt x="235" y="128"/>
                </a:cubicBezTo>
                <a:cubicBezTo>
                  <a:pt x="278" y="159"/>
                  <a:pt x="278" y="159"/>
                  <a:pt x="278" y="159"/>
                </a:cubicBezTo>
                <a:cubicBezTo>
                  <a:pt x="299" y="175"/>
                  <a:pt x="299" y="175"/>
                  <a:pt x="299" y="175"/>
                </a:cubicBezTo>
                <a:cubicBezTo>
                  <a:pt x="309" y="183"/>
                  <a:pt x="309" y="183"/>
                  <a:pt x="309" y="183"/>
                </a:cubicBezTo>
                <a:cubicBezTo>
                  <a:pt x="315" y="187"/>
                  <a:pt x="315" y="187"/>
                  <a:pt x="315" y="187"/>
                </a:cubicBezTo>
                <a:cubicBezTo>
                  <a:pt x="316" y="188"/>
                  <a:pt x="316" y="188"/>
                  <a:pt x="316" y="188"/>
                </a:cubicBezTo>
                <a:cubicBezTo>
                  <a:pt x="316" y="188"/>
                  <a:pt x="316" y="188"/>
                  <a:pt x="316" y="188"/>
                </a:cubicBezTo>
                <a:cubicBezTo>
                  <a:pt x="316" y="182"/>
                  <a:pt x="315" y="210"/>
                  <a:pt x="314" y="228"/>
                </a:cubicBezTo>
                <a:cubicBezTo>
                  <a:pt x="221" y="234"/>
                  <a:pt x="147" y="312"/>
                  <a:pt x="147" y="407"/>
                </a:cubicBezTo>
                <a:close/>
                <a:moveTo>
                  <a:pt x="193" y="229"/>
                </a:moveTo>
                <a:cubicBezTo>
                  <a:pt x="198" y="237"/>
                  <a:pt x="198" y="237"/>
                  <a:pt x="198" y="237"/>
                </a:cubicBezTo>
                <a:cubicBezTo>
                  <a:pt x="251" y="206"/>
                  <a:pt x="251" y="206"/>
                  <a:pt x="251" y="206"/>
                </a:cubicBezTo>
                <a:cubicBezTo>
                  <a:pt x="245" y="201"/>
                  <a:pt x="245" y="201"/>
                  <a:pt x="245" y="201"/>
                </a:cubicBezTo>
                <a:cubicBezTo>
                  <a:pt x="233" y="191"/>
                  <a:pt x="233" y="191"/>
                  <a:pt x="233" y="191"/>
                </a:cubicBezTo>
                <a:cubicBezTo>
                  <a:pt x="233" y="196"/>
                  <a:pt x="234" y="201"/>
                  <a:pt x="234" y="206"/>
                </a:cubicBezTo>
                <a:lnTo>
                  <a:pt x="193" y="229"/>
                </a:lnTo>
                <a:close/>
                <a:moveTo>
                  <a:pt x="89" y="201"/>
                </a:moveTo>
                <a:cubicBezTo>
                  <a:pt x="62" y="234"/>
                  <a:pt x="62" y="234"/>
                  <a:pt x="62" y="234"/>
                </a:cubicBezTo>
                <a:cubicBezTo>
                  <a:pt x="66" y="241"/>
                  <a:pt x="66" y="241"/>
                  <a:pt x="66" y="241"/>
                </a:cubicBezTo>
                <a:cubicBezTo>
                  <a:pt x="80" y="264"/>
                  <a:pt x="80" y="264"/>
                  <a:pt x="80" y="264"/>
                </a:cubicBezTo>
                <a:cubicBezTo>
                  <a:pt x="87" y="276"/>
                  <a:pt x="87" y="276"/>
                  <a:pt x="87" y="276"/>
                </a:cubicBezTo>
                <a:cubicBezTo>
                  <a:pt x="88" y="251"/>
                  <a:pt x="88" y="226"/>
                  <a:pt x="89" y="201"/>
                </a:cubicBezTo>
                <a:close/>
                <a:moveTo>
                  <a:pt x="169" y="492"/>
                </a:moveTo>
                <a:cubicBezTo>
                  <a:pt x="171" y="566"/>
                  <a:pt x="171" y="566"/>
                  <a:pt x="171" y="566"/>
                </a:cubicBezTo>
                <a:cubicBezTo>
                  <a:pt x="231" y="566"/>
                  <a:pt x="231" y="566"/>
                  <a:pt x="231" y="566"/>
                </a:cubicBezTo>
                <a:cubicBezTo>
                  <a:pt x="231" y="564"/>
                  <a:pt x="231" y="561"/>
                  <a:pt x="231" y="558"/>
                </a:cubicBezTo>
                <a:cubicBezTo>
                  <a:pt x="205" y="542"/>
                  <a:pt x="183" y="519"/>
                  <a:pt x="169" y="492"/>
                </a:cubicBezTo>
                <a:close/>
                <a:moveTo>
                  <a:pt x="488" y="407"/>
                </a:moveTo>
                <a:cubicBezTo>
                  <a:pt x="488" y="496"/>
                  <a:pt x="415" y="569"/>
                  <a:pt x="326" y="569"/>
                </a:cubicBezTo>
                <a:cubicBezTo>
                  <a:pt x="236" y="569"/>
                  <a:pt x="163" y="496"/>
                  <a:pt x="163" y="407"/>
                </a:cubicBezTo>
                <a:cubicBezTo>
                  <a:pt x="163" y="317"/>
                  <a:pt x="236" y="244"/>
                  <a:pt x="326" y="244"/>
                </a:cubicBezTo>
                <a:cubicBezTo>
                  <a:pt x="415" y="244"/>
                  <a:pt x="488" y="317"/>
                  <a:pt x="488" y="407"/>
                </a:cubicBezTo>
                <a:close/>
                <a:moveTo>
                  <a:pt x="457" y="422"/>
                </a:moveTo>
                <a:cubicBezTo>
                  <a:pt x="426" y="422"/>
                  <a:pt x="426" y="422"/>
                  <a:pt x="426" y="422"/>
                </a:cubicBezTo>
                <a:cubicBezTo>
                  <a:pt x="427" y="417"/>
                  <a:pt x="428" y="412"/>
                  <a:pt x="428" y="407"/>
                </a:cubicBezTo>
                <a:cubicBezTo>
                  <a:pt x="428" y="402"/>
                  <a:pt x="427" y="397"/>
                  <a:pt x="426" y="392"/>
                </a:cubicBezTo>
                <a:cubicBezTo>
                  <a:pt x="457" y="392"/>
                  <a:pt x="457" y="392"/>
                  <a:pt x="457" y="392"/>
                </a:cubicBezTo>
                <a:cubicBezTo>
                  <a:pt x="450" y="331"/>
                  <a:pt x="401" y="282"/>
                  <a:pt x="340" y="275"/>
                </a:cubicBezTo>
                <a:cubicBezTo>
                  <a:pt x="340" y="306"/>
                  <a:pt x="340" y="306"/>
                  <a:pt x="340" y="306"/>
                </a:cubicBezTo>
                <a:cubicBezTo>
                  <a:pt x="335" y="305"/>
                  <a:pt x="331" y="305"/>
                  <a:pt x="326" y="305"/>
                </a:cubicBezTo>
                <a:cubicBezTo>
                  <a:pt x="321" y="305"/>
                  <a:pt x="316" y="305"/>
                  <a:pt x="311" y="306"/>
                </a:cubicBezTo>
                <a:cubicBezTo>
                  <a:pt x="311" y="275"/>
                  <a:pt x="311" y="275"/>
                  <a:pt x="311" y="275"/>
                </a:cubicBezTo>
                <a:cubicBezTo>
                  <a:pt x="250" y="282"/>
                  <a:pt x="201" y="331"/>
                  <a:pt x="194" y="392"/>
                </a:cubicBezTo>
                <a:cubicBezTo>
                  <a:pt x="225" y="392"/>
                  <a:pt x="225" y="392"/>
                  <a:pt x="225" y="392"/>
                </a:cubicBezTo>
                <a:cubicBezTo>
                  <a:pt x="224" y="397"/>
                  <a:pt x="224" y="402"/>
                  <a:pt x="224" y="407"/>
                </a:cubicBezTo>
                <a:cubicBezTo>
                  <a:pt x="224" y="412"/>
                  <a:pt x="224" y="417"/>
                  <a:pt x="225" y="422"/>
                </a:cubicBezTo>
                <a:cubicBezTo>
                  <a:pt x="194" y="422"/>
                  <a:pt x="194" y="422"/>
                  <a:pt x="194" y="422"/>
                </a:cubicBezTo>
                <a:cubicBezTo>
                  <a:pt x="201" y="483"/>
                  <a:pt x="250" y="531"/>
                  <a:pt x="311" y="538"/>
                </a:cubicBezTo>
                <a:cubicBezTo>
                  <a:pt x="311" y="508"/>
                  <a:pt x="311" y="508"/>
                  <a:pt x="311" y="508"/>
                </a:cubicBezTo>
                <a:cubicBezTo>
                  <a:pt x="316" y="508"/>
                  <a:pt x="321" y="509"/>
                  <a:pt x="326" y="509"/>
                </a:cubicBezTo>
                <a:cubicBezTo>
                  <a:pt x="331" y="509"/>
                  <a:pt x="335" y="508"/>
                  <a:pt x="340" y="508"/>
                </a:cubicBezTo>
                <a:cubicBezTo>
                  <a:pt x="340" y="538"/>
                  <a:pt x="340" y="538"/>
                  <a:pt x="340" y="538"/>
                </a:cubicBezTo>
                <a:cubicBezTo>
                  <a:pt x="401" y="531"/>
                  <a:pt x="450" y="483"/>
                  <a:pt x="457" y="422"/>
                </a:cubicBezTo>
                <a:close/>
                <a:moveTo>
                  <a:pt x="269" y="322"/>
                </a:moveTo>
                <a:cubicBezTo>
                  <a:pt x="273" y="319"/>
                  <a:pt x="278" y="317"/>
                  <a:pt x="283" y="314"/>
                </a:cubicBezTo>
                <a:cubicBezTo>
                  <a:pt x="275" y="300"/>
                  <a:pt x="275" y="300"/>
                  <a:pt x="275" y="300"/>
                </a:cubicBezTo>
                <a:cubicBezTo>
                  <a:pt x="273" y="298"/>
                  <a:pt x="271" y="296"/>
                  <a:pt x="268" y="296"/>
                </a:cubicBezTo>
                <a:cubicBezTo>
                  <a:pt x="267" y="296"/>
                  <a:pt x="265" y="297"/>
                  <a:pt x="264" y="297"/>
                </a:cubicBezTo>
                <a:cubicBezTo>
                  <a:pt x="262" y="298"/>
                  <a:pt x="261" y="300"/>
                  <a:pt x="261" y="302"/>
                </a:cubicBezTo>
                <a:cubicBezTo>
                  <a:pt x="260" y="304"/>
                  <a:pt x="260" y="306"/>
                  <a:pt x="261" y="308"/>
                </a:cubicBezTo>
                <a:lnTo>
                  <a:pt x="269" y="322"/>
                </a:lnTo>
                <a:close/>
                <a:moveTo>
                  <a:pt x="387" y="297"/>
                </a:moveTo>
                <a:cubicBezTo>
                  <a:pt x="386" y="297"/>
                  <a:pt x="384" y="296"/>
                  <a:pt x="383" y="296"/>
                </a:cubicBezTo>
                <a:cubicBezTo>
                  <a:pt x="380" y="296"/>
                  <a:pt x="378" y="298"/>
                  <a:pt x="377" y="300"/>
                </a:cubicBezTo>
                <a:cubicBezTo>
                  <a:pt x="369" y="314"/>
                  <a:pt x="369" y="314"/>
                  <a:pt x="369" y="314"/>
                </a:cubicBezTo>
                <a:cubicBezTo>
                  <a:pt x="373" y="317"/>
                  <a:pt x="378" y="319"/>
                  <a:pt x="382" y="322"/>
                </a:cubicBezTo>
                <a:cubicBezTo>
                  <a:pt x="390" y="308"/>
                  <a:pt x="390" y="308"/>
                  <a:pt x="390" y="308"/>
                </a:cubicBezTo>
                <a:cubicBezTo>
                  <a:pt x="392" y="304"/>
                  <a:pt x="391" y="299"/>
                  <a:pt x="387" y="297"/>
                </a:cubicBezTo>
                <a:close/>
                <a:moveTo>
                  <a:pt x="429" y="354"/>
                </a:moveTo>
                <a:cubicBezTo>
                  <a:pt x="431" y="353"/>
                  <a:pt x="432" y="351"/>
                  <a:pt x="433" y="349"/>
                </a:cubicBezTo>
                <a:cubicBezTo>
                  <a:pt x="433" y="347"/>
                  <a:pt x="433" y="345"/>
                  <a:pt x="432" y="344"/>
                </a:cubicBezTo>
                <a:cubicBezTo>
                  <a:pt x="431" y="341"/>
                  <a:pt x="428" y="340"/>
                  <a:pt x="425" y="340"/>
                </a:cubicBezTo>
                <a:cubicBezTo>
                  <a:pt x="424" y="340"/>
                  <a:pt x="423" y="340"/>
                  <a:pt x="421" y="341"/>
                </a:cubicBezTo>
                <a:cubicBezTo>
                  <a:pt x="409" y="348"/>
                  <a:pt x="409" y="348"/>
                  <a:pt x="409" y="348"/>
                </a:cubicBezTo>
                <a:cubicBezTo>
                  <a:pt x="412" y="352"/>
                  <a:pt x="415" y="357"/>
                  <a:pt x="417" y="361"/>
                </a:cubicBezTo>
                <a:lnTo>
                  <a:pt x="429" y="354"/>
                </a:lnTo>
                <a:close/>
                <a:moveTo>
                  <a:pt x="226" y="340"/>
                </a:moveTo>
                <a:cubicBezTo>
                  <a:pt x="223" y="340"/>
                  <a:pt x="221" y="341"/>
                  <a:pt x="219" y="344"/>
                </a:cubicBezTo>
                <a:cubicBezTo>
                  <a:pt x="218" y="345"/>
                  <a:pt x="218" y="347"/>
                  <a:pt x="218" y="349"/>
                </a:cubicBezTo>
                <a:cubicBezTo>
                  <a:pt x="219" y="351"/>
                  <a:pt x="220" y="353"/>
                  <a:pt x="222" y="354"/>
                </a:cubicBezTo>
                <a:cubicBezTo>
                  <a:pt x="234" y="361"/>
                  <a:pt x="234" y="361"/>
                  <a:pt x="234" y="361"/>
                </a:cubicBezTo>
                <a:cubicBezTo>
                  <a:pt x="237" y="357"/>
                  <a:pt x="239" y="352"/>
                  <a:pt x="242" y="348"/>
                </a:cubicBezTo>
                <a:cubicBezTo>
                  <a:pt x="230" y="341"/>
                  <a:pt x="230" y="341"/>
                  <a:pt x="230" y="341"/>
                </a:cubicBezTo>
                <a:cubicBezTo>
                  <a:pt x="228" y="340"/>
                  <a:pt x="227" y="340"/>
                  <a:pt x="226" y="340"/>
                </a:cubicBezTo>
                <a:close/>
                <a:moveTo>
                  <a:pt x="409" y="465"/>
                </a:moveTo>
                <a:cubicBezTo>
                  <a:pt x="421" y="473"/>
                  <a:pt x="421" y="473"/>
                  <a:pt x="421" y="473"/>
                </a:cubicBezTo>
                <a:cubicBezTo>
                  <a:pt x="423" y="473"/>
                  <a:pt x="424" y="474"/>
                  <a:pt x="425" y="474"/>
                </a:cubicBezTo>
                <a:cubicBezTo>
                  <a:pt x="428" y="474"/>
                  <a:pt x="430" y="472"/>
                  <a:pt x="432" y="470"/>
                </a:cubicBezTo>
                <a:cubicBezTo>
                  <a:pt x="433" y="468"/>
                  <a:pt x="433" y="466"/>
                  <a:pt x="433" y="464"/>
                </a:cubicBezTo>
                <a:cubicBezTo>
                  <a:pt x="432" y="462"/>
                  <a:pt x="431" y="460"/>
                  <a:pt x="429" y="459"/>
                </a:cubicBezTo>
                <a:cubicBezTo>
                  <a:pt x="417" y="452"/>
                  <a:pt x="417" y="452"/>
                  <a:pt x="417" y="452"/>
                </a:cubicBezTo>
                <a:cubicBezTo>
                  <a:pt x="415" y="457"/>
                  <a:pt x="412" y="461"/>
                  <a:pt x="409" y="465"/>
                </a:cubicBezTo>
                <a:close/>
                <a:moveTo>
                  <a:pt x="222" y="459"/>
                </a:moveTo>
                <a:cubicBezTo>
                  <a:pt x="220" y="460"/>
                  <a:pt x="219" y="462"/>
                  <a:pt x="219" y="464"/>
                </a:cubicBezTo>
                <a:cubicBezTo>
                  <a:pt x="218" y="466"/>
                  <a:pt x="218" y="468"/>
                  <a:pt x="219" y="470"/>
                </a:cubicBezTo>
                <a:cubicBezTo>
                  <a:pt x="221" y="472"/>
                  <a:pt x="223" y="474"/>
                  <a:pt x="226" y="474"/>
                </a:cubicBezTo>
                <a:cubicBezTo>
                  <a:pt x="227" y="474"/>
                  <a:pt x="228" y="473"/>
                  <a:pt x="230" y="473"/>
                </a:cubicBezTo>
                <a:cubicBezTo>
                  <a:pt x="242" y="465"/>
                  <a:pt x="242" y="465"/>
                  <a:pt x="242" y="465"/>
                </a:cubicBezTo>
                <a:cubicBezTo>
                  <a:pt x="239" y="461"/>
                  <a:pt x="237" y="457"/>
                  <a:pt x="234" y="452"/>
                </a:cubicBezTo>
                <a:lnTo>
                  <a:pt x="222" y="459"/>
                </a:lnTo>
                <a:close/>
                <a:moveTo>
                  <a:pt x="382" y="492"/>
                </a:moveTo>
                <a:cubicBezTo>
                  <a:pt x="378" y="495"/>
                  <a:pt x="373" y="497"/>
                  <a:pt x="369" y="499"/>
                </a:cubicBezTo>
                <a:cubicBezTo>
                  <a:pt x="377" y="513"/>
                  <a:pt x="377" y="513"/>
                  <a:pt x="377" y="513"/>
                </a:cubicBezTo>
                <a:cubicBezTo>
                  <a:pt x="378" y="516"/>
                  <a:pt x="380" y="517"/>
                  <a:pt x="383" y="517"/>
                </a:cubicBezTo>
                <a:cubicBezTo>
                  <a:pt x="384" y="517"/>
                  <a:pt x="386" y="517"/>
                  <a:pt x="387" y="516"/>
                </a:cubicBezTo>
                <a:cubicBezTo>
                  <a:pt x="391" y="514"/>
                  <a:pt x="392" y="509"/>
                  <a:pt x="390" y="506"/>
                </a:cubicBezTo>
                <a:lnTo>
                  <a:pt x="382" y="492"/>
                </a:lnTo>
                <a:close/>
                <a:moveTo>
                  <a:pt x="261" y="506"/>
                </a:moveTo>
                <a:cubicBezTo>
                  <a:pt x="260" y="507"/>
                  <a:pt x="260" y="509"/>
                  <a:pt x="261" y="511"/>
                </a:cubicBezTo>
                <a:cubicBezTo>
                  <a:pt x="261" y="514"/>
                  <a:pt x="262" y="515"/>
                  <a:pt x="264" y="516"/>
                </a:cubicBezTo>
                <a:cubicBezTo>
                  <a:pt x="265" y="517"/>
                  <a:pt x="267" y="517"/>
                  <a:pt x="268" y="517"/>
                </a:cubicBezTo>
                <a:cubicBezTo>
                  <a:pt x="271" y="517"/>
                  <a:pt x="273" y="516"/>
                  <a:pt x="275" y="513"/>
                </a:cubicBezTo>
                <a:cubicBezTo>
                  <a:pt x="283" y="499"/>
                  <a:pt x="283" y="499"/>
                  <a:pt x="283" y="499"/>
                </a:cubicBezTo>
                <a:cubicBezTo>
                  <a:pt x="278" y="497"/>
                  <a:pt x="273" y="495"/>
                  <a:pt x="269" y="492"/>
                </a:cubicBezTo>
                <a:lnTo>
                  <a:pt x="261" y="506"/>
                </a:lnTo>
                <a:close/>
                <a:moveTo>
                  <a:pt x="325" y="395"/>
                </a:moveTo>
                <a:cubicBezTo>
                  <a:pt x="319" y="395"/>
                  <a:pt x="313" y="401"/>
                  <a:pt x="313" y="407"/>
                </a:cubicBezTo>
                <a:cubicBezTo>
                  <a:pt x="313" y="414"/>
                  <a:pt x="319" y="420"/>
                  <a:pt x="325" y="420"/>
                </a:cubicBezTo>
                <a:cubicBezTo>
                  <a:pt x="332" y="420"/>
                  <a:pt x="337" y="414"/>
                  <a:pt x="337" y="407"/>
                </a:cubicBezTo>
                <a:cubicBezTo>
                  <a:pt x="337" y="401"/>
                  <a:pt x="332" y="395"/>
                  <a:pt x="325" y="395"/>
                </a:cubicBezTo>
                <a:close/>
                <a:moveTo>
                  <a:pt x="335" y="392"/>
                </a:moveTo>
                <a:cubicBezTo>
                  <a:pt x="334" y="344"/>
                  <a:pt x="334" y="344"/>
                  <a:pt x="334" y="344"/>
                </a:cubicBezTo>
                <a:cubicBezTo>
                  <a:pt x="334" y="339"/>
                  <a:pt x="330" y="334"/>
                  <a:pt x="324" y="334"/>
                </a:cubicBezTo>
                <a:cubicBezTo>
                  <a:pt x="319" y="334"/>
                  <a:pt x="314" y="339"/>
                  <a:pt x="315" y="345"/>
                </a:cubicBezTo>
                <a:cubicBezTo>
                  <a:pt x="315" y="372"/>
                  <a:pt x="315" y="372"/>
                  <a:pt x="315" y="372"/>
                </a:cubicBezTo>
                <a:cubicBezTo>
                  <a:pt x="292" y="330"/>
                  <a:pt x="292" y="330"/>
                  <a:pt x="292" y="330"/>
                </a:cubicBezTo>
                <a:cubicBezTo>
                  <a:pt x="290" y="327"/>
                  <a:pt x="286" y="326"/>
                  <a:pt x="283" y="328"/>
                </a:cubicBezTo>
                <a:cubicBezTo>
                  <a:pt x="280" y="330"/>
                  <a:pt x="279" y="334"/>
                  <a:pt x="281" y="337"/>
                </a:cubicBezTo>
                <a:cubicBezTo>
                  <a:pt x="313" y="394"/>
                  <a:pt x="313" y="394"/>
                  <a:pt x="313" y="394"/>
                </a:cubicBezTo>
                <a:cubicBezTo>
                  <a:pt x="316" y="390"/>
                  <a:pt x="320" y="389"/>
                  <a:pt x="325" y="389"/>
                </a:cubicBezTo>
                <a:cubicBezTo>
                  <a:pt x="329" y="389"/>
                  <a:pt x="332" y="390"/>
                  <a:pt x="335" y="392"/>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schemeClr val="tx1">
                  <a:lumMod val="65000"/>
                  <a:lumOff val="35000"/>
                </a:schemeClr>
              </a:solidFill>
              <a:ea typeface="微软雅黑" panose="020B0503020204020204" pitchFamily="34" charset="-122"/>
            </a:endParaRPr>
          </a:p>
        </p:txBody>
      </p:sp>
      <p:sp>
        <p:nvSpPr>
          <p:cNvPr id="65" name="Freeform 26"/>
          <p:cNvSpPr/>
          <p:nvPr/>
        </p:nvSpPr>
        <p:spPr bwMode="auto">
          <a:xfrm>
            <a:off x="9540011" y="4695412"/>
            <a:ext cx="588967" cy="579272"/>
          </a:xfrm>
          <a:custGeom>
            <a:avLst/>
            <a:gdLst>
              <a:gd name="T0" fmla="*/ 405 w 415"/>
              <a:gd name="T1" fmla="*/ 359 h 408"/>
              <a:gd name="T2" fmla="*/ 358 w 415"/>
              <a:gd name="T3" fmla="*/ 313 h 408"/>
              <a:gd name="T4" fmla="*/ 317 w 415"/>
              <a:gd name="T5" fmla="*/ 324 h 408"/>
              <a:gd name="T6" fmla="*/ 306 w 415"/>
              <a:gd name="T7" fmla="*/ 365 h 408"/>
              <a:gd name="T8" fmla="*/ 346 w 415"/>
              <a:gd name="T9" fmla="*/ 405 h 408"/>
              <a:gd name="T10" fmla="*/ 284 w 415"/>
              <a:gd name="T11" fmla="*/ 384 h 408"/>
              <a:gd name="T12" fmla="*/ 267 w 415"/>
              <a:gd name="T13" fmla="*/ 304 h 408"/>
              <a:gd name="T14" fmla="*/ 210 w 415"/>
              <a:gd name="T15" fmla="*/ 247 h 408"/>
              <a:gd name="T16" fmla="*/ 76 w 415"/>
              <a:gd name="T17" fmla="*/ 381 h 408"/>
              <a:gd name="T18" fmla="*/ 37 w 415"/>
              <a:gd name="T19" fmla="*/ 381 h 408"/>
              <a:gd name="T20" fmla="*/ 35 w 415"/>
              <a:gd name="T21" fmla="*/ 379 h 408"/>
              <a:gd name="T22" fmla="*/ 35 w 415"/>
              <a:gd name="T23" fmla="*/ 340 h 408"/>
              <a:gd name="T24" fmla="*/ 169 w 415"/>
              <a:gd name="T25" fmla="*/ 206 h 408"/>
              <a:gd name="T26" fmla="*/ 106 w 415"/>
              <a:gd name="T27" fmla="*/ 143 h 408"/>
              <a:gd name="T28" fmla="*/ 26 w 415"/>
              <a:gd name="T29" fmla="*/ 127 h 408"/>
              <a:gd name="T30" fmla="*/ 8 w 415"/>
              <a:gd name="T31" fmla="*/ 53 h 408"/>
              <a:gd name="T32" fmla="*/ 50 w 415"/>
              <a:gd name="T33" fmla="*/ 95 h 408"/>
              <a:gd name="T34" fmla="*/ 101 w 415"/>
              <a:gd name="T35" fmla="*/ 82 h 408"/>
              <a:gd name="T36" fmla="*/ 114 w 415"/>
              <a:gd name="T37" fmla="*/ 32 h 408"/>
              <a:gd name="T38" fmla="*/ 83 w 415"/>
              <a:gd name="T39" fmla="*/ 0 h 408"/>
              <a:gd name="T40" fmla="*/ 131 w 415"/>
              <a:gd name="T41" fmla="*/ 22 h 408"/>
              <a:gd name="T42" fmla="*/ 147 w 415"/>
              <a:gd name="T43" fmla="*/ 102 h 408"/>
              <a:gd name="T44" fmla="*/ 218 w 415"/>
              <a:gd name="T45" fmla="*/ 173 h 408"/>
              <a:gd name="T46" fmla="*/ 301 w 415"/>
              <a:gd name="T47" fmla="*/ 91 h 408"/>
              <a:gd name="T48" fmla="*/ 304 w 415"/>
              <a:gd name="T49" fmla="*/ 68 h 408"/>
              <a:gd name="T50" fmla="*/ 366 w 415"/>
              <a:gd name="T51" fmla="*/ 28 h 408"/>
              <a:gd name="T52" fmla="*/ 388 w 415"/>
              <a:gd name="T53" fmla="*/ 50 h 408"/>
              <a:gd name="T54" fmla="*/ 348 w 415"/>
              <a:gd name="T55" fmla="*/ 112 h 408"/>
              <a:gd name="T56" fmla="*/ 325 w 415"/>
              <a:gd name="T57" fmla="*/ 115 h 408"/>
              <a:gd name="T58" fmla="*/ 243 w 415"/>
              <a:gd name="T59" fmla="*/ 197 h 408"/>
              <a:gd name="T60" fmla="*/ 309 w 415"/>
              <a:gd name="T61" fmla="*/ 263 h 408"/>
              <a:gd name="T62" fmla="*/ 388 w 415"/>
              <a:gd name="T63" fmla="*/ 279 h 408"/>
              <a:gd name="T64" fmla="*/ 405 w 415"/>
              <a:gd name="T65" fmla="*/ 35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5" h="408">
                <a:moveTo>
                  <a:pt x="405" y="359"/>
                </a:moveTo>
                <a:cubicBezTo>
                  <a:pt x="358" y="313"/>
                  <a:pt x="358" y="313"/>
                  <a:pt x="358" y="313"/>
                </a:cubicBezTo>
                <a:cubicBezTo>
                  <a:pt x="317" y="324"/>
                  <a:pt x="317" y="324"/>
                  <a:pt x="317" y="324"/>
                </a:cubicBezTo>
                <a:cubicBezTo>
                  <a:pt x="306" y="365"/>
                  <a:pt x="306" y="365"/>
                  <a:pt x="306" y="365"/>
                </a:cubicBezTo>
                <a:cubicBezTo>
                  <a:pt x="346" y="405"/>
                  <a:pt x="346" y="405"/>
                  <a:pt x="346" y="405"/>
                </a:cubicBezTo>
                <a:cubicBezTo>
                  <a:pt x="324" y="408"/>
                  <a:pt x="301" y="401"/>
                  <a:pt x="284" y="384"/>
                </a:cubicBezTo>
                <a:cubicBezTo>
                  <a:pt x="262" y="363"/>
                  <a:pt x="257" y="331"/>
                  <a:pt x="267" y="304"/>
                </a:cubicBezTo>
                <a:cubicBezTo>
                  <a:pt x="210" y="247"/>
                  <a:pt x="210" y="247"/>
                  <a:pt x="210" y="247"/>
                </a:cubicBezTo>
                <a:cubicBezTo>
                  <a:pt x="76" y="381"/>
                  <a:pt x="76" y="381"/>
                  <a:pt x="76" y="381"/>
                </a:cubicBezTo>
                <a:cubicBezTo>
                  <a:pt x="65" y="392"/>
                  <a:pt x="48" y="392"/>
                  <a:pt x="37" y="381"/>
                </a:cubicBezTo>
                <a:cubicBezTo>
                  <a:pt x="35" y="379"/>
                  <a:pt x="35" y="379"/>
                  <a:pt x="35" y="379"/>
                </a:cubicBezTo>
                <a:cubicBezTo>
                  <a:pt x="24" y="368"/>
                  <a:pt x="24" y="351"/>
                  <a:pt x="35" y="340"/>
                </a:cubicBezTo>
                <a:cubicBezTo>
                  <a:pt x="169" y="206"/>
                  <a:pt x="169" y="206"/>
                  <a:pt x="169" y="206"/>
                </a:cubicBezTo>
                <a:cubicBezTo>
                  <a:pt x="106" y="143"/>
                  <a:pt x="106" y="143"/>
                  <a:pt x="106" y="143"/>
                </a:cubicBezTo>
                <a:cubicBezTo>
                  <a:pt x="79" y="154"/>
                  <a:pt x="48" y="148"/>
                  <a:pt x="26" y="127"/>
                </a:cubicBezTo>
                <a:cubicBezTo>
                  <a:pt x="6" y="107"/>
                  <a:pt x="0" y="78"/>
                  <a:pt x="8" y="53"/>
                </a:cubicBezTo>
                <a:cubicBezTo>
                  <a:pt x="50" y="95"/>
                  <a:pt x="50" y="95"/>
                  <a:pt x="50" y="95"/>
                </a:cubicBezTo>
                <a:cubicBezTo>
                  <a:pt x="101" y="82"/>
                  <a:pt x="101" y="82"/>
                  <a:pt x="101" y="82"/>
                </a:cubicBezTo>
                <a:cubicBezTo>
                  <a:pt x="114" y="32"/>
                  <a:pt x="114" y="32"/>
                  <a:pt x="114" y="32"/>
                </a:cubicBezTo>
                <a:cubicBezTo>
                  <a:pt x="83" y="0"/>
                  <a:pt x="83" y="0"/>
                  <a:pt x="83" y="0"/>
                </a:cubicBezTo>
                <a:cubicBezTo>
                  <a:pt x="100" y="2"/>
                  <a:pt x="117" y="9"/>
                  <a:pt x="131" y="22"/>
                </a:cubicBezTo>
                <a:cubicBezTo>
                  <a:pt x="152" y="44"/>
                  <a:pt x="158" y="75"/>
                  <a:pt x="147" y="102"/>
                </a:cubicBezTo>
                <a:cubicBezTo>
                  <a:pt x="218" y="173"/>
                  <a:pt x="218" y="173"/>
                  <a:pt x="218" y="173"/>
                </a:cubicBezTo>
                <a:cubicBezTo>
                  <a:pt x="301" y="91"/>
                  <a:pt x="301" y="91"/>
                  <a:pt x="301" y="91"/>
                </a:cubicBezTo>
                <a:cubicBezTo>
                  <a:pt x="304" y="68"/>
                  <a:pt x="304" y="68"/>
                  <a:pt x="304" y="68"/>
                </a:cubicBezTo>
                <a:cubicBezTo>
                  <a:pt x="366" y="28"/>
                  <a:pt x="366" y="28"/>
                  <a:pt x="366" y="28"/>
                </a:cubicBezTo>
                <a:cubicBezTo>
                  <a:pt x="388" y="50"/>
                  <a:pt x="388" y="50"/>
                  <a:pt x="388" y="50"/>
                </a:cubicBezTo>
                <a:cubicBezTo>
                  <a:pt x="348" y="112"/>
                  <a:pt x="348" y="112"/>
                  <a:pt x="348" y="112"/>
                </a:cubicBezTo>
                <a:cubicBezTo>
                  <a:pt x="325" y="115"/>
                  <a:pt x="325" y="115"/>
                  <a:pt x="325" y="115"/>
                </a:cubicBezTo>
                <a:cubicBezTo>
                  <a:pt x="243" y="197"/>
                  <a:pt x="243" y="197"/>
                  <a:pt x="243" y="197"/>
                </a:cubicBezTo>
                <a:cubicBezTo>
                  <a:pt x="309" y="263"/>
                  <a:pt x="309" y="263"/>
                  <a:pt x="309" y="263"/>
                </a:cubicBezTo>
                <a:cubicBezTo>
                  <a:pt x="335" y="252"/>
                  <a:pt x="367" y="258"/>
                  <a:pt x="388" y="279"/>
                </a:cubicBezTo>
                <a:cubicBezTo>
                  <a:pt x="410" y="301"/>
                  <a:pt x="415" y="333"/>
                  <a:pt x="405" y="359"/>
                </a:cubicBezTo>
                <a:close/>
              </a:path>
            </a:pathLst>
          </a:custGeom>
          <a:solidFill>
            <a:schemeClr val="bg1"/>
          </a:solidFill>
          <a:ln>
            <a:noFill/>
          </a:ln>
        </p:spPr>
        <p:txBody>
          <a:bodyPr vert="horz" wrap="square" lIns="91439" tIns="45719" rIns="91439" bIns="45719" numCol="1" anchor="t" anchorCtr="0" compatLnSpc="1"/>
          <a:lstStyle/>
          <a:p>
            <a:endParaRPr lang="zh-CN" altLang="en-US" sz="2400">
              <a:solidFill>
                <a:schemeClr val="tx1">
                  <a:lumMod val="65000"/>
                  <a:lumOff val="35000"/>
                </a:schemeClr>
              </a:solidFill>
              <a:ea typeface="微软雅黑" panose="020B0503020204020204" pitchFamily="34" charset="-122"/>
            </a:endParaRPr>
          </a:p>
        </p:txBody>
      </p:sp>
      <p:sp>
        <p:nvSpPr>
          <p:cNvPr id="66" name="Freeform 39"/>
          <p:cNvSpPr>
            <a:spLocks noEditPoints="1"/>
          </p:cNvSpPr>
          <p:nvPr/>
        </p:nvSpPr>
        <p:spPr bwMode="auto">
          <a:xfrm>
            <a:off x="4468470" y="4698418"/>
            <a:ext cx="832963" cy="576268"/>
          </a:xfrm>
          <a:custGeom>
            <a:avLst/>
            <a:gdLst>
              <a:gd name="T0" fmla="*/ 516 w 587"/>
              <a:gd name="T1" fmla="*/ 202 h 406"/>
              <a:gd name="T2" fmla="*/ 159 w 587"/>
              <a:gd name="T3" fmla="*/ 398 h 406"/>
              <a:gd name="T4" fmla="*/ 425 w 587"/>
              <a:gd name="T5" fmla="*/ 202 h 406"/>
              <a:gd name="T6" fmla="*/ 164 w 587"/>
              <a:gd name="T7" fmla="*/ 40 h 406"/>
              <a:gd name="T8" fmla="*/ 107 w 587"/>
              <a:gd name="T9" fmla="*/ 34 h 406"/>
              <a:gd name="T10" fmla="*/ 446 w 587"/>
              <a:gd name="T11" fmla="*/ 154 h 406"/>
              <a:gd name="T12" fmla="*/ 543 w 587"/>
              <a:gd name="T13" fmla="*/ 123 h 406"/>
              <a:gd name="T14" fmla="*/ 500 w 587"/>
              <a:gd name="T15" fmla="*/ 13 h 406"/>
              <a:gd name="T16" fmla="*/ 457 w 587"/>
              <a:gd name="T17" fmla="*/ 123 h 406"/>
              <a:gd name="T18" fmla="*/ 553 w 587"/>
              <a:gd name="T19" fmla="*/ 171 h 406"/>
              <a:gd name="T20" fmla="*/ 545 w 587"/>
              <a:gd name="T21" fmla="*/ 183 h 406"/>
              <a:gd name="T22" fmla="*/ 220 w 587"/>
              <a:gd name="T23" fmla="*/ 194 h 406"/>
              <a:gd name="T24" fmla="*/ 208 w 587"/>
              <a:gd name="T25" fmla="*/ 194 h 406"/>
              <a:gd name="T26" fmla="*/ 152 w 587"/>
              <a:gd name="T27" fmla="*/ 204 h 406"/>
              <a:gd name="T28" fmla="*/ 248 w 587"/>
              <a:gd name="T29" fmla="*/ 338 h 406"/>
              <a:gd name="T30" fmla="*/ 170 w 587"/>
              <a:gd name="T31" fmla="*/ 280 h 406"/>
              <a:gd name="T32" fmla="*/ 175 w 587"/>
              <a:gd name="T33" fmla="*/ 372 h 406"/>
              <a:gd name="T34" fmla="*/ 82 w 587"/>
              <a:gd name="T35" fmla="*/ 232 h 406"/>
              <a:gd name="T36" fmla="*/ 64 w 587"/>
              <a:gd name="T37" fmla="*/ 230 h 406"/>
              <a:gd name="T38" fmla="*/ 33 w 587"/>
              <a:gd name="T39" fmla="*/ 214 h 406"/>
              <a:gd name="T40" fmla="*/ 56 w 587"/>
              <a:gd name="T41" fmla="*/ 287 h 406"/>
              <a:gd name="T42" fmla="*/ 97 w 587"/>
              <a:gd name="T43" fmla="*/ 350 h 406"/>
              <a:gd name="T44" fmla="*/ 86 w 587"/>
              <a:gd name="T45" fmla="*/ 370 h 406"/>
              <a:gd name="T46" fmla="*/ 33 w 587"/>
              <a:gd name="T47" fmla="*/ 373 h 406"/>
              <a:gd name="T48" fmla="*/ 14 w 587"/>
              <a:gd name="T49" fmla="*/ 377 h 406"/>
              <a:gd name="T50" fmla="*/ 14 w 587"/>
              <a:gd name="T51" fmla="*/ 347 h 406"/>
              <a:gd name="T52" fmla="*/ 34 w 587"/>
              <a:gd name="T53" fmla="*/ 290 h 406"/>
              <a:gd name="T54" fmla="*/ 12 w 587"/>
              <a:gd name="T55" fmla="*/ 204 h 406"/>
              <a:gd name="T56" fmla="*/ 33 w 587"/>
              <a:gd name="T57" fmla="*/ 167 h 406"/>
              <a:gd name="T58" fmla="*/ 28 w 587"/>
              <a:gd name="T59" fmla="*/ 165 h 406"/>
              <a:gd name="T60" fmla="*/ 27 w 587"/>
              <a:gd name="T61" fmla="*/ 164 h 406"/>
              <a:gd name="T62" fmla="*/ 21 w 587"/>
              <a:gd name="T63" fmla="*/ 134 h 406"/>
              <a:gd name="T64" fmla="*/ 22 w 587"/>
              <a:gd name="T65" fmla="*/ 133 h 406"/>
              <a:gd name="T66" fmla="*/ 30 w 587"/>
              <a:gd name="T67" fmla="*/ 125 h 406"/>
              <a:gd name="T68" fmla="*/ 71 w 587"/>
              <a:gd name="T69" fmla="*/ 89 h 406"/>
              <a:gd name="T70" fmla="*/ 116 w 587"/>
              <a:gd name="T71" fmla="*/ 78 h 406"/>
              <a:gd name="T72" fmla="*/ 109 w 587"/>
              <a:gd name="T73" fmla="*/ 89 h 406"/>
              <a:gd name="T74" fmla="*/ 113 w 587"/>
              <a:gd name="T75" fmla="*/ 108 h 406"/>
              <a:gd name="T76" fmla="*/ 126 w 587"/>
              <a:gd name="T77" fmla="*/ 92 h 406"/>
              <a:gd name="T78" fmla="*/ 127 w 587"/>
              <a:gd name="T79" fmla="*/ 76 h 406"/>
              <a:gd name="T80" fmla="*/ 135 w 587"/>
              <a:gd name="T81" fmla="*/ 90 h 406"/>
              <a:gd name="T82" fmla="*/ 134 w 587"/>
              <a:gd name="T83" fmla="*/ 150 h 406"/>
              <a:gd name="T84" fmla="*/ 142 w 587"/>
              <a:gd name="T85" fmla="*/ 97 h 406"/>
              <a:gd name="T86" fmla="*/ 186 w 587"/>
              <a:gd name="T87" fmla="*/ 142 h 406"/>
              <a:gd name="T88" fmla="*/ 230 w 587"/>
              <a:gd name="T89" fmla="*/ 171 h 406"/>
              <a:gd name="T90" fmla="*/ 419 w 587"/>
              <a:gd name="T91" fmla="*/ 171 h 406"/>
              <a:gd name="T92" fmla="*/ 542 w 587"/>
              <a:gd name="T93" fmla="*/ 159 h 406"/>
              <a:gd name="T94" fmla="*/ 167 w 587"/>
              <a:gd name="T95" fmla="*/ 171 h 406"/>
              <a:gd name="T96" fmla="*/ 148 w 587"/>
              <a:gd name="T97" fmla="*/ 151 h 406"/>
              <a:gd name="T98" fmla="*/ 167 w 587"/>
              <a:gd name="T99" fmla="*/ 1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7" h="406">
                <a:moveTo>
                  <a:pt x="425" y="202"/>
                </a:moveTo>
                <a:cubicBezTo>
                  <a:pt x="516" y="202"/>
                  <a:pt x="516" y="202"/>
                  <a:pt x="516" y="202"/>
                </a:cubicBezTo>
                <a:cubicBezTo>
                  <a:pt x="457" y="324"/>
                  <a:pt x="330" y="406"/>
                  <a:pt x="186" y="400"/>
                </a:cubicBezTo>
                <a:cubicBezTo>
                  <a:pt x="177" y="400"/>
                  <a:pt x="168" y="399"/>
                  <a:pt x="159" y="398"/>
                </a:cubicBezTo>
                <a:cubicBezTo>
                  <a:pt x="287" y="370"/>
                  <a:pt x="372" y="300"/>
                  <a:pt x="424" y="202"/>
                </a:cubicBezTo>
                <a:cubicBezTo>
                  <a:pt x="424" y="202"/>
                  <a:pt x="425" y="202"/>
                  <a:pt x="425" y="202"/>
                </a:cubicBezTo>
                <a:close/>
                <a:moveTo>
                  <a:pt x="131" y="72"/>
                </a:moveTo>
                <a:cubicBezTo>
                  <a:pt x="147" y="74"/>
                  <a:pt x="162" y="60"/>
                  <a:pt x="164" y="40"/>
                </a:cubicBezTo>
                <a:cubicBezTo>
                  <a:pt x="166" y="21"/>
                  <a:pt x="155" y="4"/>
                  <a:pt x="139" y="2"/>
                </a:cubicBezTo>
                <a:cubicBezTo>
                  <a:pt x="123" y="0"/>
                  <a:pt x="109" y="14"/>
                  <a:pt x="107" y="34"/>
                </a:cubicBezTo>
                <a:cubicBezTo>
                  <a:pt x="105" y="53"/>
                  <a:pt x="116" y="71"/>
                  <a:pt x="131" y="72"/>
                </a:cubicBezTo>
                <a:close/>
                <a:moveTo>
                  <a:pt x="446" y="154"/>
                </a:moveTo>
                <a:cubicBezTo>
                  <a:pt x="535" y="154"/>
                  <a:pt x="535" y="154"/>
                  <a:pt x="535" y="154"/>
                </a:cubicBezTo>
                <a:cubicBezTo>
                  <a:pt x="538" y="144"/>
                  <a:pt x="541" y="133"/>
                  <a:pt x="543" y="123"/>
                </a:cubicBezTo>
                <a:cubicBezTo>
                  <a:pt x="587" y="123"/>
                  <a:pt x="587" y="123"/>
                  <a:pt x="587" y="123"/>
                </a:cubicBezTo>
                <a:cubicBezTo>
                  <a:pt x="500" y="13"/>
                  <a:pt x="500" y="13"/>
                  <a:pt x="500" y="13"/>
                </a:cubicBezTo>
                <a:cubicBezTo>
                  <a:pt x="413" y="122"/>
                  <a:pt x="413" y="122"/>
                  <a:pt x="413" y="122"/>
                </a:cubicBezTo>
                <a:cubicBezTo>
                  <a:pt x="457" y="123"/>
                  <a:pt x="457" y="123"/>
                  <a:pt x="457" y="123"/>
                </a:cubicBezTo>
                <a:cubicBezTo>
                  <a:pt x="454" y="133"/>
                  <a:pt x="450" y="144"/>
                  <a:pt x="446" y="154"/>
                </a:cubicBezTo>
                <a:close/>
                <a:moveTo>
                  <a:pt x="553" y="171"/>
                </a:moveTo>
                <a:cubicBezTo>
                  <a:pt x="553" y="176"/>
                  <a:pt x="549" y="180"/>
                  <a:pt x="545" y="181"/>
                </a:cubicBezTo>
                <a:cubicBezTo>
                  <a:pt x="545" y="182"/>
                  <a:pt x="545" y="182"/>
                  <a:pt x="545" y="183"/>
                </a:cubicBezTo>
                <a:cubicBezTo>
                  <a:pt x="545" y="189"/>
                  <a:pt x="540" y="194"/>
                  <a:pt x="534" y="194"/>
                </a:cubicBezTo>
                <a:cubicBezTo>
                  <a:pt x="220" y="194"/>
                  <a:pt x="220" y="194"/>
                  <a:pt x="220" y="194"/>
                </a:cubicBezTo>
                <a:cubicBezTo>
                  <a:pt x="219" y="196"/>
                  <a:pt x="218" y="197"/>
                  <a:pt x="217" y="199"/>
                </a:cubicBezTo>
                <a:cubicBezTo>
                  <a:pt x="214" y="197"/>
                  <a:pt x="211" y="195"/>
                  <a:pt x="208" y="194"/>
                </a:cubicBezTo>
                <a:cubicBezTo>
                  <a:pt x="151" y="194"/>
                  <a:pt x="151" y="194"/>
                  <a:pt x="151" y="194"/>
                </a:cubicBezTo>
                <a:cubicBezTo>
                  <a:pt x="152" y="197"/>
                  <a:pt x="152" y="200"/>
                  <a:pt x="152" y="204"/>
                </a:cubicBezTo>
                <a:cubicBezTo>
                  <a:pt x="161" y="212"/>
                  <a:pt x="175" y="223"/>
                  <a:pt x="190" y="236"/>
                </a:cubicBezTo>
                <a:cubicBezTo>
                  <a:pt x="220" y="277"/>
                  <a:pt x="231" y="309"/>
                  <a:pt x="248" y="338"/>
                </a:cubicBezTo>
                <a:cubicBezTo>
                  <a:pt x="213" y="356"/>
                  <a:pt x="213" y="356"/>
                  <a:pt x="213" y="356"/>
                </a:cubicBezTo>
                <a:cubicBezTo>
                  <a:pt x="170" y="280"/>
                  <a:pt x="170" y="280"/>
                  <a:pt x="170" y="280"/>
                </a:cubicBezTo>
                <a:cubicBezTo>
                  <a:pt x="167" y="271"/>
                  <a:pt x="150" y="258"/>
                  <a:pt x="134" y="245"/>
                </a:cubicBezTo>
                <a:cubicBezTo>
                  <a:pt x="147" y="280"/>
                  <a:pt x="166" y="337"/>
                  <a:pt x="175" y="372"/>
                </a:cubicBezTo>
                <a:cubicBezTo>
                  <a:pt x="138" y="383"/>
                  <a:pt x="138" y="383"/>
                  <a:pt x="138" y="383"/>
                </a:cubicBezTo>
                <a:cubicBezTo>
                  <a:pt x="121" y="331"/>
                  <a:pt x="103" y="282"/>
                  <a:pt x="82" y="232"/>
                </a:cubicBezTo>
                <a:cubicBezTo>
                  <a:pt x="76" y="232"/>
                  <a:pt x="70" y="231"/>
                  <a:pt x="64" y="231"/>
                </a:cubicBezTo>
                <a:cubicBezTo>
                  <a:pt x="64" y="231"/>
                  <a:pt x="64" y="231"/>
                  <a:pt x="64" y="230"/>
                </a:cubicBezTo>
                <a:cubicBezTo>
                  <a:pt x="64" y="218"/>
                  <a:pt x="65" y="207"/>
                  <a:pt x="65" y="195"/>
                </a:cubicBezTo>
                <a:cubicBezTo>
                  <a:pt x="54" y="195"/>
                  <a:pt x="40" y="199"/>
                  <a:pt x="33" y="214"/>
                </a:cubicBezTo>
                <a:cubicBezTo>
                  <a:pt x="26" y="227"/>
                  <a:pt x="31" y="237"/>
                  <a:pt x="41" y="253"/>
                </a:cubicBezTo>
                <a:cubicBezTo>
                  <a:pt x="47" y="262"/>
                  <a:pt x="54" y="274"/>
                  <a:pt x="56" y="287"/>
                </a:cubicBezTo>
                <a:cubicBezTo>
                  <a:pt x="58" y="300"/>
                  <a:pt x="56" y="320"/>
                  <a:pt x="52" y="338"/>
                </a:cubicBezTo>
                <a:cubicBezTo>
                  <a:pt x="66" y="338"/>
                  <a:pt x="82" y="341"/>
                  <a:pt x="97" y="350"/>
                </a:cubicBezTo>
                <a:cubicBezTo>
                  <a:pt x="103" y="353"/>
                  <a:pt x="104" y="360"/>
                  <a:pt x="101" y="366"/>
                </a:cubicBezTo>
                <a:cubicBezTo>
                  <a:pt x="98" y="371"/>
                  <a:pt x="91" y="373"/>
                  <a:pt x="86" y="370"/>
                </a:cubicBezTo>
                <a:cubicBezTo>
                  <a:pt x="71" y="360"/>
                  <a:pt x="55" y="359"/>
                  <a:pt x="43" y="361"/>
                </a:cubicBezTo>
                <a:cubicBezTo>
                  <a:pt x="40" y="366"/>
                  <a:pt x="37" y="370"/>
                  <a:pt x="33" y="373"/>
                </a:cubicBezTo>
                <a:cubicBezTo>
                  <a:pt x="29" y="376"/>
                  <a:pt x="25" y="378"/>
                  <a:pt x="21" y="378"/>
                </a:cubicBezTo>
                <a:cubicBezTo>
                  <a:pt x="19" y="378"/>
                  <a:pt x="16" y="377"/>
                  <a:pt x="14" y="377"/>
                </a:cubicBezTo>
                <a:cubicBezTo>
                  <a:pt x="6" y="373"/>
                  <a:pt x="4" y="367"/>
                  <a:pt x="4" y="364"/>
                </a:cubicBezTo>
                <a:cubicBezTo>
                  <a:pt x="3" y="360"/>
                  <a:pt x="4" y="353"/>
                  <a:pt x="14" y="347"/>
                </a:cubicBezTo>
                <a:cubicBezTo>
                  <a:pt x="17" y="345"/>
                  <a:pt x="22" y="343"/>
                  <a:pt x="27" y="342"/>
                </a:cubicBezTo>
                <a:cubicBezTo>
                  <a:pt x="32" y="327"/>
                  <a:pt x="36" y="306"/>
                  <a:pt x="34" y="290"/>
                </a:cubicBezTo>
                <a:cubicBezTo>
                  <a:pt x="32" y="281"/>
                  <a:pt x="27" y="273"/>
                  <a:pt x="22" y="264"/>
                </a:cubicBezTo>
                <a:cubicBezTo>
                  <a:pt x="12" y="249"/>
                  <a:pt x="0" y="229"/>
                  <a:pt x="12" y="204"/>
                </a:cubicBezTo>
                <a:cubicBezTo>
                  <a:pt x="21" y="186"/>
                  <a:pt x="36" y="177"/>
                  <a:pt x="51" y="174"/>
                </a:cubicBezTo>
                <a:cubicBezTo>
                  <a:pt x="33" y="167"/>
                  <a:pt x="33" y="167"/>
                  <a:pt x="33" y="167"/>
                </a:cubicBezTo>
                <a:cubicBezTo>
                  <a:pt x="29" y="165"/>
                  <a:pt x="29" y="165"/>
                  <a:pt x="29" y="165"/>
                </a:cubicBezTo>
                <a:cubicBezTo>
                  <a:pt x="28" y="165"/>
                  <a:pt x="28" y="165"/>
                  <a:pt x="28" y="165"/>
                </a:cubicBezTo>
                <a:cubicBezTo>
                  <a:pt x="28" y="164"/>
                  <a:pt x="28" y="164"/>
                  <a:pt x="28" y="164"/>
                </a:cubicBezTo>
                <a:cubicBezTo>
                  <a:pt x="27" y="164"/>
                  <a:pt x="27" y="164"/>
                  <a:pt x="27" y="164"/>
                </a:cubicBezTo>
                <a:cubicBezTo>
                  <a:pt x="15" y="103"/>
                  <a:pt x="24" y="147"/>
                  <a:pt x="21" y="134"/>
                </a:cubicBezTo>
                <a:cubicBezTo>
                  <a:pt x="21" y="134"/>
                  <a:pt x="21" y="134"/>
                  <a:pt x="21" y="134"/>
                </a:cubicBezTo>
                <a:cubicBezTo>
                  <a:pt x="21" y="134"/>
                  <a:pt x="21" y="134"/>
                  <a:pt x="21" y="134"/>
                </a:cubicBezTo>
                <a:cubicBezTo>
                  <a:pt x="22" y="133"/>
                  <a:pt x="22" y="133"/>
                  <a:pt x="22" y="133"/>
                </a:cubicBezTo>
                <a:cubicBezTo>
                  <a:pt x="23" y="132"/>
                  <a:pt x="23" y="132"/>
                  <a:pt x="23" y="132"/>
                </a:cubicBezTo>
                <a:cubicBezTo>
                  <a:pt x="30" y="125"/>
                  <a:pt x="30" y="125"/>
                  <a:pt x="30" y="125"/>
                </a:cubicBezTo>
                <a:cubicBezTo>
                  <a:pt x="44" y="113"/>
                  <a:pt x="44" y="113"/>
                  <a:pt x="44" y="113"/>
                </a:cubicBezTo>
                <a:cubicBezTo>
                  <a:pt x="71" y="89"/>
                  <a:pt x="71" y="89"/>
                  <a:pt x="71" y="89"/>
                </a:cubicBezTo>
                <a:cubicBezTo>
                  <a:pt x="76" y="84"/>
                  <a:pt x="87" y="79"/>
                  <a:pt x="90" y="79"/>
                </a:cubicBezTo>
                <a:cubicBezTo>
                  <a:pt x="101" y="77"/>
                  <a:pt x="108" y="77"/>
                  <a:pt x="116" y="78"/>
                </a:cubicBezTo>
                <a:cubicBezTo>
                  <a:pt x="116" y="79"/>
                  <a:pt x="116" y="79"/>
                  <a:pt x="116" y="79"/>
                </a:cubicBezTo>
                <a:cubicBezTo>
                  <a:pt x="109" y="89"/>
                  <a:pt x="109" y="89"/>
                  <a:pt x="109" y="89"/>
                </a:cubicBezTo>
                <a:cubicBezTo>
                  <a:pt x="117" y="97"/>
                  <a:pt x="117" y="97"/>
                  <a:pt x="117" y="97"/>
                </a:cubicBezTo>
                <a:cubicBezTo>
                  <a:pt x="113" y="108"/>
                  <a:pt x="113" y="108"/>
                  <a:pt x="113" y="108"/>
                </a:cubicBezTo>
                <a:cubicBezTo>
                  <a:pt x="123" y="150"/>
                  <a:pt x="123" y="150"/>
                  <a:pt x="123" y="150"/>
                </a:cubicBezTo>
                <a:cubicBezTo>
                  <a:pt x="126" y="92"/>
                  <a:pt x="126" y="92"/>
                  <a:pt x="126" y="92"/>
                </a:cubicBezTo>
                <a:cubicBezTo>
                  <a:pt x="124" y="89"/>
                  <a:pt x="124" y="89"/>
                  <a:pt x="124" y="89"/>
                </a:cubicBezTo>
                <a:cubicBezTo>
                  <a:pt x="127" y="76"/>
                  <a:pt x="127" y="76"/>
                  <a:pt x="127" y="76"/>
                </a:cubicBezTo>
                <a:cubicBezTo>
                  <a:pt x="133" y="76"/>
                  <a:pt x="133" y="76"/>
                  <a:pt x="133" y="76"/>
                </a:cubicBezTo>
                <a:cubicBezTo>
                  <a:pt x="135" y="90"/>
                  <a:pt x="135" y="90"/>
                  <a:pt x="135" y="90"/>
                </a:cubicBezTo>
                <a:cubicBezTo>
                  <a:pt x="133" y="92"/>
                  <a:pt x="133" y="92"/>
                  <a:pt x="133" y="92"/>
                </a:cubicBezTo>
                <a:cubicBezTo>
                  <a:pt x="134" y="150"/>
                  <a:pt x="134" y="150"/>
                  <a:pt x="134" y="150"/>
                </a:cubicBezTo>
                <a:cubicBezTo>
                  <a:pt x="145" y="109"/>
                  <a:pt x="145" y="109"/>
                  <a:pt x="145" y="109"/>
                </a:cubicBezTo>
                <a:cubicBezTo>
                  <a:pt x="142" y="97"/>
                  <a:pt x="142" y="97"/>
                  <a:pt x="142" y="97"/>
                </a:cubicBezTo>
                <a:cubicBezTo>
                  <a:pt x="149" y="91"/>
                  <a:pt x="149" y="91"/>
                  <a:pt x="149" y="91"/>
                </a:cubicBezTo>
                <a:cubicBezTo>
                  <a:pt x="186" y="142"/>
                  <a:pt x="186" y="142"/>
                  <a:pt x="186" y="142"/>
                </a:cubicBezTo>
                <a:cubicBezTo>
                  <a:pt x="187" y="142"/>
                  <a:pt x="219" y="156"/>
                  <a:pt x="234" y="162"/>
                </a:cubicBezTo>
                <a:cubicBezTo>
                  <a:pt x="233" y="165"/>
                  <a:pt x="232" y="168"/>
                  <a:pt x="230" y="171"/>
                </a:cubicBezTo>
                <a:cubicBezTo>
                  <a:pt x="419" y="171"/>
                  <a:pt x="419" y="171"/>
                  <a:pt x="419" y="171"/>
                </a:cubicBezTo>
                <a:cubicBezTo>
                  <a:pt x="419" y="171"/>
                  <a:pt x="419" y="171"/>
                  <a:pt x="419" y="171"/>
                </a:cubicBezTo>
                <a:cubicBezTo>
                  <a:pt x="419" y="164"/>
                  <a:pt x="424" y="159"/>
                  <a:pt x="430" y="159"/>
                </a:cubicBezTo>
                <a:cubicBezTo>
                  <a:pt x="542" y="159"/>
                  <a:pt x="542" y="159"/>
                  <a:pt x="542" y="159"/>
                </a:cubicBezTo>
                <a:cubicBezTo>
                  <a:pt x="548" y="159"/>
                  <a:pt x="553" y="164"/>
                  <a:pt x="553" y="171"/>
                </a:cubicBezTo>
                <a:close/>
                <a:moveTo>
                  <a:pt x="167" y="171"/>
                </a:moveTo>
                <a:cubicBezTo>
                  <a:pt x="163" y="169"/>
                  <a:pt x="160" y="166"/>
                  <a:pt x="156" y="162"/>
                </a:cubicBezTo>
                <a:cubicBezTo>
                  <a:pt x="148" y="151"/>
                  <a:pt x="148" y="151"/>
                  <a:pt x="148" y="151"/>
                </a:cubicBezTo>
                <a:cubicBezTo>
                  <a:pt x="149" y="158"/>
                  <a:pt x="149" y="165"/>
                  <a:pt x="150" y="171"/>
                </a:cubicBezTo>
                <a:lnTo>
                  <a:pt x="167" y="171"/>
                </a:lnTo>
                <a:close/>
              </a:path>
            </a:pathLst>
          </a:custGeom>
          <a:solidFill>
            <a:schemeClr val="bg1"/>
          </a:solidFill>
          <a:ln>
            <a:noFill/>
          </a:ln>
        </p:spPr>
        <p:txBody>
          <a:bodyPr vert="horz" wrap="square" lIns="91439" tIns="45719" rIns="91439" bIns="45719" numCol="1" anchor="t" anchorCtr="0" compatLnSpc="1"/>
          <a:lstStyle/>
          <a:p>
            <a:endParaRPr lang="zh-CN" altLang="en-US" sz="2400">
              <a:solidFill>
                <a:schemeClr val="tx1">
                  <a:lumMod val="65000"/>
                  <a:lumOff val="35000"/>
                </a:schemeClr>
              </a:solidFill>
              <a:ea typeface="微软雅黑" panose="020B0503020204020204" pitchFamily="34" charset="-122"/>
            </a:endParaRPr>
          </a:p>
        </p:txBody>
      </p:sp>
      <p:sp>
        <p:nvSpPr>
          <p:cNvPr id="18" name="文本框 1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strVal val="#ppt_w*0.70"/>
                                          </p:val>
                                        </p:tav>
                                        <p:tav tm="100000">
                                          <p:val>
                                            <p:strVal val="#ppt_w"/>
                                          </p:val>
                                        </p:tav>
                                      </p:tavLst>
                                    </p:anim>
                                    <p:anim calcmode="lin" valueType="num">
                                      <p:cBhvr>
                                        <p:cTn id="8" dur="1000" fill="hold"/>
                                        <p:tgtEl>
                                          <p:spTgt spid="59"/>
                                        </p:tgtEl>
                                        <p:attrNameLst>
                                          <p:attrName>ppt_h</p:attrName>
                                        </p:attrNameLst>
                                      </p:cBhvr>
                                      <p:tavLst>
                                        <p:tav tm="0">
                                          <p:val>
                                            <p:strVal val="#ppt_h"/>
                                          </p:val>
                                        </p:tav>
                                        <p:tav tm="100000">
                                          <p:val>
                                            <p:strVal val="#ppt_h"/>
                                          </p:val>
                                        </p:tav>
                                      </p:tavLst>
                                    </p:anim>
                                    <p:animEffect transition="in" filter="fade">
                                      <p:cBhvr>
                                        <p:cTn id="9" dur="1000"/>
                                        <p:tgtEl>
                                          <p:spTgt spid="5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0" fill="hold"/>
                                        <p:tgtEl>
                                          <p:spTgt spid="60"/>
                                        </p:tgtEl>
                                        <p:attrNameLst>
                                          <p:attrName>ppt_w</p:attrName>
                                        </p:attrNameLst>
                                      </p:cBhvr>
                                      <p:tavLst>
                                        <p:tav tm="0">
                                          <p:val>
                                            <p:strVal val="#ppt_w*0.70"/>
                                          </p:val>
                                        </p:tav>
                                        <p:tav tm="100000">
                                          <p:val>
                                            <p:strVal val="#ppt_w"/>
                                          </p:val>
                                        </p:tav>
                                      </p:tavLst>
                                    </p:anim>
                                    <p:anim calcmode="lin" valueType="num">
                                      <p:cBhvr>
                                        <p:cTn id="13" dur="1000" fill="hold"/>
                                        <p:tgtEl>
                                          <p:spTgt spid="60"/>
                                        </p:tgtEl>
                                        <p:attrNameLst>
                                          <p:attrName>ppt_h</p:attrName>
                                        </p:attrNameLst>
                                      </p:cBhvr>
                                      <p:tavLst>
                                        <p:tav tm="0">
                                          <p:val>
                                            <p:strVal val="#ppt_h"/>
                                          </p:val>
                                        </p:tav>
                                        <p:tav tm="100000">
                                          <p:val>
                                            <p:strVal val="#ppt_h"/>
                                          </p:val>
                                        </p:tav>
                                      </p:tavLst>
                                    </p:anim>
                                    <p:animEffect transition="in" filter="fade">
                                      <p:cBhvr>
                                        <p:cTn id="14" dur="1000"/>
                                        <p:tgtEl>
                                          <p:spTgt spid="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55"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1000" fill="hold"/>
                                        <p:tgtEl>
                                          <p:spTgt spid="61"/>
                                        </p:tgtEl>
                                        <p:attrNameLst>
                                          <p:attrName>ppt_w</p:attrName>
                                        </p:attrNameLst>
                                      </p:cBhvr>
                                      <p:tavLst>
                                        <p:tav tm="0">
                                          <p:val>
                                            <p:strVal val="#ppt_w*0.70"/>
                                          </p:val>
                                        </p:tav>
                                        <p:tav tm="100000">
                                          <p:val>
                                            <p:strVal val="#ppt_w"/>
                                          </p:val>
                                        </p:tav>
                                      </p:tavLst>
                                    </p:anim>
                                    <p:anim calcmode="lin" valueType="num">
                                      <p:cBhvr>
                                        <p:cTn id="25" dur="1000" fill="hold"/>
                                        <p:tgtEl>
                                          <p:spTgt spid="61"/>
                                        </p:tgtEl>
                                        <p:attrNameLst>
                                          <p:attrName>ppt_h</p:attrName>
                                        </p:attrNameLst>
                                      </p:cBhvr>
                                      <p:tavLst>
                                        <p:tav tm="0">
                                          <p:val>
                                            <p:strVal val="#ppt_h"/>
                                          </p:val>
                                        </p:tav>
                                        <p:tav tm="100000">
                                          <p:val>
                                            <p:strVal val="#ppt_h"/>
                                          </p:val>
                                        </p:tav>
                                      </p:tavLst>
                                    </p:anim>
                                    <p:animEffect transition="in" filter="fade">
                                      <p:cBhvr>
                                        <p:cTn id="26" dur="1000"/>
                                        <p:tgtEl>
                                          <p:spTgt spid="6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1000" fill="hold"/>
                                        <p:tgtEl>
                                          <p:spTgt spid="62"/>
                                        </p:tgtEl>
                                        <p:attrNameLst>
                                          <p:attrName>ppt_w</p:attrName>
                                        </p:attrNameLst>
                                      </p:cBhvr>
                                      <p:tavLst>
                                        <p:tav tm="0">
                                          <p:val>
                                            <p:strVal val="#ppt_w*0.70"/>
                                          </p:val>
                                        </p:tav>
                                        <p:tav tm="100000">
                                          <p:val>
                                            <p:strVal val="#ppt_w"/>
                                          </p:val>
                                        </p:tav>
                                      </p:tavLst>
                                    </p:anim>
                                    <p:anim calcmode="lin" valueType="num">
                                      <p:cBhvr>
                                        <p:cTn id="30" dur="1000" fill="hold"/>
                                        <p:tgtEl>
                                          <p:spTgt spid="62"/>
                                        </p:tgtEl>
                                        <p:attrNameLst>
                                          <p:attrName>ppt_h</p:attrName>
                                        </p:attrNameLst>
                                      </p:cBhvr>
                                      <p:tavLst>
                                        <p:tav tm="0">
                                          <p:val>
                                            <p:strVal val="#ppt_h"/>
                                          </p:val>
                                        </p:tav>
                                        <p:tav tm="100000">
                                          <p:val>
                                            <p:strVal val="#ppt_h"/>
                                          </p:val>
                                        </p:tav>
                                      </p:tavLst>
                                    </p:anim>
                                    <p:animEffect transition="in" filter="fade">
                                      <p:cBhvr>
                                        <p:cTn id="31" dur="10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2500"/>
                            </p:stCondLst>
                            <p:childTnLst>
                              <p:par>
                                <p:cTn id="43" presetID="2" presetClass="entr" presetSubtype="4" decel="10000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3500"/>
                            </p:stCondLst>
                            <p:childTnLst>
                              <p:par>
                                <p:cTn id="52" presetID="2" presetClass="entr" presetSubtype="4" decel="10000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4500"/>
                            </p:stCondLst>
                            <p:childTnLst>
                              <p:par>
                                <p:cTn id="61" presetID="2" presetClass="entr" presetSubtype="4" decel="10000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par>
                          <p:cTn id="69" fill="hold">
                            <p:stCondLst>
                              <p:cond delay="5500"/>
                            </p:stCondLst>
                            <p:childTnLst>
                              <p:par>
                                <p:cTn id="70" presetID="2" presetClass="entr" presetSubtype="4"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ppt_x"/>
                                          </p:val>
                                        </p:tav>
                                        <p:tav tm="100000">
                                          <p:val>
                                            <p:strVal val="#ppt_x"/>
                                          </p:val>
                                        </p:tav>
                                      </p:tavLst>
                                    </p:anim>
                                    <p:anim calcmode="lin" valueType="num">
                                      <p:cBhvr additive="base">
                                        <p:cTn id="7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57" grpId="0"/>
      <p:bldP spid="58" grpId="0"/>
      <p:bldP spid="59" grpId="0" animBg="1"/>
      <p:bldP spid="60" grpId="0" animBg="1"/>
      <p:bldP spid="61" grpId="0" animBg="1"/>
      <p:bldP spid="62" grpId="0" animBg="1"/>
      <p:bldP spid="63" grpId="0" animBg="1"/>
      <p:bldP spid="64"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100" name="Freeform 5"/>
          <p:cNvSpPr>
            <a:spLocks noEditPoints="1"/>
          </p:cNvSpPr>
          <p:nvPr/>
        </p:nvSpPr>
        <p:spPr bwMode="auto">
          <a:xfrm>
            <a:off x="1239574" y="4432838"/>
            <a:ext cx="190469"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904" tIns="60952" rIns="121904" bIns="60952" numCol="1" anchor="t" anchorCtr="0" compatLnSpc="1"/>
          <a:lstStyle/>
          <a:p>
            <a:endParaRPr lang="en-US" sz="3600"/>
          </a:p>
        </p:txBody>
      </p:sp>
      <p:sp>
        <p:nvSpPr>
          <p:cNvPr id="101" name="Freeform 6"/>
          <p:cNvSpPr/>
          <p:nvPr/>
        </p:nvSpPr>
        <p:spPr bwMode="auto">
          <a:xfrm>
            <a:off x="2822851" y="1586057"/>
            <a:ext cx="852352"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3"/>
          </a:solidFill>
          <a:ln w="19050">
            <a:noFill/>
            <a:round/>
          </a:ln>
        </p:spPr>
        <p:txBody>
          <a:bodyPr vert="horz" wrap="square" lIns="121904" tIns="60952" rIns="121904" bIns="60952" numCol="1" anchor="t" anchorCtr="0" compatLnSpc="1"/>
          <a:lstStyle/>
          <a:p>
            <a:endParaRPr lang="en-US" sz="3600"/>
          </a:p>
        </p:txBody>
      </p:sp>
      <p:sp>
        <p:nvSpPr>
          <p:cNvPr id="102" name="Freeform 7"/>
          <p:cNvSpPr>
            <a:spLocks noEditPoints="1"/>
          </p:cNvSpPr>
          <p:nvPr/>
        </p:nvSpPr>
        <p:spPr bwMode="auto">
          <a:xfrm>
            <a:off x="1901454" y="2581004"/>
            <a:ext cx="1768988"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3" name="Freeform 8"/>
          <p:cNvSpPr/>
          <p:nvPr/>
        </p:nvSpPr>
        <p:spPr bwMode="auto">
          <a:xfrm>
            <a:off x="763400" y="3123699"/>
            <a:ext cx="1371381" cy="1537643"/>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904" tIns="60952" rIns="121904" bIns="60952" numCol="1" anchor="t" anchorCtr="0" compatLnSpc="1"/>
          <a:lstStyle/>
          <a:p>
            <a:endParaRPr lang="en-US" sz="3600"/>
          </a:p>
        </p:txBody>
      </p:sp>
      <p:sp>
        <p:nvSpPr>
          <p:cNvPr id="104" name="Freeform 9"/>
          <p:cNvSpPr/>
          <p:nvPr/>
        </p:nvSpPr>
        <p:spPr bwMode="auto">
          <a:xfrm>
            <a:off x="763400" y="4432837"/>
            <a:ext cx="1371381"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5" name="Freeform 10"/>
          <p:cNvSpPr/>
          <p:nvPr/>
        </p:nvSpPr>
        <p:spPr bwMode="auto">
          <a:xfrm>
            <a:off x="1901456" y="3678301"/>
            <a:ext cx="749975"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1"/>
          </a:solidFill>
          <a:ln w="19050">
            <a:solidFill>
              <a:schemeClr val="bg1"/>
            </a:solidFill>
            <a:round/>
          </a:ln>
        </p:spPr>
        <p:txBody>
          <a:bodyPr vert="horz" wrap="square" lIns="121904" tIns="60952" rIns="121904" bIns="60952" numCol="1" anchor="t" anchorCtr="0" compatLnSpc="1"/>
          <a:lstStyle/>
          <a:p>
            <a:endParaRPr lang="en-US" sz="3600"/>
          </a:p>
        </p:txBody>
      </p:sp>
      <p:sp>
        <p:nvSpPr>
          <p:cNvPr id="106" name="Freeform 11"/>
          <p:cNvSpPr/>
          <p:nvPr/>
        </p:nvSpPr>
        <p:spPr bwMode="auto">
          <a:xfrm>
            <a:off x="2449057" y="3678301"/>
            <a:ext cx="1309479"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7" name="Freeform 12"/>
          <p:cNvSpPr/>
          <p:nvPr/>
        </p:nvSpPr>
        <p:spPr bwMode="auto">
          <a:xfrm>
            <a:off x="3322837" y="4392378"/>
            <a:ext cx="1561852"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bg1"/>
          </a:solidFill>
          <a:ln w="19050">
            <a:solidFill>
              <a:schemeClr val="bg1"/>
            </a:solidFill>
            <a:round/>
          </a:ln>
        </p:spPr>
        <p:txBody>
          <a:bodyPr vert="horz" wrap="square" lIns="121904" tIns="60952" rIns="121904" bIns="60952" numCol="1" anchor="t" anchorCtr="0" compatLnSpc="1"/>
          <a:lstStyle/>
          <a:p>
            <a:endParaRPr lang="en-US" sz="3600"/>
          </a:p>
        </p:txBody>
      </p:sp>
      <p:sp>
        <p:nvSpPr>
          <p:cNvPr id="108" name="Freeform 13"/>
          <p:cNvSpPr/>
          <p:nvPr/>
        </p:nvSpPr>
        <p:spPr bwMode="auto">
          <a:xfrm>
            <a:off x="3537115" y="3623555"/>
            <a:ext cx="1416619"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9" name="Freeform 14"/>
          <p:cNvSpPr/>
          <p:nvPr/>
        </p:nvSpPr>
        <p:spPr bwMode="auto">
          <a:xfrm>
            <a:off x="3489498" y="3252233"/>
            <a:ext cx="145947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10" name="Freeform 15"/>
          <p:cNvSpPr/>
          <p:nvPr/>
        </p:nvSpPr>
        <p:spPr bwMode="auto">
          <a:xfrm>
            <a:off x="3322837" y="4735130"/>
            <a:ext cx="1390429"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3"/>
          </a:solidFill>
          <a:ln w="19050">
            <a:solidFill>
              <a:schemeClr val="bg1"/>
            </a:solidFill>
            <a:round/>
          </a:ln>
        </p:spPr>
        <p:txBody>
          <a:bodyPr vert="horz" wrap="square" lIns="121904" tIns="60952" rIns="121904" bIns="60952" numCol="1" anchor="t" anchorCtr="0" compatLnSpc="1"/>
          <a:lstStyle/>
          <a:p>
            <a:endParaRPr lang="en-US" sz="3600"/>
          </a:p>
        </p:txBody>
      </p:sp>
      <p:sp>
        <p:nvSpPr>
          <p:cNvPr id="111" name="Rectangle 18"/>
          <p:cNvSpPr/>
          <p:nvPr/>
        </p:nvSpPr>
        <p:spPr>
          <a:xfrm>
            <a:off x="5295147" y="1739639"/>
            <a:ext cx="820738" cy="246221"/>
          </a:xfrm>
          <a:prstGeom prst="rect">
            <a:avLst/>
          </a:prstGeom>
        </p:spPr>
        <p:txBody>
          <a:bodyPr wrap="none" lIns="0" tIns="0" rIns="0" bIns="0">
            <a:spAutoFit/>
          </a:bodyPr>
          <a:lstStyle/>
          <a:p>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12" name="TextBox 19"/>
          <p:cNvSpPr txBox="1"/>
          <p:nvPr/>
        </p:nvSpPr>
        <p:spPr>
          <a:xfrm>
            <a:off x="5295151" y="2035216"/>
            <a:ext cx="5914319" cy="615361"/>
          </a:xfrm>
          <a:prstGeom prst="rect">
            <a:avLst/>
          </a:prstGeom>
          <a:noFill/>
        </p:spPr>
        <p:txBody>
          <a:bodyPr wrap="square" lIns="0" tIns="0" rIns="0" bIns="0" rtlCol="0">
            <a:spAutoFit/>
          </a:bodyPr>
          <a:lstStyle/>
          <a:p>
            <a:pPr algn="just"/>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nvGrpSpPr>
          <p:cNvPr id="113" name="Group 25"/>
          <p:cNvGrpSpPr/>
          <p:nvPr/>
        </p:nvGrpSpPr>
        <p:grpSpPr>
          <a:xfrm>
            <a:off x="5295151" y="4643539"/>
            <a:ext cx="1972137" cy="1089593"/>
            <a:chOff x="764014" y="1586025"/>
            <a:chExt cx="1544637" cy="817407"/>
          </a:xfrm>
        </p:grpSpPr>
        <p:sp>
          <p:nvSpPr>
            <p:cNvPr id="114"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15"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16" name="Group 25"/>
          <p:cNvGrpSpPr/>
          <p:nvPr/>
        </p:nvGrpSpPr>
        <p:grpSpPr>
          <a:xfrm>
            <a:off x="7445812" y="4643539"/>
            <a:ext cx="1972137" cy="1089593"/>
            <a:chOff x="764014" y="1586025"/>
            <a:chExt cx="1544637" cy="817407"/>
          </a:xfrm>
        </p:grpSpPr>
        <p:sp>
          <p:nvSpPr>
            <p:cNvPr id="117"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18"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19" name="Group 25"/>
          <p:cNvGrpSpPr/>
          <p:nvPr/>
        </p:nvGrpSpPr>
        <p:grpSpPr>
          <a:xfrm>
            <a:off x="9596474" y="4643539"/>
            <a:ext cx="1972137" cy="1089593"/>
            <a:chOff x="764014" y="1586025"/>
            <a:chExt cx="1544637" cy="817407"/>
          </a:xfrm>
        </p:grpSpPr>
        <p:sp>
          <p:nvSpPr>
            <p:cNvPr id="120"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21"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22" name="Group 34"/>
          <p:cNvGrpSpPr/>
          <p:nvPr/>
        </p:nvGrpSpPr>
        <p:grpSpPr>
          <a:xfrm>
            <a:off x="7874893" y="3285855"/>
            <a:ext cx="1113973" cy="1113681"/>
            <a:chOff x="5988344" y="2508483"/>
            <a:chExt cx="835480" cy="835478"/>
          </a:xfrm>
        </p:grpSpPr>
        <p:sp>
          <p:nvSpPr>
            <p:cNvPr id="123" name="Oval 31"/>
            <p:cNvSpPr/>
            <p:nvPr/>
          </p:nvSpPr>
          <p:spPr>
            <a:xfrm>
              <a:off x="5988344" y="250848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2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nvGrpSpPr>
          <p:cNvPr id="125" name="Group 36"/>
          <p:cNvGrpSpPr/>
          <p:nvPr/>
        </p:nvGrpSpPr>
        <p:grpSpPr>
          <a:xfrm>
            <a:off x="10025554" y="3285855"/>
            <a:ext cx="1113973" cy="1113681"/>
            <a:chOff x="7601340" y="2508483"/>
            <a:chExt cx="835480" cy="835478"/>
          </a:xfrm>
        </p:grpSpPr>
        <p:sp>
          <p:nvSpPr>
            <p:cNvPr id="126" name="Oval 32"/>
            <p:cNvSpPr/>
            <p:nvPr/>
          </p:nvSpPr>
          <p:spPr>
            <a:xfrm>
              <a:off x="7601340" y="250848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27"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nvGrpSpPr>
          <p:cNvPr id="128" name="Group 38"/>
          <p:cNvGrpSpPr/>
          <p:nvPr/>
        </p:nvGrpSpPr>
        <p:grpSpPr>
          <a:xfrm>
            <a:off x="5679197" y="3285855"/>
            <a:ext cx="1113973" cy="1113681"/>
            <a:chOff x="4341572" y="2398929"/>
            <a:chExt cx="835480" cy="835478"/>
          </a:xfrm>
          <a:solidFill>
            <a:schemeClr val="bg2"/>
          </a:solidFill>
        </p:grpSpPr>
        <p:sp>
          <p:nvSpPr>
            <p:cNvPr id="129" name="Oval 30"/>
            <p:cNvSpPr/>
            <p:nvPr/>
          </p:nvSpPr>
          <p:spPr>
            <a:xfrm>
              <a:off x="4341572" y="2398929"/>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30"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500" fill="hold"/>
                                        <p:tgtEl>
                                          <p:spTgt spid="104"/>
                                        </p:tgtEl>
                                        <p:attrNameLst>
                                          <p:attrName>ppt_w</p:attrName>
                                        </p:attrNameLst>
                                      </p:cBhvr>
                                      <p:tavLst>
                                        <p:tav tm="0">
                                          <p:val>
                                            <p:fltVal val="0"/>
                                          </p:val>
                                        </p:tav>
                                        <p:tav tm="100000">
                                          <p:val>
                                            <p:strVal val="#ppt_w"/>
                                          </p:val>
                                        </p:tav>
                                      </p:tavLst>
                                    </p:anim>
                                    <p:anim calcmode="lin" valueType="num">
                                      <p:cBhvr>
                                        <p:cTn id="14" dur="500" fill="hold"/>
                                        <p:tgtEl>
                                          <p:spTgt spid="104"/>
                                        </p:tgtEl>
                                        <p:attrNameLst>
                                          <p:attrName>ppt_h</p:attrName>
                                        </p:attrNameLst>
                                      </p:cBhvr>
                                      <p:tavLst>
                                        <p:tav tm="0">
                                          <p:val>
                                            <p:fltVal val="0"/>
                                          </p:val>
                                        </p:tav>
                                        <p:tav tm="100000">
                                          <p:val>
                                            <p:strVal val="#ppt_h"/>
                                          </p:val>
                                        </p:tav>
                                      </p:tavLst>
                                    </p:anim>
                                    <p:animEffect transition="in" filter="fade">
                                      <p:cBhvr>
                                        <p:cTn id="15" dur="500"/>
                                        <p:tgtEl>
                                          <p:spTgt spid="10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500" fill="hold"/>
                                        <p:tgtEl>
                                          <p:spTgt spid="105"/>
                                        </p:tgtEl>
                                        <p:attrNameLst>
                                          <p:attrName>ppt_w</p:attrName>
                                        </p:attrNameLst>
                                      </p:cBhvr>
                                      <p:tavLst>
                                        <p:tav tm="0">
                                          <p:val>
                                            <p:fltVal val="0"/>
                                          </p:val>
                                        </p:tav>
                                        <p:tav tm="100000">
                                          <p:val>
                                            <p:strVal val="#ppt_w"/>
                                          </p:val>
                                        </p:tav>
                                      </p:tavLst>
                                    </p:anim>
                                    <p:anim calcmode="lin" valueType="num">
                                      <p:cBhvr>
                                        <p:cTn id="20" dur="500" fill="hold"/>
                                        <p:tgtEl>
                                          <p:spTgt spid="105"/>
                                        </p:tgtEl>
                                        <p:attrNameLst>
                                          <p:attrName>ppt_h</p:attrName>
                                        </p:attrNameLst>
                                      </p:cBhvr>
                                      <p:tavLst>
                                        <p:tav tm="0">
                                          <p:val>
                                            <p:fltVal val="0"/>
                                          </p:val>
                                        </p:tav>
                                        <p:tav tm="100000">
                                          <p:val>
                                            <p:strVal val="#ppt_h"/>
                                          </p:val>
                                        </p:tav>
                                      </p:tavLst>
                                    </p:anim>
                                    <p:animEffect transition="in" filter="fade">
                                      <p:cBhvr>
                                        <p:cTn id="21" dur="500"/>
                                        <p:tgtEl>
                                          <p:spTgt spid="10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animEffect transition="in" filter="fade">
                                      <p:cBhvr>
                                        <p:cTn id="57" dur="500"/>
                                        <p:tgtEl>
                                          <p:spTgt spid="10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additive="base">
                                        <p:cTn id="67" dur="1000" fill="hold"/>
                                        <p:tgtEl>
                                          <p:spTgt spid="111"/>
                                        </p:tgtEl>
                                        <p:attrNameLst>
                                          <p:attrName>ppt_x</p:attrName>
                                        </p:attrNameLst>
                                      </p:cBhvr>
                                      <p:tavLst>
                                        <p:tav tm="0">
                                          <p:val>
                                            <p:strVal val="#ppt_x"/>
                                          </p:val>
                                        </p:tav>
                                        <p:tav tm="100000">
                                          <p:val>
                                            <p:strVal val="#ppt_x"/>
                                          </p:val>
                                        </p:tav>
                                      </p:tavLst>
                                    </p:anim>
                                    <p:anim calcmode="lin" valueType="num">
                                      <p:cBhvr additive="base">
                                        <p:cTn id="68" dur="1000" fill="hold"/>
                                        <p:tgtEl>
                                          <p:spTgt spid="111"/>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additive="base">
                                        <p:cTn id="72" dur="500" fill="hold"/>
                                        <p:tgtEl>
                                          <p:spTgt spid="112"/>
                                        </p:tgtEl>
                                        <p:attrNameLst>
                                          <p:attrName>ppt_x</p:attrName>
                                        </p:attrNameLst>
                                      </p:cBhvr>
                                      <p:tavLst>
                                        <p:tav tm="0">
                                          <p:val>
                                            <p:strVal val="1+#ppt_w/2"/>
                                          </p:val>
                                        </p:tav>
                                        <p:tav tm="100000">
                                          <p:val>
                                            <p:strVal val="#ppt_x"/>
                                          </p:val>
                                        </p:tav>
                                      </p:tavLst>
                                    </p:anim>
                                    <p:anim calcmode="lin" valueType="num">
                                      <p:cBhvr additive="base">
                                        <p:cTn id="73" dur="500" fill="hold"/>
                                        <p:tgtEl>
                                          <p:spTgt spid="112"/>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additive="base">
                                        <p:cTn id="82" dur="1000" fill="hold"/>
                                        <p:tgtEl>
                                          <p:spTgt spid="113"/>
                                        </p:tgtEl>
                                        <p:attrNameLst>
                                          <p:attrName>ppt_x</p:attrName>
                                        </p:attrNameLst>
                                      </p:cBhvr>
                                      <p:tavLst>
                                        <p:tav tm="0">
                                          <p:val>
                                            <p:strVal val="#ppt_x"/>
                                          </p:val>
                                        </p:tav>
                                        <p:tav tm="100000">
                                          <p:val>
                                            <p:strVal val="#ppt_x"/>
                                          </p:val>
                                        </p:tav>
                                      </p:tavLst>
                                    </p:anim>
                                    <p:anim calcmode="lin" valueType="num">
                                      <p:cBhvr additive="base">
                                        <p:cTn id="83" dur="1000" fill="hold"/>
                                        <p:tgtEl>
                                          <p:spTgt spid="113"/>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500" fill="hold"/>
                                        <p:tgtEl>
                                          <p:spTgt spid="122"/>
                                        </p:tgtEl>
                                        <p:attrNameLst>
                                          <p:attrName>ppt_w</p:attrName>
                                        </p:attrNameLst>
                                      </p:cBhvr>
                                      <p:tavLst>
                                        <p:tav tm="0">
                                          <p:val>
                                            <p:fltVal val="0"/>
                                          </p:val>
                                        </p:tav>
                                        <p:tav tm="100000">
                                          <p:val>
                                            <p:strVal val="#ppt_w"/>
                                          </p:val>
                                        </p:tav>
                                      </p:tavLst>
                                    </p:anim>
                                    <p:anim calcmode="lin" valueType="num">
                                      <p:cBhvr>
                                        <p:cTn id="88" dur="500" fill="hold"/>
                                        <p:tgtEl>
                                          <p:spTgt spid="122"/>
                                        </p:tgtEl>
                                        <p:attrNameLst>
                                          <p:attrName>ppt_h</p:attrName>
                                        </p:attrNameLst>
                                      </p:cBhvr>
                                      <p:tavLst>
                                        <p:tav tm="0">
                                          <p:val>
                                            <p:fltVal val="0"/>
                                          </p:val>
                                        </p:tav>
                                        <p:tav tm="100000">
                                          <p:val>
                                            <p:strVal val="#ppt_h"/>
                                          </p:val>
                                        </p:tav>
                                      </p:tavLst>
                                    </p:anim>
                                    <p:animEffect transition="in" filter="fade">
                                      <p:cBhvr>
                                        <p:cTn id="89" dur="500"/>
                                        <p:tgtEl>
                                          <p:spTgt spid="122"/>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1000" fill="hold"/>
                                        <p:tgtEl>
                                          <p:spTgt spid="116"/>
                                        </p:tgtEl>
                                        <p:attrNameLst>
                                          <p:attrName>ppt_x</p:attrName>
                                        </p:attrNameLst>
                                      </p:cBhvr>
                                      <p:tavLst>
                                        <p:tav tm="0">
                                          <p:val>
                                            <p:strVal val="#ppt_x"/>
                                          </p:val>
                                        </p:tav>
                                        <p:tav tm="100000">
                                          <p:val>
                                            <p:strVal val="#ppt_x"/>
                                          </p:val>
                                        </p:tav>
                                      </p:tavLst>
                                    </p:anim>
                                    <p:anim calcmode="lin" valueType="num">
                                      <p:cBhvr additive="base">
                                        <p:cTn id="93" dur="1000" fill="hold"/>
                                        <p:tgtEl>
                                          <p:spTgt spid="116"/>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additive="base">
                                        <p:cTn id="102" dur="1000" fill="hold"/>
                                        <p:tgtEl>
                                          <p:spTgt spid="119"/>
                                        </p:tgtEl>
                                        <p:attrNameLst>
                                          <p:attrName>ppt_x</p:attrName>
                                        </p:attrNameLst>
                                      </p:cBhvr>
                                      <p:tavLst>
                                        <p:tav tm="0">
                                          <p:val>
                                            <p:strVal val="#ppt_x"/>
                                          </p:val>
                                        </p:tav>
                                        <p:tav tm="100000">
                                          <p:val>
                                            <p:strVal val="#ppt_x"/>
                                          </p:val>
                                        </p:tav>
                                      </p:tavLst>
                                    </p:anim>
                                    <p:anim calcmode="lin" valueType="num">
                                      <p:cBhvr additive="base">
                                        <p:cTn id="103"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31" name="组合 30"/>
          <p:cNvGrpSpPr/>
          <p:nvPr/>
        </p:nvGrpSpPr>
        <p:grpSpPr>
          <a:xfrm>
            <a:off x="5149705" y="3236603"/>
            <a:ext cx="2912459" cy="1553587"/>
            <a:chOff x="5164571" y="3266337"/>
            <a:chExt cx="2912458" cy="1553587"/>
          </a:xfrm>
        </p:grpSpPr>
        <p:sp>
          <p:nvSpPr>
            <p:cNvPr id="33" name="Rounded Rectangle 6"/>
            <p:cNvSpPr/>
            <p:nvPr/>
          </p:nvSpPr>
          <p:spPr>
            <a:xfrm>
              <a:off x="6184825" y="3266337"/>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ounded Rectangle 7"/>
            <p:cNvSpPr/>
            <p:nvPr/>
          </p:nvSpPr>
          <p:spPr>
            <a:xfrm rot="5400000">
              <a:off x="6717933" y="3799062"/>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8"/>
            <p:cNvSpPr/>
            <p:nvPr/>
          </p:nvSpPr>
          <p:spPr>
            <a:xfrm rot="8183085">
              <a:off x="5164571" y="4101718"/>
              <a:ext cx="2912458" cy="48813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Oval 9"/>
            <p:cNvSpPr/>
            <p:nvPr/>
          </p:nvSpPr>
          <p:spPr>
            <a:xfrm>
              <a:off x="7298703" y="3319150"/>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a:t>
              </a:r>
              <a:endPar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2"/>
            <p:cNvSpPr txBox="1"/>
            <p:nvPr/>
          </p:nvSpPr>
          <p:spPr>
            <a:xfrm rot="18958774">
              <a:off x="6007946" y="4325912"/>
              <a:ext cx="902811" cy="307777"/>
            </a:xfrm>
            <a:prstGeom prst="rect">
              <a:avLst/>
            </a:prstGeom>
            <a:noFill/>
          </p:spPr>
          <p:txBody>
            <a:bodyPr wrap="none" rtlCol="0">
              <a:spAutoFit/>
            </a:bodyPr>
            <a:lstStyle/>
            <a:p>
              <a:r>
                <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38" name="组合 37"/>
          <p:cNvGrpSpPr/>
          <p:nvPr/>
        </p:nvGrpSpPr>
        <p:grpSpPr>
          <a:xfrm>
            <a:off x="6902390" y="2632171"/>
            <a:ext cx="2912459" cy="1553587"/>
            <a:chOff x="6917256" y="2661904"/>
            <a:chExt cx="2912458" cy="1553587"/>
          </a:xfrm>
        </p:grpSpPr>
        <p:sp>
          <p:nvSpPr>
            <p:cNvPr id="39" name="Rounded Rectangle 18"/>
            <p:cNvSpPr/>
            <p:nvPr/>
          </p:nvSpPr>
          <p:spPr>
            <a:xfrm>
              <a:off x="7937510" y="2661904"/>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Rounded Rectangle 19"/>
            <p:cNvSpPr/>
            <p:nvPr/>
          </p:nvSpPr>
          <p:spPr>
            <a:xfrm rot="5400000">
              <a:off x="8470619" y="3194629"/>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Rounded Rectangle 20"/>
            <p:cNvSpPr/>
            <p:nvPr/>
          </p:nvSpPr>
          <p:spPr>
            <a:xfrm rot="8183085">
              <a:off x="6917256" y="3497286"/>
              <a:ext cx="2912458" cy="48813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Oval 21"/>
            <p:cNvSpPr/>
            <p:nvPr/>
          </p:nvSpPr>
          <p:spPr>
            <a:xfrm>
              <a:off x="9051388" y="2714717"/>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B</a:t>
              </a:r>
              <a:endPar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3"/>
            <p:cNvSpPr txBox="1"/>
            <p:nvPr/>
          </p:nvSpPr>
          <p:spPr>
            <a:xfrm rot="18958774">
              <a:off x="7815164" y="3668136"/>
              <a:ext cx="902811" cy="307777"/>
            </a:xfrm>
            <a:prstGeom prst="rect">
              <a:avLst/>
            </a:prstGeom>
            <a:noFill/>
          </p:spPr>
          <p:txBody>
            <a:bodyPr wrap="none" rtlCol="0">
              <a:spAutoFit/>
            </a:bodyPr>
            <a:lstStyle/>
            <a:p>
              <a:r>
                <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52" name="组合 51"/>
          <p:cNvGrpSpPr/>
          <p:nvPr/>
        </p:nvGrpSpPr>
        <p:grpSpPr>
          <a:xfrm>
            <a:off x="8655075" y="2027739"/>
            <a:ext cx="2912459" cy="1553587"/>
            <a:chOff x="8669942" y="2057472"/>
            <a:chExt cx="2912458" cy="1553587"/>
          </a:xfrm>
        </p:grpSpPr>
        <p:sp>
          <p:nvSpPr>
            <p:cNvPr id="53" name="Rounded Rectangle 26"/>
            <p:cNvSpPr/>
            <p:nvPr/>
          </p:nvSpPr>
          <p:spPr>
            <a:xfrm>
              <a:off x="9690195" y="2057472"/>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Rounded Rectangle 27"/>
            <p:cNvSpPr/>
            <p:nvPr/>
          </p:nvSpPr>
          <p:spPr>
            <a:xfrm rot="5400000">
              <a:off x="10223304" y="2590197"/>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Rounded Rectangle 28"/>
            <p:cNvSpPr/>
            <p:nvPr/>
          </p:nvSpPr>
          <p:spPr>
            <a:xfrm rot="8183085">
              <a:off x="8669942" y="2892853"/>
              <a:ext cx="2912458" cy="48813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Oval 29"/>
            <p:cNvSpPr/>
            <p:nvPr/>
          </p:nvSpPr>
          <p:spPr>
            <a:xfrm>
              <a:off x="10804074" y="2110285"/>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a:t>
              </a:r>
              <a:endParaRPr 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34"/>
            <p:cNvSpPr txBox="1"/>
            <p:nvPr/>
          </p:nvSpPr>
          <p:spPr>
            <a:xfrm rot="18958774">
              <a:off x="9603454" y="3027200"/>
              <a:ext cx="902811" cy="307777"/>
            </a:xfrm>
            <a:prstGeom prst="rect">
              <a:avLst/>
            </a:prstGeom>
            <a:noFill/>
          </p:spPr>
          <p:txBody>
            <a:bodyPr wrap="none" rtlCol="0">
              <a:spAutoFit/>
            </a:bodyPr>
            <a:lstStyle/>
            <a:p>
              <a:r>
                <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58" name="Oval 36"/>
          <p:cNvSpPr/>
          <p:nvPr/>
        </p:nvSpPr>
        <p:spPr>
          <a:xfrm>
            <a:off x="1209217" y="2734015"/>
            <a:ext cx="707083" cy="7070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rPr>
              <a:t>A</a:t>
            </a:r>
            <a:endPar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9" name="Oval 37"/>
          <p:cNvSpPr/>
          <p:nvPr/>
        </p:nvSpPr>
        <p:spPr>
          <a:xfrm>
            <a:off x="1209217" y="3585207"/>
            <a:ext cx="707083" cy="707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rPr>
              <a:t>B</a:t>
            </a:r>
            <a:endPar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0" name="Oval 38"/>
          <p:cNvSpPr/>
          <p:nvPr/>
        </p:nvSpPr>
        <p:spPr>
          <a:xfrm>
            <a:off x="1209217" y="4436398"/>
            <a:ext cx="707083" cy="7070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rPr>
              <a:t>C</a:t>
            </a:r>
            <a:endParaRPr lang="en-US" sz="32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1" name="TextBox 39"/>
          <p:cNvSpPr txBox="1"/>
          <p:nvPr/>
        </p:nvSpPr>
        <p:spPr>
          <a:xfrm>
            <a:off x="2017451" y="2806488"/>
            <a:ext cx="3031624" cy="707886"/>
          </a:xfrm>
          <a:prstGeom prst="rect">
            <a:avLst/>
          </a:prstGeom>
          <a:noFill/>
        </p:spPr>
        <p:txBody>
          <a:bodyPr wrap="square" rtlCol="0">
            <a:spAutoFit/>
          </a:bodyPr>
          <a:lstStyle/>
          <a:p>
            <a:r>
              <a:rPr lang="zh-CN" altLang="en-US" sz="1600" b="1"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2" name="TextBox 40"/>
          <p:cNvSpPr txBox="1"/>
          <p:nvPr/>
        </p:nvSpPr>
        <p:spPr>
          <a:xfrm>
            <a:off x="2012529" y="3658082"/>
            <a:ext cx="3031624" cy="707886"/>
          </a:xfrm>
          <a:prstGeom prst="rect">
            <a:avLst/>
          </a:prstGeom>
          <a:noFill/>
        </p:spPr>
        <p:txBody>
          <a:bodyPr wrap="square"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3" name="TextBox 41"/>
          <p:cNvSpPr txBox="1"/>
          <p:nvPr/>
        </p:nvSpPr>
        <p:spPr>
          <a:xfrm>
            <a:off x="2012529" y="4508871"/>
            <a:ext cx="3031624" cy="707886"/>
          </a:xfrm>
          <a:prstGeom prst="rect">
            <a:avLst/>
          </a:prstGeom>
          <a:noFill/>
        </p:spPr>
        <p:txBody>
          <a:bodyPr wrap="square" rtlCol="0">
            <a:spAutoFit/>
          </a:bodyPr>
          <a:lstStyle/>
          <a:p>
            <a:r>
              <a:rPr lang="zh-CN" altLang="en-US" sz="1600" b="1"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6" name="文本框 25"/>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4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4000">
                                          <p:cBhvr additive="base">
                                            <p:cTn id="7" dur="250" fill="hold"/>
                                            <p:tgtEl>
                                              <p:spTgt spid="31"/>
                                            </p:tgtEl>
                                            <p:attrNameLst>
                                              <p:attrName>ppt_x</p:attrName>
                                            </p:attrNameLst>
                                          </p:cBhvr>
                                          <p:tavLst>
                                            <p:tav tm="0">
                                              <p:val>
                                                <p:strVal val="0-#ppt_w/2"/>
                                              </p:val>
                                            </p:tav>
                                            <p:tav tm="100000">
                                              <p:val>
                                                <p:strVal val="#ppt_x"/>
                                              </p:val>
                                            </p:tav>
                                          </p:tavLst>
                                        </p:anim>
                                        <p:anim calcmode="lin" valueType="num" p14:bounceEnd="64000">
                                          <p:cBhvr additive="base">
                                            <p:cTn id="8" dur="2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4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64000">
                                          <p:cBhvr additive="base">
                                            <p:cTn id="12" dur="250" fill="hold"/>
                                            <p:tgtEl>
                                              <p:spTgt spid="38"/>
                                            </p:tgtEl>
                                            <p:attrNameLst>
                                              <p:attrName>ppt_x</p:attrName>
                                            </p:attrNameLst>
                                          </p:cBhvr>
                                          <p:tavLst>
                                            <p:tav tm="0">
                                              <p:val>
                                                <p:strVal val="0-#ppt_w/2"/>
                                              </p:val>
                                            </p:tav>
                                            <p:tav tm="100000">
                                              <p:val>
                                                <p:strVal val="#ppt_x"/>
                                              </p:val>
                                            </p:tav>
                                          </p:tavLst>
                                        </p:anim>
                                        <p:anim calcmode="lin" valueType="num" p14:bounceEnd="64000">
                                          <p:cBhvr additive="base">
                                            <p:cTn id="13" dur="25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14:presetBounceEnd="64000">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14:bounceEnd="64000">
                                          <p:cBhvr additive="base">
                                            <p:cTn id="17" dur="250" fill="hold"/>
                                            <p:tgtEl>
                                              <p:spTgt spid="52"/>
                                            </p:tgtEl>
                                            <p:attrNameLst>
                                              <p:attrName>ppt_x</p:attrName>
                                            </p:attrNameLst>
                                          </p:cBhvr>
                                          <p:tavLst>
                                            <p:tav tm="0">
                                              <p:val>
                                                <p:strVal val="0-#ppt_w/2"/>
                                              </p:val>
                                            </p:tav>
                                            <p:tav tm="100000">
                                              <p:val>
                                                <p:strVal val="#ppt_x"/>
                                              </p:val>
                                            </p:tav>
                                          </p:tavLst>
                                        </p:anim>
                                        <p:anim calcmode="lin" valueType="num" p14:bounceEnd="64000">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500"/>
                                </p:stCondLst>
                                <p:childTnLst>
                                  <p:par>
                                    <p:cTn id="37" presetID="50" presetClass="entr" presetSubtype="0" decel="10000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strVal val="#ppt_w+.3"/>
                                              </p:val>
                                            </p:tav>
                                            <p:tav tm="100000">
                                              <p:val>
                                                <p:strVal val="#ppt_w"/>
                                              </p:val>
                                            </p:tav>
                                          </p:tavLst>
                                        </p:anim>
                                        <p:anim calcmode="lin" valueType="num">
                                          <p:cBhvr>
                                            <p:cTn id="40" dur="500" fill="hold"/>
                                            <p:tgtEl>
                                              <p:spTgt spid="61"/>
                                            </p:tgtEl>
                                            <p:attrNameLst>
                                              <p:attrName>ppt_h</p:attrName>
                                            </p:attrNameLst>
                                          </p:cBhvr>
                                          <p:tavLst>
                                            <p:tav tm="0">
                                              <p:val>
                                                <p:strVal val="#ppt_h"/>
                                              </p:val>
                                            </p:tav>
                                            <p:tav tm="100000">
                                              <p:val>
                                                <p:strVal val="#ppt_h"/>
                                              </p:val>
                                            </p:tav>
                                          </p:tavLst>
                                        </p:anim>
                                        <p:animEffect transition="in" filter="fade">
                                          <p:cBhvr>
                                            <p:cTn id="41" dur="500"/>
                                            <p:tgtEl>
                                              <p:spTgt spid="61"/>
                                            </p:tgtEl>
                                          </p:cBhvr>
                                        </p:animEffect>
                                      </p:childTnLst>
                                    </p:cTn>
                                  </p:par>
                                </p:childTnLst>
                              </p:cTn>
                            </p:par>
                            <p:par>
                              <p:cTn id="42" fill="hold">
                                <p:stCondLst>
                                  <p:cond delay="1000"/>
                                </p:stCondLst>
                                <p:childTnLst>
                                  <p:par>
                                    <p:cTn id="43" presetID="50" presetClass="entr" presetSubtype="0" decel="10000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strVal val="#ppt_w+.3"/>
                                              </p:val>
                                            </p:tav>
                                            <p:tav tm="100000">
                                              <p:val>
                                                <p:strVal val="#ppt_w"/>
                                              </p:val>
                                            </p:tav>
                                          </p:tavLst>
                                        </p:anim>
                                        <p:anim calcmode="lin" valueType="num">
                                          <p:cBhvr>
                                            <p:cTn id="46" dur="500" fill="hold"/>
                                            <p:tgtEl>
                                              <p:spTgt spid="62"/>
                                            </p:tgtEl>
                                            <p:attrNameLst>
                                              <p:attrName>ppt_h</p:attrName>
                                            </p:attrNameLst>
                                          </p:cBhvr>
                                          <p:tavLst>
                                            <p:tav tm="0">
                                              <p:val>
                                                <p:strVal val="#ppt_h"/>
                                              </p:val>
                                            </p:tav>
                                            <p:tav tm="100000">
                                              <p:val>
                                                <p:strVal val="#ppt_h"/>
                                              </p:val>
                                            </p:tav>
                                          </p:tavLst>
                                        </p:anim>
                                        <p:animEffect transition="in" filter="fade">
                                          <p:cBhvr>
                                            <p:cTn id="47" dur="500"/>
                                            <p:tgtEl>
                                              <p:spTgt spid="62"/>
                                            </p:tgtEl>
                                          </p:cBhvr>
                                        </p:animEffect>
                                      </p:childTnLst>
                                    </p:cTn>
                                  </p:par>
                                </p:childTnLst>
                              </p:cTn>
                            </p:par>
                            <p:par>
                              <p:cTn id="48" fill="hold">
                                <p:stCondLst>
                                  <p:cond delay="1500"/>
                                </p:stCondLst>
                                <p:childTnLst>
                                  <p:par>
                                    <p:cTn id="49" presetID="50" presetClass="entr" presetSubtype="0" decel="10000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strVal val="#ppt_w+.3"/>
                                              </p:val>
                                            </p:tav>
                                            <p:tav tm="100000">
                                              <p:val>
                                                <p:strVal val="#ppt_w"/>
                                              </p:val>
                                            </p:tav>
                                          </p:tavLst>
                                        </p:anim>
                                        <p:anim calcmode="lin" valueType="num">
                                          <p:cBhvr>
                                            <p:cTn id="52" dur="500" fill="hold"/>
                                            <p:tgtEl>
                                              <p:spTgt spid="63"/>
                                            </p:tgtEl>
                                            <p:attrNameLst>
                                              <p:attrName>ppt_h</p:attrName>
                                            </p:attrNameLst>
                                          </p:cBhvr>
                                          <p:tavLst>
                                            <p:tav tm="0">
                                              <p:val>
                                                <p:strVal val="#ppt_h"/>
                                              </p:val>
                                            </p:tav>
                                            <p:tav tm="100000">
                                              <p:val>
                                                <p:strVal val="#ppt_h"/>
                                              </p:val>
                                            </p:tav>
                                          </p:tavLst>
                                        </p:anim>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p:bldP spid="6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0-#ppt_w/2"/>
                                              </p:val>
                                            </p:tav>
                                            <p:tav tm="100000">
                                              <p:val>
                                                <p:strVal val="#ppt_x"/>
                                              </p:val>
                                            </p:tav>
                                          </p:tavLst>
                                        </p:anim>
                                        <p:anim calcmode="lin" valueType="num">
                                          <p:cBhvr additive="base">
                                            <p:cTn id="8" dur="2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50" fill="hold"/>
                                            <p:tgtEl>
                                              <p:spTgt spid="38"/>
                                            </p:tgtEl>
                                            <p:attrNameLst>
                                              <p:attrName>ppt_x</p:attrName>
                                            </p:attrNameLst>
                                          </p:cBhvr>
                                          <p:tavLst>
                                            <p:tav tm="0">
                                              <p:val>
                                                <p:strVal val="0-#ppt_w/2"/>
                                              </p:val>
                                            </p:tav>
                                            <p:tav tm="100000">
                                              <p:val>
                                                <p:strVal val="#ppt_x"/>
                                              </p:val>
                                            </p:tav>
                                          </p:tavLst>
                                        </p:anim>
                                        <p:anim calcmode="lin" valueType="num">
                                          <p:cBhvr additive="base">
                                            <p:cTn id="13" dur="25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fill="hold"/>
                                            <p:tgtEl>
                                              <p:spTgt spid="52"/>
                                            </p:tgtEl>
                                            <p:attrNameLst>
                                              <p:attrName>ppt_x</p:attrName>
                                            </p:attrNameLst>
                                          </p:cBhvr>
                                          <p:tavLst>
                                            <p:tav tm="0">
                                              <p:val>
                                                <p:strVal val="0-#ppt_w/2"/>
                                              </p:val>
                                            </p:tav>
                                            <p:tav tm="100000">
                                              <p:val>
                                                <p:strVal val="#ppt_x"/>
                                              </p:val>
                                            </p:tav>
                                          </p:tavLst>
                                        </p:anim>
                                        <p:anim calcmode="lin" valueType="num">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500"/>
                                </p:stCondLst>
                                <p:childTnLst>
                                  <p:par>
                                    <p:cTn id="37" presetID="50" presetClass="entr" presetSubtype="0" decel="10000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strVal val="#ppt_w+.3"/>
                                              </p:val>
                                            </p:tav>
                                            <p:tav tm="100000">
                                              <p:val>
                                                <p:strVal val="#ppt_w"/>
                                              </p:val>
                                            </p:tav>
                                          </p:tavLst>
                                        </p:anim>
                                        <p:anim calcmode="lin" valueType="num">
                                          <p:cBhvr>
                                            <p:cTn id="40" dur="500" fill="hold"/>
                                            <p:tgtEl>
                                              <p:spTgt spid="61"/>
                                            </p:tgtEl>
                                            <p:attrNameLst>
                                              <p:attrName>ppt_h</p:attrName>
                                            </p:attrNameLst>
                                          </p:cBhvr>
                                          <p:tavLst>
                                            <p:tav tm="0">
                                              <p:val>
                                                <p:strVal val="#ppt_h"/>
                                              </p:val>
                                            </p:tav>
                                            <p:tav tm="100000">
                                              <p:val>
                                                <p:strVal val="#ppt_h"/>
                                              </p:val>
                                            </p:tav>
                                          </p:tavLst>
                                        </p:anim>
                                        <p:animEffect transition="in" filter="fade">
                                          <p:cBhvr>
                                            <p:cTn id="41" dur="500"/>
                                            <p:tgtEl>
                                              <p:spTgt spid="61"/>
                                            </p:tgtEl>
                                          </p:cBhvr>
                                        </p:animEffect>
                                      </p:childTnLst>
                                    </p:cTn>
                                  </p:par>
                                </p:childTnLst>
                              </p:cTn>
                            </p:par>
                            <p:par>
                              <p:cTn id="42" fill="hold">
                                <p:stCondLst>
                                  <p:cond delay="1000"/>
                                </p:stCondLst>
                                <p:childTnLst>
                                  <p:par>
                                    <p:cTn id="43" presetID="50" presetClass="entr" presetSubtype="0" decel="10000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strVal val="#ppt_w+.3"/>
                                              </p:val>
                                            </p:tav>
                                            <p:tav tm="100000">
                                              <p:val>
                                                <p:strVal val="#ppt_w"/>
                                              </p:val>
                                            </p:tav>
                                          </p:tavLst>
                                        </p:anim>
                                        <p:anim calcmode="lin" valueType="num">
                                          <p:cBhvr>
                                            <p:cTn id="46" dur="500" fill="hold"/>
                                            <p:tgtEl>
                                              <p:spTgt spid="62"/>
                                            </p:tgtEl>
                                            <p:attrNameLst>
                                              <p:attrName>ppt_h</p:attrName>
                                            </p:attrNameLst>
                                          </p:cBhvr>
                                          <p:tavLst>
                                            <p:tav tm="0">
                                              <p:val>
                                                <p:strVal val="#ppt_h"/>
                                              </p:val>
                                            </p:tav>
                                            <p:tav tm="100000">
                                              <p:val>
                                                <p:strVal val="#ppt_h"/>
                                              </p:val>
                                            </p:tav>
                                          </p:tavLst>
                                        </p:anim>
                                        <p:animEffect transition="in" filter="fade">
                                          <p:cBhvr>
                                            <p:cTn id="47" dur="500"/>
                                            <p:tgtEl>
                                              <p:spTgt spid="62"/>
                                            </p:tgtEl>
                                          </p:cBhvr>
                                        </p:animEffect>
                                      </p:childTnLst>
                                    </p:cTn>
                                  </p:par>
                                </p:childTnLst>
                              </p:cTn>
                            </p:par>
                            <p:par>
                              <p:cTn id="48" fill="hold">
                                <p:stCondLst>
                                  <p:cond delay="1500"/>
                                </p:stCondLst>
                                <p:childTnLst>
                                  <p:par>
                                    <p:cTn id="49" presetID="50" presetClass="entr" presetSubtype="0" decel="10000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strVal val="#ppt_w+.3"/>
                                              </p:val>
                                            </p:tav>
                                            <p:tav tm="100000">
                                              <p:val>
                                                <p:strVal val="#ppt_w"/>
                                              </p:val>
                                            </p:tav>
                                          </p:tavLst>
                                        </p:anim>
                                        <p:anim calcmode="lin" valueType="num">
                                          <p:cBhvr>
                                            <p:cTn id="52" dur="500" fill="hold"/>
                                            <p:tgtEl>
                                              <p:spTgt spid="63"/>
                                            </p:tgtEl>
                                            <p:attrNameLst>
                                              <p:attrName>ppt_h</p:attrName>
                                            </p:attrNameLst>
                                          </p:cBhvr>
                                          <p:tavLst>
                                            <p:tav tm="0">
                                              <p:val>
                                                <p:strVal val="#ppt_h"/>
                                              </p:val>
                                            </p:tav>
                                            <p:tav tm="100000">
                                              <p:val>
                                                <p:strVal val="#ppt_h"/>
                                              </p:val>
                                            </p:tav>
                                          </p:tavLst>
                                        </p:anim>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p:bldP spid="62" grpId="0"/>
          <p:bldP spid="6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21" name="组合 20"/>
          <p:cNvGrpSpPr/>
          <p:nvPr/>
        </p:nvGrpSpPr>
        <p:grpSpPr bwMode="auto">
          <a:xfrm>
            <a:off x="3526104" y="1968117"/>
            <a:ext cx="5207511" cy="3946365"/>
            <a:chOff x="2588507" y="1383995"/>
            <a:chExt cx="3907055" cy="2960894"/>
          </a:xfrm>
        </p:grpSpPr>
        <p:sp>
          <p:nvSpPr>
            <p:cNvPr id="22" name="Freeform 2"/>
            <p:cNvSpPr/>
            <p:nvPr/>
          </p:nvSpPr>
          <p:spPr bwMode="blackWhite">
            <a:xfrm>
              <a:off x="3884379" y="1784073"/>
              <a:ext cx="1248896" cy="2560816"/>
            </a:xfrm>
            <a:custGeom>
              <a:avLst/>
              <a:gdLst>
                <a:gd name="T0" fmla="*/ 623726 w 865"/>
                <a:gd name="T1" fmla="*/ 0 h 1828"/>
                <a:gd name="T2" fmla="*/ 809978 w 865"/>
                <a:gd name="T3" fmla="*/ 1159932 h 1828"/>
                <a:gd name="T4" fmla="*/ 809978 w 865"/>
                <a:gd name="T5" fmla="*/ 2155961 h 1828"/>
                <a:gd name="T6" fmla="*/ 935589 w 865"/>
                <a:gd name="T7" fmla="*/ 2155961 h 1828"/>
                <a:gd name="T8" fmla="*/ 1247452 w 865"/>
                <a:gd name="T9" fmla="*/ 2322666 h 1828"/>
                <a:gd name="T10" fmla="*/ 1247452 w 865"/>
                <a:gd name="T11" fmla="*/ 2559415 h 1828"/>
                <a:gd name="T12" fmla="*/ 0 w 865"/>
                <a:gd name="T13" fmla="*/ 2559415 h 1828"/>
                <a:gd name="T14" fmla="*/ 0 w 865"/>
                <a:gd name="T15" fmla="*/ 2345080 h 1828"/>
                <a:gd name="T16" fmla="*/ 248335 w 865"/>
                <a:gd name="T17" fmla="*/ 2179776 h 1828"/>
                <a:gd name="T18" fmla="*/ 394160 w 865"/>
                <a:gd name="T19" fmla="*/ 2179776 h 1828"/>
                <a:gd name="T20" fmla="*/ 394160 w 865"/>
                <a:gd name="T21" fmla="*/ 1159932 h 1828"/>
                <a:gd name="T22" fmla="*/ 623726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accent1"/>
            </a:solidFill>
            <a:ln>
              <a:noFill/>
            </a:ln>
            <a:effectLst/>
            <a:extLst>
              <a:ext uri="{91240B29-F687-4F45-9708-019B960494DF}">
                <a14:hiddenLine xmlns:a14="http://schemas.microsoft.com/office/drawing/2010/main" w="25400">
                  <a:solidFill>
                    <a:srgbClr val="000000"/>
                  </a:solidFill>
                  <a:prstDash val="solid"/>
                  <a:round/>
                </a14:hiddenLine>
              </a:ext>
              <a:ext uri="{AF507438-7753-43E0-B8FC-AC1667EBCBE1}">
                <a14:hiddenEffects xmlns:a14="http://schemas.microsoft.com/office/drawing/2010/main">
                  <a:effectLst>
                    <a:outerShdw blurRad="152400" dist="38100" dir="5400000" algn="t" rotWithShape="0">
                      <a:srgbClr val="000000">
                        <a:alpha val="95999"/>
                      </a:srgbClr>
                    </a:outerShdw>
                  </a:effectLst>
                </a14:hiddenEffects>
              </a:ext>
            </a:extLst>
          </p:spPr>
          <p:txBody>
            <a:bodyPr lIns="124356" tIns="62179" rIns="124356" bIns="62179" anchor="ctr"/>
            <a:lstStyle/>
            <a:p>
              <a:endParaRPr lang="zh-CN" altLang="en-US" sz="2400"/>
            </a:p>
          </p:txBody>
        </p:sp>
        <p:sp>
          <p:nvSpPr>
            <p:cNvPr id="24" name="Freeform 3"/>
            <p:cNvSpPr/>
            <p:nvPr/>
          </p:nvSpPr>
          <p:spPr bwMode="blackWhite">
            <a:xfrm>
              <a:off x="3085798" y="1383995"/>
              <a:ext cx="2946490" cy="1104666"/>
            </a:xfrm>
            <a:custGeom>
              <a:avLst/>
              <a:gdLst>
                <a:gd name="T0" fmla="*/ 0 w 2042"/>
                <a:gd name="T1" fmla="*/ 1103266 h 789"/>
                <a:gd name="T2" fmla="*/ 2945047 w 2042"/>
                <a:gd name="T3" fmla="*/ 109207 h 789"/>
                <a:gd name="T4" fmla="*/ 2880115 w 2042"/>
                <a:gd name="T5" fmla="*/ 0 h 789"/>
                <a:gd name="T6" fmla="*/ 1421299 w 2042"/>
                <a:gd name="T7" fmla="*/ 249215 h 789"/>
                <a:gd name="T8" fmla="*/ 1203415 w 2042"/>
                <a:gd name="T9" fmla="*/ 322019 h 789"/>
                <a:gd name="T10" fmla="*/ 11544 w 2042"/>
                <a:gd name="T11" fmla="*/ 954857 h 789"/>
                <a:gd name="T12" fmla="*/ 0 w 2042"/>
                <a:gd name="T13" fmla="*/ 1103266 h 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accent2"/>
            </a:solidFill>
            <a:ln>
              <a:noFill/>
            </a:ln>
            <a:effectLst/>
            <a:extLst>
              <a:ext uri="{91240B29-F687-4F45-9708-019B960494DF}">
                <a14:hiddenLine xmlns:a14="http://schemas.microsoft.com/office/drawing/2010/main" w="25400">
                  <a:solidFill>
                    <a:srgbClr val="000000"/>
                  </a:solidFill>
                  <a:prstDash val="solid"/>
                  <a:round/>
                </a14:hiddenLine>
              </a:ext>
              <a:ext uri="{AF507438-7753-43E0-B8FC-AC1667EBCBE1}">
                <a14:hiddenEffects xmlns:a14="http://schemas.microsoft.com/office/drawing/2010/main">
                  <a:effectLst>
                    <a:outerShdw blurRad="152400" dist="38100" dir="5400000" algn="t" rotWithShape="0">
                      <a:srgbClr val="000000">
                        <a:alpha val="95999"/>
                      </a:srgbClr>
                    </a:outerShdw>
                  </a:effectLst>
                </a14:hiddenEffects>
              </a:ext>
            </a:extLst>
          </p:spPr>
          <p:txBody>
            <a:bodyPr lIns="124356" tIns="62179" rIns="124356" bIns="62179" anchor="ctr"/>
            <a:lstStyle/>
            <a:p>
              <a:endParaRPr lang="zh-CN" altLang="en-US" sz="2400"/>
            </a:p>
          </p:txBody>
        </p:sp>
        <p:sp>
          <p:nvSpPr>
            <p:cNvPr id="25" name="Oval 4"/>
            <p:cNvSpPr>
              <a:spLocks noChangeArrowheads="1"/>
            </p:cNvSpPr>
            <p:nvPr/>
          </p:nvSpPr>
          <p:spPr bwMode="blackWhite">
            <a:xfrm>
              <a:off x="4431885" y="1748438"/>
              <a:ext cx="153884" cy="149017"/>
            </a:xfrm>
            <a:prstGeom prst="ellipse">
              <a:avLst/>
            </a:prstGeom>
            <a:gradFill rotWithShape="0">
              <a:gsLst>
                <a:gs pos="0">
                  <a:srgbClr val="FFFFFF"/>
                </a:gs>
                <a:gs pos="100000">
                  <a:srgbClr val="00B0F0"/>
                </a:gs>
              </a:gsLst>
              <a:lin ang="5400000"/>
            </a:gradFill>
            <a:ln>
              <a:noFill/>
            </a:ln>
            <a:effectLst/>
            <a:extLst>
              <a:ext uri="{91240B29-F687-4F45-9708-019B960494DF}">
                <a14:hiddenLine xmlns:a14="http://schemas.microsoft.com/office/drawing/2010/main" w="25400">
                  <a:solidFill>
                    <a:srgbClr val="000000"/>
                  </a:solidFill>
                  <a:round/>
                </a14:hiddenLine>
              </a:ex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pPr>
                <a:lnSpc>
                  <a:spcPct val="120000"/>
                </a:lnSpc>
                <a:defRPr/>
              </a:pPr>
              <a:endParaRPr lang="zh-CN" altLang="en-US" sz="5465" kern="0">
                <a:solidFill>
                  <a:sysClr val="window" lastClr="FFFFFF"/>
                </a:solidFill>
                <a:latin typeface="微软雅黑" panose="020B0503020204020204" pitchFamily="34" charset="-122"/>
                <a:ea typeface="微软雅黑" panose="020B0503020204020204" pitchFamily="34" charset="-122"/>
              </a:endParaRPr>
            </a:p>
          </p:txBody>
        </p:sp>
        <p:sp>
          <p:nvSpPr>
            <p:cNvPr id="26" name="Line 5"/>
            <p:cNvSpPr>
              <a:spLocks noChangeShapeType="1"/>
            </p:cNvSpPr>
            <p:nvPr/>
          </p:nvSpPr>
          <p:spPr bwMode="blackWhite">
            <a:xfrm>
              <a:off x="5933477" y="1523293"/>
              <a:ext cx="529688" cy="1271500"/>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36" name="Line 6"/>
            <p:cNvSpPr>
              <a:spLocks noChangeShapeType="1"/>
            </p:cNvSpPr>
            <p:nvPr/>
          </p:nvSpPr>
          <p:spPr bwMode="blackWhite">
            <a:xfrm>
              <a:off x="5922138" y="1523293"/>
              <a:ext cx="0" cy="1263401"/>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46" name="Line 7"/>
            <p:cNvSpPr>
              <a:spLocks noChangeShapeType="1"/>
            </p:cNvSpPr>
            <p:nvPr/>
          </p:nvSpPr>
          <p:spPr bwMode="blackWhite">
            <a:xfrm flipH="1">
              <a:off x="5363293" y="1526533"/>
              <a:ext cx="552366" cy="1231006"/>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47" name="Freeform 8"/>
            <p:cNvSpPr/>
            <p:nvPr/>
          </p:nvSpPr>
          <p:spPr bwMode="blackWhite">
            <a:xfrm>
              <a:off x="5296880" y="2765639"/>
              <a:ext cx="1198682" cy="385499"/>
            </a:xfrm>
            <a:custGeom>
              <a:avLst/>
              <a:gdLst>
                <a:gd name="T0" fmla="*/ 5777 w 830"/>
                <a:gd name="T1" fmla="*/ 0 h 276"/>
                <a:gd name="T2" fmla="*/ 0 w 830"/>
                <a:gd name="T3" fmla="*/ 39109 h 276"/>
                <a:gd name="T4" fmla="*/ 5777 w 830"/>
                <a:gd name="T5" fmla="*/ 90788 h 276"/>
                <a:gd name="T6" fmla="*/ 23107 w 830"/>
                <a:gd name="T7" fmla="*/ 142467 h 276"/>
                <a:gd name="T8" fmla="*/ 54879 w 830"/>
                <a:gd name="T9" fmla="*/ 194146 h 276"/>
                <a:gd name="T10" fmla="*/ 106870 w 830"/>
                <a:gd name="T11" fmla="*/ 240239 h 276"/>
                <a:gd name="T12" fmla="*/ 168971 w 830"/>
                <a:gd name="T13" fmla="*/ 282141 h 276"/>
                <a:gd name="T14" fmla="*/ 232515 w 830"/>
                <a:gd name="T15" fmla="*/ 311472 h 276"/>
                <a:gd name="T16" fmla="*/ 284506 w 830"/>
                <a:gd name="T17" fmla="*/ 331026 h 276"/>
                <a:gd name="T18" fmla="*/ 345163 w 830"/>
                <a:gd name="T19" fmla="*/ 350581 h 276"/>
                <a:gd name="T20" fmla="*/ 401486 w 830"/>
                <a:gd name="T21" fmla="*/ 363151 h 276"/>
                <a:gd name="T22" fmla="*/ 457810 w 830"/>
                <a:gd name="T23" fmla="*/ 371532 h 276"/>
                <a:gd name="T24" fmla="*/ 511245 w 830"/>
                <a:gd name="T25" fmla="*/ 377119 h 276"/>
                <a:gd name="T26" fmla="*/ 580566 w 830"/>
                <a:gd name="T27" fmla="*/ 384102 h 276"/>
                <a:gd name="T28" fmla="*/ 645555 w 830"/>
                <a:gd name="T29" fmla="*/ 381309 h 276"/>
                <a:gd name="T30" fmla="*/ 707656 w 830"/>
                <a:gd name="T31" fmla="*/ 377119 h 276"/>
                <a:gd name="T32" fmla="*/ 781310 w 830"/>
                <a:gd name="T33" fmla="*/ 370135 h 276"/>
                <a:gd name="T34" fmla="*/ 836189 w 830"/>
                <a:gd name="T35" fmla="*/ 356168 h 276"/>
                <a:gd name="T36" fmla="*/ 895401 w 830"/>
                <a:gd name="T37" fmla="*/ 340803 h 276"/>
                <a:gd name="T38" fmla="*/ 951725 w 830"/>
                <a:gd name="T39" fmla="*/ 321249 h 276"/>
                <a:gd name="T40" fmla="*/ 990718 w 830"/>
                <a:gd name="T41" fmla="*/ 305885 h 276"/>
                <a:gd name="T42" fmla="*/ 1032600 w 830"/>
                <a:gd name="T43" fmla="*/ 280744 h 276"/>
                <a:gd name="T44" fmla="*/ 1064372 w 830"/>
                <a:gd name="T45" fmla="*/ 259793 h 276"/>
                <a:gd name="T46" fmla="*/ 1100477 w 830"/>
                <a:gd name="T47" fmla="*/ 231858 h 276"/>
                <a:gd name="T48" fmla="*/ 1133693 w 830"/>
                <a:gd name="T49" fmla="*/ 205320 h 276"/>
                <a:gd name="T50" fmla="*/ 1155356 w 830"/>
                <a:gd name="T51" fmla="*/ 174592 h 276"/>
                <a:gd name="T52" fmla="*/ 1175575 w 830"/>
                <a:gd name="T53" fmla="*/ 139674 h 276"/>
                <a:gd name="T54" fmla="*/ 1190017 w 830"/>
                <a:gd name="T55" fmla="*/ 101962 h 276"/>
                <a:gd name="T56" fmla="*/ 1197238 w 830"/>
                <a:gd name="T57" fmla="*/ 55869 h 276"/>
                <a:gd name="T58" fmla="*/ 1194349 w 830"/>
                <a:gd name="T59" fmla="*/ 1397 h 276"/>
                <a:gd name="T60" fmla="*/ 5777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3"/>
            </a:solidFill>
            <a:ln w="3175" cap="flat" cmpd="sng" algn="ctr">
              <a:solidFill>
                <a:srgbClr val="D7D7D7"/>
              </a:solidFill>
              <a:prstDash val="solid"/>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48" name="Line 9"/>
            <p:cNvSpPr>
              <a:spLocks noChangeShapeType="1"/>
            </p:cNvSpPr>
            <p:nvPr/>
          </p:nvSpPr>
          <p:spPr bwMode="blackWhite">
            <a:xfrm>
              <a:off x="3223484" y="2435210"/>
              <a:ext cx="529687" cy="1269880"/>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49" name="Line 10"/>
            <p:cNvSpPr>
              <a:spLocks noChangeShapeType="1"/>
            </p:cNvSpPr>
            <p:nvPr/>
          </p:nvSpPr>
          <p:spPr bwMode="blackWhite">
            <a:xfrm>
              <a:off x="3215384" y="2435210"/>
              <a:ext cx="0" cy="1263401"/>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50" name="Line 11"/>
            <p:cNvSpPr>
              <a:spLocks noChangeShapeType="1"/>
            </p:cNvSpPr>
            <p:nvPr/>
          </p:nvSpPr>
          <p:spPr bwMode="blackWhite">
            <a:xfrm flipH="1">
              <a:off x="2646821" y="2436829"/>
              <a:ext cx="560465" cy="1239105"/>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sp>
          <p:nvSpPr>
            <p:cNvPr id="51" name="Freeform 12"/>
            <p:cNvSpPr/>
            <p:nvPr/>
          </p:nvSpPr>
          <p:spPr bwMode="blackWhite">
            <a:xfrm>
              <a:off x="2588507" y="3675935"/>
              <a:ext cx="1198682" cy="385499"/>
            </a:xfrm>
            <a:custGeom>
              <a:avLst/>
              <a:gdLst>
                <a:gd name="T0" fmla="*/ 5777 w 830"/>
                <a:gd name="T1" fmla="*/ 0 h 276"/>
                <a:gd name="T2" fmla="*/ 0 w 830"/>
                <a:gd name="T3" fmla="*/ 39109 h 276"/>
                <a:gd name="T4" fmla="*/ 5777 w 830"/>
                <a:gd name="T5" fmla="*/ 90788 h 276"/>
                <a:gd name="T6" fmla="*/ 23107 w 830"/>
                <a:gd name="T7" fmla="*/ 142467 h 276"/>
                <a:gd name="T8" fmla="*/ 54879 w 830"/>
                <a:gd name="T9" fmla="*/ 194146 h 276"/>
                <a:gd name="T10" fmla="*/ 106870 w 830"/>
                <a:gd name="T11" fmla="*/ 240239 h 276"/>
                <a:gd name="T12" fmla="*/ 168971 w 830"/>
                <a:gd name="T13" fmla="*/ 282141 h 276"/>
                <a:gd name="T14" fmla="*/ 232515 w 830"/>
                <a:gd name="T15" fmla="*/ 311472 h 276"/>
                <a:gd name="T16" fmla="*/ 284506 w 830"/>
                <a:gd name="T17" fmla="*/ 331026 h 276"/>
                <a:gd name="T18" fmla="*/ 345163 w 830"/>
                <a:gd name="T19" fmla="*/ 350581 h 276"/>
                <a:gd name="T20" fmla="*/ 401486 w 830"/>
                <a:gd name="T21" fmla="*/ 363151 h 276"/>
                <a:gd name="T22" fmla="*/ 457810 w 830"/>
                <a:gd name="T23" fmla="*/ 371532 h 276"/>
                <a:gd name="T24" fmla="*/ 511245 w 830"/>
                <a:gd name="T25" fmla="*/ 377119 h 276"/>
                <a:gd name="T26" fmla="*/ 580566 w 830"/>
                <a:gd name="T27" fmla="*/ 384102 h 276"/>
                <a:gd name="T28" fmla="*/ 645555 w 830"/>
                <a:gd name="T29" fmla="*/ 381309 h 276"/>
                <a:gd name="T30" fmla="*/ 707656 w 830"/>
                <a:gd name="T31" fmla="*/ 377119 h 276"/>
                <a:gd name="T32" fmla="*/ 781310 w 830"/>
                <a:gd name="T33" fmla="*/ 370135 h 276"/>
                <a:gd name="T34" fmla="*/ 836189 w 830"/>
                <a:gd name="T35" fmla="*/ 356168 h 276"/>
                <a:gd name="T36" fmla="*/ 895401 w 830"/>
                <a:gd name="T37" fmla="*/ 340803 h 276"/>
                <a:gd name="T38" fmla="*/ 951725 w 830"/>
                <a:gd name="T39" fmla="*/ 321249 h 276"/>
                <a:gd name="T40" fmla="*/ 990718 w 830"/>
                <a:gd name="T41" fmla="*/ 305885 h 276"/>
                <a:gd name="T42" fmla="*/ 1032600 w 830"/>
                <a:gd name="T43" fmla="*/ 280744 h 276"/>
                <a:gd name="T44" fmla="*/ 1064372 w 830"/>
                <a:gd name="T45" fmla="*/ 259793 h 276"/>
                <a:gd name="T46" fmla="*/ 1100477 w 830"/>
                <a:gd name="T47" fmla="*/ 231858 h 276"/>
                <a:gd name="T48" fmla="*/ 1133693 w 830"/>
                <a:gd name="T49" fmla="*/ 205320 h 276"/>
                <a:gd name="T50" fmla="*/ 1155356 w 830"/>
                <a:gd name="T51" fmla="*/ 174592 h 276"/>
                <a:gd name="T52" fmla="*/ 1175575 w 830"/>
                <a:gd name="T53" fmla="*/ 139674 h 276"/>
                <a:gd name="T54" fmla="*/ 1190017 w 830"/>
                <a:gd name="T55" fmla="*/ 101962 h 276"/>
                <a:gd name="T56" fmla="*/ 1197238 w 830"/>
                <a:gd name="T57" fmla="*/ 55869 h 276"/>
                <a:gd name="T58" fmla="*/ 1194349 w 830"/>
                <a:gd name="T59" fmla="*/ 1397 h 276"/>
                <a:gd name="T60" fmla="*/ 5777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1"/>
            </a:solidFill>
            <a:ln w="3175" cap="flat" cmpd="sng" algn="ctr">
              <a:solidFill>
                <a:srgbClr val="D7D7D7"/>
              </a:solidFill>
              <a:prstDash val="solid"/>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56" tIns="62179" rIns="124356" bIns="62179" anchor="ctr"/>
            <a:lstStyle/>
            <a:p>
              <a:endParaRPr lang="zh-CN" altLang="en-US" sz="2400"/>
            </a:p>
          </p:txBody>
        </p:sp>
      </p:grpSp>
      <p:sp>
        <p:nvSpPr>
          <p:cNvPr id="52" name="TextBox 53"/>
          <p:cNvSpPr txBox="1">
            <a:spLocks noChangeArrowheads="1"/>
          </p:cNvSpPr>
          <p:nvPr/>
        </p:nvSpPr>
        <p:spPr bwMode="auto">
          <a:xfrm>
            <a:off x="1221767" y="3663042"/>
            <a:ext cx="2801601" cy="4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defPPr>
              <a:defRPr lang="zh-CN"/>
            </a:defPPr>
            <a:lvl1pPr algn="r" defTabSz="932815">
              <a:spcBef>
                <a:spcPts val="0"/>
              </a:spcBef>
              <a:spcAft>
                <a:spcPts val="0"/>
              </a:spcAft>
              <a:defRPr sz="1600" b="1">
                <a:solidFill>
                  <a:schemeClr val="bg1"/>
                </a:solidFill>
                <a:latin typeface="微软雅黑" panose="020B0503020204020204" pitchFamily="34" charset="-122"/>
                <a:ea typeface="微软雅黑" panose="020B0503020204020204" pitchFamily="34" charset="-122"/>
                <a:cs typeface="宋体" panose="02010600030101010101" pitchFamily="2" charset="-122"/>
              </a:defRPr>
            </a:lvl1pPr>
          </a:lstStyle>
          <a:p>
            <a:pPr algn="l">
              <a:defRPr/>
            </a:pPr>
            <a:r>
              <a:rPr lang="zh-CN" altLang="en-US" sz="2135" kern="0" dirty="0">
                <a:solidFill>
                  <a:schemeClr val="accent1"/>
                </a:solidFill>
              </a:rPr>
              <a:t>单击此处添加标题</a:t>
            </a:r>
            <a:endParaRPr lang="zh-CN" altLang="en-US" sz="2135" kern="0" dirty="0">
              <a:solidFill>
                <a:schemeClr val="accent1"/>
              </a:solidFill>
            </a:endParaRPr>
          </a:p>
        </p:txBody>
      </p:sp>
      <p:sp>
        <p:nvSpPr>
          <p:cNvPr id="53" name="TextBox 16"/>
          <p:cNvSpPr txBox="1">
            <a:spLocks noChangeArrowheads="1"/>
          </p:cNvSpPr>
          <p:nvPr/>
        </p:nvSpPr>
        <p:spPr bwMode="auto">
          <a:xfrm>
            <a:off x="1221765" y="3995257"/>
            <a:ext cx="2350891" cy="148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algn="l" defTabSz="931545">
              <a:defRPr>
                <a:solidFill>
                  <a:schemeClr val="tx1"/>
                </a:solidFill>
                <a:latin typeface="Arial" panose="020B0604020202020204" pitchFamily="34" charset="0"/>
              </a:defRPr>
            </a:lvl1pPr>
            <a:lvl2pPr marL="742950" indent="-285750" algn="l" defTabSz="931545">
              <a:defRPr>
                <a:solidFill>
                  <a:schemeClr val="tx1"/>
                </a:solidFill>
                <a:latin typeface="Arial" panose="020B0604020202020204" pitchFamily="34" charset="0"/>
              </a:defRPr>
            </a:lvl2pPr>
            <a:lvl3pPr marL="1143000" indent="-228600" algn="l" defTabSz="931545">
              <a:defRPr>
                <a:solidFill>
                  <a:schemeClr val="tx1"/>
                </a:solidFill>
                <a:latin typeface="Arial" panose="020B0604020202020204" pitchFamily="34" charset="0"/>
              </a:defRPr>
            </a:lvl3pPr>
            <a:lvl4pPr marL="1600200" indent="-228600" algn="l" defTabSz="931545">
              <a:defRPr>
                <a:solidFill>
                  <a:schemeClr val="tx1"/>
                </a:solidFill>
                <a:latin typeface="Arial" panose="020B0604020202020204" pitchFamily="34" charset="0"/>
              </a:defRPr>
            </a:lvl4pPr>
            <a:lvl5pPr marL="2057400" indent="-228600" algn="l" defTabSz="931545">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65">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65">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a:spLocks noChangeArrowheads="1"/>
          </p:cNvSpPr>
          <p:nvPr/>
        </p:nvSpPr>
        <p:spPr bwMode="auto">
          <a:xfrm>
            <a:off x="8346382" y="3119226"/>
            <a:ext cx="2856619" cy="4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algn="l" defTabSz="931545">
              <a:defRPr>
                <a:solidFill>
                  <a:schemeClr val="tx1"/>
                </a:solidFill>
                <a:latin typeface="Arial" panose="020B0604020202020204" pitchFamily="34" charset="0"/>
              </a:defRPr>
            </a:lvl1pPr>
            <a:lvl2pPr marL="742950" indent="-285750" algn="l" defTabSz="931545">
              <a:defRPr>
                <a:solidFill>
                  <a:schemeClr val="tx1"/>
                </a:solidFill>
                <a:latin typeface="Arial" panose="020B0604020202020204" pitchFamily="34" charset="0"/>
              </a:defRPr>
            </a:lvl2pPr>
            <a:lvl3pPr marL="1143000" indent="-228600" algn="l" defTabSz="931545">
              <a:defRPr>
                <a:solidFill>
                  <a:schemeClr val="tx1"/>
                </a:solidFill>
                <a:latin typeface="Arial" panose="020B0604020202020204" pitchFamily="34" charset="0"/>
              </a:defRPr>
            </a:lvl3pPr>
            <a:lvl4pPr marL="1600200" indent="-228600" algn="l" defTabSz="931545">
              <a:defRPr>
                <a:solidFill>
                  <a:schemeClr val="tx1"/>
                </a:solidFill>
                <a:latin typeface="Arial" panose="020B0604020202020204" pitchFamily="34" charset="0"/>
              </a:defRPr>
            </a:lvl4pPr>
            <a:lvl5pPr marL="2057400" indent="-228600" algn="l" defTabSz="931545">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gn="r"/>
            <a:r>
              <a:rPr lang="zh-CN" altLang="en-US" sz="2135" b="1">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a:solidFill>
                <a:schemeClr val="accent1"/>
              </a:solidFill>
              <a:ea typeface="微软雅黑" panose="020B0503020204020204" pitchFamily="34" charset="-122"/>
              <a:cs typeface="宋体" panose="02010600030101010101" pitchFamily="2" charset="-122"/>
            </a:endParaRPr>
          </a:p>
        </p:txBody>
      </p:sp>
      <p:sp>
        <p:nvSpPr>
          <p:cNvPr id="55" name="TextBox 18"/>
          <p:cNvSpPr txBox="1">
            <a:spLocks noChangeArrowheads="1"/>
          </p:cNvSpPr>
          <p:nvPr/>
        </p:nvSpPr>
        <p:spPr bwMode="auto">
          <a:xfrm>
            <a:off x="8852110" y="3476834"/>
            <a:ext cx="2350891" cy="148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algn="l" defTabSz="931545">
              <a:defRPr>
                <a:solidFill>
                  <a:schemeClr val="tx1"/>
                </a:solidFill>
                <a:latin typeface="Arial" panose="020B0604020202020204" pitchFamily="34" charset="0"/>
              </a:defRPr>
            </a:lvl1pPr>
            <a:lvl2pPr marL="742950" indent="-285750" algn="l" defTabSz="931545">
              <a:defRPr>
                <a:solidFill>
                  <a:schemeClr val="tx1"/>
                </a:solidFill>
                <a:latin typeface="Arial" panose="020B0604020202020204" pitchFamily="34" charset="0"/>
              </a:defRPr>
            </a:lvl2pPr>
            <a:lvl3pPr marL="1143000" indent="-228600" algn="l" defTabSz="931545">
              <a:defRPr>
                <a:solidFill>
                  <a:schemeClr val="tx1"/>
                </a:solidFill>
                <a:latin typeface="Arial" panose="020B0604020202020204" pitchFamily="34" charset="0"/>
              </a:defRPr>
            </a:lvl3pPr>
            <a:lvl4pPr marL="1600200" indent="-228600" algn="l" defTabSz="931545">
              <a:defRPr>
                <a:solidFill>
                  <a:schemeClr val="tx1"/>
                </a:solidFill>
                <a:latin typeface="Arial" panose="020B0604020202020204" pitchFamily="34" charset="0"/>
              </a:defRPr>
            </a:lvl4pPr>
            <a:lvl5pPr marL="2057400" indent="-228600" algn="l" defTabSz="931545">
              <a:defRPr>
                <a:solidFill>
                  <a:schemeClr val="tx1"/>
                </a:solidFill>
                <a:latin typeface="Arial" panose="020B0604020202020204" pitchFamily="34" charset="0"/>
              </a:defRPr>
            </a:lvl5pPr>
            <a:lvl6pPr marL="2514600" indent="-228600" defTabSz="931545" fontAlgn="base">
              <a:spcBef>
                <a:spcPct val="0"/>
              </a:spcBef>
              <a:spcAft>
                <a:spcPct val="0"/>
              </a:spcAft>
              <a:defRPr>
                <a:solidFill>
                  <a:schemeClr val="tx1"/>
                </a:solidFill>
                <a:latin typeface="Arial" panose="020B0604020202020204" pitchFamily="34" charset="0"/>
              </a:defRPr>
            </a:lvl6pPr>
            <a:lvl7pPr marL="2971800" indent="-228600" defTabSz="931545" fontAlgn="base">
              <a:spcBef>
                <a:spcPct val="0"/>
              </a:spcBef>
              <a:spcAft>
                <a:spcPct val="0"/>
              </a:spcAft>
              <a:defRPr>
                <a:solidFill>
                  <a:schemeClr val="tx1"/>
                </a:solidFill>
                <a:latin typeface="Arial" panose="020B0604020202020204" pitchFamily="34" charset="0"/>
              </a:defRPr>
            </a:lvl7pPr>
            <a:lvl8pPr marL="3429000" indent="-228600" defTabSz="931545" fontAlgn="base">
              <a:spcBef>
                <a:spcPct val="0"/>
              </a:spcBef>
              <a:spcAft>
                <a:spcPct val="0"/>
              </a:spcAft>
              <a:defRPr>
                <a:solidFill>
                  <a:schemeClr val="tx1"/>
                </a:solidFill>
                <a:latin typeface="Arial" panose="020B0604020202020204" pitchFamily="34" charset="0"/>
              </a:defRPr>
            </a:lvl8pPr>
            <a:lvl9pPr marL="3886200" indent="-228600" defTabSz="931545"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65"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6" name="Picture 12" descr="S11_Rafa"/>
          <p:cNvPicPr>
            <a:picLocks noChangeAspect="1" noChangeArrowheads="1"/>
          </p:cNvPicPr>
          <p:nvPr/>
        </p:nvPicPr>
        <p:blipFill>
          <a:blip r:embed="rId2" cstate="email">
            <a:grayscl/>
            <a:lum contrast="12000"/>
          </a:blip>
          <a:srcRect/>
          <a:stretch>
            <a:fillRect/>
          </a:stretch>
        </p:blipFill>
        <p:spPr bwMode="auto">
          <a:xfrm>
            <a:off x="1862917" y="2638893"/>
            <a:ext cx="914117" cy="89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3" descr="S11_Rafa"/>
          <p:cNvPicPr>
            <a:picLocks noChangeAspect="1" noChangeArrowheads="1"/>
          </p:cNvPicPr>
          <p:nvPr/>
        </p:nvPicPr>
        <p:blipFill>
          <a:blip r:embed="rId3" cstate="email">
            <a:grayscl/>
          </a:blip>
          <a:srcRect/>
          <a:stretch>
            <a:fillRect/>
          </a:stretch>
        </p:blipFill>
        <p:spPr bwMode="auto">
          <a:xfrm>
            <a:off x="9554627" y="2063338"/>
            <a:ext cx="947975" cy="93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35" presetClass="emph" presetSubtype="0" repeatCount="5000" fill="hold" nodeType="withEffect">
                                  <p:stCondLst>
                                    <p:cond delay="0"/>
                                  </p:stCondLst>
                                  <p:childTnLst>
                                    <p:anim calcmode="discrete" valueType="str">
                                      <p:cBhvr>
                                        <p:cTn id="14" dur="100" fill="hold"/>
                                        <p:tgtEl>
                                          <p:spTgt spid="56"/>
                                        </p:tgtEl>
                                        <p:attrNameLst>
                                          <p:attrName>style.visibility</p:attrName>
                                        </p:attrNameLst>
                                      </p:cBhvr>
                                      <p:tavLst>
                                        <p:tav tm="0">
                                          <p:val>
                                            <p:strVal val="hidden"/>
                                          </p:val>
                                        </p:tav>
                                        <p:tav tm="50000">
                                          <p:val>
                                            <p:strVal val="visible"/>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par>
                                <p:cTn id="18" presetID="35" presetClass="emph" presetSubtype="0" repeatCount="5000" fill="hold" nodeType="withEffect">
                                  <p:stCondLst>
                                    <p:cond delay="0"/>
                                  </p:stCondLst>
                                  <p:childTnLst>
                                    <p:anim calcmode="discrete" valueType="str">
                                      <p:cBhvr>
                                        <p:cTn id="19" dur="100" fill="hold"/>
                                        <p:tgtEl>
                                          <p:spTgt spid="57"/>
                                        </p:tgtEl>
                                        <p:attrNameLst>
                                          <p:attrName>style.visibility</p:attrName>
                                        </p:attrNameLst>
                                      </p:cBhvr>
                                      <p:tavLst>
                                        <p:tav tm="0">
                                          <p:val>
                                            <p:strVal val="hidden"/>
                                          </p:val>
                                        </p:tav>
                                        <p:tav tm="50000">
                                          <p:val>
                                            <p:strVal val="visible"/>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ppt_x"/>
                                          </p:val>
                                        </p:tav>
                                        <p:tav tm="100000">
                                          <p:val>
                                            <p:strVal val="#ppt_x"/>
                                          </p:val>
                                        </p:tav>
                                      </p:tavLst>
                                    </p:anim>
                                    <p:anim calcmode="lin" valueType="num">
                                      <p:cBhvr additive="base">
                                        <p:cTn id="33" dur="5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 name="椭圆 2"/>
          <p:cNvSpPr/>
          <p:nvPr/>
        </p:nvSpPr>
        <p:spPr>
          <a:xfrm>
            <a:off x="4974972" y="1340768"/>
            <a:ext cx="2088232" cy="20882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原创设计师QQ：598969553              _13"/>
          <p:cNvSpPr/>
          <p:nvPr/>
        </p:nvSpPr>
        <p:spPr>
          <a:xfrm>
            <a:off x="4655840" y="1691008"/>
            <a:ext cx="2726496" cy="1387752"/>
          </a:xfrm>
          <a:prstGeom prst="rect">
            <a:avLst/>
          </a:prstGeom>
        </p:spPr>
        <p:txBody>
          <a:bodyPr wrap="square">
            <a:spAutoFit/>
          </a:bodyPr>
          <a:lstStyle/>
          <a:p>
            <a:pPr algn="ctr">
              <a:lnSpc>
                <a:spcPct val="130000"/>
              </a:lnSpc>
            </a:pPr>
            <a:r>
              <a:rPr lang="en-US" altLang="zh-CN" sz="7200" b="1" dirty="0">
                <a:solidFill>
                  <a:schemeClr val="bg1"/>
                </a:solidFill>
                <a:latin typeface="时尚中黑简体" panose="01010104010101010101" pitchFamily="2" charset="-122"/>
                <a:ea typeface="时尚中黑简体" panose="01010104010101010101" pitchFamily="2" charset="-122"/>
                <a:cs typeface="Open Sans" panose="020B0606030504020204" pitchFamily="34" charset="0"/>
              </a:rPr>
              <a:t>03</a:t>
            </a:r>
            <a:endParaRPr lang="en-GB" altLang="zh-CN" sz="4000" dirty="0">
              <a:solidFill>
                <a:schemeClr val="bg1"/>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30" name="原创设计师QQ：598969553              _13"/>
          <p:cNvSpPr/>
          <p:nvPr/>
        </p:nvSpPr>
        <p:spPr>
          <a:xfrm>
            <a:off x="3791744" y="3501009"/>
            <a:ext cx="4392488" cy="886781"/>
          </a:xfrm>
          <a:prstGeom prst="rect">
            <a:avLst/>
          </a:prstGeom>
        </p:spPr>
        <p:txBody>
          <a:bodyPr wrap="square">
            <a:spAutoFit/>
          </a:bodyPr>
          <a:lstStyle/>
          <a:p>
            <a:pPr algn="ctr">
              <a:lnSpc>
                <a:spcPct val="130000"/>
              </a:lnSpc>
            </a:pPr>
            <a:r>
              <a:rPr lang="zh-CN" altLang="en-US" sz="4400" b="1" dirty="0">
                <a:solidFill>
                  <a:schemeClr val="bg2"/>
                </a:solidFill>
                <a:latin typeface="时尚中黑简体" panose="01010104010101010101" pitchFamily="2" charset="-122"/>
                <a:ea typeface="时尚中黑简体" panose="01010104010101010101" pitchFamily="2" charset="-122"/>
                <a:cs typeface="Open Sans" panose="020B0606030504020204" pitchFamily="34" charset="0"/>
              </a:rPr>
              <a:t>单击添加标题</a:t>
            </a:r>
            <a:endParaRPr lang="en-GB" altLang="zh-CN" sz="3600" dirty="0">
              <a:solidFill>
                <a:schemeClr val="bg2"/>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43" name="文本框 42"/>
          <p:cNvSpPr txBox="1"/>
          <p:nvPr/>
        </p:nvSpPr>
        <p:spPr>
          <a:xfrm>
            <a:off x="2567608" y="4365105"/>
            <a:ext cx="6912768" cy="769313"/>
          </a:xfrm>
          <a:prstGeom prst="rect">
            <a:avLst/>
          </a:prstGeom>
          <a:noFill/>
        </p:spPr>
        <p:txBody>
          <a:bodyPr wrap="square" rtlCol="0">
            <a:spAutoFit/>
          </a:bodyPr>
          <a:lstStyle/>
          <a:p>
            <a:pPr algn="ctr">
              <a:lnSpc>
                <a:spcPct val="150000"/>
              </a:lnSpc>
            </a:pPr>
            <a:r>
              <a:rPr lang="en-US" altLang="zh-CN" sz="1600" dirty="0">
                <a:latin typeface="方正姚体" panose="02010601030101010101" pitchFamily="2" charset="-122"/>
                <a:ea typeface="方正姚体" panose="02010601030101010101" pitchFamily="2" charset="-122"/>
              </a:rPr>
              <a:t>The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resume</a:t>
            </a:r>
            <a:endParaRPr lang="zh-CN" altLang="en-US" sz="1600" dirty="0">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6" name="矩形 9"/>
          <p:cNvSpPr/>
          <p:nvPr/>
        </p:nvSpPr>
        <p:spPr>
          <a:xfrm>
            <a:off x="1526569" y="3613652"/>
            <a:ext cx="9273957" cy="207352"/>
          </a:xfrm>
          <a:custGeom>
            <a:avLst/>
            <a:gdLst/>
            <a:ahLst/>
            <a:cxnLst/>
            <a:rect l="l" t="t" r="r" b="b"/>
            <a:pathLst>
              <a:path w="144016" h="869444">
                <a:moveTo>
                  <a:pt x="0" y="0"/>
                </a:moveTo>
                <a:lnTo>
                  <a:pt x="144016" y="0"/>
                </a:lnTo>
                <a:lnTo>
                  <a:pt x="144016" y="869444"/>
                </a:lnTo>
                <a:lnTo>
                  <a:pt x="0" y="8694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7" tIns="60928" rIns="121857" bIns="60928"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539506" y="1602268"/>
            <a:ext cx="4323883" cy="1444411"/>
            <a:chOff x="549712" y="914400"/>
            <a:chExt cx="3888432" cy="1298476"/>
          </a:xfrm>
        </p:grpSpPr>
        <p:sp>
          <p:nvSpPr>
            <p:cNvPr id="47" name="圆角矩形 46"/>
            <p:cNvSpPr/>
            <p:nvPr/>
          </p:nvSpPr>
          <p:spPr>
            <a:xfrm>
              <a:off x="549712" y="914400"/>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1727684" y="1087388"/>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9" name="Rectangle 13" descr="FD1DDF730CE4456e89755B07FE1653D0# #Rectangle 13"/>
            <p:cNvSpPr>
              <a:spLocks noChangeArrowheads="1"/>
            </p:cNvSpPr>
            <p:nvPr/>
          </p:nvSpPr>
          <p:spPr bwMode="auto">
            <a:xfrm>
              <a:off x="1876107" y="1157527"/>
              <a:ext cx="1460088" cy="3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65" b="1" dirty="0">
                  <a:solidFill>
                    <a:schemeClr val="accent1"/>
                  </a:solidFill>
                  <a:latin typeface="微软雅黑" panose="020B0503020204020204" pitchFamily="34" charset="-122"/>
                  <a:ea typeface="微软雅黑" panose="020B0503020204020204" pitchFamily="34"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endParaRPr>
            </a:p>
          </p:txBody>
        </p:sp>
        <p:sp>
          <p:nvSpPr>
            <p:cNvPr id="50" name="Rectangle 13" descr="FD1DDF730CE4456e89755B07FE1653D0# #Rectangle 13"/>
            <p:cNvSpPr>
              <a:spLocks noChangeArrowheads="1"/>
            </p:cNvSpPr>
            <p:nvPr/>
          </p:nvSpPr>
          <p:spPr bwMode="auto">
            <a:xfrm>
              <a:off x="1876105" y="1425238"/>
              <a:ext cx="2391677" cy="63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21860" tIns="60931" rIns="121860" bIns="60931"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476643" y="1602268"/>
            <a:ext cx="4323883" cy="1444411"/>
            <a:chOff x="4651504" y="914400"/>
            <a:chExt cx="3888432" cy="1298476"/>
          </a:xfrm>
        </p:grpSpPr>
        <p:sp>
          <p:nvSpPr>
            <p:cNvPr id="54" name="圆角矩形 53"/>
            <p:cNvSpPr/>
            <p:nvPr/>
          </p:nvSpPr>
          <p:spPr>
            <a:xfrm>
              <a:off x="4651504" y="914400"/>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5829476" y="1087388"/>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56" name="Rectangle 13" descr="FD1DDF730CE4456e89755B07FE1653D0# #Rectangle 13"/>
            <p:cNvSpPr>
              <a:spLocks noChangeArrowheads="1"/>
            </p:cNvSpPr>
            <p:nvPr/>
          </p:nvSpPr>
          <p:spPr bwMode="auto">
            <a:xfrm>
              <a:off x="5977899" y="1157527"/>
              <a:ext cx="1460088" cy="3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65" b="1" dirty="0">
                  <a:solidFill>
                    <a:schemeClr val="accent1"/>
                  </a:solidFill>
                  <a:latin typeface="微软雅黑" panose="020B0503020204020204" pitchFamily="34" charset="-122"/>
                  <a:ea typeface="微软雅黑" panose="020B0503020204020204" pitchFamily="34"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endParaRPr>
            </a:p>
          </p:txBody>
        </p:sp>
        <p:sp>
          <p:nvSpPr>
            <p:cNvPr id="57" name="Rectangle 13" descr="FD1DDF730CE4456e89755B07FE1653D0# #Rectangle 13"/>
            <p:cNvSpPr>
              <a:spLocks noChangeArrowheads="1"/>
            </p:cNvSpPr>
            <p:nvPr/>
          </p:nvSpPr>
          <p:spPr bwMode="auto">
            <a:xfrm>
              <a:off x="5977897" y="1425238"/>
              <a:ext cx="2391677" cy="63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4785360" y="1128228"/>
              <a:ext cx="870820" cy="870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121860" tIns="60931" rIns="121860" bIns="60931"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6476643" y="4368649"/>
            <a:ext cx="4323883" cy="1444411"/>
            <a:chOff x="4651504" y="3063637"/>
            <a:chExt cx="3888432" cy="1298476"/>
          </a:xfrm>
        </p:grpSpPr>
        <p:sp>
          <p:nvSpPr>
            <p:cNvPr id="69" name="圆角矩形 68"/>
            <p:cNvSpPr/>
            <p:nvPr/>
          </p:nvSpPr>
          <p:spPr>
            <a:xfrm>
              <a:off x="4651504" y="3063637"/>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829476" y="3236625"/>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71" name="Rectangle 13" descr="FD1DDF730CE4456e89755B07FE1653D0# #Rectangle 13"/>
            <p:cNvSpPr>
              <a:spLocks noChangeArrowheads="1"/>
            </p:cNvSpPr>
            <p:nvPr/>
          </p:nvSpPr>
          <p:spPr bwMode="auto">
            <a:xfrm>
              <a:off x="5977899" y="3306764"/>
              <a:ext cx="1460088" cy="3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65" b="1" dirty="0">
                  <a:solidFill>
                    <a:schemeClr val="accent1"/>
                  </a:solidFill>
                  <a:latin typeface="微软雅黑" panose="020B0503020204020204" pitchFamily="34" charset="-122"/>
                  <a:ea typeface="微软雅黑" panose="020B0503020204020204" pitchFamily="34"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endParaRPr>
            </a:p>
          </p:txBody>
        </p:sp>
        <p:sp>
          <p:nvSpPr>
            <p:cNvPr id="72" name="Rectangle 13" descr="FD1DDF730CE4456e89755B07FE1653D0# #Rectangle 13"/>
            <p:cNvSpPr>
              <a:spLocks noChangeArrowheads="1"/>
            </p:cNvSpPr>
            <p:nvPr/>
          </p:nvSpPr>
          <p:spPr bwMode="auto">
            <a:xfrm>
              <a:off x="5977897" y="3574475"/>
              <a:ext cx="2391677" cy="63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785360" y="3277465"/>
              <a:ext cx="870820" cy="870820"/>
              <a:chOff x="4785360" y="3277465"/>
              <a:chExt cx="870820" cy="870820"/>
            </a:xfrm>
          </p:grpSpPr>
          <p:sp>
            <p:nvSpPr>
              <p:cNvPr id="74" name="椭圆 73"/>
              <p:cNvSpPr/>
              <p:nvPr/>
            </p:nvSpPr>
            <p:spPr>
              <a:xfrm>
                <a:off x="4785360" y="3277465"/>
                <a:ext cx="870820" cy="870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pic>
            <p:nvPicPr>
              <p:cNvPr id="75" name="Picture 39"/>
              <p:cNvPicPr>
                <a:picLocks noChangeAspect="1"/>
              </p:cNvPicPr>
              <p:nvPr/>
            </p:nvPicPr>
            <p:blipFill>
              <a:blip r:embed="rId2" cstate="email"/>
              <a:stretch>
                <a:fillRect/>
              </a:stretch>
            </p:blipFill>
            <p:spPr>
              <a:xfrm>
                <a:off x="4996685" y="3438522"/>
                <a:ext cx="448170" cy="529655"/>
              </a:xfrm>
              <a:prstGeom prst="rect">
                <a:avLst/>
              </a:prstGeom>
              <a:ln>
                <a:noFill/>
              </a:ln>
            </p:spPr>
          </p:pic>
        </p:grpSp>
      </p:grpSp>
      <p:grpSp>
        <p:nvGrpSpPr>
          <p:cNvPr id="76" name="组合 75"/>
          <p:cNvGrpSpPr/>
          <p:nvPr/>
        </p:nvGrpSpPr>
        <p:grpSpPr>
          <a:xfrm>
            <a:off x="1539506" y="4384862"/>
            <a:ext cx="4323883" cy="1444411"/>
            <a:chOff x="549712" y="3075801"/>
            <a:chExt cx="3888432" cy="1298476"/>
          </a:xfrm>
        </p:grpSpPr>
        <p:sp>
          <p:nvSpPr>
            <p:cNvPr id="77" name="圆角矩形 76"/>
            <p:cNvSpPr/>
            <p:nvPr/>
          </p:nvSpPr>
          <p:spPr>
            <a:xfrm>
              <a:off x="549712" y="3075801"/>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1727684" y="3248789"/>
              <a:ext cx="0" cy="95250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79" name="Rectangle 13" descr="FD1DDF730CE4456e89755B07FE1653D0# #Rectangle 13"/>
            <p:cNvSpPr>
              <a:spLocks noChangeArrowheads="1"/>
            </p:cNvSpPr>
            <p:nvPr/>
          </p:nvSpPr>
          <p:spPr bwMode="auto">
            <a:xfrm>
              <a:off x="1876107" y="3289629"/>
              <a:ext cx="1460088" cy="3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65" b="1" dirty="0">
                  <a:solidFill>
                    <a:schemeClr val="accent1"/>
                  </a:solidFill>
                  <a:latin typeface="微软雅黑" panose="020B0503020204020204" pitchFamily="34" charset="-122"/>
                  <a:ea typeface="微软雅黑" panose="020B0503020204020204" pitchFamily="34"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endParaRPr>
            </a:p>
          </p:txBody>
        </p:sp>
        <p:sp>
          <p:nvSpPr>
            <p:cNvPr id="80" name="Rectangle 13" descr="FD1DDF730CE4456e89755B07FE1653D0# #Rectangle 13"/>
            <p:cNvSpPr>
              <a:spLocks noChangeArrowheads="1"/>
            </p:cNvSpPr>
            <p:nvPr/>
          </p:nvSpPr>
          <p:spPr bwMode="auto">
            <a:xfrm>
              <a:off x="1876105" y="3586639"/>
              <a:ext cx="2391677" cy="63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683568" y="3289629"/>
              <a:ext cx="870820" cy="870820"/>
              <a:chOff x="683568" y="3289629"/>
              <a:chExt cx="870820" cy="870820"/>
            </a:xfrm>
          </p:grpSpPr>
          <p:sp>
            <p:nvSpPr>
              <p:cNvPr id="82" name="椭圆 81"/>
              <p:cNvSpPr/>
              <p:nvPr/>
            </p:nvSpPr>
            <p:spPr>
              <a:xfrm>
                <a:off x="683568" y="3289629"/>
                <a:ext cx="870820" cy="8708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pic>
            <p:nvPicPr>
              <p:cNvPr id="83" name="Picture 43"/>
              <p:cNvPicPr>
                <a:picLocks noChangeAspect="1"/>
              </p:cNvPicPr>
              <p:nvPr/>
            </p:nvPicPr>
            <p:blipFill>
              <a:blip r:embed="rId3" cstate="email"/>
              <a:stretch>
                <a:fillRect/>
              </a:stretch>
            </p:blipFill>
            <p:spPr>
              <a:xfrm>
                <a:off x="927983" y="3463350"/>
                <a:ext cx="381990" cy="499050"/>
              </a:xfrm>
              <a:prstGeom prst="rect">
                <a:avLst/>
              </a:prstGeom>
              <a:ln>
                <a:noFill/>
              </a:ln>
            </p:spPr>
          </p:pic>
        </p:grpSp>
      </p:grpSp>
      <p:sp>
        <p:nvSpPr>
          <p:cNvPr id="33" name="文本框 32"/>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
                                        <p:tgtEl>
                                          <p:spTgt spid="3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anim calcmode="lin" valueType="num">
                                      <p:cBhvr>
                                        <p:cTn id="17" dur="1000" fill="hold"/>
                                        <p:tgtEl>
                                          <p:spTgt spid="76"/>
                                        </p:tgtEl>
                                        <p:attrNameLst>
                                          <p:attrName>ppt_x</p:attrName>
                                        </p:attrNameLst>
                                      </p:cBhvr>
                                      <p:tavLst>
                                        <p:tav tm="0">
                                          <p:val>
                                            <p:strVal val="#ppt_x"/>
                                          </p:val>
                                        </p:tav>
                                        <p:tav tm="100000">
                                          <p:val>
                                            <p:strVal val="#ppt_x"/>
                                          </p:val>
                                        </p:tav>
                                      </p:tavLst>
                                    </p:anim>
                                    <p:anim calcmode="lin" valueType="num">
                                      <p:cBhvr>
                                        <p:cTn id="18" dur="1000" fill="hold"/>
                                        <p:tgtEl>
                                          <p:spTgt spid="7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 name="五边形 2"/>
          <p:cNvSpPr/>
          <p:nvPr/>
        </p:nvSpPr>
        <p:spPr>
          <a:xfrm>
            <a:off x="815419" y="1842176"/>
            <a:ext cx="10525631" cy="42004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01</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4" name="五边形 3"/>
          <p:cNvSpPr/>
          <p:nvPr/>
        </p:nvSpPr>
        <p:spPr>
          <a:xfrm>
            <a:off x="3446823" y="2356707"/>
            <a:ext cx="7894224" cy="42004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02</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5" name="五边形 4"/>
          <p:cNvSpPr/>
          <p:nvPr/>
        </p:nvSpPr>
        <p:spPr>
          <a:xfrm>
            <a:off x="6078232" y="2871237"/>
            <a:ext cx="5262815" cy="42004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03</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6" name="五边形 5"/>
          <p:cNvSpPr/>
          <p:nvPr/>
        </p:nvSpPr>
        <p:spPr>
          <a:xfrm>
            <a:off x="8709640" y="3385768"/>
            <a:ext cx="2631407" cy="42004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微软雅黑" panose="020B0503020204020204" pitchFamily="34" charset="-122"/>
                <a:ea typeface="微软雅黑" panose="020B0503020204020204" pitchFamily="34" charset="-122"/>
              </a:rPr>
              <a:t>04</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55410" y="3321566"/>
            <a:ext cx="2520277" cy="1324080"/>
          </a:xfrm>
          <a:prstGeom prst="rect">
            <a:avLst/>
          </a:prstGeom>
        </p:spPr>
        <p:txBody>
          <a:bodyPr wrap="square">
            <a:spAutoFit/>
          </a:bodyPr>
          <a:lstStyle/>
          <a:p>
            <a:pPr>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您的内容打在这里，或者通过复制您的文本后，在此框中选择粘贴，并选择只保留文字。您的内容打在这里，或者通过复制您的文本后，在此框中选择粘贴，并选择只保留文字。</a:t>
            </a:r>
            <a:endParaRPr lang="zh-CN" altLang="en-US" sz="1065" kern="0" dirty="0">
              <a:solidFill>
                <a:schemeClr val="tx2"/>
              </a:solidFill>
              <a:latin typeface="微软雅黑" panose="020B0503020204020204" pitchFamily="34" charset="-122"/>
              <a:ea typeface="微软雅黑" panose="020B0503020204020204" pitchFamily="34" charset="-122"/>
              <a:cs typeface="Raleway Light"/>
            </a:endParaRPr>
          </a:p>
        </p:txBody>
      </p:sp>
      <p:sp>
        <p:nvSpPr>
          <p:cNvPr id="8" name="矩形 7"/>
          <p:cNvSpPr/>
          <p:nvPr/>
        </p:nvSpPr>
        <p:spPr>
          <a:xfrm>
            <a:off x="755409" y="2879649"/>
            <a:ext cx="2520277" cy="338554"/>
          </a:xfrm>
          <a:prstGeom prst="rect">
            <a:avLst/>
          </a:prstGeom>
        </p:spPr>
        <p:txBody>
          <a:bodyPr wrap="square">
            <a:spAutoFit/>
          </a:bodyPr>
          <a:lstStyle/>
          <a:p>
            <a:pPr lvl="0"/>
            <a:r>
              <a:rPr lang="zh-CN" altLang="en-US" sz="1600" dirty="0">
                <a:solidFill>
                  <a:schemeClr val="tx2"/>
                </a:solidFill>
                <a:latin typeface="微软雅黑" panose="020B0503020204020204" pitchFamily="34" charset="-122"/>
                <a:ea typeface="微软雅黑" panose="020B0503020204020204" pitchFamily="34" charset="-122"/>
              </a:rPr>
              <a:t>在此输入你的文本容</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9" name="矩形 8"/>
          <p:cNvSpPr/>
          <p:nvPr/>
        </p:nvSpPr>
        <p:spPr>
          <a:xfrm>
            <a:off x="6096005" y="3998675"/>
            <a:ext cx="2520277" cy="1324080"/>
          </a:xfrm>
          <a:prstGeom prst="rect">
            <a:avLst/>
          </a:prstGeom>
        </p:spPr>
        <p:txBody>
          <a:bodyPr wrap="square">
            <a:spAutoFit/>
          </a:bodyPr>
          <a:lstStyle/>
          <a:p>
            <a:pPr>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您的内容打在这里，或者通过复制您的文本后，在此框中选择粘贴，并选择只保留文字。您的内容打在这里，或者通过复制您的文本后，在此框中选择粘贴，并选择只保留文字。</a:t>
            </a:r>
            <a:endParaRPr lang="zh-CN" altLang="en-US" sz="1065" kern="0" dirty="0">
              <a:solidFill>
                <a:schemeClr val="tx2"/>
              </a:solidFill>
              <a:latin typeface="微软雅黑" panose="020B0503020204020204" pitchFamily="34" charset="-122"/>
              <a:ea typeface="微软雅黑" panose="020B0503020204020204" pitchFamily="34" charset="-122"/>
              <a:cs typeface="Raleway Light"/>
            </a:endParaRPr>
          </a:p>
        </p:txBody>
      </p:sp>
      <p:sp>
        <p:nvSpPr>
          <p:cNvPr id="10" name="矩形 9"/>
          <p:cNvSpPr/>
          <p:nvPr/>
        </p:nvSpPr>
        <p:spPr>
          <a:xfrm>
            <a:off x="6096004" y="3650058"/>
            <a:ext cx="2520277" cy="338554"/>
          </a:xfrm>
          <a:prstGeom prst="rect">
            <a:avLst/>
          </a:prstGeom>
        </p:spPr>
        <p:txBody>
          <a:bodyPr wrap="square">
            <a:spAutoFit/>
          </a:bodyPr>
          <a:lstStyle/>
          <a:p>
            <a:pPr lvl="0"/>
            <a:r>
              <a:rPr lang="zh-CN" altLang="en-US" sz="1600" dirty="0">
                <a:solidFill>
                  <a:schemeClr val="tx2"/>
                </a:solidFill>
                <a:latin typeface="微软雅黑" panose="020B0503020204020204" pitchFamily="34" charset="-122"/>
                <a:ea typeface="微软雅黑" panose="020B0503020204020204" pitchFamily="34" charset="-122"/>
              </a:rPr>
              <a:t>在此输入你的文本</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1" name="矩形 10"/>
          <p:cNvSpPr/>
          <p:nvPr/>
        </p:nvSpPr>
        <p:spPr>
          <a:xfrm>
            <a:off x="3395705" y="3660121"/>
            <a:ext cx="2520277" cy="1324080"/>
          </a:xfrm>
          <a:prstGeom prst="rect">
            <a:avLst/>
          </a:prstGeom>
        </p:spPr>
        <p:txBody>
          <a:bodyPr wrap="square">
            <a:spAutoFit/>
          </a:bodyPr>
          <a:lstStyle/>
          <a:p>
            <a:pPr>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您的内容打在这里，或者通过复制您的文本后，在此框中选择粘贴，并选择只保留文字。您的内容打在这里，或者通过复制您的文本后，在此框中选择粘贴，并选择只保留文字。</a:t>
            </a:r>
            <a:endParaRPr lang="zh-CN" altLang="en-US" sz="1065" kern="0" dirty="0">
              <a:solidFill>
                <a:schemeClr val="tx2"/>
              </a:solidFill>
              <a:latin typeface="微软雅黑" panose="020B0503020204020204" pitchFamily="34" charset="-122"/>
              <a:ea typeface="微软雅黑" panose="020B0503020204020204" pitchFamily="34" charset="-122"/>
              <a:cs typeface="Raleway Light"/>
            </a:endParaRPr>
          </a:p>
        </p:txBody>
      </p:sp>
      <p:sp>
        <p:nvSpPr>
          <p:cNvPr id="12" name="矩形 11"/>
          <p:cNvSpPr/>
          <p:nvPr/>
        </p:nvSpPr>
        <p:spPr>
          <a:xfrm>
            <a:off x="3395704" y="3299695"/>
            <a:ext cx="2520277" cy="338554"/>
          </a:xfrm>
          <a:prstGeom prst="rect">
            <a:avLst/>
          </a:prstGeom>
        </p:spPr>
        <p:txBody>
          <a:bodyPr wrap="square">
            <a:spAutoFit/>
          </a:bodyPr>
          <a:lstStyle/>
          <a:p>
            <a:pPr lvl="0"/>
            <a:r>
              <a:rPr lang="zh-CN" altLang="en-US" sz="1600" dirty="0">
                <a:solidFill>
                  <a:schemeClr val="tx2"/>
                </a:solidFill>
                <a:latin typeface="微软雅黑" panose="020B0503020204020204" pitchFamily="34" charset="-122"/>
                <a:ea typeface="微软雅黑" panose="020B0503020204020204" pitchFamily="34" charset="-122"/>
              </a:rPr>
              <a:t>在此输入你的文本</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3" name="矩形 12"/>
          <p:cNvSpPr/>
          <p:nvPr/>
        </p:nvSpPr>
        <p:spPr>
          <a:xfrm>
            <a:off x="8676292" y="4337228"/>
            <a:ext cx="2520277" cy="1324080"/>
          </a:xfrm>
          <a:prstGeom prst="rect">
            <a:avLst/>
          </a:prstGeom>
        </p:spPr>
        <p:txBody>
          <a:bodyPr wrap="square">
            <a:spAutoFit/>
          </a:bodyPr>
          <a:lstStyle/>
          <a:p>
            <a:pPr>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您的内容打在这里，或者通过复制您的文本后，在此框中选择粘贴，并选择只保留文字。您的内容打在这里，或者通过复制您的文本后，在此框中选择粘贴，并选择只保留文字。</a:t>
            </a:r>
            <a:endParaRPr lang="zh-CN" altLang="en-US" sz="1065" kern="0" dirty="0">
              <a:solidFill>
                <a:schemeClr val="tx2"/>
              </a:solidFill>
              <a:latin typeface="微软雅黑" panose="020B0503020204020204" pitchFamily="34" charset="-122"/>
              <a:ea typeface="微软雅黑" panose="020B0503020204020204" pitchFamily="34" charset="-122"/>
              <a:cs typeface="Raleway Light"/>
            </a:endParaRPr>
          </a:p>
        </p:txBody>
      </p:sp>
      <p:sp>
        <p:nvSpPr>
          <p:cNvPr id="14" name="矩形 13"/>
          <p:cNvSpPr/>
          <p:nvPr/>
        </p:nvSpPr>
        <p:spPr>
          <a:xfrm>
            <a:off x="8676290" y="4019775"/>
            <a:ext cx="2520277" cy="338554"/>
          </a:xfrm>
          <a:prstGeom prst="rect">
            <a:avLst/>
          </a:prstGeom>
        </p:spPr>
        <p:txBody>
          <a:bodyPr wrap="square">
            <a:spAutoFit/>
          </a:bodyPr>
          <a:lstStyle/>
          <a:p>
            <a:pPr lvl="0"/>
            <a:r>
              <a:rPr lang="zh-CN" altLang="en-US" sz="1600" dirty="0">
                <a:solidFill>
                  <a:schemeClr val="tx2"/>
                </a:solidFill>
                <a:latin typeface="微软雅黑" panose="020B0503020204020204" pitchFamily="34" charset="-122"/>
                <a:ea typeface="微软雅黑" panose="020B0503020204020204" pitchFamily="34" charset="-122"/>
              </a:rPr>
              <a:t>在此输入你的文本</a:t>
            </a:r>
            <a:endParaRPr lang="zh-CN" altLang="en-US" sz="1600" dirty="0">
              <a:solidFill>
                <a:schemeClr val="tx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75687" y="3126318"/>
            <a:ext cx="0" cy="187014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975987" y="3616312"/>
            <a:ext cx="0" cy="138015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616280" y="4006744"/>
            <a:ext cx="0" cy="9897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par>
                          <p:cTn id="71" fill="hold">
                            <p:stCondLst>
                              <p:cond delay="8000"/>
                            </p:stCondLst>
                            <p:childTnLst>
                              <p:par>
                                <p:cTn id="72" presetID="1" presetClass="entr" presetSubtype="0"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par>
                          <p:cTn id="74" fill="hold">
                            <p:stCondLst>
                              <p:cond delay="8000"/>
                            </p:stCondLst>
                            <p:childTnLst>
                              <p:par>
                                <p:cTn id="75" presetID="1"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0" name="原创设计师QQ：598969553              _13"/>
          <p:cNvSpPr/>
          <p:nvPr/>
        </p:nvSpPr>
        <p:spPr>
          <a:xfrm>
            <a:off x="4367808" y="2040852"/>
            <a:ext cx="5184576" cy="596061"/>
          </a:xfrm>
          <a:prstGeom prst="rect">
            <a:avLst/>
          </a:prstGeom>
        </p:spPr>
        <p:txBody>
          <a:bodyPr wrap="square">
            <a:spAutoFit/>
          </a:bodyPr>
          <a:lstStyle/>
          <a:p>
            <a:pPr>
              <a:lnSpc>
                <a:spcPct val="130000"/>
              </a:lnSpc>
            </a:pPr>
            <a:r>
              <a:rPr lang="zh-CN" altLang="en-US" sz="2800" b="1" dirty="0">
                <a:solidFill>
                  <a:schemeClr val="accent1"/>
                </a:solidFill>
                <a:latin typeface="时尚中黑简体" panose="01010104010101010101" pitchFamily="2" charset="-122"/>
                <a:ea typeface="时尚中黑简体" panose="01010104010101010101" pitchFamily="2" charset="-122"/>
                <a:cs typeface="Open Sans" panose="020B0606030504020204" pitchFamily="34" charset="0"/>
              </a:rPr>
              <a:t>添加标题文本 </a:t>
            </a:r>
            <a:r>
              <a:rPr lang="en-US" altLang="zh-CN" sz="1400" dirty="0">
                <a:solidFill>
                  <a:schemeClr val="accent1"/>
                </a:solidFill>
                <a:latin typeface="微软雅黑" panose="020B0503020204020204" pitchFamily="34" charset="-122"/>
                <a:ea typeface="微软雅黑" panose="020B0503020204020204" pitchFamily="34" charset="-122"/>
              </a:rPr>
              <a:t>ADD DIRECTORY ONE TITLES</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215680" y="1916832"/>
            <a:ext cx="792088" cy="792088"/>
            <a:chOff x="3793331" y="1772816"/>
            <a:chExt cx="864096" cy="864096"/>
          </a:xfrm>
        </p:grpSpPr>
        <p:sp>
          <p:nvSpPr>
            <p:cNvPr id="2" name="椭圆 1"/>
            <p:cNvSpPr/>
            <p:nvPr/>
          </p:nvSpPr>
          <p:spPr>
            <a:xfrm>
              <a:off x="3793331" y="1772816"/>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 name="文本框 2"/>
            <p:cNvSpPr txBox="1"/>
            <p:nvPr/>
          </p:nvSpPr>
          <p:spPr>
            <a:xfrm>
              <a:off x="3865339" y="1850921"/>
              <a:ext cx="720080" cy="707886"/>
            </a:xfrm>
            <a:prstGeom prst="rect">
              <a:avLst/>
            </a:prstGeom>
            <a:noFill/>
          </p:spPr>
          <p:txBody>
            <a:bodyPr wrap="square" rtlCol="0">
              <a:spAutoFit/>
            </a:bodyPr>
            <a:lstStyle/>
            <a:p>
              <a:pPr algn="ctr"/>
              <a:r>
                <a:rPr lang="en-US" altLang="zh-CN" sz="3600" dirty="0">
                  <a:solidFill>
                    <a:schemeClr val="bg1"/>
                  </a:solidFill>
                </a:rPr>
                <a:t>01</a:t>
              </a:r>
              <a:endParaRPr lang="zh-CN" altLang="en-US" sz="3600" dirty="0">
                <a:solidFill>
                  <a:schemeClr val="bg1"/>
                </a:solidFill>
              </a:endParaRPr>
            </a:p>
          </p:txBody>
        </p:sp>
      </p:grpSp>
      <p:sp>
        <p:nvSpPr>
          <p:cNvPr id="12" name="原创设计师QQ：598969553              _13"/>
          <p:cNvSpPr/>
          <p:nvPr/>
        </p:nvSpPr>
        <p:spPr>
          <a:xfrm>
            <a:off x="4367808" y="2996953"/>
            <a:ext cx="5184576" cy="596061"/>
          </a:xfrm>
          <a:prstGeom prst="rect">
            <a:avLst/>
          </a:prstGeom>
        </p:spPr>
        <p:txBody>
          <a:bodyPr wrap="square">
            <a:spAutoFit/>
          </a:bodyPr>
          <a:lstStyle/>
          <a:p>
            <a:pPr>
              <a:lnSpc>
                <a:spcPct val="130000"/>
              </a:lnSpc>
            </a:pPr>
            <a:r>
              <a:rPr lang="zh-CN" altLang="en-US" sz="2800" b="1" dirty="0">
                <a:solidFill>
                  <a:schemeClr val="accent2"/>
                </a:solidFill>
                <a:latin typeface="时尚中黑简体" panose="01010104010101010101" pitchFamily="2" charset="-122"/>
                <a:ea typeface="时尚中黑简体" panose="01010104010101010101" pitchFamily="2" charset="-122"/>
                <a:cs typeface="Open Sans" panose="020B0606030504020204" pitchFamily="34" charset="0"/>
              </a:rPr>
              <a:t>添加标题文本 </a:t>
            </a:r>
            <a:r>
              <a:rPr lang="en-US" altLang="zh-CN" sz="1400" dirty="0">
                <a:solidFill>
                  <a:schemeClr val="accent2"/>
                </a:solidFill>
                <a:latin typeface="微软雅黑" panose="020B0503020204020204" pitchFamily="34" charset="-122"/>
                <a:ea typeface="微软雅黑" panose="020B0503020204020204" pitchFamily="34" charset="-122"/>
              </a:rPr>
              <a:t>ADD DIRECTORY ONE TITLES</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15680" y="2852936"/>
            <a:ext cx="792088" cy="792088"/>
            <a:chOff x="3793331" y="1772816"/>
            <a:chExt cx="864096" cy="864096"/>
          </a:xfrm>
        </p:grpSpPr>
        <p:sp>
          <p:nvSpPr>
            <p:cNvPr id="14" name="椭圆 13"/>
            <p:cNvSpPr/>
            <p:nvPr/>
          </p:nvSpPr>
          <p:spPr>
            <a:xfrm>
              <a:off x="3793331" y="177281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文本框 14"/>
            <p:cNvSpPr txBox="1"/>
            <p:nvPr/>
          </p:nvSpPr>
          <p:spPr>
            <a:xfrm>
              <a:off x="3865339" y="1850921"/>
              <a:ext cx="720080" cy="707886"/>
            </a:xfrm>
            <a:prstGeom prst="rect">
              <a:avLst/>
            </a:prstGeom>
            <a:noFill/>
          </p:spPr>
          <p:txBody>
            <a:bodyPr wrap="square" rtlCol="0">
              <a:spAutoFit/>
            </a:bodyPr>
            <a:lstStyle/>
            <a:p>
              <a:pPr algn="ctr"/>
              <a:r>
                <a:rPr lang="en-US" altLang="zh-CN" sz="3600" dirty="0">
                  <a:solidFill>
                    <a:schemeClr val="bg1"/>
                  </a:solidFill>
                </a:rPr>
                <a:t>02</a:t>
              </a:r>
              <a:endParaRPr lang="zh-CN" altLang="en-US" sz="3600" dirty="0">
                <a:solidFill>
                  <a:schemeClr val="bg1"/>
                </a:solidFill>
              </a:endParaRPr>
            </a:p>
          </p:txBody>
        </p:sp>
      </p:grpSp>
      <p:sp>
        <p:nvSpPr>
          <p:cNvPr id="16" name="原创设计师QQ：598969553              _13"/>
          <p:cNvSpPr/>
          <p:nvPr/>
        </p:nvSpPr>
        <p:spPr>
          <a:xfrm>
            <a:off x="4367808" y="3933057"/>
            <a:ext cx="5184576" cy="596061"/>
          </a:xfrm>
          <a:prstGeom prst="rect">
            <a:avLst/>
          </a:prstGeom>
        </p:spPr>
        <p:txBody>
          <a:bodyPr wrap="square">
            <a:spAutoFit/>
          </a:bodyPr>
          <a:lstStyle/>
          <a:p>
            <a:pPr>
              <a:lnSpc>
                <a:spcPct val="130000"/>
              </a:lnSpc>
            </a:pPr>
            <a:r>
              <a:rPr lang="zh-CN" altLang="en-US" sz="2800" b="1" dirty="0">
                <a:solidFill>
                  <a:schemeClr val="accent3"/>
                </a:solidFill>
                <a:latin typeface="时尚中黑简体" panose="01010104010101010101" pitchFamily="2" charset="-122"/>
                <a:ea typeface="时尚中黑简体" panose="01010104010101010101" pitchFamily="2" charset="-122"/>
                <a:cs typeface="Open Sans" panose="020B0606030504020204" pitchFamily="34" charset="0"/>
              </a:rPr>
              <a:t>添加标题文本 </a:t>
            </a:r>
            <a:r>
              <a:rPr lang="en-US" altLang="zh-CN" sz="1400" dirty="0">
                <a:solidFill>
                  <a:schemeClr val="accent3"/>
                </a:solidFill>
                <a:latin typeface="微软雅黑" panose="020B0503020204020204" pitchFamily="34" charset="-122"/>
                <a:ea typeface="微软雅黑" panose="020B0503020204020204" pitchFamily="34" charset="-122"/>
              </a:rPr>
              <a:t>ADD DIRECTORY ONE TITLES</a:t>
            </a:r>
            <a:endParaRPr lang="zh-CN" altLang="en-US" sz="1400" dirty="0">
              <a:solidFill>
                <a:schemeClr val="accent3"/>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215680" y="3789040"/>
            <a:ext cx="792088" cy="792088"/>
            <a:chOff x="3793331" y="1772816"/>
            <a:chExt cx="864096" cy="864096"/>
          </a:xfrm>
        </p:grpSpPr>
        <p:sp>
          <p:nvSpPr>
            <p:cNvPr id="18" name="椭圆 17"/>
            <p:cNvSpPr/>
            <p:nvPr/>
          </p:nvSpPr>
          <p:spPr>
            <a:xfrm>
              <a:off x="3793331" y="1772816"/>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9" name="文本框 18"/>
            <p:cNvSpPr txBox="1"/>
            <p:nvPr/>
          </p:nvSpPr>
          <p:spPr>
            <a:xfrm>
              <a:off x="3865339" y="1850921"/>
              <a:ext cx="720080" cy="707886"/>
            </a:xfrm>
            <a:prstGeom prst="rect">
              <a:avLst/>
            </a:prstGeom>
            <a:noFill/>
          </p:spPr>
          <p:txBody>
            <a:bodyPr wrap="square" rtlCol="0">
              <a:spAutoFit/>
            </a:bodyPr>
            <a:lstStyle/>
            <a:p>
              <a:pPr algn="ctr"/>
              <a:r>
                <a:rPr lang="en-US" altLang="zh-CN" sz="3600" dirty="0">
                  <a:solidFill>
                    <a:schemeClr val="bg1"/>
                  </a:solidFill>
                </a:rPr>
                <a:t>03</a:t>
              </a:r>
              <a:endParaRPr lang="zh-CN" altLang="en-US" sz="3600" dirty="0">
                <a:solidFill>
                  <a:schemeClr val="bg1"/>
                </a:solidFill>
              </a:endParaRPr>
            </a:p>
          </p:txBody>
        </p:sp>
      </p:grpSp>
      <p:sp>
        <p:nvSpPr>
          <p:cNvPr id="20" name="原创设计师QQ：598969553              _13"/>
          <p:cNvSpPr/>
          <p:nvPr/>
        </p:nvSpPr>
        <p:spPr>
          <a:xfrm>
            <a:off x="4367808" y="4869161"/>
            <a:ext cx="5184576" cy="596061"/>
          </a:xfrm>
          <a:prstGeom prst="rect">
            <a:avLst/>
          </a:prstGeom>
        </p:spPr>
        <p:txBody>
          <a:bodyPr wrap="square">
            <a:spAutoFit/>
          </a:bodyPr>
          <a:lstStyle/>
          <a:p>
            <a:pPr>
              <a:lnSpc>
                <a:spcPct val="130000"/>
              </a:lnSpc>
            </a:pPr>
            <a:r>
              <a:rPr lang="zh-CN" altLang="en-US" sz="2800" b="1" dirty="0">
                <a:solidFill>
                  <a:schemeClr val="accent4"/>
                </a:solidFill>
                <a:latin typeface="时尚中黑简体" panose="01010104010101010101" pitchFamily="2" charset="-122"/>
                <a:ea typeface="时尚中黑简体" panose="01010104010101010101" pitchFamily="2" charset="-122"/>
                <a:cs typeface="Open Sans" panose="020B0606030504020204" pitchFamily="34" charset="0"/>
              </a:rPr>
              <a:t>添加标题文本 </a:t>
            </a:r>
            <a:r>
              <a:rPr lang="en-US" altLang="zh-CN" sz="1400" dirty="0">
                <a:solidFill>
                  <a:schemeClr val="accent4"/>
                </a:solidFill>
                <a:latin typeface="微软雅黑" panose="020B0503020204020204" pitchFamily="34" charset="-122"/>
                <a:ea typeface="微软雅黑" panose="020B0503020204020204" pitchFamily="34" charset="-122"/>
              </a:rPr>
              <a:t>ADD DIRECTORY ONE TITLES</a:t>
            </a:r>
            <a:endParaRPr lang="zh-CN" altLang="en-US" sz="1400" dirty="0">
              <a:solidFill>
                <a:schemeClr val="accent4"/>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215680" y="4725144"/>
            <a:ext cx="792088" cy="792088"/>
            <a:chOff x="3793331" y="1772816"/>
            <a:chExt cx="864096" cy="864096"/>
          </a:xfrm>
        </p:grpSpPr>
        <p:sp>
          <p:nvSpPr>
            <p:cNvPr id="22" name="椭圆 21"/>
            <p:cNvSpPr/>
            <p:nvPr/>
          </p:nvSpPr>
          <p:spPr>
            <a:xfrm>
              <a:off x="3793331" y="1772816"/>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3" name="文本框 22"/>
            <p:cNvSpPr txBox="1"/>
            <p:nvPr/>
          </p:nvSpPr>
          <p:spPr>
            <a:xfrm>
              <a:off x="3865339" y="1850921"/>
              <a:ext cx="720080" cy="707886"/>
            </a:xfrm>
            <a:prstGeom prst="rect">
              <a:avLst/>
            </a:prstGeom>
            <a:noFill/>
          </p:spPr>
          <p:txBody>
            <a:bodyPr wrap="square" rtlCol="0">
              <a:spAutoFit/>
            </a:bodyPr>
            <a:lstStyle/>
            <a:p>
              <a:pPr algn="ctr"/>
              <a:r>
                <a:rPr lang="en-US" altLang="zh-CN" sz="3600" dirty="0">
                  <a:solidFill>
                    <a:schemeClr val="bg1"/>
                  </a:solidFill>
                </a:rPr>
                <a:t>04</a:t>
              </a:r>
              <a:endParaRPr lang="zh-CN" altLang="en-US" sz="3600" dirty="0">
                <a:solidFill>
                  <a:schemeClr val="bg1"/>
                </a:solidFill>
              </a:endParaRPr>
            </a:p>
          </p:txBody>
        </p:sp>
      </p:grpSp>
      <p:sp>
        <p:nvSpPr>
          <p:cNvPr id="5" name="文本框 4"/>
          <p:cNvSpPr txBox="1"/>
          <p:nvPr/>
        </p:nvSpPr>
        <p:spPr>
          <a:xfrm>
            <a:off x="4439816" y="692697"/>
            <a:ext cx="3816424" cy="646331"/>
          </a:xfrm>
          <a:prstGeom prst="rect">
            <a:avLst/>
          </a:prstGeom>
          <a:noFill/>
        </p:spPr>
        <p:txBody>
          <a:bodyPr wrap="square" rtlCol="0">
            <a:spAutoFit/>
          </a:bodyPr>
          <a:lstStyle/>
          <a:p>
            <a:r>
              <a:rPr lang="zh-CN" altLang="en-US" sz="3600" dirty="0">
                <a:latin typeface="中山行书百年纪念版" panose="02010609000101010101" pitchFamily="49" charset="-122"/>
                <a:ea typeface="中山行书百年纪念版" panose="02010609000101010101" pitchFamily="49" charset="-122"/>
              </a:rPr>
              <a:t>目录 </a:t>
            </a:r>
            <a:r>
              <a:rPr lang="en-US" altLang="zh-CN" sz="3600" dirty="0">
                <a:latin typeface="中山行书百年纪念版" panose="02010609000101010101" pitchFamily="49" charset="-122"/>
                <a:ea typeface="中山行书百年纪念版" panose="02010609000101010101" pitchFamily="49" charset="-122"/>
              </a:rPr>
              <a:t>CONTENTS</a:t>
            </a:r>
            <a:endParaRPr lang="zh-CN" altLang="en-US" sz="3600" dirty="0">
              <a:latin typeface="中山行书百年纪念版" panose="02010609000101010101" pitchFamily="49" charset="-122"/>
              <a:ea typeface="中山行书百年纪念版" panose="0201060900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38000">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14:bounceEnd="38000">
                                          <p:cBhvr additive="base">
                                            <p:cTn id="7" dur="1200" fill="hold"/>
                                            <p:tgtEl>
                                              <p:spTgt spid="5">
                                                <p:txEl>
                                                  <p:pRg st="0" end="0"/>
                                                </p:txEl>
                                              </p:spTgt>
                                            </p:tgtEl>
                                            <p:attrNameLst>
                                              <p:attrName>ppt_x</p:attrName>
                                            </p:attrNameLst>
                                          </p:cBhvr>
                                          <p:tavLst>
                                            <p:tav tm="0">
                                              <p:val>
                                                <p:strVal val="#ppt_x"/>
                                              </p:val>
                                            </p:tav>
                                            <p:tav tm="100000">
                                              <p:val>
                                                <p:strVal val="#ppt_x"/>
                                              </p:val>
                                            </p:tav>
                                          </p:tavLst>
                                        </p:anim>
                                        <p:anim calcmode="lin" valueType="num" p14:bounceEnd="38000">
                                          <p:cBhvr additive="base">
                                            <p:cTn id="8" dur="12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p:cTn id="20"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12">
                                                <p:txEl>
                                                  <p:pRg st="0" end="0"/>
                                                </p:txEl>
                                              </p:spTgt>
                                            </p:tgtEl>
                                            <p:attrNameLst>
                                              <p:attrName>style.visibility</p:attrName>
                                            </p:attrNameLst>
                                          </p:cBhvr>
                                          <p:to>
                                            <p:strVal val="visible"/>
                                          </p:to>
                                        </p:set>
                                        <p:anim calcmode="lin" valueType="num">
                                          <p:cBhvr>
                                            <p:cTn id="3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6">
                                                <p:txEl>
                                                  <p:pRg st="0" end="0"/>
                                                </p:txEl>
                                              </p:spTgt>
                                            </p:tgtEl>
                                            <p:attrNameLst>
                                              <p:attrName>style.visibility</p:attrName>
                                            </p:attrNameLst>
                                          </p:cBhvr>
                                          <p:to>
                                            <p:strVal val="visible"/>
                                          </p:to>
                                        </p:set>
                                        <p:anim calcmode="lin" valueType="num">
                                          <p:cBhvr>
                                            <p:cTn id="5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nodeType="clickEffect">
                                      <p:stCondLst>
                                        <p:cond delay="0"/>
                                      </p:stCondLst>
                                      <p:iterate type="lt">
                                        <p:tmPct val="10000"/>
                                      </p:iterate>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p:cTn id="68"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70"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p:cTn id="20"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12">
                                                <p:txEl>
                                                  <p:pRg st="0" end="0"/>
                                                </p:txEl>
                                              </p:spTgt>
                                            </p:tgtEl>
                                            <p:attrNameLst>
                                              <p:attrName>style.visibility</p:attrName>
                                            </p:attrNameLst>
                                          </p:cBhvr>
                                          <p:to>
                                            <p:strVal val="visible"/>
                                          </p:to>
                                        </p:set>
                                        <p:anim calcmode="lin" valueType="num">
                                          <p:cBhvr>
                                            <p:cTn id="3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6">
                                                <p:txEl>
                                                  <p:pRg st="0" end="0"/>
                                                </p:txEl>
                                              </p:spTgt>
                                            </p:tgtEl>
                                            <p:attrNameLst>
                                              <p:attrName>style.visibility</p:attrName>
                                            </p:attrNameLst>
                                          </p:cBhvr>
                                          <p:to>
                                            <p:strVal val="visible"/>
                                          </p:to>
                                        </p:set>
                                        <p:anim calcmode="lin" valueType="num">
                                          <p:cBhvr>
                                            <p:cTn id="5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nodeType="clickEffect">
                                      <p:stCondLst>
                                        <p:cond delay="0"/>
                                      </p:stCondLst>
                                      <p:iterate type="lt">
                                        <p:tmPct val="10000"/>
                                      </p:iterate>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p:cTn id="68"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70"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99" name="组合 98"/>
          <p:cNvGrpSpPr/>
          <p:nvPr/>
        </p:nvGrpSpPr>
        <p:grpSpPr>
          <a:xfrm>
            <a:off x="1375537" y="1876507"/>
            <a:ext cx="4318231" cy="143983"/>
            <a:chOff x="1507396" y="1628800"/>
            <a:chExt cx="4320480" cy="144016"/>
          </a:xfrm>
        </p:grpSpPr>
        <p:cxnSp>
          <p:nvCxnSpPr>
            <p:cNvPr id="100" name="直接连接符 99"/>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6248840" y="1876507"/>
            <a:ext cx="4318231" cy="143983"/>
            <a:chOff x="1507396" y="1628800"/>
            <a:chExt cx="4320480" cy="144016"/>
          </a:xfrm>
        </p:grpSpPr>
        <p:cxnSp>
          <p:nvCxnSpPr>
            <p:cNvPr id="112" name="直接连接符 111"/>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5504146"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10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5031955"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20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4552152"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30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4072350"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40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3592546"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50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112743"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60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2632940"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70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2153136"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80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1673334"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90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1148668" y="1578090"/>
            <a:ext cx="545237" cy="338504"/>
          </a:xfrm>
          <a:prstGeom prst="rect">
            <a:avLst/>
          </a:prstGeom>
          <a:noFill/>
        </p:spPr>
        <p:txBody>
          <a:bodyPr wrap="none" lIns="91388" tIns="45695" rIns="91388" bIns="45695"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rPr>
              <a:t>100</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6068962"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10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6546638"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20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7026440"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30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7506244"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40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7986047"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50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8465850"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60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8945654"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70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9425456"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80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9905259" y="1578090"/>
            <a:ext cx="425011"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90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10340204" y="1578090"/>
            <a:ext cx="545237" cy="338504"/>
          </a:xfrm>
          <a:prstGeom prst="rect">
            <a:avLst/>
          </a:prstGeom>
          <a:noFill/>
        </p:spPr>
        <p:txBody>
          <a:bodyPr wrap="none" lIns="91388" tIns="45695" rIns="91388" bIns="45695" rtlCol="0">
            <a:spAutoFit/>
          </a:bodyPr>
          <a:lstStyle/>
          <a:p>
            <a:r>
              <a:rPr lang="en-US" altLang="zh-CN" sz="1600">
                <a:solidFill>
                  <a:schemeClr val="tx2"/>
                </a:solidFill>
                <a:latin typeface="微软雅黑" panose="020B0503020204020204" pitchFamily="34" charset="-122"/>
                <a:ea typeface="微软雅黑" panose="020B0503020204020204" pitchFamily="34" charset="-122"/>
              </a:rPr>
              <a:t>100</a:t>
            </a:r>
            <a:endParaRPr lang="zh-CN" altLang="en-US" sz="1600">
              <a:solidFill>
                <a:schemeClr val="tx2"/>
              </a:solidFill>
              <a:latin typeface="微软雅黑" panose="020B0503020204020204" pitchFamily="34" charset="-122"/>
              <a:ea typeface="微软雅黑" panose="020B0503020204020204" pitchFamily="34" charset="-122"/>
            </a:endParaRPr>
          </a:p>
        </p:txBody>
      </p:sp>
      <p:sp>
        <p:nvSpPr>
          <p:cNvPr id="143" name="五边形 142"/>
          <p:cNvSpPr/>
          <p:nvPr/>
        </p:nvSpPr>
        <p:spPr>
          <a:xfrm flipH="1">
            <a:off x="2517147" y="2418490"/>
            <a:ext cx="3176619" cy="323925"/>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4" name="五边形 143"/>
          <p:cNvSpPr/>
          <p:nvPr/>
        </p:nvSpPr>
        <p:spPr>
          <a:xfrm flipH="1">
            <a:off x="3740147" y="2970425"/>
            <a:ext cx="1953616" cy="323925"/>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5" name="五边形 144"/>
          <p:cNvSpPr/>
          <p:nvPr/>
        </p:nvSpPr>
        <p:spPr>
          <a:xfrm flipH="1">
            <a:off x="2996948" y="3522358"/>
            <a:ext cx="2696816" cy="323925"/>
          </a:xfrm>
          <a:prstGeom prst="homePlat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6" name="五边形 145"/>
          <p:cNvSpPr/>
          <p:nvPr/>
        </p:nvSpPr>
        <p:spPr>
          <a:xfrm flipH="1">
            <a:off x="1406571" y="4074290"/>
            <a:ext cx="4287195" cy="323925"/>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7" name="五边形 146"/>
          <p:cNvSpPr/>
          <p:nvPr/>
        </p:nvSpPr>
        <p:spPr>
          <a:xfrm flipH="1">
            <a:off x="2153137" y="4626225"/>
            <a:ext cx="3540631" cy="323925"/>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8" name="五边形 147"/>
          <p:cNvSpPr/>
          <p:nvPr/>
        </p:nvSpPr>
        <p:spPr>
          <a:xfrm flipH="1">
            <a:off x="3294747" y="5178157"/>
            <a:ext cx="2399019" cy="323925"/>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9" name="五边形 148"/>
          <p:cNvSpPr/>
          <p:nvPr/>
        </p:nvSpPr>
        <p:spPr>
          <a:xfrm flipH="1">
            <a:off x="4254354" y="5730562"/>
            <a:ext cx="1439412" cy="323925"/>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1531628" y="2415312"/>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2730744" y="2967872"/>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2015464" y="3519416"/>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482300" y="4063004"/>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1233603" y="4623046"/>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2283159" y="5175604"/>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3234707" y="5727148"/>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57" name="五边形 156"/>
          <p:cNvSpPr/>
          <p:nvPr/>
        </p:nvSpPr>
        <p:spPr>
          <a:xfrm>
            <a:off x="6248836" y="2418490"/>
            <a:ext cx="1621416" cy="323925"/>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58" name="五边形 157"/>
          <p:cNvSpPr/>
          <p:nvPr/>
        </p:nvSpPr>
        <p:spPr>
          <a:xfrm>
            <a:off x="6248840" y="2970425"/>
            <a:ext cx="3060825" cy="323925"/>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59" name="五边形 158"/>
          <p:cNvSpPr/>
          <p:nvPr/>
        </p:nvSpPr>
        <p:spPr>
          <a:xfrm>
            <a:off x="6248838" y="3522358"/>
            <a:ext cx="1919212" cy="323925"/>
          </a:xfrm>
          <a:prstGeom prst="homePlat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60" name="五边形 159"/>
          <p:cNvSpPr/>
          <p:nvPr/>
        </p:nvSpPr>
        <p:spPr>
          <a:xfrm>
            <a:off x="6248838" y="4074290"/>
            <a:ext cx="4091364" cy="323925"/>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61" name="五边形 160"/>
          <p:cNvSpPr/>
          <p:nvPr/>
        </p:nvSpPr>
        <p:spPr>
          <a:xfrm>
            <a:off x="6248841" y="4626225"/>
            <a:ext cx="3358621" cy="323925"/>
          </a:xfrm>
          <a:prstGeom prst="homePlat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62" name="五边形 161"/>
          <p:cNvSpPr/>
          <p:nvPr/>
        </p:nvSpPr>
        <p:spPr>
          <a:xfrm>
            <a:off x="6248839" y="5178157"/>
            <a:ext cx="3656419" cy="323925"/>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63" name="五边形 162"/>
          <p:cNvSpPr/>
          <p:nvPr/>
        </p:nvSpPr>
        <p:spPr>
          <a:xfrm>
            <a:off x="6248839" y="5730562"/>
            <a:ext cx="2878819" cy="323925"/>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64" name="TextBox 163"/>
          <p:cNvSpPr txBox="1"/>
          <p:nvPr/>
        </p:nvSpPr>
        <p:spPr>
          <a:xfrm>
            <a:off x="7932042" y="2415312"/>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65" name="TextBox 164"/>
          <p:cNvSpPr txBox="1"/>
          <p:nvPr/>
        </p:nvSpPr>
        <p:spPr>
          <a:xfrm>
            <a:off x="9386223" y="2979159"/>
            <a:ext cx="527604" cy="297403"/>
          </a:xfrm>
          <a:prstGeom prst="rect">
            <a:avLst/>
          </a:prstGeom>
          <a:noFill/>
          <a:effectLst/>
        </p:spPr>
        <p:txBody>
          <a:bodyPr wrap="none" lIns="91388" tIns="45695" rIns="91388" bIns="45695" rtlCol="0">
            <a:spAutoFit/>
          </a:bodyPr>
          <a:lstStyle/>
          <a:p>
            <a:r>
              <a:rPr lang="zh-CN" altLang="en-US" sz="1335">
                <a:solidFill>
                  <a:schemeClr val="tx2"/>
                </a:solidFill>
                <a:latin typeface="微软雅黑" panose="020B0503020204020204" pitchFamily="34" charset="-122"/>
                <a:ea typeface="微软雅黑" panose="020B0503020204020204" pitchFamily="34" charset="-122"/>
              </a:rPr>
              <a:t>文字</a:t>
            </a:r>
            <a:endParaRPr lang="zh-CN" altLang="en-US" sz="1335">
              <a:solidFill>
                <a:schemeClr val="tx2"/>
              </a:solidFill>
              <a:latin typeface="微软雅黑" panose="020B0503020204020204" pitchFamily="34" charset="-122"/>
              <a:ea typeface="微软雅黑" panose="020B0503020204020204" pitchFamily="34" charset="-122"/>
            </a:endParaRPr>
          </a:p>
        </p:txBody>
      </p:sp>
      <p:sp>
        <p:nvSpPr>
          <p:cNvPr id="166" name="TextBox 165"/>
          <p:cNvSpPr txBox="1"/>
          <p:nvPr/>
        </p:nvSpPr>
        <p:spPr>
          <a:xfrm>
            <a:off x="8212128" y="3519416"/>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67" name="TextBox 166"/>
          <p:cNvSpPr txBox="1"/>
          <p:nvPr/>
        </p:nvSpPr>
        <p:spPr>
          <a:xfrm>
            <a:off x="10317635" y="4063004"/>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68" name="TextBox 167"/>
          <p:cNvSpPr txBox="1"/>
          <p:nvPr/>
        </p:nvSpPr>
        <p:spPr>
          <a:xfrm>
            <a:off x="9658356" y="4623046"/>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69" name="TextBox 168"/>
          <p:cNvSpPr txBox="1"/>
          <p:nvPr/>
        </p:nvSpPr>
        <p:spPr>
          <a:xfrm>
            <a:off x="9923390" y="5175604"/>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70" name="TextBox 169"/>
          <p:cNvSpPr txBox="1"/>
          <p:nvPr/>
        </p:nvSpPr>
        <p:spPr>
          <a:xfrm>
            <a:off x="9223443" y="5727148"/>
            <a:ext cx="1005298" cy="338504"/>
          </a:xfrm>
          <a:prstGeom prst="rect">
            <a:avLst/>
          </a:prstGeom>
          <a:noFill/>
          <a:effectLst/>
        </p:spPr>
        <p:txBody>
          <a:bodyPr wrap="none" lIns="91388" tIns="45695" rIns="91388" bIns="45695"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输入文字</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171" name="TextBox 170"/>
          <p:cNvSpPr txBox="1"/>
          <p:nvPr/>
        </p:nvSpPr>
        <p:spPr>
          <a:xfrm>
            <a:off x="5788495" y="2380445"/>
            <a:ext cx="365701"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A</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2" name="TextBox 171"/>
          <p:cNvSpPr txBox="1"/>
          <p:nvPr/>
        </p:nvSpPr>
        <p:spPr>
          <a:xfrm>
            <a:off x="5788496" y="2932378"/>
            <a:ext cx="344861"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B</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3" name="TextBox 172"/>
          <p:cNvSpPr txBox="1"/>
          <p:nvPr/>
        </p:nvSpPr>
        <p:spPr>
          <a:xfrm>
            <a:off x="5788496" y="3484311"/>
            <a:ext cx="356083"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C</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4" name="TextBox 173"/>
          <p:cNvSpPr txBox="1"/>
          <p:nvPr/>
        </p:nvSpPr>
        <p:spPr>
          <a:xfrm>
            <a:off x="5788496" y="4036245"/>
            <a:ext cx="380127"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D</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5788495" y="4588178"/>
            <a:ext cx="325625"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E</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6" name="TextBox 175"/>
          <p:cNvSpPr txBox="1"/>
          <p:nvPr/>
        </p:nvSpPr>
        <p:spPr>
          <a:xfrm>
            <a:off x="5788495" y="5140111"/>
            <a:ext cx="320817"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F</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177" name="TextBox 176"/>
          <p:cNvSpPr txBox="1"/>
          <p:nvPr/>
        </p:nvSpPr>
        <p:spPr>
          <a:xfrm>
            <a:off x="5788496" y="5692046"/>
            <a:ext cx="375319" cy="400059"/>
          </a:xfrm>
          <a:prstGeom prst="rect">
            <a:avLst/>
          </a:prstGeom>
          <a:noFill/>
          <a:effectLst/>
        </p:spPr>
        <p:txBody>
          <a:bodyPr wrap="none" lIns="91388" tIns="45695" rIns="91388" bIns="45695" rtlCol="0">
            <a:spAutoFit/>
          </a:bodyPr>
          <a:lstStyle/>
          <a:p>
            <a:r>
              <a:rPr lang="en-US" altLang="zh-CN" sz="2000">
                <a:solidFill>
                  <a:schemeClr val="tx2"/>
                </a:solidFill>
                <a:latin typeface="微软雅黑" panose="020B0503020204020204" pitchFamily="34" charset="-122"/>
                <a:ea typeface="微软雅黑" panose="020B0503020204020204" pitchFamily="34" charset="-122"/>
              </a:rPr>
              <a:t>G</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anim calcmode="lin" valueType="num">
                                      <p:cBhvr>
                                        <p:cTn id="13" dur="1000" fill="hold"/>
                                        <p:tgtEl>
                                          <p:spTgt spid="111"/>
                                        </p:tgtEl>
                                        <p:attrNameLst>
                                          <p:attrName>ppt_x</p:attrName>
                                        </p:attrNameLst>
                                      </p:cBhvr>
                                      <p:tavLst>
                                        <p:tav tm="0">
                                          <p:val>
                                            <p:strVal val="#ppt_x"/>
                                          </p:val>
                                        </p:tav>
                                        <p:tav tm="100000">
                                          <p:val>
                                            <p:strVal val="#ppt_x"/>
                                          </p:val>
                                        </p:tav>
                                      </p:tavLst>
                                    </p:anim>
                                    <p:anim calcmode="lin" valueType="num">
                                      <p:cBhvr>
                                        <p:cTn id="14" dur="1000" fill="hold"/>
                                        <p:tgtEl>
                                          <p:spTgt spid="1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1000"/>
                                        <p:tgtEl>
                                          <p:spTgt spid="123"/>
                                        </p:tgtEl>
                                      </p:cBhvr>
                                    </p:animEffect>
                                    <p:anim calcmode="lin" valueType="num">
                                      <p:cBhvr>
                                        <p:cTn id="19" dur="1000" fill="hold"/>
                                        <p:tgtEl>
                                          <p:spTgt spid="123"/>
                                        </p:tgtEl>
                                        <p:attrNameLst>
                                          <p:attrName>ppt_x</p:attrName>
                                        </p:attrNameLst>
                                      </p:cBhvr>
                                      <p:tavLst>
                                        <p:tav tm="0">
                                          <p:val>
                                            <p:strVal val="#ppt_x"/>
                                          </p:val>
                                        </p:tav>
                                        <p:tav tm="100000">
                                          <p:val>
                                            <p:strVal val="#ppt_x"/>
                                          </p:val>
                                        </p:tav>
                                      </p:tavLst>
                                    </p:anim>
                                    <p:anim calcmode="lin" valueType="num">
                                      <p:cBhvr>
                                        <p:cTn id="20" dur="1000" fill="hold"/>
                                        <p:tgtEl>
                                          <p:spTgt spid="12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000"/>
                                        <p:tgtEl>
                                          <p:spTgt spid="124"/>
                                        </p:tgtEl>
                                      </p:cBhvr>
                                    </p:animEffect>
                                    <p:anim calcmode="lin" valueType="num">
                                      <p:cBhvr>
                                        <p:cTn id="24" dur="1000" fill="hold"/>
                                        <p:tgtEl>
                                          <p:spTgt spid="124"/>
                                        </p:tgtEl>
                                        <p:attrNameLst>
                                          <p:attrName>ppt_x</p:attrName>
                                        </p:attrNameLst>
                                      </p:cBhvr>
                                      <p:tavLst>
                                        <p:tav tm="0">
                                          <p:val>
                                            <p:strVal val="#ppt_x"/>
                                          </p:val>
                                        </p:tav>
                                        <p:tav tm="100000">
                                          <p:val>
                                            <p:strVal val="#ppt_x"/>
                                          </p:val>
                                        </p:tav>
                                      </p:tavLst>
                                    </p:anim>
                                    <p:anim calcmode="lin" valueType="num">
                                      <p:cBhvr>
                                        <p:cTn id="25" dur="1000" fill="hold"/>
                                        <p:tgtEl>
                                          <p:spTgt spid="12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000"/>
                                        <p:tgtEl>
                                          <p:spTgt spid="125"/>
                                        </p:tgtEl>
                                      </p:cBhvr>
                                    </p:animEffect>
                                    <p:anim calcmode="lin" valueType="num">
                                      <p:cBhvr>
                                        <p:cTn id="29" dur="1000" fill="hold"/>
                                        <p:tgtEl>
                                          <p:spTgt spid="125"/>
                                        </p:tgtEl>
                                        <p:attrNameLst>
                                          <p:attrName>ppt_x</p:attrName>
                                        </p:attrNameLst>
                                      </p:cBhvr>
                                      <p:tavLst>
                                        <p:tav tm="0">
                                          <p:val>
                                            <p:strVal val="#ppt_x"/>
                                          </p:val>
                                        </p:tav>
                                        <p:tav tm="100000">
                                          <p:val>
                                            <p:strVal val="#ppt_x"/>
                                          </p:val>
                                        </p:tav>
                                      </p:tavLst>
                                    </p:anim>
                                    <p:anim calcmode="lin" valueType="num">
                                      <p:cBhvr>
                                        <p:cTn id="30" dur="1000" fill="hold"/>
                                        <p:tgtEl>
                                          <p:spTgt spid="12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126"/>
                                        </p:tgtEl>
                                        <p:attrNameLst>
                                          <p:attrName>style.visibility</p:attrName>
                                        </p:attrNameLst>
                                      </p:cBhvr>
                                      <p:to>
                                        <p:strVal val="visible"/>
                                      </p:to>
                                    </p:set>
                                    <p:animEffect transition="in" filter="fade">
                                      <p:cBhvr>
                                        <p:cTn id="33" dur="1000"/>
                                        <p:tgtEl>
                                          <p:spTgt spid="126"/>
                                        </p:tgtEl>
                                      </p:cBhvr>
                                    </p:animEffect>
                                    <p:anim calcmode="lin" valueType="num">
                                      <p:cBhvr>
                                        <p:cTn id="34" dur="1000" fill="hold"/>
                                        <p:tgtEl>
                                          <p:spTgt spid="126"/>
                                        </p:tgtEl>
                                        <p:attrNameLst>
                                          <p:attrName>ppt_x</p:attrName>
                                        </p:attrNameLst>
                                      </p:cBhvr>
                                      <p:tavLst>
                                        <p:tav tm="0">
                                          <p:val>
                                            <p:strVal val="#ppt_x"/>
                                          </p:val>
                                        </p:tav>
                                        <p:tav tm="100000">
                                          <p:val>
                                            <p:strVal val="#ppt_x"/>
                                          </p:val>
                                        </p:tav>
                                      </p:tavLst>
                                    </p:anim>
                                    <p:anim calcmode="lin" valueType="num">
                                      <p:cBhvr>
                                        <p:cTn id="35" dur="1000" fill="hold"/>
                                        <p:tgtEl>
                                          <p:spTgt spid="12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1000"/>
                                        <p:tgtEl>
                                          <p:spTgt spid="127"/>
                                        </p:tgtEl>
                                      </p:cBhvr>
                                    </p:animEffect>
                                    <p:anim calcmode="lin" valueType="num">
                                      <p:cBhvr>
                                        <p:cTn id="39" dur="1000" fill="hold"/>
                                        <p:tgtEl>
                                          <p:spTgt spid="127"/>
                                        </p:tgtEl>
                                        <p:attrNameLst>
                                          <p:attrName>ppt_x</p:attrName>
                                        </p:attrNameLst>
                                      </p:cBhvr>
                                      <p:tavLst>
                                        <p:tav tm="0">
                                          <p:val>
                                            <p:strVal val="#ppt_x"/>
                                          </p:val>
                                        </p:tav>
                                        <p:tav tm="100000">
                                          <p:val>
                                            <p:strVal val="#ppt_x"/>
                                          </p:val>
                                        </p:tav>
                                      </p:tavLst>
                                    </p:anim>
                                    <p:anim calcmode="lin" valueType="num">
                                      <p:cBhvr>
                                        <p:cTn id="40" dur="1000" fill="hold"/>
                                        <p:tgtEl>
                                          <p:spTgt spid="12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1000"/>
                                        <p:tgtEl>
                                          <p:spTgt spid="128"/>
                                        </p:tgtEl>
                                      </p:cBhvr>
                                    </p:animEffect>
                                    <p:anim calcmode="lin" valueType="num">
                                      <p:cBhvr>
                                        <p:cTn id="44" dur="1000" fill="hold"/>
                                        <p:tgtEl>
                                          <p:spTgt spid="128"/>
                                        </p:tgtEl>
                                        <p:attrNameLst>
                                          <p:attrName>ppt_x</p:attrName>
                                        </p:attrNameLst>
                                      </p:cBhvr>
                                      <p:tavLst>
                                        <p:tav tm="0">
                                          <p:val>
                                            <p:strVal val="#ppt_x"/>
                                          </p:val>
                                        </p:tav>
                                        <p:tav tm="100000">
                                          <p:val>
                                            <p:strVal val="#ppt_x"/>
                                          </p:val>
                                        </p:tav>
                                      </p:tavLst>
                                    </p:anim>
                                    <p:anim calcmode="lin" valueType="num">
                                      <p:cBhvr>
                                        <p:cTn id="45" dur="1000" fill="hold"/>
                                        <p:tgtEl>
                                          <p:spTgt spid="12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1000"/>
                                        <p:tgtEl>
                                          <p:spTgt spid="129"/>
                                        </p:tgtEl>
                                      </p:cBhvr>
                                    </p:animEffect>
                                    <p:anim calcmode="lin" valueType="num">
                                      <p:cBhvr>
                                        <p:cTn id="49" dur="1000" fill="hold"/>
                                        <p:tgtEl>
                                          <p:spTgt spid="129"/>
                                        </p:tgtEl>
                                        <p:attrNameLst>
                                          <p:attrName>ppt_x</p:attrName>
                                        </p:attrNameLst>
                                      </p:cBhvr>
                                      <p:tavLst>
                                        <p:tav tm="0">
                                          <p:val>
                                            <p:strVal val="#ppt_x"/>
                                          </p:val>
                                        </p:tav>
                                        <p:tav tm="100000">
                                          <p:val>
                                            <p:strVal val="#ppt_x"/>
                                          </p:val>
                                        </p:tav>
                                      </p:tavLst>
                                    </p:anim>
                                    <p:anim calcmode="lin" valueType="num">
                                      <p:cBhvr>
                                        <p:cTn id="50" dur="1000" fill="hold"/>
                                        <p:tgtEl>
                                          <p:spTgt spid="12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1000"/>
                                        <p:tgtEl>
                                          <p:spTgt spid="130"/>
                                        </p:tgtEl>
                                      </p:cBhvr>
                                    </p:animEffect>
                                    <p:anim calcmode="lin" valueType="num">
                                      <p:cBhvr>
                                        <p:cTn id="54" dur="1000" fill="hold"/>
                                        <p:tgtEl>
                                          <p:spTgt spid="130"/>
                                        </p:tgtEl>
                                        <p:attrNameLst>
                                          <p:attrName>ppt_x</p:attrName>
                                        </p:attrNameLst>
                                      </p:cBhvr>
                                      <p:tavLst>
                                        <p:tav tm="0">
                                          <p:val>
                                            <p:strVal val="#ppt_x"/>
                                          </p:val>
                                        </p:tav>
                                        <p:tav tm="100000">
                                          <p:val>
                                            <p:strVal val="#ppt_x"/>
                                          </p:val>
                                        </p:tav>
                                      </p:tavLst>
                                    </p:anim>
                                    <p:anim calcmode="lin" valueType="num">
                                      <p:cBhvr>
                                        <p:cTn id="55" dur="1000" fill="hold"/>
                                        <p:tgtEl>
                                          <p:spTgt spid="13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1000"/>
                                        <p:tgtEl>
                                          <p:spTgt spid="131"/>
                                        </p:tgtEl>
                                      </p:cBhvr>
                                    </p:animEffect>
                                    <p:anim calcmode="lin" valueType="num">
                                      <p:cBhvr>
                                        <p:cTn id="59" dur="1000" fill="hold"/>
                                        <p:tgtEl>
                                          <p:spTgt spid="131"/>
                                        </p:tgtEl>
                                        <p:attrNameLst>
                                          <p:attrName>ppt_x</p:attrName>
                                        </p:attrNameLst>
                                      </p:cBhvr>
                                      <p:tavLst>
                                        <p:tav tm="0">
                                          <p:val>
                                            <p:strVal val="#ppt_x"/>
                                          </p:val>
                                        </p:tav>
                                        <p:tav tm="100000">
                                          <p:val>
                                            <p:strVal val="#ppt_x"/>
                                          </p:val>
                                        </p:tav>
                                      </p:tavLst>
                                    </p:anim>
                                    <p:anim calcmode="lin" valueType="num">
                                      <p:cBhvr>
                                        <p:cTn id="60" dur="1000" fill="hold"/>
                                        <p:tgtEl>
                                          <p:spTgt spid="13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1000"/>
                                        <p:tgtEl>
                                          <p:spTgt spid="132"/>
                                        </p:tgtEl>
                                      </p:cBhvr>
                                    </p:animEffect>
                                    <p:anim calcmode="lin" valueType="num">
                                      <p:cBhvr>
                                        <p:cTn id="64" dur="1000" fill="hold"/>
                                        <p:tgtEl>
                                          <p:spTgt spid="132"/>
                                        </p:tgtEl>
                                        <p:attrNameLst>
                                          <p:attrName>ppt_x</p:attrName>
                                        </p:attrNameLst>
                                      </p:cBhvr>
                                      <p:tavLst>
                                        <p:tav tm="0">
                                          <p:val>
                                            <p:strVal val="#ppt_x"/>
                                          </p:val>
                                        </p:tav>
                                        <p:tav tm="100000">
                                          <p:val>
                                            <p:strVal val="#ppt_x"/>
                                          </p:val>
                                        </p:tav>
                                      </p:tavLst>
                                    </p:anim>
                                    <p:anim calcmode="lin" valueType="num">
                                      <p:cBhvr>
                                        <p:cTn id="65" dur="1000" fill="hold"/>
                                        <p:tgtEl>
                                          <p:spTgt spid="13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1000"/>
                                        <p:tgtEl>
                                          <p:spTgt spid="133"/>
                                        </p:tgtEl>
                                      </p:cBhvr>
                                    </p:animEffect>
                                    <p:anim calcmode="lin" valueType="num">
                                      <p:cBhvr>
                                        <p:cTn id="69" dur="1000" fill="hold"/>
                                        <p:tgtEl>
                                          <p:spTgt spid="133"/>
                                        </p:tgtEl>
                                        <p:attrNameLst>
                                          <p:attrName>ppt_x</p:attrName>
                                        </p:attrNameLst>
                                      </p:cBhvr>
                                      <p:tavLst>
                                        <p:tav tm="0">
                                          <p:val>
                                            <p:strVal val="#ppt_x"/>
                                          </p:val>
                                        </p:tav>
                                        <p:tav tm="100000">
                                          <p:val>
                                            <p:strVal val="#ppt_x"/>
                                          </p:val>
                                        </p:tav>
                                      </p:tavLst>
                                    </p:anim>
                                    <p:anim calcmode="lin" valueType="num">
                                      <p:cBhvr>
                                        <p:cTn id="70" dur="1000" fill="hold"/>
                                        <p:tgtEl>
                                          <p:spTgt spid="13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134"/>
                                        </p:tgtEl>
                                        <p:attrNameLst>
                                          <p:attrName>style.visibility</p:attrName>
                                        </p:attrNameLst>
                                      </p:cBhvr>
                                      <p:to>
                                        <p:strVal val="visible"/>
                                      </p:to>
                                    </p:set>
                                    <p:animEffect transition="in" filter="fade">
                                      <p:cBhvr>
                                        <p:cTn id="73" dur="1000"/>
                                        <p:tgtEl>
                                          <p:spTgt spid="134"/>
                                        </p:tgtEl>
                                      </p:cBhvr>
                                    </p:animEffect>
                                    <p:anim calcmode="lin" valueType="num">
                                      <p:cBhvr>
                                        <p:cTn id="74" dur="1000" fill="hold"/>
                                        <p:tgtEl>
                                          <p:spTgt spid="134"/>
                                        </p:tgtEl>
                                        <p:attrNameLst>
                                          <p:attrName>ppt_x</p:attrName>
                                        </p:attrNameLst>
                                      </p:cBhvr>
                                      <p:tavLst>
                                        <p:tav tm="0">
                                          <p:val>
                                            <p:strVal val="#ppt_x"/>
                                          </p:val>
                                        </p:tav>
                                        <p:tav tm="100000">
                                          <p:val>
                                            <p:strVal val="#ppt_x"/>
                                          </p:val>
                                        </p:tav>
                                      </p:tavLst>
                                    </p:anim>
                                    <p:anim calcmode="lin" valueType="num">
                                      <p:cBhvr>
                                        <p:cTn id="75" dur="1000" fill="hold"/>
                                        <p:tgtEl>
                                          <p:spTgt spid="134"/>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135"/>
                                        </p:tgtEl>
                                        <p:attrNameLst>
                                          <p:attrName>style.visibility</p:attrName>
                                        </p:attrNameLst>
                                      </p:cBhvr>
                                      <p:to>
                                        <p:strVal val="visible"/>
                                      </p:to>
                                    </p:set>
                                    <p:animEffect transition="in" filter="fade">
                                      <p:cBhvr>
                                        <p:cTn id="78" dur="1000"/>
                                        <p:tgtEl>
                                          <p:spTgt spid="135"/>
                                        </p:tgtEl>
                                      </p:cBhvr>
                                    </p:animEffect>
                                    <p:anim calcmode="lin" valueType="num">
                                      <p:cBhvr>
                                        <p:cTn id="79" dur="1000" fill="hold"/>
                                        <p:tgtEl>
                                          <p:spTgt spid="135"/>
                                        </p:tgtEl>
                                        <p:attrNameLst>
                                          <p:attrName>ppt_x</p:attrName>
                                        </p:attrNameLst>
                                      </p:cBhvr>
                                      <p:tavLst>
                                        <p:tav tm="0">
                                          <p:val>
                                            <p:strVal val="#ppt_x"/>
                                          </p:val>
                                        </p:tav>
                                        <p:tav tm="100000">
                                          <p:val>
                                            <p:strVal val="#ppt_x"/>
                                          </p:val>
                                        </p:tav>
                                      </p:tavLst>
                                    </p:anim>
                                    <p:anim calcmode="lin" valueType="num">
                                      <p:cBhvr>
                                        <p:cTn id="80" dur="1000" fill="hold"/>
                                        <p:tgtEl>
                                          <p:spTgt spid="13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136"/>
                                        </p:tgtEl>
                                        <p:attrNameLst>
                                          <p:attrName>style.visibility</p:attrName>
                                        </p:attrNameLst>
                                      </p:cBhvr>
                                      <p:to>
                                        <p:strVal val="visible"/>
                                      </p:to>
                                    </p:set>
                                    <p:animEffect transition="in" filter="fade">
                                      <p:cBhvr>
                                        <p:cTn id="83" dur="1000"/>
                                        <p:tgtEl>
                                          <p:spTgt spid="136"/>
                                        </p:tgtEl>
                                      </p:cBhvr>
                                    </p:animEffect>
                                    <p:anim calcmode="lin" valueType="num">
                                      <p:cBhvr>
                                        <p:cTn id="84" dur="1000" fill="hold"/>
                                        <p:tgtEl>
                                          <p:spTgt spid="136"/>
                                        </p:tgtEl>
                                        <p:attrNameLst>
                                          <p:attrName>ppt_x</p:attrName>
                                        </p:attrNameLst>
                                      </p:cBhvr>
                                      <p:tavLst>
                                        <p:tav tm="0">
                                          <p:val>
                                            <p:strVal val="#ppt_x"/>
                                          </p:val>
                                        </p:tav>
                                        <p:tav tm="100000">
                                          <p:val>
                                            <p:strVal val="#ppt_x"/>
                                          </p:val>
                                        </p:tav>
                                      </p:tavLst>
                                    </p:anim>
                                    <p:anim calcmode="lin" valueType="num">
                                      <p:cBhvr>
                                        <p:cTn id="85" dur="1000" fill="hold"/>
                                        <p:tgtEl>
                                          <p:spTgt spid="1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1000"/>
                                        <p:tgtEl>
                                          <p:spTgt spid="137"/>
                                        </p:tgtEl>
                                      </p:cBhvr>
                                    </p:animEffect>
                                    <p:anim calcmode="lin" valueType="num">
                                      <p:cBhvr>
                                        <p:cTn id="89" dur="1000" fill="hold"/>
                                        <p:tgtEl>
                                          <p:spTgt spid="137"/>
                                        </p:tgtEl>
                                        <p:attrNameLst>
                                          <p:attrName>ppt_x</p:attrName>
                                        </p:attrNameLst>
                                      </p:cBhvr>
                                      <p:tavLst>
                                        <p:tav tm="0">
                                          <p:val>
                                            <p:strVal val="#ppt_x"/>
                                          </p:val>
                                        </p:tav>
                                        <p:tav tm="100000">
                                          <p:val>
                                            <p:strVal val="#ppt_x"/>
                                          </p:val>
                                        </p:tav>
                                      </p:tavLst>
                                    </p:anim>
                                    <p:anim calcmode="lin" valueType="num">
                                      <p:cBhvr>
                                        <p:cTn id="90" dur="1000" fill="hold"/>
                                        <p:tgtEl>
                                          <p:spTgt spid="1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1000"/>
                                        <p:tgtEl>
                                          <p:spTgt spid="139"/>
                                        </p:tgtEl>
                                      </p:cBhvr>
                                    </p:animEffect>
                                    <p:anim calcmode="lin" valueType="num">
                                      <p:cBhvr>
                                        <p:cTn id="99" dur="1000" fill="hold"/>
                                        <p:tgtEl>
                                          <p:spTgt spid="139"/>
                                        </p:tgtEl>
                                        <p:attrNameLst>
                                          <p:attrName>ppt_x</p:attrName>
                                        </p:attrNameLst>
                                      </p:cBhvr>
                                      <p:tavLst>
                                        <p:tav tm="0">
                                          <p:val>
                                            <p:strVal val="#ppt_x"/>
                                          </p:val>
                                        </p:tav>
                                        <p:tav tm="100000">
                                          <p:val>
                                            <p:strVal val="#ppt_x"/>
                                          </p:val>
                                        </p:tav>
                                      </p:tavLst>
                                    </p:anim>
                                    <p:anim calcmode="lin" valueType="num">
                                      <p:cBhvr>
                                        <p:cTn id="100" dur="1000" fill="hold"/>
                                        <p:tgtEl>
                                          <p:spTgt spid="13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140"/>
                                        </p:tgtEl>
                                        <p:attrNameLst>
                                          <p:attrName>style.visibility</p:attrName>
                                        </p:attrNameLst>
                                      </p:cBhvr>
                                      <p:to>
                                        <p:strVal val="visible"/>
                                      </p:to>
                                    </p:set>
                                    <p:animEffect transition="in" filter="fade">
                                      <p:cBhvr>
                                        <p:cTn id="103" dur="1000"/>
                                        <p:tgtEl>
                                          <p:spTgt spid="140"/>
                                        </p:tgtEl>
                                      </p:cBhvr>
                                    </p:animEffect>
                                    <p:anim calcmode="lin" valueType="num">
                                      <p:cBhvr>
                                        <p:cTn id="104" dur="1000" fill="hold"/>
                                        <p:tgtEl>
                                          <p:spTgt spid="140"/>
                                        </p:tgtEl>
                                        <p:attrNameLst>
                                          <p:attrName>ppt_x</p:attrName>
                                        </p:attrNameLst>
                                      </p:cBhvr>
                                      <p:tavLst>
                                        <p:tav tm="0">
                                          <p:val>
                                            <p:strVal val="#ppt_x"/>
                                          </p:val>
                                        </p:tav>
                                        <p:tav tm="100000">
                                          <p:val>
                                            <p:strVal val="#ppt_x"/>
                                          </p:val>
                                        </p:tav>
                                      </p:tavLst>
                                    </p:anim>
                                    <p:anim calcmode="lin" valueType="num">
                                      <p:cBhvr>
                                        <p:cTn id="105" dur="1000" fill="hold"/>
                                        <p:tgtEl>
                                          <p:spTgt spid="140"/>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141"/>
                                        </p:tgtEl>
                                        <p:attrNameLst>
                                          <p:attrName>style.visibility</p:attrName>
                                        </p:attrNameLst>
                                      </p:cBhvr>
                                      <p:to>
                                        <p:strVal val="visible"/>
                                      </p:to>
                                    </p:set>
                                    <p:animEffect transition="in" filter="fade">
                                      <p:cBhvr>
                                        <p:cTn id="108" dur="1000"/>
                                        <p:tgtEl>
                                          <p:spTgt spid="141"/>
                                        </p:tgtEl>
                                      </p:cBhvr>
                                    </p:animEffect>
                                    <p:anim calcmode="lin" valueType="num">
                                      <p:cBhvr>
                                        <p:cTn id="109" dur="1000" fill="hold"/>
                                        <p:tgtEl>
                                          <p:spTgt spid="141"/>
                                        </p:tgtEl>
                                        <p:attrNameLst>
                                          <p:attrName>ppt_x</p:attrName>
                                        </p:attrNameLst>
                                      </p:cBhvr>
                                      <p:tavLst>
                                        <p:tav tm="0">
                                          <p:val>
                                            <p:strVal val="#ppt_x"/>
                                          </p:val>
                                        </p:tav>
                                        <p:tav tm="100000">
                                          <p:val>
                                            <p:strVal val="#ppt_x"/>
                                          </p:val>
                                        </p:tav>
                                      </p:tavLst>
                                    </p:anim>
                                    <p:anim calcmode="lin" valueType="num">
                                      <p:cBhvr>
                                        <p:cTn id="110" dur="1000" fill="hold"/>
                                        <p:tgtEl>
                                          <p:spTgt spid="141"/>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142"/>
                                        </p:tgtEl>
                                        <p:attrNameLst>
                                          <p:attrName>style.visibility</p:attrName>
                                        </p:attrNameLst>
                                      </p:cBhvr>
                                      <p:to>
                                        <p:strVal val="visible"/>
                                      </p:to>
                                    </p:set>
                                    <p:animEffect transition="in" filter="fade">
                                      <p:cBhvr>
                                        <p:cTn id="113" dur="1000"/>
                                        <p:tgtEl>
                                          <p:spTgt spid="142"/>
                                        </p:tgtEl>
                                      </p:cBhvr>
                                    </p:animEffect>
                                    <p:anim calcmode="lin" valueType="num">
                                      <p:cBhvr>
                                        <p:cTn id="114" dur="1000" fill="hold"/>
                                        <p:tgtEl>
                                          <p:spTgt spid="142"/>
                                        </p:tgtEl>
                                        <p:attrNameLst>
                                          <p:attrName>ppt_x</p:attrName>
                                        </p:attrNameLst>
                                      </p:cBhvr>
                                      <p:tavLst>
                                        <p:tav tm="0">
                                          <p:val>
                                            <p:strVal val="#ppt_x"/>
                                          </p:val>
                                        </p:tav>
                                        <p:tav tm="100000">
                                          <p:val>
                                            <p:strVal val="#ppt_x"/>
                                          </p:val>
                                        </p:tav>
                                      </p:tavLst>
                                    </p:anim>
                                    <p:anim calcmode="lin" valueType="num">
                                      <p:cBhvr>
                                        <p:cTn id="115" dur="1000" fill="hold"/>
                                        <p:tgtEl>
                                          <p:spTgt spid="142"/>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171"/>
                                        </p:tgtEl>
                                        <p:attrNameLst>
                                          <p:attrName>style.visibility</p:attrName>
                                        </p:attrNameLst>
                                      </p:cBhvr>
                                      <p:to>
                                        <p:strVal val="visible"/>
                                      </p:to>
                                    </p:set>
                                    <p:anim calcmode="lin" valueType="num">
                                      <p:cBhvr additive="base">
                                        <p:cTn id="119" dur="500" fill="hold"/>
                                        <p:tgtEl>
                                          <p:spTgt spid="171"/>
                                        </p:tgtEl>
                                        <p:attrNameLst>
                                          <p:attrName>ppt_x</p:attrName>
                                        </p:attrNameLst>
                                      </p:cBhvr>
                                      <p:tavLst>
                                        <p:tav tm="0">
                                          <p:val>
                                            <p:strVal val="#ppt_x"/>
                                          </p:val>
                                        </p:tav>
                                        <p:tav tm="100000">
                                          <p:val>
                                            <p:strVal val="#ppt_x"/>
                                          </p:val>
                                        </p:tav>
                                      </p:tavLst>
                                    </p:anim>
                                    <p:anim calcmode="lin" valueType="num">
                                      <p:cBhvr additive="base">
                                        <p:cTn id="120" dur="500" fill="hold"/>
                                        <p:tgtEl>
                                          <p:spTgt spid="171"/>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172"/>
                                        </p:tgtEl>
                                        <p:attrNameLst>
                                          <p:attrName>style.visibility</p:attrName>
                                        </p:attrNameLst>
                                      </p:cBhvr>
                                      <p:to>
                                        <p:strVal val="visible"/>
                                      </p:to>
                                    </p:set>
                                    <p:anim calcmode="lin" valueType="num">
                                      <p:cBhvr additive="base">
                                        <p:cTn id="123" dur="500" fill="hold"/>
                                        <p:tgtEl>
                                          <p:spTgt spid="172"/>
                                        </p:tgtEl>
                                        <p:attrNameLst>
                                          <p:attrName>ppt_x</p:attrName>
                                        </p:attrNameLst>
                                      </p:cBhvr>
                                      <p:tavLst>
                                        <p:tav tm="0">
                                          <p:val>
                                            <p:strVal val="#ppt_x"/>
                                          </p:val>
                                        </p:tav>
                                        <p:tav tm="100000">
                                          <p:val>
                                            <p:strVal val="#ppt_x"/>
                                          </p:val>
                                        </p:tav>
                                      </p:tavLst>
                                    </p:anim>
                                    <p:anim calcmode="lin" valueType="num">
                                      <p:cBhvr additive="base">
                                        <p:cTn id="124" dur="500" fill="hold"/>
                                        <p:tgtEl>
                                          <p:spTgt spid="17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173"/>
                                        </p:tgtEl>
                                        <p:attrNameLst>
                                          <p:attrName>style.visibility</p:attrName>
                                        </p:attrNameLst>
                                      </p:cBhvr>
                                      <p:to>
                                        <p:strVal val="visible"/>
                                      </p:to>
                                    </p:set>
                                    <p:anim calcmode="lin" valueType="num">
                                      <p:cBhvr additive="base">
                                        <p:cTn id="127" dur="500" fill="hold"/>
                                        <p:tgtEl>
                                          <p:spTgt spid="173"/>
                                        </p:tgtEl>
                                        <p:attrNameLst>
                                          <p:attrName>ppt_x</p:attrName>
                                        </p:attrNameLst>
                                      </p:cBhvr>
                                      <p:tavLst>
                                        <p:tav tm="0">
                                          <p:val>
                                            <p:strVal val="#ppt_x"/>
                                          </p:val>
                                        </p:tav>
                                        <p:tav tm="100000">
                                          <p:val>
                                            <p:strVal val="#ppt_x"/>
                                          </p:val>
                                        </p:tav>
                                      </p:tavLst>
                                    </p:anim>
                                    <p:anim calcmode="lin" valueType="num">
                                      <p:cBhvr additive="base">
                                        <p:cTn id="128" dur="500" fill="hold"/>
                                        <p:tgtEl>
                                          <p:spTgt spid="173"/>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174"/>
                                        </p:tgtEl>
                                        <p:attrNameLst>
                                          <p:attrName>style.visibility</p:attrName>
                                        </p:attrNameLst>
                                      </p:cBhvr>
                                      <p:to>
                                        <p:strVal val="visible"/>
                                      </p:to>
                                    </p:set>
                                    <p:anim calcmode="lin" valueType="num">
                                      <p:cBhvr additive="base">
                                        <p:cTn id="131" dur="500" fill="hold"/>
                                        <p:tgtEl>
                                          <p:spTgt spid="174"/>
                                        </p:tgtEl>
                                        <p:attrNameLst>
                                          <p:attrName>ppt_x</p:attrName>
                                        </p:attrNameLst>
                                      </p:cBhvr>
                                      <p:tavLst>
                                        <p:tav tm="0">
                                          <p:val>
                                            <p:strVal val="#ppt_x"/>
                                          </p:val>
                                        </p:tav>
                                        <p:tav tm="100000">
                                          <p:val>
                                            <p:strVal val="#ppt_x"/>
                                          </p:val>
                                        </p:tav>
                                      </p:tavLst>
                                    </p:anim>
                                    <p:anim calcmode="lin" valueType="num">
                                      <p:cBhvr additive="base">
                                        <p:cTn id="132" dur="500" fill="hold"/>
                                        <p:tgtEl>
                                          <p:spTgt spid="174"/>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175"/>
                                        </p:tgtEl>
                                        <p:attrNameLst>
                                          <p:attrName>style.visibility</p:attrName>
                                        </p:attrNameLst>
                                      </p:cBhvr>
                                      <p:to>
                                        <p:strVal val="visible"/>
                                      </p:to>
                                    </p:set>
                                    <p:anim calcmode="lin" valueType="num">
                                      <p:cBhvr additive="base">
                                        <p:cTn id="135" dur="500" fill="hold"/>
                                        <p:tgtEl>
                                          <p:spTgt spid="175"/>
                                        </p:tgtEl>
                                        <p:attrNameLst>
                                          <p:attrName>ppt_x</p:attrName>
                                        </p:attrNameLst>
                                      </p:cBhvr>
                                      <p:tavLst>
                                        <p:tav tm="0">
                                          <p:val>
                                            <p:strVal val="#ppt_x"/>
                                          </p:val>
                                        </p:tav>
                                        <p:tav tm="100000">
                                          <p:val>
                                            <p:strVal val="#ppt_x"/>
                                          </p:val>
                                        </p:tav>
                                      </p:tavLst>
                                    </p:anim>
                                    <p:anim calcmode="lin" valueType="num">
                                      <p:cBhvr additive="base">
                                        <p:cTn id="136" dur="500" fill="hold"/>
                                        <p:tgtEl>
                                          <p:spTgt spid="175"/>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176"/>
                                        </p:tgtEl>
                                        <p:attrNameLst>
                                          <p:attrName>style.visibility</p:attrName>
                                        </p:attrNameLst>
                                      </p:cBhvr>
                                      <p:to>
                                        <p:strVal val="visible"/>
                                      </p:to>
                                    </p:set>
                                    <p:anim calcmode="lin" valueType="num">
                                      <p:cBhvr additive="base">
                                        <p:cTn id="139" dur="500" fill="hold"/>
                                        <p:tgtEl>
                                          <p:spTgt spid="176"/>
                                        </p:tgtEl>
                                        <p:attrNameLst>
                                          <p:attrName>ppt_x</p:attrName>
                                        </p:attrNameLst>
                                      </p:cBhvr>
                                      <p:tavLst>
                                        <p:tav tm="0">
                                          <p:val>
                                            <p:strVal val="#ppt_x"/>
                                          </p:val>
                                        </p:tav>
                                        <p:tav tm="100000">
                                          <p:val>
                                            <p:strVal val="#ppt_x"/>
                                          </p:val>
                                        </p:tav>
                                      </p:tavLst>
                                    </p:anim>
                                    <p:anim calcmode="lin" valueType="num">
                                      <p:cBhvr additive="base">
                                        <p:cTn id="140" dur="500" fill="hold"/>
                                        <p:tgtEl>
                                          <p:spTgt spid="176"/>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177"/>
                                        </p:tgtEl>
                                        <p:attrNameLst>
                                          <p:attrName>style.visibility</p:attrName>
                                        </p:attrNameLst>
                                      </p:cBhvr>
                                      <p:to>
                                        <p:strVal val="visible"/>
                                      </p:to>
                                    </p:set>
                                    <p:anim calcmode="lin" valueType="num">
                                      <p:cBhvr additive="base">
                                        <p:cTn id="143" dur="500" fill="hold"/>
                                        <p:tgtEl>
                                          <p:spTgt spid="177"/>
                                        </p:tgtEl>
                                        <p:attrNameLst>
                                          <p:attrName>ppt_x</p:attrName>
                                        </p:attrNameLst>
                                      </p:cBhvr>
                                      <p:tavLst>
                                        <p:tav tm="0">
                                          <p:val>
                                            <p:strVal val="#ppt_x"/>
                                          </p:val>
                                        </p:tav>
                                        <p:tav tm="100000">
                                          <p:val>
                                            <p:strVal val="#ppt_x"/>
                                          </p:val>
                                        </p:tav>
                                      </p:tavLst>
                                    </p:anim>
                                    <p:anim calcmode="lin" valueType="num">
                                      <p:cBhvr additive="base">
                                        <p:cTn id="144" dur="500" fill="hold"/>
                                        <p:tgtEl>
                                          <p:spTgt spid="177"/>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157"/>
                                        </p:tgtEl>
                                        <p:attrNameLst>
                                          <p:attrName>style.visibility</p:attrName>
                                        </p:attrNameLst>
                                      </p:cBhvr>
                                      <p:to>
                                        <p:strVal val="visible"/>
                                      </p:to>
                                    </p:set>
                                    <p:animEffect transition="in" filter="wipe(left)">
                                      <p:cBhvr>
                                        <p:cTn id="148" dur="500"/>
                                        <p:tgtEl>
                                          <p:spTgt spid="157"/>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158"/>
                                        </p:tgtEl>
                                        <p:attrNameLst>
                                          <p:attrName>style.visibility</p:attrName>
                                        </p:attrNameLst>
                                      </p:cBhvr>
                                      <p:to>
                                        <p:strVal val="visible"/>
                                      </p:to>
                                    </p:set>
                                    <p:animEffect transition="in" filter="wipe(left)">
                                      <p:cBhvr>
                                        <p:cTn id="151" dur="500"/>
                                        <p:tgtEl>
                                          <p:spTgt spid="158"/>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159"/>
                                        </p:tgtEl>
                                        <p:attrNameLst>
                                          <p:attrName>style.visibility</p:attrName>
                                        </p:attrNameLst>
                                      </p:cBhvr>
                                      <p:to>
                                        <p:strVal val="visible"/>
                                      </p:to>
                                    </p:set>
                                    <p:animEffect transition="in" filter="wipe(left)">
                                      <p:cBhvr>
                                        <p:cTn id="154" dur="500"/>
                                        <p:tgtEl>
                                          <p:spTgt spid="159"/>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160"/>
                                        </p:tgtEl>
                                        <p:attrNameLst>
                                          <p:attrName>style.visibility</p:attrName>
                                        </p:attrNameLst>
                                      </p:cBhvr>
                                      <p:to>
                                        <p:strVal val="visible"/>
                                      </p:to>
                                    </p:set>
                                    <p:animEffect transition="in" filter="wipe(left)">
                                      <p:cBhvr>
                                        <p:cTn id="157" dur="500"/>
                                        <p:tgtEl>
                                          <p:spTgt spid="160"/>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161"/>
                                        </p:tgtEl>
                                        <p:attrNameLst>
                                          <p:attrName>style.visibility</p:attrName>
                                        </p:attrNameLst>
                                      </p:cBhvr>
                                      <p:to>
                                        <p:strVal val="visible"/>
                                      </p:to>
                                    </p:set>
                                    <p:animEffect transition="in" filter="wipe(left)">
                                      <p:cBhvr>
                                        <p:cTn id="160" dur="500"/>
                                        <p:tgtEl>
                                          <p:spTgt spid="161"/>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162"/>
                                        </p:tgtEl>
                                        <p:attrNameLst>
                                          <p:attrName>style.visibility</p:attrName>
                                        </p:attrNameLst>
                                      </p:cBhvr>
                                      <p:to>
                                        <p:strVal val="visible"/>
                                      </p:to>
                                    </p:set>
                                    <p:animEffect transition="in" filter="wipe(left)">
                                      <p:cBhvr>
                                        <p:cTn id="163" dur="500"/>
                                        <p:tgtEl>
                                          <p:spTgt spid="162"/>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163"/>
                                        </p:tgtEl>
                                        <p:attrNameLst>
                                          <p:attrName>style.visibility</p:attrName>
                                        </p:attrNameLst>
                                      </p:cBhvr>
                                      <p:to>
                                        <p:strVal val="visible"/>
                                      </p:to>
                                    </p:set>
                                    <p:animEffect transition="in" filter="wipe(left)">
                                      <p:cBhvr>
                                        <p:cTn id="166" dur="500"/>
                                        <p:tgtEl>
                                          <p:spTgt spid="16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143"/>
                                        </p:tgtEl>
                                        <p:attrNameLst>
                                          <p:attrName>style.visibility</p:attrName>
                                        </p:attrNameLst>
                                      </p:cBhvr>
                                      <p:to>
                                        <p:strVal val="visible"/>
                                      </p:to>
                                    </p:set>
                                    <p:animEffect transition="in" filter="wipe(right)">
                                      <p:cBhvr>
                                        <p:cTn id="169" dur="500"/>
                                        <p:tgtEl>
                                          <p:spTgt spid="143"/>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144"/>
                                        </p:tgtEl>
                                        <p:attrNameLst>
                                          <p:attrName>style.visibility</p:attrName>
                                        </p:attrNameLst>
                                      </p:cBhvr>
                                      <p:to>
                                        <p:strVal val="visible"/>
                                      </p:to>
                                    </p:set>
                                    <p:animEffect transition="in" filter="wipe(right)">
                                      <p:cBhvr>
                                        <p:cTn id="172" dur="500"/>
                                        <p:tgtEl>
                                          <p:spTgt spid="144"/>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145"/>
                                        </p:tgtEl>
                                        <p:attrNameLst>
                                          <p:attrName>style.visibility</p:attrName>
                                        </p:attrNameLst>
                                      </p:cBhvr>
                                      <p:to>
                                        <p:strVal val="visible"/>
                                      </p:to>
                                    </p:set>
                                    <p:animEffect transition="in" filter="wipe(right)">
                                      <p:cBhvr>
                                        <p:cTn id="175" dur="500"/>
                                        <p:tgtEl>
                                          <p:spTgt spid="145"/>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146"/>
                                        </p:tgtEl>
                                        <p:attrNameLst>
                                          <p:attrName>style.visibility</p:attrName>
                                        </p:attrNameLst>
                                      </p:cBhvr>
                                      <p:to>
                                        <p:strVal val="visible"/>
                                      </p:to>
                                    </p:set>
                                    <p:animEffect transition="in" filter="wipe(right)">
                                      <p:cBhvr>
                                        <p:cTn id="178" dur="500"/>
                                        <p:tgtEl>
                                          <p:spTgt spid="146"/>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147"/>
                                        </p:tgtEl>
                                        <p:attrNameLst>
                                          <p:attrName>style.visibility</p:attrName>
                                        </p:attrNameLst>
                                      </p:cBhvr>
                                      <p:to>
                                        <p:strVal val="visible"/>
                                      </p:to>
                                    </p:set>
                                    <p:animEffect transition="in" filter="wipe(right)">
                                      <p:cBhvr>
                                        <p:cTn id="181" dur="500"/>
                                        <p:tgtEl>
                                          <p:spTgt spid="147"/>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148"/>
                                        </p:tgtEl>
                                        <p:attrNameLst>
                                          <p:attrName>style.visibility</p:attrName>
                                        </p:attrNameLst>
                                      </p:cBhvr>
                                      <p:to>
                                        <p:strVal val="visible"/>
                                      </p:to>
                                    </p:set>
                                    <p:animEffect transition="in" filter="wipe(right)">
                                      <p:cBhvr>
                                        <p:cTn id="184" dur="500"/>
                                        <p:tgtEl>
                                          <p:spTgt spid="148"/>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149"/>
                                        </p:tgtEl>
                                        <p:attrNameLst>
                                          <p:attrName>style.visibility</p:attrName>
                                        </p:attrNameLst>
                                      </p:cBhvr>
                                      <p:to>
                                        <p:strVal val="visible"/>
                                      </p:to>
                                    </p:set>
                                    <p:animEffect transition="in" filter="wipe(right)">
                                      <p:cBhvr>
                                        <p:cTn id="187" dur="500"/>
                                        <p:tgtEl>
                                          <p:spTgt spid="149"/>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164"/>
                                        </p:tgtEl>
                                        <p:attrNameLst>
                                          <p:attrName>style.visibility</p:attrName>
                                        </p:attrNameLst>
                                      </p:cBhvr>
                                      <p:to>
                                        <p:strVal val="visible"/>
                                      </p:to>
                                    </p:set>
                                    <p:animEffect transition="in" filter="wipe(left)">
                                      <p:cBhvr>
                                        <p:cTn id="191" dur="500"/>
                                        <p:tgtEl>
                                          <p:spTgt spid="164"/>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165"/>
                                        </p:tgtEl>
                                        <p:attrNameLst>
                                          <p:attrName>style.visibility</p:attrName>
                                        </p:attrNameLst>
                                      </p:cBhvr>
                                      <p:to>
                                        <p:strVal val="visible"/>
                                      </p:to>
                                    </p:set>
                                    <p:animEffect transition="in" filter="wipe(left)">
                                      <p:cBhvr>
                                        <p:cTn id="194" dur="500"/>
                                        <p:tgtEl>
                                          <p:spTgt spid="165"/>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166"/>
                                        </p:tgtEl>
                                        <p:attrNameLst>
                                          <p:attrName>style.visibility</p:attrName>
                                        </p:attrNameLst>
                                      </p:cBhvr>
                                      <p:to>
                                        <p:strVal val="visible"/>
                                      </p:to>
                                    </p:set>
                                    <p:animEffect transition="in" filter="wipe(left)">
                                      <p:cBhvr>
                                        <p:cTn id="197" dur="500"/>
                                        <p:tgtEl>
                                          <p:spTgt spid="166"/>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167"/>
                                        </p:tgtEl>
                                        <p:attrNameLst>
                                          <p:attrName>style.visibility</p:attrName>
                                        </p:attrNameLst>
                                      </p:cBhvr>
                                      <p:to>
                                        <p:strVal val="visible"/>
                                      </p:to>
                                    </p:set>
                                    <p:animEffect transition="in" filter="wipe(left)">
                                      <p:cBhvr>
                                        <p:cTn id="200" dur="500"/>
                                        <p:tgtEl>
                                          <p:spTgt spid="167"/>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168"/>
                                        </p:tgtEl>
                                        <p:attrNameLst>
                                          <p:attrName>style.visibility</p:attrName>
                                        </p:attrNameLst>
                                      </p:cBhvr>
                                      <p:to>
                                        <p:strVal val="visible"/>
                                      </p:to>
                                    </p:set>
                                    <p:animEffect transition="in" filter="wipe(left)">
                                      <p:cBhvr>
                                        <p:cTn id="203" dur="500"/>
                                        <p:tgtEl>
                                          <p:spTgt spid="168"/>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169"/>
                                        </p:tgtEl>
                                        <p:attrNameLst>
                                          <p:attrName>style.visibility</p:attrName>
                                        </p:attrNameLst>
                                      </p:cBhvr>
                                      <p:to>
                                        <p:strVal val="visible"/>
                                      </p:to>
                                    </p:set>
                                    <p:animEffect transition="in" filter="wipe(left)">
                                      <p:cBhvr>
                                        <p:cTn id="206" dur="500"/>
                                        <p:tgtEl>
                                          <p:spTgt spid="169"/>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170"/>
                                        </p:tgtEl>
                                        <p:attrNameLst>
                                          <p:attrName>style.visibility</p:attrName>
                                        </p:attrNameLst>
                                      </p:cBhvr>
                                      <p:to>
                                        <p:strVal val="visible"/>
                                      </p:to>
                                    </p:set>
                                    <p:animEffect transition="in" filter="wipe(left)">
                                      <p:cBhvr>
                                        <p:cTn id="209" dur="500"/>
                                        <p:tgtEl>
                                          <p:spTgt spid="170"/>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150"/>
                                        </p:tgtEl>
                                        <p:attrNameLst>
                                          <p:attrName>style.visibility</p:attrName>
                                        </p:attrNameLst>
                                      </p:cBhvr>
                                      <p:to>
                                        <p:strVal val="visible"/>
                                      </p:to>
                                    </p:set>
                                    <p:animEffect transition="in" filter="wipe(right)">
                                      <p:cBhvr>
                                        <p:cTn id="212" dur="500"/>
                                        <p:tgtEl>
                                          <p:spTgt spid="150"/>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151"/>
                                        </p:tgtEl>
                                        <p:attrNameLst>
                                          <p:attrName>style.visibility</p:attrName>
                                        </p:attrNameLst>
                                      </p:cBhvr>
                                      <p:to>
                                        <p:strVal val="visible"/>
                                      </p:to>
                                    </p:set>
                                    <p:animEffect transition="in" filter="wipe(right)">
                                      <p:cBhvr>
                                        <p:cTn id="215" dur="500"/>
                                        <p:tgtEl>
                                          <p:spTgt spid="151"/>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152"/>
                                        </p:tgtEl>
                                        <p:attrNameLst>
                                          <p:attrName>style.visibility</p:attrName>
                                        </p:attrNameLst>
                                      </p:cBhvr>
                                      <p:to>
                                        <p:strVal val="visible"/>
                                      </p:to>
                                    </p:set>
                                    <p:animEffect transition="in" filter="wipe(right)">
                                      <p:cBhvr>
                                        <p:cTn id="218" dur="500"/>
                                        <p:tgtEl>
                                          <p:spTgt spid="152"/>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153"/>
                                        </p:tgtEl>
                                        <p:attrNameLst>
                                          <p:attrName>style.visibility</p:attrName>
                                        </p:attrNameLst>
                                      </p:cBhvr>
                                      <p:to>
                                        <p:strVal val="visible"/>
                                      </p:to>
                                    </p:set>
                                    <p:animEffect transition="in" filter="wipe(right)">
                                      <p:cBhvr>
                                        <p:cTn id="221" dur="500"/>
                                        <p:tgtEl>
                                          <p:spTgt spid="153"/>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154"/>
                                        </p:tgtEl>
                                        <p:attrNameLst>
                                          <p:attrName>style.visibility</p:attrName>
                                        </p:attrNameLst>
                                      </p:cBhvr>
                                      <p:to>
                                        <p:strVal val="visible"/>
                                      </p:to>
                                    </p:set>
                                    <p:animEffect transition="in" filter="wipe(right)">
                                      <p:cBhvr>
                                        <p:cTn id="224" dur="500"/>
                                        <p:tgtEl>
                                          <p:spTgt spid="154"/>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155"/>
                                        </p:tgtEl>
                                        <p:attrNameLst>
                                          <p:attrName>style.visibility</p:attrName>
                                        </p:attrNameLst>
                                      </p:cBhvr>
                                      <p:to>
                                        <p:strVal val="visible"/>
                                      </p:to>
                                    </p:set>
                                    <p:animEffect transition="in" filter="wipe(right)">
                                      <p:cBhvr>
                                        <p:cTn id="227" dur="500"/>
                                        <p:tgtEl>
                                          <p:spTgt spid="155"/>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156"/>
                                        </p:tgtEl>
                                        <p:attrNameLst>
                                          <p:attrName>style.visibility</p:attrName>
                                        </p:attrNameLst>
                                      </p:cBhvr>
                                      <p:to>
                                        <p:strVal val="visible"/>
                                      </p:to>
                                    </p:set>
                                    <p:animEffect transition="in" filter="wipe(right)">
                                      <p:cBhvr>
                                        <p:cTn id="23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animBg="1"/>
      <p:bldP spid="144" grpId="0" animBg="1"/>
      <p:bldP spid="145" grpId="0" animBg="1"/>
      <p:bldP spid="146" grpId="0" animBg="1"/>
      <p:bldP spid="147" grpId="0" animBg="1"/>
      <p:bldP spid="148" grpId="0" animBg="1"/>
      <p:bldP spid="149" grpId="0" animBg="1"/>
      <p:bldP spid="150" grpId="0"/>
      <p:bldP spid="151" grpId="0"/>
      <p:bldP spid="152" grpId="0"/>
      <p:bldP spid="153" grpId="0"/>
      <p:bldP spid="154" grpId="0"/>
      <p:bldP spid="155" grpId="0"/>
      <p:bldP spid="156" grpId="0"/>
      <p:bldP spid="157" grpId="0" animBg="1"/>
      <p:bldP spid="158" grpId="0" animBg="1"/>
      <p:bldP spid="159" grpId="0" animBg="1"/>
      <p:bldP spid="160" grpId="0" animBg="1"/>
      <p:bldP spid="161" grpId="0" animBg="1"/>
      <p:bldP spid="162" grpId="0" animBg="1"/>
      <p:bldP spid="163" grpId="0" animBg="1"/>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3" name="Group 65"/>
          <p:cNvGrpSpPr/>
          <p:nvPr/>
        </p:nvGrpSpPr>
        <p:grpSpPr>
          <a:xfrm>
            <a:off x="4559824" y="1509272"/>
            <a:ext cx="1459377" cy="1612575"/>
            <a:chOff x="3419864" y="1304397"/>
            <a:chExt cx="1094533" cy="1209746"/>
          </a:xfrm>
          <a:solidFill>
            <a:schemeClr val="accent1"/>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Rectangle 47"/>
            <p:cNvSpPr/>
            <p:nvPr/>
          </p:nvSpPr>
          <p:spPr>
            <a:xfrm>
              <a:off x="3741588" y="1468512"/>
              <a:ext cx="451085" cy="438695"/>
            </a:xfrm>
            <a:prstGeom prst="rect">
              <a:avLst/>
            </a:prstGeom>
            <a:noFill/>
          </p:spPr>
          <p:txBody>
            <a:bodyPr wrap="none">
              <a:spAutoFit/>
            </a:bodyPr>
            <a:lstStyle/>
            <a:p>
              <a:pPr algn="ctr"/>
              <a:r>
                <a:rPr lang="en-US" sz="3200" b="1" dirty="0">
                  <a:solidFill>
                    <a:schemeClr val="bg1"/>
                  </a:solidFill>
                </a:rPr>
                <a:t>01</a:t>
              </a:r>
              <a:endParaRPr lang="en-US" sz="3200" dirty="0">
                <a:solidFill>
                  <a:schemeClr val="bg1"/>
                </a:solidFill>
              </a:endParaRPr>
            </a:p>
          </p:txBody>
        </p:sp>
      </p:grpSp>
      <p:grpSp>
        <p:nvGrpSpPr>
          <p:cNvPr id="5" name="Group 66"/>
          <p:cNvGrpSpPr/>
          <p:nvPr/>
        </p:nvGrpSpPr>
        <p:grpSpPr>
          <a:xfrm>
            <a:off x="6320964" y="1509272"/>
            <a:ext cx="1459377" cy="1612575"/>
            <a:chOff x="4740719" y="1304398"/>
            <a:chExt cx="1094533" cy="1209746"/>
          </a:xfrm>
          <a:solidFill>
            <a:schemeClr val="accent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5" name="Rectangle 54"/>
            <p:cNvSpPr/>
            <p:nvPr/>
          </p:nvSpPr>
          <p:spPr>
            <a:xfrm>
              <a:off x="5062443" y="1468513"/>
              <a:ext cx="451085" cy="438695"/>
            </a:xfrm>
            <a:prstGeom prst="rect">
              <a:avLst/>
            </a:prstGeom>
            <a:noFill/>
          </p:spPr>
          <p:txBody>
            <a:bodyPr wrap="none">
              <a:spAutoFit/>
            </a:bodyPr>
            <a:lstStyle/>
            <a:p>
              <a:pPr algn="ctr"/>
              <a:r>
                <a:rPr lang="en-US" sz="3200" b="1" dirty="0">
                  <a:solidFill>
                    <a:schemeClr val="bg1"/>
                  </a:solidFill>
                </a:rPr>
                <a:t>02</a:t>
              </a:r>
              <a:endParaRPr lang="en-US" sz="3200" dirty="0">
                <a:solidFill>
                  <a:schemeClr val="bg1"/>
                </a:solidFill>
              </a:endParaRPr>
            </a:p>
          </p:txBody>
        </p:sp>
      </p:grpSp>
      <p:grpSp>
        <p:nvGrpSpPr>
          <p:cNvPr id="8" name="Group 67"/>
          <p:cNvGrpSpPr/>
          <p:nvPr/>
        </p:nvGrpSpPr>
        <p:grpSpPr>
          <a:xfrm>
            <a:off x="4559824" y="3429005"/>
            <a:ext cx="1459377" cy="1612575"/>
            <a:chOff x="3419864" y="1304397"/>
            <a:chExt cx="1094533" cy="1209746"/>
          </a:xfrm>
          <a:solidFill>
            <a:schemeClr val="accent3"/>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0" name="Rectangle 69"/>
            <p:cNvSpPr/>
            <p:nvPr/>
          </p:nvSpPr>
          <p:spPr>
            <a:xfrm>
              <a:off x="3741588" y="1468512"/>
              <a:ext cx="451085" cy="438695"/>
            </a:xfrm>
            <a:prstGeom prst="rect">
              <a:avLst/>
            </a:prstGeom>
            <a:noFill/>
          </p:spPr>
          <p:txBody>
            <a:bodyPr wrap="none">
              <a:spAutoFit/>
            </a:bodyPr>
            <a:lstStyle/>
            <a:p>
              <a:pPr algn="ctr"/>
              <a:r>
                <a:rPr lang="en-US" sz="3200" b="1" dirty="0">
                  <a:solidFill>
                    <a:schemeClr val="bg1"/>
                  </a:solidFill>
                </a:rPr>
                <a:t>03</a:t>
              </a:r>
              <a:endParaRPr lang="en-US" sz="3200" dirty="0">
                <a:solidFill>
                  <a:schemeClr val="bg1"/>
                </a:solidFill>
              </a:endParaRPr>
            </a:p>
          </p:txBody>
        </p:sp>
      </p:grpSp>
      <p:grpSp>
        <p:nvGrpSpPr>
          <p:cNvPr id="9" name="Group 70"/>
          <p:cNvGrpSpPr/>
          <p:nvPr/>
        </p:nvGrpSpPr>
        <p:grpSpPr>
          <a:xfrm>
            <a:off x="6320964" y="3429005"/>
            <a:ext cx="1459377" cy="1612575"/>
            <a:chOff x="4740719" y="1304398"/>
            <a:chExt cx="1094533" cy="1209746"/>
          </a:xfrm>
          <a:solidFill>
            <a:schemeClr val="accent4"/>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4" name="Rectangle 73"/>
            <p:cNvSpPr/>
            <p:nvPr/>
          </p:nvSpPr>
          <p:spPr>
            <a:xfrm>
              <a:off x="5062443" y="1468513"/>
              <a:ext cx="451085" cy="438695"/>
            </a:xfrm>
            <a:prstGeom prst="rect">
              <a:avLst/>
            </a:prstGeom>
            <a:noFill/>
          </p:spPr>
          <p:txBody>
            <a:bodyPr wrap="none">
              <a:spAutoFit/>
            </a:bodyPr>
            <a:lstStyle/>
            <a:p>
              <a:pPr algn="ctr"/>
              <a:r>
                <a:rPr lang="en-US" sz="3200" b="1" dirty="0">
                  <a:solidFill>
                    <a:schemeClr val="bg1"/>
                  </a:solidFill>
                </a:rPr>
                <a:t>04</a:t>
              </a:r>
              <a:endParaRPr lang="en-US" sz="3200" dirty="0">
                <a:solidFill>
                  <a:schemeClr val="bg1"/>
                </a:solidFill>
              </a:endParaRPr>
            </a:p>
          </p:txBody>
        </p:sp>
      </p:grpSp>
      <p:grpSp>
        <p:nvGrpSpPr>
          <p:cNvPr id="33" name="Group 72"/>
          <p:cNvGrpSpPr/>
          <p:nvPr/>
        </p:nvGrpSpPr>
        <p:grpSpPr>
          <a:xfrm>
            <a:off x="1547398" y="1858900"/>
            <a:ext cx="2551563" cy="878958"/>
            <a:chOff x="5486105" y="1609090"/>
            <a:chExt cx="1913672" cy="659391"/>
          </a:xfrm>
        </p:grpSpPr>
        <p:sp>
          <p:nvSpPr>
            <p:cNvPr id="34" name="Text Placeholder 3"/>
            <p:cNvSpPr txBox="1"/>
            <p:nvPr/>
          </p:nvSpPr>
          <p:spPr>
            <a:xfrm>
              <a:off x="6784224" y="1609090"/>
              <a:ext cx="615553"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sz="1600" dirty="0">
                <a:solidFill>
                  <a:schemeClr val="tx2"/>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5486105" y="1806840"/>
              <a:ext cx="1913671" cy="461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36" name="Group 72"/>
          <p:cNvGrpSpPr/>
          <p:nvPr/>
        </p:nvGrpSpPr>
        <p:grpSpPr>
          <a:xfrm>
            <a:off x="8182657" y="1860662"/>
            <a:ext cx="2616261" cy="875457"/>
            <a:chOff x="5776018" y="1548132"/>
            <a:chExt cx="1962196" cy="656763"/>
          </a:xfrm>
        </p:grpSpPr>
        <p:sp>
          <p:nvSpPr>
            <p:cNvPr id="37" name="Text Placeholder 3"/>
            <p:cNvSpPr txBox="1"/>
            <p:nvPr/>
          </p:nvSpPr>
          <p:spPr>
            <a:xfrm>
              <a:off x="5776018" y="1548132"/>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sz="1600" dirty="0">
                <a:solidFill>
                  <a:schemeClr val="tx2"/>
                </a:solidFill>
                <a:latin typeface="微软雅黑" panose="020B0503020204020204" pitchFamily="34" charset="-122"/>
                <a:ea typeface="微软雅黑" panose="020B0503020204020204" pitchFamily="34" charset="-122"/>
              </a:endParaRPr>
            </a:p>
          </p:txBody>
        </p:sp>
        <p:sp>
          <p:nvSpPr>
            <p:cNvPr id="38" name="Text Placeholder 3"/>
            <p:cNvSpPr txBox="1"/>
            <p:nvPr/>
          </p:nvSpPr>
          <p:spPr>
            <a:xfrm>
              <a:off x="5776018" y="1743255"/>
              <a:ext cx="1962196" cy="461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39" name="Group 72"/>
          <p:cNvGrpSpPr/>
          <p:nvPr/>
        </p:nvGrpSpPr>
        <p:grpSpPr>
          <a:xfrm>
            <a:off x="8169856" y="3709645"/>
            <a:ext cx="2629063" cy="871165"/>
            <a:chOff x="5776018" y="1537993"/>
            <a:chExt cx="1971797" cy="653543"/>
          </a:xfrm>
        </p:grpSpPr>
        <p:sp>
          <p:nvSpPr>
            <p:cNvPr id="40" name="Text Placeholder 3"/>
            <p:cNvSpPr txBox="1"/>
            <p:nvPr/>
          </p:nvSpPr>
          <p:spPr>
            <a:xfrm>
              <a:off x="5776019" y="1537993"/>
              <a:ext cx="615553" cy="18471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sz="1600" dirty="0">
                <a:solidFill>
                  <a:schemeClr val="tx2"/>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5776018" y="1729896"/>
              <a:ext cx="1971797" cy="461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42" name="Group 72"/>
          <p:cNvGrpSpPr/>
          <p:nvPr/>
        </p:nvGrpSpPr>
        <p:grpSpPr>
          <a:xfrm>
            <a:off x="1547400" y="3714773"/>
            <a:ext cx="2551561" cy="860909"/>
            <a:chOff x="5473465" y="1545687"/>
            <a:chExt cx="1913671" cy="645849"/>
          </a:xfrm>
        </p:grpSpPr>
        <p:sp>
          <p:nvSpPr>
            <p:cNvPr id="43" name="Text Placeholder 3"/>
            <p:cNvSpPr txBox="1"/>
            <p:nvPr/>
          </p:nvSpPr>
          <p:spPr>
            <a:xfrm>
              <a:off x="6824482" y="1545687"/>
              <a:ext cx="562654" cy="16936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465" dirty="0">
                  <a:solidFill>
                    <a:schemeClr val="tx2"/>
                  </a:solidFill>
                  <a:latin typeface="微软雅黑" panose="020B0503020204020204" pitchFamily="34" charset="-122"/>
                  <a:ea typeface="微软雅黑" panose="020B0503020204020204" pitchFamily="34" charset="-122"/>
                </a:rPr>
                <a:t>添加标题</a:t>
              </a:r>
              <a:endParaRPr lang="en-US" sz="1465" dirty="0">
                <a:solidFill>
                  <a:schemeClr val="tx2"/>
                </a:solidFill>
                <a:latin typeface="微软雅黑" panose="020B0503020204020204" pitchFamily="34" charset="-122"/>
                <a:ea typeface="微软雅黑" panose="020B0503020204020204" pitchFamily="34" charset="-122"/>
              </a:endParaRPr>
            </a:p>
          </p:txBody>
        </p:sp>
        <p:sp>
          <p:nvSpPr>
            <p:cNvPr id="44" name="Text Placeholder 3"/>
            <p:cNvSpPr txBox="1"/>
            <p:nvPr/>
          </p:nvSpPr>
          <p:spPr>
            <a:xfrm>
              <a:off x="5473465" y="1729896"/>
              <a:ext cx="1913671" cy="46164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sp>
        <p:nvSpPr>
          <p:cNvPr id="46" name="Footer Text"/>
          <p:cNvSpPr txBox="1"/>
          <p:nvPr/>
        </p:nvSpPr>
        <p:spPr>
          <a:xfrm>
            <a:off x="1109104" y="5520328"/>
            <a:ext cx="9973792" cy="497380"/>
          </a:xfrm>
          <a:prstGeom prst="rect">
            <a:avLst/>
          </a:prstGeom>
          <a:noFill/>
        </p:spPr>
        <p:txBody>
          <a:bodyPr wrap="square" lIns="0" tIns="0" rIns="0" bIns="0" rtlCol="0">
            <a:spAutoFit/>
          </a:bodyPr>
          <a:lstStyle/>
          <a:p>
            <a:pPr algn="just">
              <a:lnSpc>
                <a:spcPct val="127000"/>
              </a:lnSpc>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cxnSp>
        <p:nvCxnSpPr>
          <p:cNvPr id="47" name="Straight Line buttom"/>
          <p:cNvCxnSpPr/>
          <p:nvPr/>
        </p:nvCxnSpPr>
        <p:spPr>
          <a:xfrm>
            <a:off x="914400" y="5342436"/>
            <a:ext cx="10363200" cy="0"/>
          </a:xfrm>
          <a:prstGeom prst="line">
            <a:avLst/>
          </a:prstGeom>
          <a:ln w="19050">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2"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1+#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accel="50000" decel="5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0-#ppt_w/2"/>
                                          </p:val>
                                        </p:tav>
                                        <p:tav tm="100000">
                                          <p:val>
                                            <p:strVal val="#ppt_x"/>
                                          </p:val>
                                        </p:tav>
                                      </p:tavLst>
                                    </p:anim>
                                    <p:anim calcmode="lin" valueType="num">
                                      <p:cBhvr additive="base">
                                        <p:cTn id="30" dur="10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accel="50000" decel="5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in)">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1391481" y="1729156"/>
            <a:ext cx="2210237" cy="986863"/>
            <a:chOff x="465719" y="1295954"/>
            <a:chExt cx="1658494" cy="740511"/>
          </a:xfrm>
        </p:grpSpPr>
        <p:sp>
          <p:nvSpPr>
            <p:cNvPr id="17"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3200">
                <a:latin typeface="+mn-ea"/>
              </a:endParaRPr>
            </a:p>
          </p:txBody>
        </p:sp>
        <p:sp>
          <p:nvSpPr>
            <p:cNvPr id="18"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9" name="TextBox 6"/>
          <p:cNvSpPr txBox="1"/>
          <p:nvPr/>
        </p:nvSpPr>
        <p:spPr>
          <a:xfrm>
            <a:off x="3837475" y="1958641"/>
            <a:ext cx="8112416" cy="696325"/>
          </a:xfrm>
          <a:prstGeom prst="rect">
            <a:avLst/>
          </a:prstGeom>
          <a:noFill/>
        </p:spPr>
        <p:txBody>
          <a:bodyPr wrap="square" lIns="115104" tIns="57553" rIns="115104" bIns="57553" rtlCol="0">
            <a:spAutoFit/>
          </a:body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20" name="TextBox 7"/>
          <p:cNvSpPr txBox="1"/>
          <p:nvPr/>
        </p:nvSpPr>
        <p:spPr>
          <a:xfrm>
            <a:off x="3889501" y="1575789"/>
            <a:ext cx="3550648" cy="364229"/>
          </a:xfrm>
          <a:prstGeom prst="rect">
            <a:avLst/>
          </a:prstGeom>
          <a:noFill/>
        </p:spPr>
        <p:txBody>
          <a:bodyPr wrap="square" lIns="76163" tIns="38081" rIns="76163" bIns="38081" rtlCol="0">
            <a:spAutoFit/>
          </a:bodyPr>
          <a:lstStyle/>
          <a:p>
            <a:r>
              <a:rPr lang="zh-CN" altLang="en-US" sz="1865" dirty="0">
                <a:solidFill>
                  <a:schemeClr val="tx2"/>
                </a:solidFill>
                <a:latin typeface="微软雅黑" panose="020B0503020204020204" pitchFamily="34" charset="-122"/>
                <a:ea typeface="微软雅黑" panose="020B0503020204020204" pitchFamily="34" charset="-122"/>
              </a:rPr>
              <a:t>单击填加标题</a:t>
            </a:r>
            <a:endParaRPr lang="zh-CN" altLang="en-US" sz="1865" dirty="0">
              <a:solidFill>
                <a:schemeClr val="tx2"/>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391481" y="4653307"/>
            <a:ext cx="2210237" cy="1034063"/>
            <a:chOff x="465719" y="3291830"/>
            <a:chExt cx="1658494" cy="740511"/>
          </a:xfrm>
        </p:grpSpPr>
        <p:sp>
          <p:nvSpPr>
            <p:cNvPr id="22"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latin typeface="+mn-ea"/>
              </a:endParaRPr>
            </a:p>
          </p:txBody>
        </p:sp>
        <p:pic>
          <p:nvPicPr>
            <p:cNvPr id="23" name="Picture 2"/>
            <p:cNvPicPr>
              <a:picLocks noChangeAspect="1" noChangeArrowheads="1"/>
            </p:cNvPicPr>
            <p:nvPr/>
          </p:nvPicPr>
          <p:blipFill>
            <a:blip r:embed="rId2" cstate="email"/>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11"/>
          <p:cNvSpPr txBox="1"/>
          <p:nvPr/>
        </p:nvSpPr>
        <p:spPr>
          <a:xfrm>
            <a:off x="3837475" y="3472871"/>
            <a:ext cx="8112416" cy="696325"/>
          </a:xfrm>
          <a:prstGeom prst="rect">
            <a:avLst/>
          </a:prstGeom>
          <a:noFill/>
        </p:spPr>
        <p:txBody>
          <a:bodyPr wrap="square" lIns="115104" tIns="57553" rIns="115104" bIns="57553" rtlCol="0">
            <a:spAutoFit/>
          </a:body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25" name="TextBox 12"/>
          <p:cNvSpPr txBox="1"/>
          <p:nvPr/>
        </p:nvSpPr>
        <p:spPr>
          <a:xfrm>
            <a:off x="3889501" y="3090020"/>
            <a:ext cx="3550648" cy="364229"/>
          </a:xfrm>
          <a:prstGeom prst="rect">
            <a:avLst/>
          </a:prstGeom>
          <a:noFill/>
        </p:spPr>
        <p:txBody>
          <a:bodyPr wrap="square" lIns="76163" tIns="38081" rIns="76163" bIns="38081" rtlCol="0">
            <a:spAutoFit/>
          </a:bodyPr>
          <a:lstStyle/>
          <a:p>
            <a:r>
              <a:rPr lang="zh-CN" altLang="en-US" sz="1865" dirty="0">
                <a:solidFill>
                  <a:schemeClr val="tx2"/>
                </a:solidFill>
                <a:latin typeface="微软雅黑" panose="020B0503020204020204" pitchFamily="34" charset="-122"/>
                <a:ea typeface="微软雅黑" panose="020B0503020204020204" pitchFamily="34" charset="-122"/>
              </a:rPr>
              <a:t>单击填加标题</a:t>
            </a:r>
            <a:endParaRPr lang="zh-CN" altLang="en-US" sz="1865" dirty="0">
              <a:solidFill>
                <a:schemeClr val="tx2"/>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3837475" y="4933508"/>
            <a:ext cx="8112416" cy="696325"/>
          </a:xfrm>
          <a:prstGeom prst="rect">
            <a:avLst/>
          </a:prstGeom>
          <a:noFill/>
        </p:spPr>
        <p:txBody>
          <a:bodyPr wrap="square" lIns="115104" tIns="57553" rIns="115104" bIns="57553" rtlCol="0">
            <a:spAutoFit/>
          </a:body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27" name="TextBox 14"/>
          <p:cNvSpPr txBox="1"/>
          <p:nvPr/>
        </p:nvSpPr>
        <p:spPr>
          <a:xfrm>
            <a:off x="3875231" y="4580943"/>
            <a:ext cx="3550648" cy="364229"/>
          </a:xfrm>
          <a:prstGeom prst="rect">
            <a:avLst/>
          </a:prstGeom>
          <a:noFill/>
        </p:spPr>
        <p:txBody>
          <a:bodyPr wrap="square" lIns="76163" tIns="38081" rIns="76163" bIns="38081" rtlCol="0">
            <a:spAutoFit/>
          </a:bodyPr>
          <a:lstStyle/>
          <a:p>
            <a:r>
              <a:rPr lang="zh-CN" altLang="en-US" sz="1865" dirty="0">
                <a:solidFill>
                  <a:schemeClr val="tx2"/>
                </a:solidFill>
                <a:latin typeface="微软雅黑" panose="020B0503020204020204" pitchFamily="34" charset="-122"/>
                <a:ea typeface="微软雅黑" panose="020B0503020204020204" pitchFamily="34" charset="-122"/>
              </a:rPr>
              <a:t>单击填加标题</a:t>
            </a:r>
            <a:endParaRPr lang="zh-CN" altLang="en-US" sz="1865" dirty="0">
              <a:solidFill>
                <a:schemeClr val="tx2"/>
              </a:solidFill>
              <a:latin typeface="微软雅黑" panose="020B0503020204020204" pitchFamily="34" charset="-122"/>
              <a:ea typeface="微软雅黑" panose="020B0503020204020204" pitchFamily="34" charset="-122"/>
            </a:endParaRPr>
          </a:p>
        </p:txBody>
      </p:sp>
      <p:grpSp>
        <p:nvGrpSpPr>
          <p:cNvPr id="28" name="Group 4"/>
          <p:cNvGrpSpPr/>
          <p:nvPr/>
        </p:nvGrpSpPr>
        <p:grpSpPr>
          <a:xfrm>
            <a:off x="1391481" y="3192139"/>
            <a:ext cx="2210237" cy="1033073"/>
            <a:chOff x="1372486" y="3793072"/>
            <a:chExt cx="6146978" cy="2804667"/>
          </a:xfrm>
        </p:grpSpPr>
        <p:sp>
          <p:nvSpPr>
            <p:cNvPr id="29"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latin typeface="+mn-ea"/>
              </a:endParaRPr>
            </a:p>
          </p:txBody>
        </p:sp>
        <p:grpSp>
          <p:nvGrpSpPr>
            <p:cNvPr id="30" name="Group 2"/>
            <p:cNvGrpSpPr/>
            <p:nvPr/>
          </p:nvGrpSpPr>
          <p:grpSpPr bwMode="auto">
            <a:xfrm>
              <a:off x="3531959" y="4060393"/>
              <a:ext cx="1906518" cy="1888205"/>
              <a:chOff x="1569458" y="688424"/>
              <a:chExt cx="334962" cy="331788"/>
            </a:xfrm>
            <a:solidFill>
              <a:schemeClr val="bg1"/>
            </a:solidFill>
          </p:grpSpPr>
          <p:sp>
            <p:nvSpPr>
              <p:cNvPr id="31"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2"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3"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4"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5"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36"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grpSp>
      </p:grpSp>
      <p:sp>
        <p:nvSpPr>
          <p:cNvPr id="37" name="文本框 36"/>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750"/>
                                        <p:tgtEl>
                                          <p:spTgt spid="19"/>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750"/>
                                        <p:tgtEl>
                                          <p:spTgt spid="24"/>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14" name="Freeform 5"/>
          <p:cNvSpPr/>
          <p:nvPr/>
        </p:nvSpPr>
        <p:spPr bwMode="auto">
          <a:xfrm>
            <a:off x="5382774" y="2455331"/>
            <a:ext cx="850381" cy="1412321"/>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5"/>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6267530" y="2455330"/>
            <a:ext cx="851876" cy="1974259"/>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accent2"/>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Freeform 7"/>
          <p:cNvSpPr/>
          <p:nvPr/>
        </p:nvSpPr>
        <p:spPr bwMode="auto">
          <a:xfrm>
            <a:off x="9869322" y="2455330"/>
            <a:ext cx="850381" cy="1974259"/>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chemeClr val="accent5"/>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Freeform 8"/>
          <p:cNvSpPr/>
          <p:nvPr/>
        </p:nvSpPr>
        <p:spPr bwMode="auto">
          <a:xfrm>
            <a:off x="7152286" y="2455327"/>
            <a:ext cx="851876" cy="1037196"/>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Freeform 9"/>
          <p:cNvSpPr/>
          <p:nvPr/>
        </p:nvSpPr>
        <p:spPr bwMode="auto">
          <a:xfrm>
            <a:off x="8037039" y="2455331"/>
            <a:ext cx="851876" cy="1412321"/>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chemeClr val="accent3"/>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 name="Freeform 10"/>
          <p:cNvSpPr/>
          <p:nvPr/>
        </p:nvSpPr>
        <p:spPr bwMode="auto">
          <a:xfrm>
            <a:off x="8923290" y="2455330"/>
            <a:ext cx="850381" cy="2443539"/>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4"/>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20" name="Freeform 11"/>
          <p:cNvSpPr/>
          <p:nvPr/>
        </p:nvSpPr>
        <p:spPr bwMode="auto">
          <a:xfrm>
            <a:off x="4472614" y="2455330"/>
            <a:ext cx="851876" cy="1974259"/>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accent4"/>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21" name="Freeform 12"/>
          <p:cNvSpPr/>
          <p:nvPr/>
        </p:nvSpPr>
        <p:spPr bwMode="auto">
          <a:xfrm>
            <a:off x="1765183" y="2455327"/>
            <a:ext cx="851876" cy="1037196"/>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22" name="Freeform 13"/>
          <p:cNvSpPr/>
          <p:nvPr/>
        </p:nvSpPr>
        <p:spPr bwMode="auto">
          <a:xfrm>
            <a:off x="2641827" y="2455331"/>
            <a:ext cx="851876" cy="1412321"/>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chemeClr val="accent2"/>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Freeform 14"/>
          <p:cNvSpPr/>
          <p:nvPr/>
        </p:nvSpPr>
        <p:spPr bwMode="auto">
          <a:xfrm>
            <a:off x="3528078" y="2455330"/>
            <a:ext cx="850381" cy="2443539"/>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3"/>
          </a:solidFill>
          <a:ln>
            <a:noFill/>
          </a:ln>
        </p:spPr>
        <p:txBody>
          <a:bodyPr/>
          <a:lstStyle/>
          <a:p>
            <a:endParaRPr lang="zh-CN" altLang="en-US" sz="1865">
              <a:solidFill>
                <a:schemeClr val="accent1">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bwMode="auto">
          <a:xfrm>
            <a:off x="1813360"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25" name="TextBox 24"/>
          <p:cNvSpPr txBox="1"/>
          <p:nvPr/>
        </p:nvSpPr>
        <p:spPr bwMode="auto">
          <a:xfrm>
            <a:off x="2685580"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26" name="TextBox 25"/>
          <p:cNvSpPr txBox="1"/>
          <p:nvPr/>
        </p:nvSpPr>
        <p:spPr bwMode="auto">
          <a:xfrm>
            <a:off x="3565455"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27" name="TextBox 26"/>
          <p:cNvSpPr txBox="1"/>
          <p:nvPr/>
        </p:nvSpPr>
        <p:spPr bwMode="auto">
          <a:xfrm>
            <a:off x="4514188"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28" name="TextBox 27"/>
          <p:cNvSpPr txBox="1"/>
          <p:nvPr/>
        </p:nvSpPr>
        <p:spPr bwMode="auto">
          <a:xfrm>
            <a:off x="5424664"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29" name="TextBox 28"/>
          <p:cNvSpPr txBox="1"/>
          <p:nvPr/>
        </p:nvSpPr>
        <p:spPr bwMode="auto">
          <a:xfrm>
            <a:off x="6319840"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30" name="TextBox 29"/>
          <p:cNvSpPr txBox="1"/>
          <p:nvPr/>
        </p:nvSpPr>
        <p:spPr bwMode="auto">
          <a:xfrm>
            <a:off x="7215015"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31" name="TextBox 30"/>
          <p:cNvSpPr txBox="1"/>
          <p:nvPr/>
        </p:nvSpPr>
        <p:spPr bwMode="auto">
          <a:xfrm>
            <a:off x="8094888"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32" name="TextBox 31"/>
          <p:cNvSpPr txBox="1"/>
          <p:nvPr/>
        </p:nvSpPr>
        <p:spPr bwMode="auto">
          <a:xfrm>
            <a:off x="8959460"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33" name="TextBox 32"/>
          <p:cNvSpPr txBox="1"/>
          <p:nvPr/>
        </p:nvSpPr>
        <p:spPr bwMode="auto">
          <a:xfrm>
            <a:off x="9923496" y="1988840"/>
            <a:ext cx="739305" cy="379656"/>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标题</a:t>
            </a:r>
            <a:endParaRPr lang="zh-CN" altLang="en-US" sz="1865" b="1" dirty="0">
              <a:solidFill>
                <a:schemeClr val="tx2"/>
              </a:solidFill>
            </a:endParaRPr>
          </a:p>
        </p:txBody>
      </p:sp>
      <p:sp>
        <p:nvSpPr>
          <p:cNvPr id="34" name="TextBox 682"/>
          <p:cNvSpPr txBox="1"/>
          <p:nvPr/>
        </p:nvSpPr>
        <p:spPr>
          <a:xfrm>
            <a:off x="1851124" y="273288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36%</a:t>
            </a:r>
            <a:endParaRPr lang="zh-CN" altLang="en-US" sz="1865" dirty="0">
              <a:latin typeface="微软雅黑" panose="020B0503020204020204" pitchFamily="34" charset="-122"/>
              <a:ea typeface="微软雅黑" panose="020B0503020204020204" pitchFamily="34" charset="-122"/>
            </a:endParaRPr>
          </a:p>
        </p:txBody>
      </p:sp>
      <p:sp>
        <p:nvSpPr>
          <p:cNvPr id="35" name="TextBox 682"/>
          <p:cNvSpPr txBox="1"/>
          <p:nvPr/>
        </p:nvSpPr>
        <p:spPr>
          <a:xfrm>
            <a:off x="2727768" y="306266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45%</a:t>
            </a:r>
            <a:endParaRPr lang="zh-CN" altLang="en-US" sz="1865" dirty="0">
              <a:latin typeface="微软雅黑" panose="020B0503020204020204" pitchFamily="34" charset="-122"/>
              <a:ea typeface="微软雅黑" panose="020B0503020204020204" pitchFamily="34" charset="-122"/>
            </a:endParaRPr>
          </a:p>
        </p:txBody>
      </p:sp>
      <p:sp>
        <p:nvSpPr>
          <p:cNvPr id="36" name="TextBox 682"/>
          <p:cNvSpPr txBox="1"/>
          <p:nvPr/>
        </p:nvSpPr>
        <p:spPr>
          <a:xfrm>
            <a:off x="3613269" y="406540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64%</a:t>
            </a:r>
            <a:endParaRPr lang="zh-CN" altLang="en-US" sz="1865" dirty="0">
              <a:latin typeface="微软雅黑" panose="020B0503020204020204" pitchFamily="34" charset="-122"/>
              <a:ea typeface="微软雅黑" panose="020B0503020204020204" pitchFamily="34" charset="-122"/>
            </a:endParaRPr>
          </a:p>
        </p:txBody>
      </p:sp>
      <p:sp>
        <p:nvSpPr>
          <p:cNvPr id="37" name="TextBox 682"/>
          <p:cNvSpPr txBox="1"/>
          <p:nvPr/>
        </p:nvSpPr>
        <p:spPr>
          <a:xfrm>
            <a:off x="4558555" y="362902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51%</a:t>
            </a:r>
            <a:endParaRPr lang="zh-CN" altLang="en-US" sz="1865" dirty="0">
              <a:latin typeface="微软雅黑" panose="020B0503020204020204" pitchFamily="34" charset="-122"/>
              <a:ea typeface="微软雅黑" panose="020B0503020204020204" pitchFamily="34" charset="-122"/>
            </a:endParaRPr>
          </a:p>
        </p:txBody>
      </p:sp>
      <p:sp>
        <p:nvSpPr>
          <p:cNvPr id="38" name="TextBox 682"/>
          <p:cNvSpPr txBox="1"/>
          <p:nvPr/>
        </p:nvSpPr>
        <p:spPr>
          <a:xfrm>
            <a:off x="5467965" y="3081244"/>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47%</a:t>
            </a:r>
            <a:endParaRPr lang="zh-CN" altLang="en-US" sz="1865" dirty="0">
              <a:latin typeface="微软雅黑" panose="020B0503020204020204" pitchFamily="34" charset="-122"/>
              <a:ea typeface="微软雅黑" panose="020B0503020204020204" pitchFamily="34" charset="-122"/>
            </a:endParaRPr>
          </a:p>
        </p:txBody>
      </p:sp>
      <p:sp>
        <p:nvSpPr>
          <p:cNvPr id="39" name="TextBox 682"/>
          <p:cNvSpPr txBox="1"/>
          <p:nvPr/>
        </p:nvSpPr>
        <p:spPr>
          <a:xfrm>
            <a:off x="6353471" y="3669012"/>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52%</a:t>
            </a:r>
            <a:endParaRPr lang="zh-CN" altLang="en-US" sz="1865" dirty="0">
              <a:latin typeface="微软雅黑" panose="020B0503020204020204" pitchFamily="34" charset="-122"/>
              <a:ea typeface="微软雅黑" panose="020B0503020204020204" pitchFamily="34" charset="-122"/>
            </a:endParaRPr>
          </a:p>
        </p:txBody>
      </p:sp>
      <p:sp>
        <p:nvSpPr>
          <p:cNvPr id="40" name="TextBox 682"/>
          <p:cNvSpPr txBox="1"/>
          <p:nvPr/>
        </p:nvSpPr>
        <p:spPr>
          <a:xfrm>
            <a:off x="7238227" y="273288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38%</a:t>
            </a:r>
            <a:endParaRPr lang="zh-CN" altLang="en-US" sz="1865" dirty="0">
              <a:latin typeface="微软雅黑" panose="020B0503020204020204" pitchFamily="34" charset="-122"/>
              <a:ea typeface="微软雅黑" panose="020B0503020204020204" pitchFamily="34" charset="-122"/>
            </a:endParaRPr>
          </a:p>
        </p:txBody>
      </p:sp>
      <p:sp>
        <p:nvSpPr>
          <p:cNvPr id="41" name="TextBox 682"/>
          <p:cNvSpPr txBox="1"/>
          <p:nvPr/>
        </p:nvSpPr>
        <p:spPr>
          <a:xfrm>
            <a:off x="8122980" y="3084336"/>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46%</a:t>
            </a:r>
            <a:endParaRPr lang="zh-CN" altLang="en-US" sz="1865" dirty="0">
              <a:latin typeface="微软雅黑" panose="020B0503020204020204" pitchFamily="34" charset="-122"/>
              <a:ea typeface="微软雅黑" panose="020B0503020204020204" pitchFamily="34" charset="-122"/>
            </a:endParaRPr>
          </a:p>
        </p:txBody>
      </p:sp>
      <p:sp>
        <p:nvSpPr>
          <p:cNvPr id="42" name="TextBox 682"/>
          <p:cNvSpPr txBox="1"/>
          <p:nvPr/>
        </p:nvSpPr>
        <p:spPr>
          <a:xfrm>
            <a:off x="9008481" y="4100237"/>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68%</a:t>
            </a:r>
            <a:endParaRPr lang="zh-CN" altLang="en-US" sz="1865" dirty="0">
              <a:latin typeface="微软雅黑" panose="020B0503020204020204" pitchFamily="34" charset="-122"/>
              <a:ea typeface="微软雅黑" panose="020B0503020204020204" pitchFamily="34" charset="-122"/>
            </a:endParaRPr>
          </a:p>
        </p:txBody>
      </p:sp>
      <p:sp>
        <p:nvSpPr>
          <p:cNvPr id="43" name="TextBox 682"/>
          <p:cNvSpPr txBox="1"/>
          <p:nvPr/>
        </p:nvSpPr>
        <p:spPr>
          <a:xfrm>
            <a:off x="9954513" y="3624260"/>
            <a:ext cx="679994" cy="379656"/>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1865" dirty="0">
                <a:latin typeface="微软雅黑" panose="020B0503020204020204" pitchFamily="34" charset="-122"/>
                <a:ea typeface="微软雅黑" panose="020B0503020204020204" pitchFamily="34" charset="-122"/>
              </a:rPr>
              <a:t>55%</a:t>
            </a:r>
            <a:endParaRPr lang="zh-CN" altLang="en-US" sz="1865" dirty="0">
              <a:latin typeface="微软雅黑" panose="020B0503020204020204" pitchFamily="34" charset="-122"/>
              <a:ea typeface="微软雅黑" panose="020B0503020204020204" pitchFamily="34" charset="-122"/>
            </a:endParaRPr>
          </a:p>
        </p:txBody>
      </p:sp>
      <p:sp>
        <p:nvSpPr>
          <p:cNvPr id="44" name="TextBox 43"/>
          <p:cNvSpPr txBox="1"/>
          <p:nvPr/>
        </p:nvSpPr>
        <p:spPr bwMode="auto">
          <a:xfrm>
            <a:off x="3324131" y="5034856"/>
            <a:ext cx="1293944" cy="37965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添加标题</a:t>
            </a:r>
            <a:endParaRPr lang="zh-CN" altLang="en-US" sz="1865" b="1" dirty="0">
              <a:solidFill>
                <a:schemeClr val="tx2"/>
              </a:solidFill>
            </a:endParaRPr>
          </a:p>
        </p:txBody>
      </p:sp>
      <p:sp>
        <p:nvSpPr>
          <p:cNvPr id="45" name="TextBox 44"/>
          <p:cNvSpPr txBox="1"/>
          <p:nvPr/>
        </p:nvSpPr>
        <p:spPr bwMode="auto">
          <a:xfrm>
            <a:off x="6956204" y="3569113"/>
            <a:ext cx="1293944" cy="37965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添加标题</a:t>
            </a:r>
            <a:endParaRPr lang="zh-CN" altLang="en-US" sz="1865" b="1" dirty="0">
              <a:solidFill>
                <a:schemeClr val="tx2"/>
              </a:solidFill>
            </a:endParaRPr>
          </a:p>
        </p:txBody>
      </p:sp>
      <p:sp>
        <p:nvSpPr>
          <p:cNvPr id="46" name="TextBox 45"/>
          <p:cNvSpPr txBox="1"/>
          <p:nvPr/>
        </p:nvSpPr>
        <p:spPr bwMode="auto">
          <a:xfrm>
            <a:off x="8729280" y="5034856"/>
            <a:ext cx="1293944" cy="37965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添加标题</a:t>
            </a:r>
            <a:endParaRPr lang="zh-CN" altLang="en-US" sz="1865" b="1" dirty="0">
              <a:solidFill>
                <a:schemeClr val="tx2"/>
              </a:solidFill>
            </a:endParaRPr>
          </a:p>
        </p:txBody>
      </p:sp>
      <p:sp>
        <p:nvSpPr>
          <p:cNvPr id="47" name="TextBox 46"/>
          <p:cNvSpPr txBox="1"/>
          <p:nvPr/>
        </p:nvSpPr>
        <p:spPr bwMode="auto">
          <a:xfrm>
            <a:off x="1487488" y="3569113"/>
            <a:ext cx="1293944" cy="37965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65" b="1" dirty="0">
                <a:solidFill>
                  <a:schemeClr val="tx2"/>
                </a:solidFill>
              </a:rPr>
              <a:t>添加标题</a:t>
            </a:r>
            <a:endParaRPr lang="zh-CN" altLang="en-US" sz="1865" b="1" dirty="0">
              <a:solidFill>
                <a:schemeClr val="tx2"/>
              </a:solidFill>
            </a:endParaRPr>
          </a:p>
        </p:txBody>
      </p:sp>
      <p:sp>
        <p:nvSpPr>
          <p:cNvPr id="48" name="文本框 4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
                                        <p:tgtEl>
                                          <p:spTgt spid="3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
                                        <p:tgtEl>
                                          <p:spTgt spid="3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up)">
                                      <p:cBhvr>
                                        <p:cTn id="75" dur="500"/>
                                        <p:tgtEl>
                                          <p:spTgt spid="1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250"/>
                                        <p:tgtEl>
                                          <p:spTgt spid="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25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25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5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25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250"/>
                                        <p:tgtEl>
                                          <p:spTgt spid="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250"/>
                                        <p:tgtEl>
                                          <p:spTgt spid="4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250"/>
                                        <p:tgtEl>
                                          <p:spTgt spid="4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50"/>
                                        <p:tgtEl>
                                          <p:spTgt spid="42"/>
                                        </p:tgtEl>
                                      </p:cBhvr>
                                    </p:animEffect>
                                  </p:childTnLst>
                                </p:cTn>
                              </p:par>
                            </p:childTnLst>
                          </p:cTn>
                        </p:par>
                        <p:par>
                          <p:cTn id="110" fill="hold">
                            <p:stCondLst>
                              <p:cond delay="8000"/>
                            </p:stCondLst>
                            <p:childTnLst>
                              <p:par>
                                <p:cTn id="111" presetID="47" presetClass="entr" presetSubtype="0"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anim calcmode="lin" valueType="num">
                                      <p:cBhvr>
                                        <p:cTn id="114" dur="1000" fill="hold"/>
                                        <p:tgtEl>
                                          <p:spTgt spid="47"/>
                                        </p:tgtEl>
                                        <p:attrNameLst>
                                          <p:attrName>ppt_x</p:attrName>
                                        </p:attrNameLst>
                                      </p:cBhvr>
                                      <p:tavLst>
                                        <p:tav tm="0">
                                          <p:val>
                                            <p:strVal val="#ppt_x"/>
                                          </p:val>
                                        </p:tav>
                                        <p:tav tm="100000">
                                          <p:val>
                                            <p:strVal val="#ppt_x"/>
                                          </p:val>
                                        </p:tav>
                                      </p:tavLst>
                                    </p:anim>
                                    <p:anim calcmode="lin" valueType="num">
                                      <p:cBhvr>
                                        <p:cTn id="115" dur="1000" fill="hold"/>
                                        <p:tgtEl>
                                          <p:spTgt spid="47"/>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1000"/>
                                        <p:tgtEl>
                                          <p:spTgt spid="44"/>
                                        </p:tgtEl>
                                      </p:cBhvr>
                                    </p:animEffect>
                                    <p:anim calcmode="lin" valueType="num">
                                      <p:cBhvr>
                                        <p:cTn id="119" dur="1000" fill="hold"/>
                                        <p:tgtEl>
                                          <p:spTgt spid="44"/>
                                        </p:tgtEl>
                                        <p:attrNameLst>
                                          <p:attrName>ppt_x</p:attrName>
                                        </p:attrNameLst>
                                      </p:cBhvr>
                                      <p:tavLst>
                                        <p:tav tm="0">
                                          <p:val>
                                            <p:strVal val="#ppt_x"/>
                                          </p:val>
                                        </p:tav>
                                        <p:tav tm="100000">
                                          <p:val>
                                            <p:strVal val="#ppt_x"/>
                                          </p:val>
                                        </p:tav>
                                      </p:tavLst>
                                    </p:anim>
                                    <p:anim calcmode="lin" valueType="num">
                                      <p:cBhvr>
                                        <p:cTn id="120" dur="1000" fill="hold"/>
                                        <p:tgtEl>
                                          <p:spTgt spid="44"/>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1000"/>
                                        <p:tgtEl>
                                          <p:spTgt spid="45"/>
                                        </p:tgtEl>
                                      </p:cBhvr>
                                    </p:animEffect>
                                    <p:anim calcmode="lin" valueType="num">
                                      <p:cBhvr>
                                        <p:cTn id="124" dur="1000" fill="hold"/>
                                        <p:tgtEl>
                                          <p:spTgt spid="45"/>
                                        </p:tgtEl>
                                        <p:attrNameLst>
                                          <p:attrName>ppt_x</p:attrName>
                                        </p:attrNameLst>
                                      </p:cBhvr>
                                      <p:tavLst>
                                        <p:tav tm="0">
                                          <p:val>
                                            <p:strVal val="#ppt_x"/>
                                          </p:val>
                                        </p:tav>
                                        <p:tav tm="100000">
                                          <p:val>
                                            <p:strVal val="#ppt_x"/>
                                          </p:val>
                                        </p:tav>
                                      </p:tavLst>
                                    </p:anim>
                                    <p:anim calcmode="lin" valueType="num">
                                      <p:cBhvr>
                                        <p:cTn id="125" dur="1000" fill="hold"/>
                                        <p:tgtEl>
                                          <p:spTgt spid="4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 name="椭圆 2"/>
          <p:cNvSpPr/>
          <p:nvPr/>
        </p:nvSpPr>
        <p:spPr>
          <a:xfrm>
            <a:off x="4974972" y="1340768"/>
            <a:ext cx="2088232" cy="20882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原创设计师QQ：598969553              _13"/>
          <p:cNvSpPr/>
          <p:nvPr/>
        </p:nvSpPr>
        <p:spPr>
          <a:xfrm>
            <a:off x="4655840" y="1691008"/>
            <a:ext cx="2726496" cy="1387752"/>
          </a:xfrm>
          <a:prstGeom prst="rect">
            <a:avLst/>
          </a:prstGeom>
        </p:spPr>
        <p:txBody>
          <a:bodyPr wrap="square">
            <a:spAutoFit/>
          </a:bodyPr>
          <a:lstStyle/>
          <a:p>
            <a:pPr algn="ctr">
              <a:lnSpc>
                <a:spcPct val="130000"/>
              </a:lnSpc>
            </a:pPr>
            <a:r>
              <a:rPr lang="en-US" altLang="zh-CN" sz="7200" b="1" dirty="0">
                <a:solidFill>
                  <a:schemeClr val="bg1"/>
                </a:solidFill>
                <a:latin typeface="时尚中黑简体" panose="01010104010101010101" pitchFamily="2" charset="-122"/>
                <a:ea typeface="时尚中黑简体" panose="01010104010101010101" pitchFamily="2" charset="-122"/>
                <a:cs typeface="Open Sans" panose="020B0606030504020204" pitchFamily="34" charset="0"/>
              </a:rPr>
              <a:t>04</a:t>
            </a:r>
            <a:endParaRPr lang="en-GB" altLang="zh-CN" sz="4000" dirty="0">
              <a:solidFill>
                <a:schemeClr val="bg1"/>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30" name="原创设计师QQ：598969553              _13"/>
          <p:cNvSpPr/>
          <p:nvPr/>
        </p:nvSpPr>
        <p:spPr>
          <a:xfrm>
            <a:off x="3791744" y="3501009"/>
            <a:ext cx="4392488" cy="886781"/>
          </a:xfrm>
          <a:prstGeom prst="rect">
            <a:avLst/>
          </a:prstGeom>
        </p:spPr>
        <p:txBody>
          <a:bodyPr wrap="square">
            <a:spAutoFit/>
          </a:bodyPr>
          <a:lstStyle/>
          <a:p>
            <a:pPr algn="ctr">
              <a:lnSpc>
                <a:spcPct val="130000"/>
              </a:lnSpc>
            </a:pPr>
            <a:r>
              <a:rPr lang="zh-CN" altLang="en-US" sz="4400" b="1" dirty="0">
                <a:solidFill>
                  <a:schemeClr val="bg2"/>
                </a:solidFill>
                <a:latin typeface="时尚中黑简体" panose="01010104010101010101" pitchFamily="2" charset="-122"/>
                <a:ea typeface="时尚中黑简体" panose="01010104010101010101" pitchFamily="2" charset="-122"/>
                <a:cs typeface="Open Sans" panose="020B0606030504020204" pitchFamily="34" charset="0"/>
              </a:rPr>
              <a:t>单击添加标题</a:t>
            </a:r>
            <a:endParaRPr lang="en-GB" altLang="zh-CN" sz="3600" dirty="0">
              <a:solidFill>
                <a:schemeClr val="bg2"/>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43" name="文本框 42"/>
          <p:cNvSpPr txBox="1"/>
          <p:nvPr/>
        </p:nvSpPr>
        <p:spPr>
          <a:xfrm>
            <a:off x="2567608" y="4365105"/>
            <a:ext cx="6912768" cy="769313"/>
          </a:xfrm>
          <a:prstGeom prst="rect">
            <a:avLst/>
          </a:prstGeom>
          <a:noFill/>
        </p:spPr>
        <p:txBody>
          <a:bodyPr wrap="square" rtlCol="0">
            <a:spAutoFit/>
          </a:bodyPr>
          <a:lstStyle/>
          <a:p>
            <a:pPr algn="ctr">
              <a:lnSpc>
                <a:spcPct val="150000"/>
              </a:lnSpc>
            </a:pPr>
            <a:r>
              <a:rPr lang="en-US" altLang="zh-CN" sz="1600" dirty="0">
                <a:latin typeface="方正姚体" panose="02010601030101010101" pitchFamily="2" charset="-122"/>
                <a:ea typeface="方正姚体" panose="02010601030101010101" pitchFamily="2" charset="-122"/>
              </a:rPr>
              <a:t>The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resume</a:t>
            </a:r>
            <a:endParaRPr lang="zh-CN" altLang="en-US" sz="1600" dirty="0">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cxnSp>
        <p:nvCxnSpPr>
          <p:cNvPr id="43" name="直接连接符 42"/>
          <p:cNvCxnSpPr/>
          <p:nvPr/>
        </p:nvCxnSpPr>
        <p:spPr>
          <a:xfrm>
            <a:off x="2899137" y="2555351"/>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844606" y="2555355"/>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9246652" y="3620132"/>
            <a:ext cx="1064393" cy="106477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015353" y="2555351"/>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130557" y="2555351"/>
            <a:ext cx="2128784" cy="212955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13" descr="FD1DDF730CE4456e89755B07FE1653D0# #Rectangle 13"/>
          <p:cNvSpPr>
            <a:spLocks noChangeArrowheads="1"/>
          </p:cNvSpPr>
          <p:nvPr/>
        </p:nvSpPr>
        <p:spPr bwMode="auto">
          <a:xfrm>
            <a:off x="1875178" y="5155902"/>
            <a:ext cx="2078315" cy="7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单击此处添加简短说明，</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添加简短说明文字，</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具体说明文字添加此处。</a:t>
            </a:r>
            <a:endParaRPr lang="en-US" altLang="zh-CN" sz="1335" dirty="0">
              <a:solidFill>
                <a:schemeClr val="bg2"/>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858875" y="2948230"/>
            <a:ext cx="2110921" cy="2111685"/>
            <a:chOff x="1369994" y="2067694"/>
            <a:chExt cx="1584176" cy="1584176"/>
          </a:xfrm>
          <a:solidFill>
            <a:srgbClr val="2B83E5"/>
          </a:solidFill>
        </p:grpSpPr>
        <p:sp>
          <p:nvSpPr>
            <p:cNvPr id="50" name="菱形 49"/>
            <p:cNvSpPr/>
            <p:nvPr/>
          </p:nvSpPr>
          <p:spPr>
            <a:xfrm>
              <a:off x="1369994" y="2067694"/>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TextBox 32"/>
            <p:cNvSpPr txBox="1"/>
            <p:nvPr/>
          </p:nvSpPr>
          <p:spPr>
            <a:xfrm flipH="1">
              <a:off x="1608084" y="2721283"/>
              <a:ext cx="1062490" cy="253982"/>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976921" y="2180346"/>
            <a:ext cx="2110921" cy="2111685"/>
            <a:chOff x="3029144" y="1491630"/>
            <a:chExt cx="1584176" cy="1584176"/>
          </a:xfrm>
          <a:solidFill>
            <a:schemeClr val="accent1">
              <a:lumMod val="75000"/>
            </a:schemeClr>
          </a:solidFill>
        </p:grpSpPr>
        <p:sp>
          <p:nvSpPr>
            <p:cNvPr id="53" name="菱形 52"/>
            <p:cNvSpPr/>
            <p:nvPr/>
          </p:nvSpPr>
          <p:spPr>
            <a:xfrm>
              <a:off x="3029144" y="1491630"/>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35"/>
            <p:cNvSpPr txBox="1"/>
            <p:nvPr/>
          </p:nvSpPr>
          <p:spPr>
            <a:xfrm flipH="1">
              <a:off x="3267234" y="2145219"/>
              <a:ext cx="1062490" cy="253982"/>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089154" y="2948230"/>
            <a:ext cx="2110921" cy="2111685"/>
            <a:chOff x="4577170" y="2067694"/>
            <a:chExt cx="1584176" cy="1584176"/>
          </a:xfrm>
          <a:solidFill>
            <a:srgbClr val="2B83E5"/>
          </a:solidFill>
        </p:grpSpPr>
        <p:sp>
          <p:nvSpPr>
            <p:cNvPr id="56" name="菱形 55"/>
            <p:cNvSpPr/>
            <p:nvPr/>
          </p:nvSpPr>
          <p:spPr>
            <a:xfrm>
              <a:off x="4577170" y="2067694"/>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7" name="TextBox 38"/>
            <p:cNvSpPr txBox="1"/>
            <p:nvPr/>
          </p:nvSpPr>
          <p:spPr>
            <a:xfrm flipH="1">
              <a:off x="4815260" y="2721283"/>
              <a:ext cx="1062490" cy="253982"/>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8201389" y="2180346"/>
            <a:ext cx="2110921" cy="2111685"/>
            <a:chOff x="6145277" y="1491630"/>
            <a:chExt cx="1584176" cy="1584176"/>
          </a:xfrm>
          <a:solidFill>
            <a:schemeClr val="accent1">
              <a:lumMod val="75000"/>
            </a:schemeClr>
          </a:solidFill>
        </p:grpSpPr>
        <p:sp>
          <p:nvSpPr>
            <p:cNvPr id="97" name="菱形 96"/>
            <p:cNvSpPr/>
            <p:nvPr/>
          </p:nvSpPr>
          <p:spPr>
            <a:xfrm>
              <a:off x="6145277" y="1491630"/>
              <a:ext cx="1584176" cy="158417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8" name="TextBox 41"/>
            <p:cNvSpPr txBox="1"/>
            <p:nvPr/>
          </p:nvSpPr>
          <p:spPr>
            <a:xfrm flipH="1">
              <a:off x="6383367" y="2145219"/>
              <a:ext cx="1062490" cy="253982"/>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点击输入标题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99" name="Rectangle 13" descr="FD1DDF730CE4456e89755B07FE1653D0# #Rectangle 13"/>
          <p:cNvSpPr>
            <a:spLocks noChangeArrowheads="1"/>
          </p:cNvSpPr>
          <p:nvPr/>
        </p:nvSpPr>
        <p:spPr bwMode="auto">
          <a:xfrm>
            <a:off x="3872751" y="1412459"/>
            <a:ext cx="2319263" cy="7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单击此处添加简短说明，</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添加简短说明文字，</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具体说明文字添加此处。</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100" name="Rectangle 13" descr="FD1DDF730CE4456e89755B07FE1653D0# #Rectangle 13"/>
          <p:cNvSpPr>
            <a:spLocks noChangeArrowheads="1"/>
          </p:cNvSpPr>
          <p:nvPr/>
        </p:nvSpPr>
        <p:spPr bwMode="auto">
          <a:xfrm>
            <a:off x="5984985" y="5155902"/>
            <a:ext cx="2319263" cy="7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单击此处添加简短说明，</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添加简短说明文字，</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具体说明文字添加此处。</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101" name="Rectangle 13" descr="FD1DDF730CE4456e89755B07FE1653D0# #Rectangle 13"/>
          <p:cNvSpPr>
            <a:spLocks noChangeArrowheads="1"/>
          </p:cNvSpPr>
          <p:nvPr/>
        </p:nvSpPr>
        <p:spPr bwMode="auto">
          <a:xfrm>
            <a:off x="8097220" y="1412459"/>
            <a:ext cx="2319263" cy="7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单击此处添加简短说明，</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添加简短说明文字，</a:t>
            </a:r>
            <a:endParaRPr lang="en-US" altLang="zh-CN" sz="1335" dirty="0">
              <a:solidFill>
                <a:schemeClr val="bg2"/>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335" dirty="0">
                <a:solidFill>
                  <a:schemeClr val="bg2"/>
                </a:solidFill>
                <a:latin typeface="微软雅黑" panose="020B0503020204020204" pitchFamily="34" charset="-122"/>
                <a:ea typeface="微软雅黑" panose="020B0503020204020204" pitchFamily="34" charset="-122"/>
              </a:rPr>
              <a:t>具体说明文字添加此处。</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3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300"/>
                                        <p:tgtEl>
                                          <p:spTgt spid="4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3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3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800"/>
                                        <p:tgtEl>
                                          <p:spTgt spid="49"/>
                                        </p:tgtEl>
                                      </p:cBhvr>
                                    </p:animEffect>
                                    <p:anim calcmode="lin" valueType="num">
                                      <p:cBhvr>
                                        <p:cTn id="28" dur="800" fill="hold"/>
                                        <p:tgtEl>
                                          <p:spTgt spid="49"/>
                                        </p:tgtEl>
                                        <p:attrNameLst>
                                          <p:attrName>ppt_x</p:attrName>
                                        </p:attrNameLst>
                                      </p:cBhvr>
                                      <p:tavLst>
                                        <p:tav tm="0">
                                          <p:val>
                                            <p:strVal val="#ppt_x"/>
                                          </p:val>
                                        </p:tav>
                                        <p:tav tm="100000">
                                          <p:val>
                                            <p:strVal val="#ppt_x"/>
                                          </p:val>
                                        </p:tav>
                                      </p:tavLst>
                                    </p:anim>
                                    <p:anim calcmode="lin" valueType="num">
                                      <p:cBhvr>
                                        <p:cTn id="29" dur="8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800"/>
                                        <p:tgtEl>
                                          <p:spTgt spid="48"/>
                                        </p:tgtEl>
                                      </p:cBhvr>
                                    </p:animEffect>
                                    <p:anim calcmode="lin" valueType="num">
                                      <p:cBhvr>
                                        <p:cTn id="33" dur="800" fill="hold"/>
                                        <p:tgtEl>
                                          <p:spTgt spid="48"/>
                                        </p:tgtEl>
                                        <p:attrNameLst>
                                          <p:attrName>ppt_x</p:attrName>
                                        </p:attrNameLst>
                                      </p:cBhvr>
                                      <p:tavLst>
                                        <p:tav tm="0">
                                          <p:val>
                                            <p:strVal val="#ppt_x"/>
                                          </p:val>
                                        </p:tav>
                                        <p:tav tm="100000">
                                          <p:val>
                                            <p:strVal val="#ppt_x"/>
                                          </p:val>
                                        </p:tav>
                                      </p:tavLst>
                                    </p:anim>
                                    <p:anim calcmode="lin" valueType="num">
                                      <p:cBhvr>
                                        <p:cTn id="34" dur="800" fill="hold"/>
                                        <p:tgtEl>
                                          <p:spTgt spid="48"/>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800"/>
                                        <p:tgtEl>
                                          <p:spTgt spid="52"/>
                                        </p:tgtEl>
                                      </p:cBhvr>
                                    </p:animEffect>
                                    <p:anim calcmode="lin" valueType="num">
                                      <p:cBhvr>
                                        <p:cTn id="39" dur="800" fill="hold"/>
                                        <p:tgtEl>
                                          <p:spTgt spid="52"/>
                                        </p:tgtEl>
                                        <p:attrNameLst>
                                          <p:attrName>ppt_x</p:attrName>
                                        </p:attrNameLst>
                                      </p:cBhvr>
                                      <p:tavLst>
                                        <p:tav tm="0">
                                          <p:val>
                                            <p:strVal val="#ppt_x"/>
                                          </p:val>
                                        </p:tav>
                                        <p:tav tm="100000">
                                          <p:val>
                                            <p:strVal val="#ppt_x"/>
                                          </p:val>
                                        </p:tav>
                                      </p:tavLst>
                                    </p:anim>
                                    <p:anim calcmode="lin" valueType="num">
                                      <p:cBhvr>
                                        <p:cTn id="40" dur="800" fill="hold"/>
                                        <p:tgtEl>
                                          <p:spTgt spid="5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800"/>
                                        <p:tgtEl>
                                          <p:spTgt spid="99"/>
                                        </p:tgtEl>
                                      </p:cBhvr>
                                    </p:animEffect>
                                    <p:anim calcmode="lin" valueType="num">
                                      <p:cBhvr>
                                        <p:cTn id="44" dur="800" fill="hold"/>
                                        <p:tgtEl>
                                          <p:spTgt spid="99"/>
                                        </p:tgtEl>
                                        <p:attrNameLst>
                                          <p:attrName>ppt_x</p:attrName>
                                        </p:attrNameLst>
                                      </p:cBhvr>
                                      <p:tavLst>
                                        <p:tav tm="0">
                                          <p:val>
                                            <p:strVal val="#ppt_x"/>
                                          </p:val>
                                        </p:tav>
                                        <p:tav tm="100000">
                                          <p:val>
                                            <p:strVal val="#ppt_x"/>
                                          </p:val>
                                        </p:tav>
                                      </p:tavLst>
                                    </p:anim>
                                    <p:anim calcmode="lin" valueType="num">
                                      <p:cBhvr>
                                        <p:cTn id="45" dur="800" fill="hold"/>
                                        <p:tgtEl>
                                          <p:spTgt spid="9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800"/>
                                        <p:tgtEl>
                                          <p:spTgt spid="55"/>
                                        </p:tgtEl>
                                      </p:cBhvr>
                                    </p:animEffect>
                                    <p:anim calcmode="lin" valueType="num">
                                      <p:cBhvr>
                                        <p:cTn id="50" dur="800" fill="hold"/>
                                        <p:tgtEl>
                                          <p:spTgt spid="55"/>
                                        </p:tgtEl>
                                        <p:attrNameLst>
                                          <p:attrName>ppt_x</p:attrName>
                                        </p:attrNameLst>
                                      </p:cBhvr>
                                      <p:tavLst>
                                        <p:tav tm="0">
                                          <p:val>
                                            <p:strVal val="#ppt_x"/>
                                          </p:val>
                                        </p:tav>
                                        <p:tav tm="100000">
                                          <p:val>
                                            <p:strVal val="#ppt_x"/>
                                          </p:val>
                                        </p:tav>
                                      </p:tavLst>
                                    </p:anim>
                                    <p:anim calcmode="lin" valueType="num">
                                      <p:cBhvr>
                                        <p:cTn id="51" dur="800" fill="hold"/>
                                        <p:tgtEl>
                                          <p:spTgt spid="5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800"/>
                                        <p:tgtEl>
                                          <p:spTgt spid="100"/>
                                        </p:tgtEl>
                                      </p:cBhvr>
                                    </p:animEffect>
                                    <p:anim calcmode="lin" valueType="num">
                                      <p:cBhvr>
                                        <p:cTn id="55" dur="800" fill="hold"/>
                                        <p:tgtEl>
                                          <p:spTgt spid="100"/>
                                        </p:tgtEl>
                                        <p:attrNameLst>
                                          <p:attrName>ppt_x</p:attrName>
                                        </p:attrNameLst>
                                      </p:cBhvr>
                                      <p:tavLst>
                                        <p:tav tm="0">
                                          <p:val>
                                            <p:strVal val="#ppt_x"/>
                                          </p:val>
                                        </p:tav>
                                        <p:tav tm="100000">
                                          <p:val>
                                            <p:strVal val="#ppt_x"/>
                                          </p:val>
                                        </p:tav>
                                      </p:tavLst>
                                    </p:anim>
                                    <p:anim calcmode="lin" valueType="num">
                                      <p:cBhvr>
                                        <p:cTn id="56" dur="800" fill="hold"/>
                                        <p:tgtEl>
                                          <p:spTgt spid="100"/>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800"/>
                                        <p:tgtEl>
                                          <p:spTgt spid="96"/>
                                        </p:tgtEl>
                                      </p:cBhvr>
                                    </p:animEffect>
                                    <p:anim calcmode="lin" valueType="num">
                                      <p:cBhvr>
                                        <p:cTn id="61" dur="800" fill="hold"/>
                                        <p:tgtEl>
                                          <p:spTgt spid="96"/>
                                        </p:tgtEl>
                                        <p:attrNameLst>
                                          <p:attrName>ppt_x</p:attrName>
                                        </p:attrNameLst>
                                      </p:cBhvr>
                                      <p:tavLst>
                                        <p:tav tm="0">
                                          <p:val>
                                            <p:strVal val="#ppt_x"/>
                                          </p:val>
                                        </p:tav>
                                        <p:tav tm="100000">
                                          <p:val>
                                            <p:strVal val="#ppt_x"/>
                                          </p:val>
                                        </p:tav>
                                      </p:tavLst>
                                    </p:anim>
                                    <p:anim calcmode="lin" valueType="num">
                                      <p:cBhvr>
                                        <p:cTn id="62" dur="800" fill="hold"/>
                                        <p:tgtEl>
                                          <p:spTgt spid="9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800"/>
                                        <p:tgtEl>
                                          <p:spTgt spid="101"/>
                                        </p:tgtEl>
                                      </p:cBhvr>
                                    </p:animEffect>
                                    <p:anim calcmode="lin" valueType="num">
                                      <p:cBhvr>
                                        <p:cTn id="66" dur="800" fill="hold"/>
                                        <p:tgtEl>
                                          <p:spTgt spid="101"/>
                                        </p:tgtEl>
                                        <p:attrNameLst>
                                          <p:attrName>ppt_x</p:attrName>
                                        </p:attrNameLst>
                                      </p:cBhvr>
                                      <p:tavLst>
                                        <p:tav tm="0">
                                          <p:val>
                                            <p:strVal val="#ppt_x"/>
                                          </p:val>
                                        </p:tav>
                                        <p:tav tm="100000">
                                          <p:val>
                                            <p:strVal val="#ppt_x"/>
                                          </p:val>
                                        </p:tav>
                                      </p:tavLst>
                                    </p:anim>
                                    <p:anim calcmode="lin" valueType="num">
                                      <p:cBhvr>
                                        <p:cTn id="67" dur="8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9" grpId="0"/>
      <p:bldP spid="100" grpId="0"/>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15" name="Round Same Side Corner Rectangle 4"/>
          <p:cNvSpPr/>
          <p:nvPr/>
        </p:nvSpPr>
        <p:spPr>
          <a:xfrm rot="16200000">
            <a:off x="661236" y="2370799"/>
            <a:ext cx="3286847" cy="2658449"/>
          </a:xfrm>
          <a:custGeom>
            <a:avLst/>
            <a:gdLst>
              <a:gd name="connsiteX0" fmla="*/ 290314 w 2817606"/>
              <a:gd name="connsiteY0" fmla="*/ 0 h 1741847"/>
              <a:gd name="connsiteX1" fmla="*/ 2527292 w 2817606"/>
              <a:gd name="connsiteY1" fmla="*/ 0 h 1741847"/>
              <a:gd name="connsiteX2" fmla="*/ 2817606 w 2817606"/>
              <a:gd name="connsiteY2" fmla="*/ 290314 h 1741847"/>
              <a:gd name="connsiteX3" fmla="*/ 2817606 w 2817606"/>
              <a:gd name="connsiteY3" fmla="*/ 1741847 h 1741847"/>
              <a:gd name="connsiteX4" fmla="*/ 2817606 w 2817606"/>
              <a:gd name="connsiteY4" fmla="*/ 1741847 h 1741847"/>
              <a:gd name="connsiteX5" fmla="*/ 0 w 2817606"/>
              <a:gd name="connsiteY5" fmla="*/ 1741847 h 1741847"/>
              <a:gd name="connsiteX6" fmla="*/ 0 w 2817606"/>
              <a:gd name="connsiteY6" fmla="*/ 1741847 h 1741847"/>
              <a:gd name="connsiteX7" fmla="*/ 0 w 2817606"/>
              <a:gd name="connsiteY7" fmla="*/ 290314 h 1741847"/>
              <a:gd name="connsiteX8" fmla="*/ 290314 w 2817606"/>
              <a:gd name="connsiteY8" fmla="*/ 0 h 1741847"/>
              <a:gd name="connsiteX0-1" fmla="*/ 290314 w 2817606"/>
              <a:gd name="connsiteY0-2" fmla="*/ 436099 h 2177946"/>
              <a:gd name="connsiteX1-3" fmla="*/ 2344412 w 2817606"/>
              <a:gd name="connsiteY1-4" fmla="*/ 0 h 2177946"/>
              <a:gd name="connsiteX2-5" fmla="*/ 2817606 w 2817606"/>
              <a:gd name="connsiteY2-6" fmla="*/ 726413 h 2177946"/>
              <a:gd name="connsiteX3-7" fmla="*/ 2817606 w 2817606"/>
              <a:gd name="connsiteY3-8" fmla="*/ 2177946 h 2177946"/>
              <a:gd name="connsiteX4-9" fmla="*/ 2817606 w 2817606"/>
              <a:gd name="connsiteY4-10" fmla="*/ 2177946 h 2177946"/>
              <a:gd name="connsiteX5-11" fmla="*/ 0 w 2817606"/>
              <a:gd name="connsiteY5-12" fmla="*/ 2177946 h 2177946"/>
              <a:gd name="connsiteX6-13" fmla="*/ 0 w 2817606"/>
              <a:gd name="connsiteY6-14" fmla="*/ 2177946 h 2177946"/>
              <a:gd name="connsiteX7-15" fmla="*/ 0 w 2817606"/>
              <a:gd name="connsiteY7-16" fmla="*/ 726413 h 2177946"/>
              <a:gd name="connsiteX8-17" fmla="*/ 290314 w 2817606"/>
              <a:gd name="connsiteY8-18" fmla="*/ 436099 h 2177946"/>
              <a:gd name="connsiteX0-19" fmla="*/ 416923 w 2817606"/>
              <a:gd name="connsiteY0-20" fmla="*/ 84407 h 2177946"/>
              <a:gd name="connsiteX1-21" fmla="*/ 2344412 w 2817606"/>
              <a:gd name="connsiteY1-22" fmla="*/ 0 h 2177946"/>
              <a:gd name="connsiteX2-23" fmla="*/ 2817606 w 2817606"/>
              <a:gd name="connsiteY2-24" fmla="*/ 726413 h 2177946"/>
              <a:gd name="connsiteX3-25" fmla="*/ 2817606 w 2817606"/>
              <a:gd name="connsiteY3-26" fmla="*/ 2177946 h 2177946"/>
              <a:gd name="connsiteX4-27" fmla="*/ 2817606 w 2817606"/>
              <a:gd name="connsiteY4-28" fmla="*/ 2177946 h 2177946"/>
              <a:gd name="connsiteX5-29" fmla="*/ 0 w 2817606"/>
              <a:gd name="connsiteY5-30" fmla="*/ 2177946 h 2177946"/>
              <a:gd name="connsiteX6-31" fmla="*/ 0 w 2817606"/>
              <a:gd name="connsiteY6-32" fmla="*/ 2177946 h 2177946"/>
              <a:gd name="connsiteX7-33" fmla="*/ 0 w 2817606"/>
              <a:gd name="connsiteY7-34" fmla="*/ 726413 h 2177946"/>
              <a:gd name="connsiteX8-35" fmla="*/ 416923 w 2817606"/>
              <a:gd name="connsiteY8-36" fmla="*/ 84407 h 2177946"/>
              <a:gd name="connsiteX0-37" fmla="*/ 416923 w 2817606"/>
              <a:gd name="connsiteY0-38" fmla="*/ 84407 h 2177946"/>
              <a:gd name="connsiteX1-39" fmla="*/ 2344412 w 2817606"/>
              <a:gd name="connsiteY1-40" fmla="*/ 0 h 2177946"/>
              <a:gd name="connsiteX2-41" fmla="*/ 2817606 w 2817606"/>
              <a:gd name="connsiteY2-42" fmla="*/ 726413 h 2177946"/>
              <a:gd name="connsiteX3-43" fmla="*/ 2817606 w 2817606"/>
              <a:gd name="connsiteY3-44" fmla="*/ 2177946 h 2177946"/>
              <a:gd name="connsiteX4-45" fmla="*/ 2817606 w 2817606"/>
              <a:gd name="connsiteY4-46" fmla="*/ 2177946 h 2177946"/>
              <a:gd name="connsiteX5-47" fmla="*/ 0 w 2817606"/>
              <a:gd name="connsiteY5-48" fmla="*/ 2177946 h 2177946"/>
              <a:gd name="connsiteX6-49" fmla="*/ 0 w 2817606"/>
              <a:gd name="connsiteY6-50" fmla="*/ 2177946 h 2177946"/>
              <a:gd name="connsiteX7-51" fmla="*/ 0 w 2817606"/>
              <a:gd name="connsiteY7-52" fmla="*/ 726413 h 2177946"/>
              <a:gd name="connsiteX8-53" fmla="*/ 416923 w 2817606"/>
              <a:gd name="connsiteY8-54" fmla="*/ 84407 h 2177946"/>
              <a:gd name="connsiteX0-55" fmla="*/ 416923 w 2817606"/>
              <a:gd name="connsiteY0-56" fmla="*/ 196949 h 2290488"/>
              <a:gd name="connsiteX1-57" fmla="*/ 2147464 w 2817606"/>
              <a:gd name="connsiteY1-58" fmla="*/ 0 h 2290488"/>
              <a:gd name="connsiteX2-59" fmla="*/ 2817606 w 2817606"/>
              <a:gd name="connsiteY2-60" fmla="*/ 838955 h 2290488"/>
              <a:gd name="connsiteX3-61" fmla="*/ 2817606 w 2817606"/>
              <a:gd name="connsiteY3-62" fmla="*/ 2290488 h 2290488"/>
              <a:gd name="connsiteX4-63" fmla="*/ 2817606 w 2817606"/>
              <a:gd name="connsiteY4-64" fmla="*/ 2290488 h 2290488"/>
              <a:gd name="connsiteX5-65" fmla="*/ 0 w 2817606"/>
              <a:gd name="connsiteY5-66" fmla="*/ 2290488 h 2290488"/>
              <a:gd name="connsiteX6-67" fmla="*/ 0 w 2817606"/>
              <a:gd name="connsiteY6-68" fmla="*/ 2290488 h 2290488"/>
              <a:gd name="connsiteX7-69" fmla="*/ 0 w 2817606"/>
              <a:gd name="connsiteY7-70" fmla="*/ 838955 h 2290488"/>
              <a:gd name="connsiteX8-71" fmla="*/ 416923 w 2817606"/>
              <a:gd name="connsiteY8-72" fmla="*/ 196949 h 2290488"/>
              <a:gd name="connsiteX0-73" fmla="*/ 445058 w 2817606"/>
              <a:gd name="connsiteY0-74" fmla="*/ 267287 h 2290488"/>
              <a:gd name="connsiteX1-75" fmla="*/ 2147464 w 2817606"/>
              <a:gd name="connsiteY1-76" fmla="*/ 0 h 2290488"/>
              <a:gd name="connsiteX2-77" fmla="*/ 2817606 w 2817606"/>
              <a:gd name="connsiteY2-78" fmla="*/ 838955 h 2290488"/>
              <a:gd name="connsiteX3-79" fmla="*/ 2817606 w 2817606"/>
              <a:gd name="connsiteY3-80" fmla="*/ 2290488 h 2290488"/>
              <a:gd name="connsiteX4-81" fmla="*/ 2817606 w 2817606"/>
              <a:gd name="connsiteY4-82" fmla="*/ 2290488 h 2290488"/>
              <a:gd name="connsiteX5-83" fmla="*/ 0 w 2817606"/>
              <a:gd name="connsiteY5-84" fmla="*/ 2290488 h 2290488"/>
              <a:gd name="connsiteX6-85" fmla="*/ 0 w 2817606"/>
              <a:gd name="connsiteY6-86" fmla="*/ 2290488 h 2290488"/>
              <a:gd name="connsiteX7-87" fmla="*/ 0 w 2817606"/>
              <a:gd name="connsiteY7-88" fmla="*/ 838955 h 2290488"/>
              <a:gd name="connsiteX8-89" fmla="*/ 445058 w 2817606"/>
              <a:gd name="connsiteY8-90" fmla="*/ 267287 h 2290488"/>
              <a:gd name="connsiteX0-91" fmla="*/ 796750 w 2817606"/>
              <a:gd name="connsiteY0-92" fmla="*/ 337626 h 2290488"/>
              <a:gd name="connsiteX1-93" fmla="*/ 2147464 w 2817606"/>
              <a:gd name="connsiteY1-94" fmla="*/ 0 h 2290488"/>
              <a:gd name="connsiteX2-95" fmla="*/ 2817606 w 2817606"/>
              <a:gd name="connsiteY2-96" fmla="*/ 838955 h 2290488"/>
              <a:gd name="connsiteX3-97" fmla="*/ 2817606 w 2817606"/>
              <a:gd name="connsiteY3-98" fmla="*/ 2290488 h 2290488"/>
              <a:gd name="connsiteX4-99" fmla="*/ 2817606 w 2817606"/>
              <a:gd name="connsiteY4-100" fmla="*/ 2290488 h 2290488"/>
              <a:gd name="connsiteX5-101" fmla="*/ 0 w 2817606"/>
              <a:gd name="connsiteY5-102" fmla="*/ 2290488 h 2290488"/>
              <a:gd name="connsiteX6-103" fmla="*/ 0 w 2817606"/>
              <a:gd name="connsiteY6-104" fmla="*/ 2290488 h 2290488"/>
              <a:gd name="connsiteX7-105" fmla="*/ 0 w 2817606"/>
              <a:gd name="connsiteY7-106" fmla="*/ 838955 h 2290488"/>
              <a:gd name="connsiteX8-107" fmla="*/ 796750 w 2817606"/>
              <a:gd name="connsiteY8-108" fmla="*/ 337626 h 2290488"/>
              <a:gd name="connsiteX0-109" fmla="*/ 796750 w 2817606"/>
              <a:gd name="connsiteY0-110" fmla="*/ 338620 h 2291482"/>
              <a:gd name="connsiteX1-111" fmla="*/ 2147464 w 2817606"/>
              <a:gd name="connsiteY1-112" fmla="*/ 994 h 2291482"/>
              <a:gd name="connsiteX2-113" fmla="*/ 2817606 w 2817606"/>
              <a:gd name="connsiteY2-114" fmla="*/ 839949 h 2291482"/>
              <a:gd name="connsiteX3-115" fmla="*/ 2817606 w 2817606"/>
              <a:gd name="connsiteY3-116" fmla="*/ 2291482 h 2291482"/>
              <a:gd name="connsiteX4-117" fmla="*/ 2817606 w 2817606"/>
              <a:gd name="connsiteY4-118" fmla="*/ 2291482 h 2291482"/>
              <a:gd name="connsiteX5-119" fmla="*/ 0 w 2817606"/>
              <a:gd name="connsiteY5-120" fmla="*/ 2291482 h 2291482"/>
              <a:gd name="connsiteX6-121" fmla="*/ 0 w 2817606"/>
              <a:gd name="connsiteY6-122" fmla="*/ 2291482 h 2291482"/>
              <a:gd name="connsiteX7-123" fmla="*/ 0 w 2817606"/>
              <a:gd name="connsiteY7-124" fmla="*/ 839949 h 2291482"/>
              <a:gd name="connsiteX8-125" fmla="*/ 796750 w 2817606"/>
              <a:gd name="connsiteY8-126" fmla="*/ 338620 h 2291482"/>
              <a:gd name="connsiteX0-127" fmla="*/ 796750 w 2817606"/>
              <a:gd name="connsiteY0-128" fmla="*/ 338620 h 2291482"/>
              <a:gd name="connsiteX1-129" fmla="*/ 2100980 w 2817606"/>
              <a:gd name="connsiteY1-130" fmla="*/ 994 h 2291482"/>
              <a:gd name="connsiteX2-131" fmla="*/ 2817606 w 2817606"/>
              <a:gd name="connsiteY2-132" fmla="*/ 839949 h 2291482"/>
              <a:gd name="connsiteX3-133" fmla="*/ 2817606 w 2817606"/>
              <a:gd name="connsiteY3-134" fmla="*/ 2291482 h 2291482"/>
              <a:gd name="connsiteX4-135" fmla="*/ 2817606 w 2817606"/>
              <a:gd name="connsiteY4-136" fmla="*/ 2291482 h 2291482"/>
              <a:gd name="connsiteX5-137" fmla="*/ 0 w 2817606"/>
              <a:gd name="connsiteY5-138" fmla="*/ 2291482 h 2291482"/>
              <a:gd name="connsiteX6-139" fmla="*/ 0 w 2817606"/>
              <a:gd name="connsiteY6-140" fmla="*/ 2291482 h 2291482"/>
              <a:gd name="connsiteX7-141" fmla="*/ 0 w 2817606"/>
              <a:gd name="connsiteY7-142" fmla="*/ 839949 h 2291482"/>
              <a:gd name="connsiteX8-143" fmla="*/ 796750 w 2817606"/>
              <a:gd name="connsiteY8-144" fmla="*/ 338620 h 2291482"/>
              <a:gd name="connsiteX0-145" fmla="*/ 796750 w 2817606"/>
              <a:gd name="connsiteY0-146" fmla="*/ 339171 h 2292033"/>
              <a:gd name="connsiteX1-147" fmla="*/ 2100980 w 2817606"/>
              <a:gd name="connsiteY1-148" fmla="*/ 1545 h 2292033"/>
              <a:gd name="connsiteX2-149" fmla="*/ 2817606 w 2817606"/>
              <a:gd name="connsiteY2-150" fmla="*/ 840500 h 2292033"/>
              <a:gd name="connsiteX3-151" fmla="*/ 2817606 w 2817606"/>
              <a:gd name="connsiteY3-152" fmla="*/ 2292033 h 2292033"/>
              <a:gd name="connsiteX4-153" fmla="*/ 2817606 w 2817606"/>
              <a:gd name="connsiteY4-154" fmla="*/ 2292033 h 2292033"/>
              <a:gd name="connsiteX5-155" fmla="*/ 0 w 2817606"/>
              <a:gd name="connsiteY5-156" fmla="*/ 2292033 h 2292033"/>
              <a:gd name="connsiteX6-157" fmla="*/ 0 w 2817606"/>
              <a:gd name="connsiteY6-158" fmla="*/ 2292033 h 2292033"/>
              <a:gd name="connsiteX7-159" fmla="*/ 0 w 2817606"/>
              <a:gd name="connsiteY7-160" fmla="*/ 840500 h 2292033"/>
              <a:gd name="connsiteX8-161" fmla="*/ 796750 w 2817606"/>
              <a:gd name="connsiteY8-162" fmla="*/ 339171 h 2292033"/>
              <a:gd name="connsiteX0-163" fmla="*/ 796750 w 2817606"/>
              <a:gd name="connsiteY0-164" fmla="*/ 339171 h 2292033"/>
              <a:gd name="connsiteX1-165" fmla="*/ 2100980 w 2817606"/>
              <a:gd name="connsiteY1-166" fmla="*/ 1545 h 2292033"/>
              <a:gd name="connsiteX2-167" fmla="*/ 2817606 w 2817606"/>
              <a:gd name="connsiteY2-168" fmla="*/ 840500 h 2292033"/>
              <a:gd name="connsiteX3-169" fmla="*/ 2817606 w 2817606"/>
              <a:gd name="connsiteY3-170" fmla="*/ 2292033 h 2292033"/>
              <a:gd name="connsiteX4-171" fmla="*/ 2817606 w 2817606"/>
              <a:gd name="connsiteY4-172" fmla="*/ 2292033 h 2292033"/>
              <a:gd name="connsiteX5-173" fmla="*/ 0 w 2817606"/>
              <a:gd name="connsiteY5-174" fmla="*/ 2292033 h 2292033"/>
              <a:gd name="connsiteX6-175" fmla="*/ 0 w 2817606"/>
              <a:gd name="connsiteY6-176" fmla="*/ 2292033 h 2292033"/>
              <a:gd name="connsiteX7-177" fmla="*/ 0 w 2817606"/>
              <a:gd name="connsiteY7-178" fmla="*/ 840500 h 2292033"/>
              <a:gd name="connsiteX8-179" fmla="*/ 796750 w 2817606"/>
              <a:gd name="connsiteY8-180" fmla="*/ 339171 h 2292033"/>
              <a:gd name="connsiteX0-181" fmla="*/ 796750 w 2817606"/>
              <a:gd name="connsiteY0-182" fmla="*/ 339171 h 2292033"/>
              <a:gd name="connsiteX1-183" fmla="*/ 2100980 w 2817606"/>
              <a:gd name="connsiteY1-184" fmla="*/ 1545 h 2292033"/>
              <a:gd name="connsiteX2-185" fmla="*/ 2817606 w 2817606"/>
              <a:gd name="connsiteY2-186" fmla="*/ 840500 h 2292033"/>
              <a:gd name="connsiteX3-187" fmla="*/ 2817606 w 2817606"/>
              <a:gd name="connsiteY3-188" fmla="*/ 2292033 h 2292033"/>
              <a:gd name="connsiteX4-189" fmla="*/ 2817606 w 2817606"/>
              <a:gd name="connsiteY4-190" fmla="*/ 2292033 h 2292033"/>
              <a:gd name="connsiteX5-191" fmla="*/ 0 w 2817606"/>
              <a:gd name="connsiteY5-192" fmla="*/ 2292033 h 2292033"/>
              <a:gd name="connsiteX6-193" fmla="*/ 0 w 2817606"/>
              <a:gd name="connsiteY6-194" fmla="*/ 2292033 h 2292033"/>
              <a:gd name="connsiteX7-195" fmla="*/ 0 w 2817606"/>
              <a:gd name="connsiteY7-196" fmla="*/ 840500 h 2292033"/>
              <a:gd name="connsiteX8-197" fmla="*/ 796750 w 2817606"/>
              <a:gd name="connsiteY8-198" fmla="*/ 339171 h 2292033"/>
              <a:gd name="connsiteX0-199" fmla="*/ 796750 w 2817606"/>
              <a:gd name="connsiteY0-200" fmla="*/ 339171 h 2292033"/>
              <a:gd name="connsiteX1-201" fmla="*/ 2100980 w 2817606"/>
              <a:gd name="connsiteY1-202" fmla="*/ 1545 h 2292033"/>
              <a:gd name="connsiteX2-203" fmla="*/ 2817606 w 2817606"/>
              <a:gd name="connsiteY2-204" fmla="*/ 840500 h 2292033"/>
              <a:gd name="connsiteX3-205" fmla="*/ 2817606 w 2817606"/>
              <a:gd name="connsiteY3-206" fmla="*/ 2292033 h 2292033"/>
              <a:gd name="connsiteX4-207" fmla="*/ 2817606 w 2817606"/>
              <a:gd name="connsiteY4-208" fmla="*/ 2292033 h 2292033"/>
              <a:gd name="connsiteX5-209" fmla="*/ 0 w 2817606"/>
              <a:gd name="connsiteY5-210" fmla="*/ 2292033 h 2292033"/>
              <a:gd name="connsiteX6-211" fmla="*/ 0 w 2817606"/>
              <a:gd name="connsiteY6-212" fmla="*/ 2292033 h 2292033"/>
              <a:gd name="connsiteX7-213" fmla="*/ 0 w 2817606"/>
              <a:gd name="connsiteY7-214" fmla="*/ 840500 h 2292033"/>
              <a:gd name="connsiteX8-215" fmla="*/ 796750 w 2817606"/>
              <a:gd name="connsiteY8-216" fmla="*/ 339171 h 2292033"/>
              <a:gd name="connsiteX0-217" fmla="*/ 796750 w 2817606"/>
              <a:gd name="connsiteY0-218" fmla="*/ 339171 h 2292033"/>
              <a:gd name="connsiteX1-219" fmla="*/ 2100980 w 2817606"/>
              <a:gd name="connsiteY1-220" fmla="*/ 1545 h 2292033"/>
              <a:gd name="connsiteX2-221" fmla="*/ 2817606 w 2817606"/>
              <a:gd name="connsiteY2-222" fmla="*/ 840500 h 2292033"/>
              <a:gd name="connsiteX3-223" fmla="*/ 2817606 w 2817606"/>
              <a:gd name="connsiteY3-224" fmla="*/ 2292033 h 2292033"/>
              <a:gd name="connsiteX4-225" fmla="*/ 2817606 w 2817606"/>
              <a:gd name="connsiteY4-226" fmla="*/ 2292033 h 2292033"/>
              <a:gd name="connsiteX5-227" fmla="*/ 0 w 2817606"/>
              <a:gd name="connsiteY5-228" fmla="*/ 2292033 h 2292033"/>
              <a:gd name="connsiteX6-229" fmla="*/ 0 w 2817606"/>
              <a:gd name="connsiteY6-230" fmla="*/ 2292033 h 2292033"/>
              <a:gd name="connsiteX7-231" fmla="*/ 15494 w 2817606"/>
              <a:gd name="connsiteY7-232" fmla="*/ 996229 h 2292033"/>
              <a:gd name="connsiteX8-233" fmla="*/ 796750 w 2817606"/>
              <a:gd name="connsiteY8-234" fmla="*/ 339171 h 2292033"/>
              <a:gd name="connsiteX0-235" fmla="*/ 798775 w 2819631"/>
              <a:gd name="connsiteY0-236" fmla="*/ 339171 h 2292033"/>
              <a:gd name="connsiteX1-237" fmla="*/ 2103005 w 2819631"/>
              <a:gd name="connsiteY1-238" fmla="*/ 1545 h 2292033"/>
              <a:gd name="connsiteX2-239" fmla="*/ 2819631 w 2819631"/>
              <a:gd name="connsiteY2-240" fmla="*/ 840500 h 2292033"/>
              <a:gd name="connsiteX3-241" fmla="*/ 2819631 w 2819631"/>
              <a:gd name="connsiteY3-242" fmla="*/ 2292033 h 2292033"/>
              <a:gd name="connsiteX4-243" fmla="*/ 2819631 w 2819631"/>
              <a:gd name="connsiteY4-244" fmla="*/ 2292033 h 2292033"/>
              <a:gd name="connsiteX5-245" fmla="*/ 2025 w 2819631"/>
              <a:gd name="connsiteY5-246" fmla="*/ 2292033 h 2292033"/>
              <a:gd name="connsiteX6-247" fmla="*/ 2025 w 2819631"/>
              <a:gd name="connsiteY6-248" fmla="*/ 2292033 h 2292033"/>
              <a:gd name="connsiteX7-249" fmla="*/ 17519 w 2819631"/>
              <a:gd name="connsiteY7-250" fmla="*/ 996229 h 2292033"/>
              <a:gd name="connsiteX8-251" fmla="*/ 798775 w 2819631"/>
              <a:gd name="connsiteY8-252" fmla="*/ 339171 h 22920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19631" h="2292033">
                <a:moveTo>
                  <a:pt x="798775" y="339171"/>
                </a:moveTo>
                <a:cubicBezTo>
                  <a:pt x="1811720" y="636097"/>
                  <a:pt x="1632775" y="32691"/>
                  <a:pt x="2103005" y="1545"/>
                </a:cubicBezTo>
                <a:cubicBezTo>
                  <a:pt x="2573235" y="-29601"/>
                  <a:pt x="2819631" y="415428"/>
                  <a:pt x="2819631" y="840500"/>
                </a:cubicBezTo>
                <a:lnTo>
                  <a:pt x="2819631" y="2292033"/>
                </a:lnTo>
                <a:lnTo>
                  <a:pt x="2819631" y="2292033"/>
                </a:lnTo>
                <a:lnTo>
                  <a:pt x="2025" y="2292033"/>
                </a:lnTo>
                <a:lnTo>
                  <a:pt x="2025" y="2292033"/>
                </a:lnTo>
                <a:cubicBezTo>
                  <a:pt x="7190" y="1860098"/>
                  <a:pt x="-13470" y="1530308"/>
                  <a:pt x="17519" y="996229"/>
                </a:cubicBezTo>
                <a:cubicBezTo>
                  <a:pt x="48508" y="462150"/>
                  <a:pt x="545470" y="308027"/>
                  <a:pt x="798775" y="33917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209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6" name="Diagram 16"/>
          <p:cNvGraphicFramePr/>
          <p:nvPr/>
        </p:nvGraphicFramePr>
        <p:xfrm>
          <a:off x="3731310" y="2063266"/>
          <a:ext cx="2672627" cy="3285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reeform 6"/>
          <p:cNvSpPr>
            <a:spLocks noEditPoints="1"/>
          </p:cNvSpPr>
          <p:nvPr/>
        </p:nvSpPr>
        <p:spPr bwMode="auto">
          <a:xfrm>
            <a:off x="3776460" y="2250483"/>
            <a:ext cx="279501" cy="29773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6059" tIns="53029" rIns="106059" bIns="53029" numCol="1" anchor="t" anchorCtr="0" compatLnSpc="1"/>
          <a:lstStyle/>
          <a:p>
            <a:pPr>
              <a:lnSpc>
                <a:spcPct val="120000"/>
              </a:lnSpc>
            </a:pPr>
            <a:endParaRPr lang="en-US" sz="209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
          <p:cNvSpPr>
            <a:spLocks noEditPoints="1"/>
          </p:cNvSpPr>
          <p:nvPr/>
        </p:nvSpPr>
        <p:spPr bwMode="auto">
          <a:xfrm>
            <a:off x="3736097" y="3090921"/>
            <a:ext cx="360227" cy="360611"/>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06059" tIns="53029" rIns="106059" bIns="53029" numCol="1" anchor="t" anchorCtr="0" compatLnSpc="1"/>
          <a:lstStyle/>
          <a:p>
            <a:pPr>
              <a:lnSpc>
                <a:spcPct val="120000"/>
              </a:lnSpc>
            </a:pPr>
            <a:endParaRPr lang="en-US" sz="209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a:spLocks noEditPoints="1"/>
          </p:cNvSpPr>
          <p:nvPr/>
        </p:nvSpPr>
        <p:spPr bwMode="auto">
          <a:xfrm>
            <a:off x="3762773" y="3994270"/>
            <a:ext cx="306871" cy="307837"/>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06059" tIns="53029" rIns="106059" bIns="53029" numCol="1" anchor="t" anchorCtr="0" compatLnSpc="1"/>
          <a:lstStyle/>
          <a:p>
            <a:pPr>
              <a:lnSpc>
                <a:spcPct val="120000"/>
              </a:lnSpc>
            </a:pPr>
            <a:endParaRPr lang="en-US" sz="209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Content Placeholder 2"/>
          <p:cNvSpPr txBox="1"/>
          <p:nvPr/>
        </p:nvSpPr>
        <p:spPr>
          <a:xfrm>
            <a:off x="6671887" y="2087372"/>
            <a:ext cx="4369552" cy="66479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1" name="Freeform 26"/>
          <p:cNvSpPr/>
          <p:nvPr/>
        </p:nvSpPr>
        <p:spPr bwMode="auto">
          <a:xfrm>
            <a:off x="3789900" y="4844805"/>
            <a:ext cx="252616" cy="26198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06059" tIns="53029" rIns="106059" bIns="53029" numCol="1" anchor="t" anchorCtr="0" compatLnSpc="1"/>
          <a:lstStyle/>
          <a:p>
            <a:pPr>
              <a:lnSpc>
                <a:spcPct val="120000"/>
              </a:lnSpc>
            </a:pPr>
            <a:endParaRPr lang="en-US" sz="209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p:nvPr/>
        </p:nvSpPr>
        <p:spPr>
          <a:xfrm>
            <a:off x="6671887" y="2987821"/>
            <a:ext cx="4369552" cy="66479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3" name="Content Placeholder 2"/>
          <p:cNvSpPr txBox="1"/>
          <p:nvPr/>
        </p:nvSpPr>
        <p:spPr>
          <a:xfrm>
            <a:off x="6671887" y="3888271"/>
            <a:ext cx="4369552" cy="66479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 name="Content Placeholder 2"/>
          <p:cNvSpPr txBox="1"/>
          <p:nvPr/>
        </p:nvSpPr>
        <p:spPr>
          <a:xfrm>
            <a:off x="6671887" y="4788721"/>
            <a:ext cx="4369552" cy="664797"/>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5" name="Rectangle 1436"/>
          <p:cNvSpPr>
            <a:spLocks noChangeArrowheads="1"/>
          </p:cNvSpPr>
          <p:nvPr/>
        </p:nvSpPr>
        <p:spPr bwMode="auto">
          <a:xfrm>
            <a:off x="4079779" y="3183899"/>
            <a:ext cx="679673" cy="2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060450">
              <a:lnSpc>
                <a:spcPct val="120000"/>
              </a:lnSpc>
            </a:pPr>
            <a:r>
              <a:rPr lang="zh-CN" altLang="en-US"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Rectangle 1436"/>
          <p:cNvSpPr>
            <a:spLocks noChangeArrowheads="1"/>
          </p:cNvSpPr>
          <p:nvPr/>
        </p:nvSpPr>
        <p:spPr bwMode="auto">
          <a:xfrm>
            <a:off x="4079779" y="4016208"/>
            <a:ext cx="679673" cy="2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060450">
              <a:lnSpc>
                <a:spcPct val="120000"/>
              </a:lnSpc>
            </a:pPr>
            <a:r>
              <a:rPr lang="zh-CN" altLang="en-US"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Rectangle 1436"/>
          <p:cNvSpPr>
            <a:spLocks noChangeArrowheads="1"/>
          </p:cNvSpPr>
          <p:nvPr/>
        </p:nvSpPr>
        <p:spPr bwMode="auto">
          <a:xfrm>
            <a:off x="4079779" y="4848515"/>
            <a:ext cx="679673" cy="2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060450">
              <a:lnSpc>
                <a:spcPct val="120000"/>
              </a:lnSpc>
            </a:pPr>
            <a:r>
              <a:rPr lang="zh-CN" altLang="en-US"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Rectangle 1436"/>
          <p:cNvSpPr>
            <a:spLocks noChangeArrowheads="1"/>
          </p:cNvSpPr>
          <p:nvPr/>
        </p:nvSpPr>
        <p:spPr bwMode="auto">
          <a:xfrm>
            <a:off x="4079779" y="2351591"/>
            <a:ext cx="679673" cy="2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060450">
              <a:lnSpc>
                <a:spcPct val="120000"/>
              </a:lnSpc>
            </a:pPr>
            <a:r>
              <a:rPr lang="zh-CN" altLang="en-US"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33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6">
                                            <p:graphicEl>
                                              <a:dgm id="{C3C5C488-2D82-48FA-94E1-E6ED648AE07E}"/>
                                            </p:graphicEl>
                                          </p:spTgt>
                                        </p:tgtEl>
                                        <p:attrNameLst>
                                          <p:attrName>style.visibility</p:attrName>
                                        </p:attrNameLst>
                                      </p:cBhvr>
                                      <p:to>
                                        <p:strVal val="visible"/>
                                      </p:to>
                                    </p:set>
                                    <p:animEffect transition="in" filter="wipe(left)">
                                      <p:cBhvr>
                                        <p:cTn id="10" dur="500"/>
                                        <p:tgtEl>
                                          <p:spTgt spid="16">
                                            <p:graphicEl>
                                              <a:dgm id="{C3C5C488-2D82-48FA-94E1-E6ED648AE07E}"/>
                                            </p:graphicEl>
                                          </p:spTgt>
                                        </p:tgtEl>
                                      </p:cBhvr>
                                    </p:animEffect>
                                  </p:childTnLst>
                                </p:cTn>
                              </p:par>
                              <p:par>
                                <p:cTn id="11" presetID="53" presetClass="entr" presetSubtype="16"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22" presetClass="entr" presetSubtype="8" fill="hold" grpId="0" nodeType="withEffect">
                                  <p:stCondLst>
                                    <p:cond delay="2500"/>
                                  </p:stCondLst>
                                  <p:childTnLst>
                                    <p:set>
                                      <p:cBhvr>
                                        <p:cTn id="20" dur="1" fill="hold">
                                          <p:stCondLst>
                                            <p:cond delay="0"/>
                                          </p:stCondLst>
                                        </p:cTn>
                                        <p:tgtEl>
                                          <p:spTgt spid="16">
                                            <p:graphicEl>
                                              <a:dgm id="{5F7C99BF-9C18-4701-B642-69C8B195B816}"/>
                                            </p:graphicEl>
                                          </p:spTgt>
                                        </p:tgtEl>
                                        <p:attrNameLst>
                                          <p:attrName>style.visibility</p:attrName>
                                        </p:attrNameLst>
                                      </p:cBhvr>
                                      <p:to>
                                        <p:strVal val="visible"/>
                                      </p:to>
                                    </p:set>
                                    <p:animEffect transition="in" filter="wipe(left)">
                                      <p:cBhvr>
                                        <p:cTn id="21" dur="500"/>
                                        <p:tgtEl>
                                          <p:spTgt spid="16">
                                            <p:graphicEl>
                                              <a:dgm id="{5F7C99BF-9C18-4701-B642-69C8B195B816}"/>
                                            </p:graphicEl>
                                          </p:spTgt>
                                        </p:tgtEl>
                                      </p:cBhvr>
                                    </p:animEffect>
                                  </p:childTnLst>
                                </p:cTn>
                              </p:par>
                              <p:par>
                                <p:cTn id="22" presetID="53" presetClass="entr" presetSubtype="16" fill="hold" grpId="0" nodeType="withEffect">
                                  <p:stCondLst>
                                    <p:cond delay="30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3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16">
                                            <p:graphicEl>
                                              <a:dgm id="{803580E4-39B5-44E5-A355-43EEFE242A45}"/>
                                            </p:graphicEl>
                                          </p:spTgt>
                                        </p:tgtEl>
                                        <p:attrNameLst>
                                          <p:attrName>style.visibility</p:attrName>
                                        </p:attrNameLst>
                                      </p:cBhvr>
                                      <p:to>
                                        <p:strVal val="visible"/>
                                      </p:to>
                                    </p:set>
                                    <p:animEffect transition="in" filter="wipe(left)">
                                      <p:cBhvr>
                                        <p:cTn id="32" dur="500"/>
                                        <p:tgtEl>
                                          <p:spTgt spid="16">
                                            <p:graphicEl>
                                              <a:dgm id="{803580E4-39B5-44E5-A355-43EEFE242A45}"/>
                                            </p:graphicEl>
                                          </p:spTgt>
                                        </p:tgtEl>
                                      </p:cBhvr>
                                    </p:animEffect>
                                  </p:childTnLst>
                                </p:cTn>
                              </p:par>
                              <p:par>
                                <p:cTn id="33" presetID="53" presetClass="entr" presetSubtype="16" fill="hold" grpId="0" nodeType="withEffect">
                                  <p:stCondLst>
                                    <p:cond delay="4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22" presetClass="entr" presetSubtype="8" fill="hold" grpId="0" nodeType="withEffect">
                                  <p:stCondLst>
                                    <p:cond delay="5500"/>
                                  </p:stCondLst>
                                  <p:childTnLst>
                                    <p:set>
                                      <p:cBhvr>
                                        <p:cTn id="42" dur="1" fill="hold">
                                          <p:stCondLst>
                                            <p:cond delay="0"/>
                                          </p:stCondLst>
                                        </p:cTn>
                                        <p:tgtEl>
                                          <p:spTgt spid="16">
                                            <p:graphicEl>
                                              <a:dgm id="{38B3533C-0604-42C2-B6E4-34D51AE7EEAA}"/>
                                            </p:graphicEl>
                                          </p:spTgt>
                                        </p:tgtEl>
                                        <p:attrNameLst>
                                          <p:attrName>style.visibility</p:attrName>
                                        </p:attrNameLst>
                                      </p:cBhvr>
                                      <p:to>
                                        <p:strVal val="visible"/>
                                      </p:to>
                                    </p:set>
                                    <p:animEffect transition="in" filter="wipe(left)">
                                      <p:cBhvr>
                                        <p:cTn id="43" dur="500"/>
                                        <p:tgtEl>
                                          <p:spTgt spid="16">
                                            <p:graphicEl>
                                              <a:dgm id="{38B3533C-0604-42C2-B6E4-34D51AE7EEAA}"/>
                                            </p:graphicEl>
                                          </p:spTgt>
                                        </p:tgtEl>
                                      </p:cBhvr>
                                    </p:animEffect>
                                  </p:childTnLst>
                                </p:cTn>
                              </p:par>
                            </p:childTnLst>
                          </p:cTn>
                        </p:par>
                        <p:par>
                          <p:cTn id="44" fill="hold">
                            <p:stCondLst>
                              <p:cond delay="11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16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25"/>
                                        </p:tgtEl>
                                        <p:attrNameLst>
                                          <p:attrName>style.visibility</p:attrName>
                                        </p:attrNameLst>
                                      </p:cBhvr>
                                      <p:to>
                                        <p:strVal val="visible"/>
                                      </p:to>
                                    </p:set>
                                    <p:animEffect transition="in" filter="randombar(horizontal)">
                                      <p:cBhvr>
                                        <p:cTn id="56" dur="1000"/>
                                        <p:tgtEl>
                                          <p:spTgt spid="25"/>
                                        </p:tgtEl>
                                      </p:cBhvr>
                                    </p:animEffect>
                                  </p:childTnLst>
                                </p:cTn>
                              </p:par>
                              <p:par>
                                <p:cTn id="57" presetID="14" presetClass="entr" presetSubtype="10" fill="hold" grpId="0" nodeType="withEffect">
                                  <p:stCondLst>
                                    <p:cond delay="50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1000"/>
                                        <p:tgtEl>
                                          <p:spTgt spid="26"/>
                                        </p:tgtEl>
                                      </p:cBhvr>
                                    </p:animEffect>
                                  </p:childTnLst>
                                </p:cTn>
                              </p:par>
                              <p:par>
                                <p:cTn id="60" presetID="14" presetClass="entr" presetSubtype="10" fill="hold" grpId="0" nodeType="withEffect">
                                  <p:stCondLst>
                                    <p:cond delay="50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1000"/>
                                        <p:tgtEl>
                                          <p:spTgt spid="27"/>
                                        </p:tgtEl>
                                      </p:cBhvr>
                                    </p:animEffect>
                                  </p:childTnLst>
                                </p:cTn>
                              </p:par>
                              <p:par>
                                <p:cTn id="63" presetID="14" presetClass="entr" presetSubtype="10" fill="hold" grpId="0" nodeType="with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randombar(horizontal)">
                                      <p:cBhvr>
                                        <p:cTn id="6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16" grpId="0">
        <p:bldSub>
          <a:bldDgm bld="one"/>
        </p:bldSub>
      </p:bldGraphic>
      <p:bldP spid="17" grpId="0" animBg="1"/>
      <p:bldP spid="18" grpId="0" animBg="1"/>
      <p:bldP spid="19" grpId="0" animBg="1"/>
      <p:bldP spid="20" grpId="0"/>
      <p:bldP spid="21" grpId="0" animBg="1"/>
      <p:bldP spid="22" grpId="0"/>
      <p:bldP spid="23"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19" name="TextBox 98"/>
          <p:cNvSpPr txBox="1"/>
          <p:nvPr/>
        </p:nvSpPr>
        <p:spPr>
          <a:xfrm>
            <a:off x="1349695" y="4257367"/>
            <a:ext cx="1123220" cy="502523"/>
          </a:xfrm>
          <a:prstGeom prst="rect">
            <a:avLst/>
          </a:prstGeom>
          <a:noFill/>
        </p:spPr>
        <p:txBody>
          <a:bodyPr wrap="square" lIns="91388" tIns="45695" rIns="91388" bIns="4569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35" b="1" dirty="0">
                <a:solidFill>
                  <a:schemeClr val="bg2"/>
                </a:solidFill>
              </a:rPr>
              <a:t>点击添</a:t>
            </a:r>
            <a:endParaRPr lang="en-US" altLang="zh-CN" sz="1335" b="1" dirty="0">
              <a:solidFill>
                <a:schemeClr val="bg2"/>
              </a:solidFill>
            </a:endParaRPr>
          </a:p>
          <a:p>
            <a:r>
              <a:rPr lang="zh-CN" altLang="en-US" sz="1335" b="1" dirty="0">
                <a:solidFill>
                  <a:schemeClr val="bg2"/>
                </a:solidFill>
              </a:rPr>
              <a:t>加文字</a:t>
            </a:r>
            <a:endParaRPr lang="zh-CN" altLang="en-US" sz="1335" b="1" dirty="0">
              <a:solidFill>
                <a:schemeClr val="bg2"/>
              </a:solidFill>
            </a:endParaRPr>
          </a:p>
        </p:txBody>
      </p:sp>
      <p:sp>
        <p:nvSpPr>
          <p:cNvPr id="20" name="TextBox 99"/>
          <p:cNvSpPr txBox="1"/>
          <p:nvPr/>
        </p:nvSpPr>
        <p:spPr>
          <a:xfrm>
            <a:off x="2801629" y="2856189"/>
            <a:ext cx="1591227" cy="707644"/>
          </a:xfrm>
          <a:prstGeom prst="rect">
            <a:avLst/>
          </a:prstGeom>
          <a:noFill/>
        </p:spPr>
        <p:txBody>
          <a:bodyPr wrap="square" lIns="91388" tIns="45695" rIns="91388" bIns="45695" rtlCol="0" anchor="ctr">
            <a:spAutoFit/>
          </a:bodyPr>
          <a:lstStyle/>
          <a:p>
            <a:pPr algn="ctr"/>
            <a:r>
              <a:rPr lang="zh-CN" altLang="en-US" sz="1335" b="1" dirty="0">
                <a:solidFill>
                  <a:schemeClr val="bg2"/>
                </a:solidFill>
                <a:latin typeface="微软雅黑" panose="020B0503020204020204" pitchFamily="34" charset="-122"/>
                <a:ea typeface="微软雅黑" panose="020B0503020204020204" pitchFamily="34" charset="-122"/>
              </a:rPr>
              <a:t>点击添加</a:t>
            </a:r>
            <a:endParaRPr lang="en-US" altLang="zh-CN" sz="1335" b="1" dirty="0">
              <a:solidFill>
                <a:schemeClr val="bg2"/>
              </a:solidFill>
              <a:latin typeface="微软雅黑" panose="020B0503020204020204" pitchFamily="34" charset="-122"/>
              <a:ea typeface="微软雅黑" panose="020B0503020204020204" pitchFamily="34" charset="-122"/>
            </a:endParaRPr>
          </a:p>
          <a:p>
            <a:pPr algn="ctr"/>
            <a:r>
              <a:rPr lang="zh-CN" altLang="en-US" sz="1335" b="1" dirty="0">
                <a:solidFill>
                  <a:schemeClr val="bg2"/>
                </a:solidFill>
                <a:latin typeface="微软雅黑" panose="020B0503020204020204" pitchFamily="34" charset="-122"/>
                <a:ea typeface="微软雅黑" panose="020B0503020204020204" pitchFamily="34" charset="-122"/>
              </a:rPr>
              <a:t>文字点击</a:t>
            </a:r>
            <a:endParaRPr lang="en-US" altLang="zh-CN" sz="1335" b="1" dirty="0">
              <a:solidFill>
                <a:schemeClr val="bg2"/>
              </a:solidFill>
              <a:latin typeface="微软雅黑" panose="020B0503020204020204" pitchFamily="34" charset="-122"/>
              <a:ea typeface="微软雅黑" panose="020B0503020204020204" pitchFamily="34" charset="-122"/>
            </a:endParaRPr>
          </a:p>
          <a:p>
            <a:pPr algn="ctr"/>
            <a:r>
              <a:rPr lang="zh-CN" altLang="en-US" sz="1335" b="1" dirty="0">
                <a:solidFill>
                  <a:schemeClr val="bg2"/>
                </a:solidFill>
                <a:latin typeface="微软雅黑" panose="020B0503020204020204" pitchFamily="34" charset="-122"/>
                <a:ea typeface="微软雅黑" panose="020B0503020204020204" pitchFamily="34" charset="-122"/>
              </a:rPr>
              <a:t>添加文字</a:t>
            </a:r>
            <a:endParaRPr lang="zh-CN" altLang="en-US" sz="1335" b="1" dirty="0">
              <a:solidFill>
                <a:schemeClr val="bg2"/>
              </a:solidFill>
              <a:latin typeface="微软雅黑" panose="020B0503020204020204" pitchFamily="34" charset="-122"/>
              <a:ea typeface="微软雅黑" panose="020B0503020204020204" pitchFamily="34" charset="-122"/>
            </a:endParaRPr>
          </a:p>
        </p:txBody>
      </p:sp>
      <p:sp>
        <p:nvSpPr>
          <p:cNvPr id="21" name="TextBox 100"/>
          <p:cNvSpPr txBox="1"/>
          <p:nvPr/>
        </p:nvSpPr>
        <p:spPr>
          <a:xfrm>
            <a:off x="4780513" y="3984459"/>
            <a:ext cx="1123220" cy="502523"/>
          </a:xfrm>
          <a:prstGeom prst="rect">
            <a:avLst/>
          </a:prstGeom>
          <a:noFill/>
        </p:spPr>
        <p:txBody>
          <a:bodyPr wrap="square" lIns="91388" tIns="45695" rIns="91388" bIns="4569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35" b="1" dirty="0">
                <a:solidFill>
                  <a:schemeClr val="bg2"/>
                </a:solidFill>
              </a:rPr>
              <a:t>点击添</a:t>
            </a:r>
            <a:endParaRPr lang="en-US" altLang="zh-CN" sz="1335" b="1" dirty="0">
              <a:solidFill>
                <a:schemeClr val="bg2"/>
              </a:solidFill>
            </a:endParaRPr>
          </a:p>
          <a:p>
            <a:r>
              <a:rPr lang="zh-CN" altLang="en-US" sz="1335" b="1" dirty="0">
                <a:solidFill>
                  <a:schemeClr val="bg2"/>
                </a:solidFill>
              </a:rPr>
              <a:t>加文字</a:t>
            </a:r>
            <a:endParaRPr lang="zh-CN" altLang="en-US" sz="1335" b="1" dirty="0">
              <a:solidFill>
                <a:schemeClr val="bg2"/>
              </a:solidFill>
            </a:endParaRPr>
          </a:p>
        </p:txBody>
      </p:sp>
      <p:sp>
        <p:nvSpPr>
          <p:cNvPr id="22" name="TextBox 101"/>
          <p:cNvSpPr txBox="1"/>
          <p:nvPr/>
        </p:nvSpPr>
        <p:spPr>
          <a:xfrm>
            <a:off x="6222533" y="2979446"/>
            <a:ext cx="1591227" cy="502523"/>
          </a:xfrm>
          <a:prstGeom prst="rect">
            <a:avLst/>
          </a:prstGeom>
          <a:noFill/>
        </p:spPr>
        <p:txBody>
          <a:bodyPr wrap="square" lIns="91388" tIns="45695" rIns="91388" bIns="45695" rtlCol="0" anchor="ctr">
            <a:spAutoFit/>
          </a:bodyPr>
          <a:lstStyle/>
          <a:p>
            <a:pPr algn="ctr"/>
            <a:r>
              <a:rPr lang="zh-CN" altLang="en-US" sz="1335" b="1" dirty="0">
                <a:solidFill>
                  <a:schemeClr val="bg2"/>
                </a:solidFill>
                <a:latin typeface="微软雅黑" panose="020B0503020204020204" pitchFamily="34" charset="-122"/>
                <a:ea typeface="微软雅黑" panose="020B0503020204020204" pitchFamily="34" charset="-122"/>
              </a:rPr>
              <a:t>点击添加</a:t>
            </a:r>
            <a:endParaRPr lang="en-US" altLang="zh-CN" sz="1335" b="1" dirty="0">
              <a:solidFill>
                <a:schemeClr val="bg2"/>
              </a:solidFill>
              <a:latin typeface="微软雅黑" panose="020B0503020204020204" pitchFamily="34" charset="-122"/>
              <a:ea typeface="微软雅黑" panose="020B0503020204020204" pitchFamily="34" charset="-122"/>
            </a:endParaRPr>
          </a:p>
          <a:p>
            <a:pPr algn="ctr"/>
            <a:r>
              <a:rPr lang="zh-CN" altLang="en-US" sz="1335" b="1" dirty="0">
                <a:solidFill>
                  <a:schemeClr val="bg2"/>
                </a:solidFill>
                <a:latin typeface="微软雅黑" panose="020B0503020204020204" pitchFamily="34" charset="-122"/>
                <a:ea typeface="微软雅黑" panose="020B0503020204020204" pitchFamily="34" charset="-122"/>
              </a:rPr>
              <a:t>文字点击</a:t>
            </a:r>
            <a:endParaRPr lang="zh-CN" altLang="en-US" sz="1335" b="1" dirty="0">
              <a:solidFill>
                <a:schemeClr val="bg2"/>
              </a:solidFill>
              <a:latin typeface="微软雅黑" panose="020B0503020204020204" pitchFamily="34" charset="-122"/>
              <a:ea typeface="微软雅黑" panose="020B0503020204020204" pitchFamily="34" charset="-122"/>
            </a:endParaRPr>
          </a:p>
        </p:txBody>
      </p:sp>
      <p:sp>
        <p:nvSpPr>
          <p:cNvPr id="23" name="矩形 22"/>
          <p:cNvSpPr/>
          <p:nvPr/>
        </p:nvSpPr>
        <p:spPr>
          <a:xfrm>
            <a:off x="8586883" y="1604797"/>
            <a:ext cx="2761059" cy="3292710"/>
          </a:xfrm>
          <a:prstGeom prst="rect">
            <a:avLst/>
          </a:prstGeom>
        </p:spPr>
        <p:txBody>
          <a:bodyPr wrap="square" lIns="91388" tIns="45695" rIns="91388" bIns="45695">
            <a:spAutoFit/>
          </a:bodyPr>
          <a:lstStyle/>
          <a:p>
            <a:pPr algn="just">
              <a:lnSpc>
                <a:spcPct val="150000"/>
              </a:lnSpc>
            </a:pPr>
            <a:r>
              <a:rPr lang="zh-CN" altLang="en-US" sz="1865" b="1" dirty="0">
                <a:solidFill>
                  <a:schemeClr val="bg2"/>
                </a:solidFill>
                <a:latin typeface="微软雅黑" panose="020B0503020204020204" pitchFamily="34" charset="-122"/>
                <a:ea typeface="微软雅黑" panose="020B0503020204020204" pitchFamily="34" charset="-122"/>
              </a:rPr>
              <a:t>点击添加小标题</a:t>
            </a:r>
            <a:endParaRPr lang="en-US" altLang="zh-CN" sz="1865" b="1"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33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35"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33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35"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33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35" dirty="0">
              <a:solidFill>
                <a:schemeClr val="bg2"/>
              </a:solidFill>
              <a:latin typeface="微软雅黑" panose="020B0503020204020204" pitchFamily="34" charset="-122"/>
              <a:ea typeface="微软雅黑" panose="020B0503020204020204" pitchFamily="34" charset="-122"/>
              <a:cs typeface="华文黑体" pitchFamily="2" charset="-122"/>
            </a:endParaRPr>
          </a:p>
        </p:txBody>
      </p:sp>
      <p:sp>
        <p:nvSpPr>
          <p:cNvPr id="24" name="Freeform 4"/>
          <p:cNvSpPr/>
          <p:nvPr/>
        </p:nvSpPr>
        <p:spPr bwMode="auto">
          <a:xfrm>
            <a:off x="2432707" y="2045093"/>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p:spPr>
        <p:txBody>
          <a:bodyPr lIns="0" tIns="45695" rIns="0" bIns="45695" anchor="ctr"/>
          <a:lstStyle/>
          <a:p>
            <a:pPr algn="ctr" defTabSz="913765" fontAlgn="base">
              <a:lnSpc>
                <a:spcPct val="120000"/>
              </a:lnSpc>
              <a:spcBef>
                <a:spcPts val="600"/>
              </a:spcBef>
              <a:spcAft>
                <a:spcPts val="600"/>
              </a:spcAft>
              <a:defRPr/>
            </a:pPr>
            <a:endParaRPr lang="en-US" sz="1335" kern="0" dirty="0">
              <a:solidFill>
                <a:schemeClr val="bg2"/>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4421654" y="3314950"/>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p:spPr>
        <p:txBody>
          <a:bodyPr lIns="0" tIns="45695" rIns="0" bIns="45695" anchor="ctr"/>
          <a:lstStyle/>
          <a:p>
            <a:pPr algn="ctr" defTabSz="913765" fontAlgn="base">
              <a:lnSpc>
                <a:spcPct val="120000"/>
              </a:lnSpc>
              <a:spcBef>
                <a:spcPts val="600"/>
              </a:spcBef>
              <a:spcAft>
                <a:spcPts val="600"/>
              </a:spcAft>
              <a:defRPr/>
            </a:pPr>
            <a:endParaRPr lang="en-US" sz="1335" kern="0" dirty="0">
              <a:solidFill>
                <a:schemeClr val="bg2"/>
              </a:solidFill>
              <a:latin typeface="微软雅黑" panose="020B0503020204020204" pitchFamily="34" charset="-122"/>
              <a:ea typeface="微软雅黑" panose="020B0503020204020204" pitchFamily="34" charset="-122"/>
            </a:endParaRPr>
          </a:p>
        </p:txBody>
      </p:sp>
      <p:sp>
        <p:nvSpPr>
          <p:cNvPr id="26" name="Freeform 8"/>
          <p:cNvSpPr/>
          <p:nvPr/>
        </p:nvSpPr>
        <p:spPr bwMode="auto">
          <a:xfrm>
            <a:off x="895367" y="3492962"/>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p:spPr>
        <p:txBody>
          <a:bodyPr lIns="0" tIns="45695" rIns="0" bIns="45695" anchor="ctr"/>
          <a:lstStyle/>
          <a:p>
            <a:pPr algn="ctr" defTabSz="913765" fontAlgn="base">
              <a:lnSpc>
                <a:spcPct val="120000"/>
              </a:lnSpc>
              <a:spcBef>
                <a:spcPts val="600"/>
              </a:spcBef>
              <a:spcAft>
                <a:spcPts val="600"/>
              </a:spcAft>
              <a:defRPr/>
            </a:pPr>
            <a:endParaRPr lang="en-US" sz="1335" kern="0" dirty="0">
              <a:solidFill>
                <a:schemeClr val="bg2"/>
              </a:solidFill>
              <a:latin typeface="微软雅黑" panose="020B0503020204020204" pitchFamily="34" charset="-122"/>
              <a:ea typeface="微软雅黑" panose="020B0503020204020204" pitchFamily="34" charset="-122"/>
            </a:endParaRPr>
          </a:p>
        </p:txBody>
      </p:sp>
      <p:sp>
        <p:nvSpPr>
          <p:cNvPr id="27" name="Freeform 6"/>
          <p:cNvSpPr/>
          <p:nvPr/>
        </p:nvSpPr>
        <p:spPr bwMode="auto">
          <a:xfrm>
            <a:off x="5906268" y="2118468"/>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0" cap="flat" cmpd="sng" algn="ctr">
            <a:noFill/>
            <a:prstDash val="solid"/>
          </a:ln>
          <a:effectLst/>
        </p:spPr>
        <p:txBody>
          <a:bodyPr lIns="0" tIns="45695" rIns="0" bIns="45695" anchor="ctr"/>
          <a:lstStyle/>
          <a:p>
            <a:pPr algn="ctr" defTabSz="913765" fontAlgn="base">
              <a:lnSpc>
                <a:spcPct val="120000"/>
              </a:lnSpc>
              <a:spcBef>
                <a:spcPts val="600"/>
              </a:spcBef>
              <a:spcAft>
                <a:spcPts val="600"/>
              </a:spcAft>
            </a:pPr>
            <a:endParaRPr lang="en-US" sz="2800" kern="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8" presetClass="emph" presetSubtype="0" repeatCount="indefinite" fill="hold" grpId="1" nodeType="withEffect">
                                  <p:stCondLst>
                                    <p:cond delay="0"/>
                                  </p:stCondLst>
                                  <p:childTnLst>
                                    <p:animRot by="-86400000">
                                      <p:cBhvr>
                                        <p:cTn id="9" dur="8000" fill="hold"/>
                                        <p:tgtEl>
                                          <p:spTgt spid="26"/>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8" presetClass="emph" presetSubtype="0" repeatCount="indefinite" fill="hold" grpId="1" nodeType="withEffect">
                                  <p:stCondLst>
                                    <p:cond delay="1500"/>
                                  </p:stCondLst>
                                  <p:childTnLst>
                                    <p:animRot by="64800000">
                                      <p:cBhvr>
                                        <p:cTn id="19" dur="7500" fill="hold"/>
                                        <p:tgtEl>
                                          <p:spTgt spid="24"/>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8" presetClass="emph" presetSubtype="0" repeatCount="indefinite" fill="hold" grpId="1" nodeType="withEffect">
                                  <p:stCondLst>
                                    <p:cond delay="3000"/>
                                  </p:stCondLst>
                                  <p:childTnLst>
                                    <p:animRot by="-108000000">
                                      <p:cBhvr>
                                        <p:cTn id="29" dur="7500" fill="hold"/>
                                        <p:tgtEl>
                                          <p:spTgt spid="25"/>
                                        </p:tgtEl>
                                        <p:attrNameLst>
                                          <p:attrName>r</p:attrName>
                                        </p:attrNameLst>
                                      </p:cBhvr>
                                    </p:animRot>
                                  </p:childTnLst>
                                </p:cTn>
                              </p:par>
                              <p:par>
                                <p:cTn id="30" presetID="53" presetClass="entr" presetSubtype="16" fill="hold" grpId="0" nodeType="withEffect">
                                  <p:stCondLst>
                                    <p:cond delay="40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8" presetClass="emph" presetSubtype="0" repeatCount="indefinite" fill="hold" grpId="1" nodeType="withEffect">
                                  <p:stCondLst>
                                    <p:cond delay="4500"/>
                                  </p:stCondLst>
                                  <p:childTnLst>
                                    <p:animRot by="86400000">
                                      <p:cBhvr>
                                        <p:cTn id="39" dur="7000" fill="hold"/>
                                        <p:tgtEl>
                                          <p:spTgt spid="27"/>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2" presetClass="entr" presetSubtype="8" fill="hold" grpId="0" nodeType="withEffect">
                                  <p:stCondLst>
                                    <p:cond delay="650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4" grpId="1" animBg="1"/>
      <p:bldP spid="25" grpId="0" animBg="1"/>
      <p:bldP spid="25" grpId="1" animBg="1"/>
      <p:bldP spid="26" grpId="0" animBg="1"/>
      <p:bldP spid="26" grpId="1" animBg="1"/>
      <p:bldP spid="27" grpId="0" animBg="1"/>
      <p:bldP spid="2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email"/>
          <a:stretch>
            <a:fillRect/>
          </a:stretch>
        </p:blipFill>
        <p:spPr bwMode="auto">
          <a:xfrm>
            <a:off x="1433278" y="4174709"/>
            <a:ext cx="1644307" cy="1174504"/>
          </a:xfrm>
          <a:prstGeom prst="rect">
            <a:avLst/>
          </a:prstGeom>
          <a:gradFill>
            <a:gsLst>
              <a:gs pos="37000">
                <a:srgbClr val="FFB0B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15" name="Picture 4"/>
          <p:cNvPicPr>
            <a:picLocks noChangeAspect="1" noChangeArrowheads="1"/>
          </p:cNvPicPr>
          <p:nvPr/>
        </p:nvPicPr>
        <p:blipFill>
          <a:blip r:embed="rId3" cstate="email"/>
          <a:stretch>
            <a:fillRect/>
          </a:stretch>
        </p:blipFill>
        <p:spPr bwMode="auto">
          <a:xfrm>
            <a:off x="3292113" y="4318907"/>
            <a:ext cx="1644308" cy="886112"/>
          </a:xfrm>
          <a:prstGeom prst="rect">
            <a:avLst/>
          </a:prstGeom>
          <a:ln>
            <a:noFill/>
          </a:ln>
          <a:effectLst/>
        </p:spPr>
      </p:pic>
      <p:pic>
        <p:nvPicPr>
          <p:cNvPr id="16" name="Picture 5"/>
          <p:cNvPicPr>
            <a:picLocks noChangeAspect="1" noChangeArrowheads="1"/>
          </p:cNvPicPr>
          <p:nvPr/>
        </p:nvPicPr>
        <p:blipFill>
          <a:blip r:embed="rId4" cstate="email"/>
          <a:stretch>
            <a:fillRect/>
          </a:stretch>
        </p:blipFill>
        <p:spPr bwMode="auto">
          <a:xfrm>
            <a:off x="5145559" y="1902735"/>
            <a:ext cx="2224225" cy="1197361"/>
          </a:xfrm>
          <a:prstGeom prst="rect">
            <a:avLst/>
          </a:prstGeom>
          <a:blipFill>
            <a:blip r:embed="rId5" cstate="email"/>
            <a:stretch>
              <a:fillRect/>
            </a:stretch>
          </a:blipFill>
          <a:ln>
            <a:noFill/>
          </a:ln>
          <a:effectLst/>
        </p:spPr>
      </p:pic>
      <p:pic>
        <p:nvPicPr>
          <p:cNvPr id="24" name="Picture 6"/>
          <p:cNvPicPr>
            <a:picLocks noChangeAspect="1" noChangeArrowheads="1"/>
          </p:cNvPicPr>
          <p:nvPr/>
        </p:nvPicPr>
        <p:blipFill>
          <a:blip r:embed="rId6" cstate="email"/>
          <a:stretch>
            <a:fillRect/>
          </a:stretch>
        </p:blipFill>
        <p:spPr bwMode="auto">
          <a:xfrm>
            <a:off x="7648946" y="1731985"/>
            <a:ext cx="3109781" cy="1538860"/>
          </a:xfrm>
          <a:prstGeom prst="rect">
            <a:avLst/>
          </a:prstGeom>
          <a:ln>
            <a:noFill/>
          </a:ln>
          <a:effectLst/>
        </p:spPr>
      </p:pic>
      <p:pic>
        <p:nvPicPr>
          <p:cNvPr id="25" name="Picture 2"/>
          <p:cNvPicPr>
            <a:picLocks noChangeAspect="1" noChangeArrowheads="1"/>
          </p:cNvPicPr>
          <p:nvPr/>
        </p:nvPicPr>
        <p:blipFill>
          <a:blip r:embed="rId7" cstate="email"/>
          <a:stretch>
            <a:fillRect/>
          </a:stretch>
        </p:blipFill>
        <p:spPr bwMode="auto">
          <a:xfrm>
            <a:off x="6946431" y="4221023"/>
            <a:ext cx="1644308" cy="1095601"/>
          </a:xfrm>
          <a:prstGeom prst="rect">
            <a:avLst/>
          </a:prstGeom>
          <a:ln>
            <a:noFill/>
          </a:ln>
          <a:effectLst/>
        </p:spPr>
      </p:pic>
      <p:pic>
        <p:nvPicPr>
          <p:cNvPr id="26" name="Picture 7"/>
          <p:cNvPicPr>
            <a:picLocks noChangeAspect="1" noChangeArrowheads="1"/>
          </p:cNvPicPr>
          <p:nvPr/>
        </p:nvPicPr>
        <p:blipFill>
          <a:blip r:embed="rId8" cstate="email"/>
          <a:stretch>
            <a:fillRect/>
          </a:stretch>
        </p:blipFill>
        <p:spPr bwMode="auto">
          <a:xfrm>
            <a:off x="8850580" y="3952878"/>
            <a:ext cx="1908149" cy="1363747"/>
          </a:xfrm>
          <a:prstGeom prst="rect">
            <a:avLst/>
          </a:prstGeom>
          <a:ln>
            <a:noFill/>
          </a:ln>
          <a:effectLst/>
        </p:spPr>
      </p:pic>
      <p:sp>
        <p:nvSpPr>
          <p:cNvPr id="27" name="矩形 26"/>
          <p:cNvSpPr/>
          <p:nvPr/>
        </p:nvSpPr>
        <p:spPr>
          <a:xfrm>
            <a:off x="5145559" y="3781713"/>
            <a:ext cx="1704273" cy="1590179"/>
          </a:xfrm>
          <a:prstGeom prst="rect">
            <a:avLst/>
          </a:prstGeom>
        </p:spPr>
        <p:txBody>
          <a:bodyPr wrap="square" lIns="91440" tIns="45720" rIns="91440" bIns="45720">
            <a:spAutoFit/>
          </a:bodyPr>
          <a:lstStyle/>
          <a:p>
            <a:pPr lvl="0" algn="just">
              <a:lnSpc>
                <a:spcPct val="114000"/>
              </a:lnSpc>
            </a:pPr>
            <a:r>
              <a:rPr lang="zh-CN" altLang="en-US" sz="106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en-US" altLang="zh-CN" sz="1335" dirty="0">
              <a:solidFill>
                <a:schemeClr val="bg2"/>
              </a:solidFill>
              <a:latin typeface="Helvetica Neue Condensed" pitchFamily="50" charset="0"/>
              <a:cs typeface="Arial" panose="020B0604020202020204" pitchFamily="34" charset="0"/>
            </a:endParaRPr>
          </a:p>
        </p:txBody>
      </p:sp>
      <p:sp>
        <p:nvSpPr>
          <p:cNvPr id="28" name="矩形 27"/>
          <p:cNvSpPr/>
          <p:nvPr/>
        </p:nvSpPr>
        <p:spPr>
          <a:xfrm>
            <a:off x="3227107" y="1690971"/>
            <a:ext cx="1723364" cy="2151871"/>
          </a:xfrm>
          <a:prstGeom prst="rect">
            <a:avLst/>
          </a:prstGeom>
        </p:spPr>
        <p:txBody>
          <a:bodyPr wrap="square" lIns="91440" tIns="45720" rIns="91440" bIns="45720">
            <a:spAutoFit/>
          </a:bodyPr>
          <a:lstStyle/>
          <a:p>
            <a:pPr lvl="0" algn="just">
              <a:lnSpc>
                <a:spcPct val="114000"/>
              </a:lnSpc>
            </a:pPr>
            <a:r>
              <a:rPr lang="zh-CN" altLang="en-US" sz="106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schemeClr val="bg2"/>
              </a:solidFill>
              <a:latin typeface="Helvetica Neue Condensed" pitchFamily="50" charset="0"/>
              <a:cs typeface="Arial" panose="020B0604020202020204" pitchFamily="34" charset="0"/>
            </a:endParaRPr>
          </a:p>
          <a:p>
            <a:pPr algn="just">
              <a:lnSpc>
                <a:spcPct val="114000"/>
              </a:lnSpc>
            </a:pPr>
            <a:r>
              <a:rPr lang="zh-CN" altLang="en-US" sz="1065"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35" dirty="0">
              <a:solidFill>
                <a:schemeClr val="bg2"/>
              </a:solidFill>
              <a:latin typeface="Helvetica Neue Condensed" pitchFamily="50" charset="0"/>
              <a:cs typeface="Arial" panose="020B0604020202020204" pitchFamily="34" charset="0"/>
            </a:endParaRPr>
          </a:p>
        </p:txBody>
      </p:sp>
      <p:sp>
        <p:nvSpPr>
          <p:cNvPr id="29" name="燕尾形 28"/>
          <p:cNvSpPr/>
          <p:nvPr/>
        </p:nvSpPr>
        <p:spPr>
          <a:xfrm>
            <a:off x="1702942" y="1690967"/>
            <a:ext cx="720173" cy="906160"/>
          </a:xfrm>
          <a:prstGeom prst="chevr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a:xfrm>
            <a:off x="1433278" y="5314651"/>
            <a:ext cx="1644307" cy="277339"/>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3289167" y="5313657"/>
            <a:ext cx="1650207" cy="278333"/>
          </a:xfrm>
          <a:prstGeom prst="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145559" y="3130239"/>
            <a:ext cx="2224225" cy="277339"/>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7648946" y="3130239"/>
            <a:ext cx="3109781" cy="277339"/>
          </a:xfrm>
          <a:prstGeom prst="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946431" y="5314651"/>
            <a:ext cx="1644308" cy="277339"/>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850578" y="5314651"/>
            <a:ext cx="1915965" cy="277339"/>
          </a:xfrm>
          <a:prstGeom prst="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6800"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项目名称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6" name="燕尾形 35"/>
          <p:cNvSpPr/>
          <p:nvPr/>
        </p:nvSpPr>
        <p:spPr>
          <a:xfrm>
            <a:off x="2255433" y="1690967"/>
            <a:ext cx="720173" cy="906160"/>
          </a:xfrm>
          <a:prstGeom prst="chevr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1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ppt_x</p:attrName>
                                        </p:attrNameLst>
                                      </p:cBhvr>
                                      <p:tavLst>
                                        <p:tav tm="0">
                                          <p:val>
                                            <p:fltVal val="0.5"/>
                                          </p:val>
                                        </p:tav>
                                        <p:tav tm="100000">
                                          <p:val>
                                            <p:strVal val="#ppt_x"/>
                                          </p:val>
                                        </p:tav>
                                      </p:tavLst>
                                    </p:anim>
                                    <p:anim calcmode="lin" valueType="num">
                                      <p:cBhvr>
                                        <p:cTn id="16" dur="500" fill="hold"/>
                                        <p:tgtEl>
                                          <p:spTgt spid="1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ppt_x</p:attrName>
                                        </p:attrNameLst>
                                      </p:cBhvr>
                                      <p:tavLst>
                                        <p:tav tm="0">
                                          <p:val>
                                            <p:fltVal val="0.5"/>
                                          </p:val>
                                        </p:tav>
                                        <p:tav tm="100000">
                                          <p:val>
                                            <p:strVal val="#ppt_x"/>
                                          </p:val>
                                        </p:tav>
                                      </p:tavLst>
                                    </p:anim>
                                    <p:anim calcmode="lin" valueType="num">
                                      <p:cBhvr>
                                        <p:cTn id="28" dur="500" fill="hold"/>
                                        <p:tgtEl>
                                          <p:spTgt spid="2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4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ppt_x</p:attrName>
                                        </p:attrNameLst>
                                      </p:cBhvr>
                                      <p:tavLst>
                                        <p:tav tm="0">
                                          <p:val>
                                            <p:fltVal val="0.5"/>
                                          </p:val>
                                        </p:tav>
                                        <p:tav tm="100000">
                                          <p:val>
                                            <p:strVal val="#ppt_x"/>
                                          </p:val>
                                        </p:tav>
                                      </p:tavLst>
                                    </p:anim>
                                    <p:anim calcmode="lin" valueType="num">
                                      <p:cBhvr>
                                        <p:cTn id="34" dur="500" fill="hold"/>
                                        <p:tgtEl>
                                          <p:spTgt spid="25"/>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ppt_x</p:attrName>
                                        </p:attrNameLst>
                                      </p:cBhvr>
                                      <p:tavLst>
                                        <p:tav tm="0">
                                          <p:val>
                                            <p:fltVal val="0.5"/>
                                          </p:val>
                                        </p:tav>
                                        <p:tav tm="100000">
                                          <p:val>
                                            <p:strVal val="#ppt_x"/>
                                          </p:val>
                                        </p:tav>
                                      </p:tavLst>
                                    </p:anim>
                                    <p:anim calcmode="lin" valueType="num">
                                      <p:cBhvr>
                                        <p:cTn id="40" dur="500" fill="hold"/>
                                        <p:tgtEl>
                                          <p:spTgt spid="26"/>
                                        </p:tgtEl>
                                        <p:attrNameLst>
                                          <p:attrName>ppt_y</p:attrName>
                                        </p:attrNameLst>
                                      </p:cBhvr>
                                      <p:tavLst>
                                        <p:tav tm="0">
                                          <p:val>
                                            <p:fltVal val="0.5"/>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0-#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par>
                                <p:cTn id="69" presetID="2" presetClass="entr" presetSubtype="8" accel="10000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4" accel="10000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animBg="1"/>
      <p:bldP spid="32" grpId="0" animBg="1"/>
      <p:bldP spid="3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5682000" y="1500153"/>
            <a:ext cx="828000" cy="828000"/>
            <a:chOff x="4261500" y="1310165"/>
            <a:chExt cx="621000" cy="621000"/>
          </a:xfrm>
        </p:grpSpPr>
        <p:sp>
          <p:nvSpPr>
            <p:cNvPr id="23" name="椭圆 22"/>
            <p:cNvSpPr/>
            <p:nvPr/>
          </p:nvSpPr>
          <p:spPr>
            <a:xfrm>
              <a:off x="4261500" y="1310165"/>
              <a:ext cx="621000" cy="621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24" name="Freeform 28"/>
            <p:cNvSpPr>
              <a:spLocks noEditPoints="1"/>
            </p:cNvSpPr>
            <p:nvPr/>
          </p:nvSpPr>
          <p:spPr bwMode="auto">
            <a:xfrm>
              <a:off x="4450556" y="1499221"/>
              <a:ext cx="242888" cy="242888"/>
            </a:xfrm>
            <a:custGeom>
              <a:avLst/>
              <a:gdLst>
                <a:gd name="T0" fmla="*/ 1012 w 1017"/>
                <a:gd name="T1" fmla="*/ 49 h 1018"/>
                <a:gd name="T2" fmla="*/ 994 w 1017"/>
                <a:gd name="T3" fmla="*/ 24 h 1018"/>
                <a:gd name="T4" fmla="*/ 981 w 1017"/>
                <a:gd name="T5" fmla="*/ 13 h 1018"/>
                <a:gd name="T6" fmla="*/ 946 w 1017"/>
                <a:gd name="T7" fmla="*/ 0 h 1018"/>
                <a:gd name="T8" fmla="*/ 929 w 1017"/>
                <a:gd name="T9" fmla="*/ 1 h 1018"/>
                <a:gd name="T10" fmla="*/ 691 w 1017"/>
                <a:gd name="T11" fmla="*/ 100 h 1018"/>
                <a:gd name="T12" fmla="*/ 647 w 1017"/>
                <a:gd name="T13" fmla="*/ 101 h 1018"/>
                <a:gd name="T14" fmla="*/ 406 w 1017"/>
                <a:gd name="T15" fmla="*/ 1 h 1018"/>
                <a:gd name="T16" fmla="*/ 397 w 1017"/>
                <a:gd name="T17" fmla="*/ 0 h 1018"/>
                <a:gd name="T18" fmla="*/ 372 w 1017"/>
                <a:gd name="T19" fmla="*/ 4 h 1018"/>
                <a:gd name="T20" fmla="*/ 328 w 1017"/>
                <a:gd name="T21" fmla="*/ 4 h 1018"/>
                <a:gd name="T22" fmla="*/ 301 w 1017"/>
                <a:gd name="T23" fmla="*/ 0 h 1018"/>
                <a:gd name="T24" fmla="*/ 55 w 1017"/>
                <a:gd name="T25" fmla="*/ 100 h 1018"/>
                <a:gd name="T26" fmla="*/ 16 w 1017"/>
                <a:gd name="T27" fmla="*/ 127 h 1018"/>
                <a:gd name="T28" fmla="*/ 0 w 1017"/>
                <a:gd name="T29" fmla="*/ 938 h 1018"/>
                <a:gd name="T30" fmla="*/ 6 w 1017"/>
                <a:gd name="T31" fmla="*/ 968 h 1018"/>
                <a:gd name="T32" fmla="*/ 6 w 1017"/>
                <a:gd name="T33" fmla="*/ 969 h 1018"/>
                <a:gd name="T34" fmla="*/ 21 w 1017"/>
                <a:gd name="T35" fmla="*/ 990 h 1018"/>
                <a:gd name="T36" fmla="*/ 36 w 1017"/>
                <a:gd name="T37" fmla="*/ 1004 h 1018"/>
                <a:gd name="T38" fmla="*/ 58 w 1017"/>
                <a:gd name="T39" fmla="*/ 1015 h 1018"/>
                <a:gd name="T40" fmla="*/ 81 w 1017"/>
                <a:gd name="T41" fmla="*/ 1017 h 1018"/>
                <a:gd name="T42" fmla="*/ 328 w 1017"/>
                <a:gd name="T43" fmla="*/ 918 h 1018"/>
                <a:gd name="T44" fmla="*/ 360 w 1017"/>
                <a:gd name="T45" fmla="*/ 913 h 1018"/>
                <a:gd name="T46" fmla="*/ 604 w 1017"/>
                <a:gd name="T47" fmla="*/ 1016 h 1018"/>
                <a:gd name="T48" fmla="*/ 620 w 1017"/>
                <a:gd name="T49" fmla="*/ 1018 h 1018"/>
                <a:gd name="T50" fmla="*/ 645 w 1017"/>
                <a:gd name="T51" fmla="*/ 1013 h 1018"/>
                <a:gd name="T52" fmla="*/ 664 w 1017"/>
                <a:gd name="T53" fmla="*/ 1004 h 1018"/>
                <a:gd name="T54" fmla="*/ 672 w 1017"/>
                <a:gd name="T55" fmla="*/ 1004 h 1018"/>
                <a:gd name="T56" fmla="*/ 694 w 1017"/>
                <a:gd name="T57" fmla="*/ 1015 h 1018"/>
                <a:gd name="T58" fmla="*/ 717 w 1017"/>
                <a:gd name="T59" fmla="*/ 1017 h 1018"/>
                <a:gd name="T60" fmla="*/ 746 w 1017"/>
                <a:gd name="T61" fmla="*/ 1012 h 1018"/>
                <a:gd name="T62" fmla="*/ 994 w 1017"/>
                <a:gd name="T63" fmla="*/ 900 h 1018"/>
                <a:gd name="T64" fmla="*/ 1017 w 1017"/>
                <a:gd name="T65" fmla="*/ 845 h 1018"/>
                <a:gd name="T66" fmla="*/ 1014 w 1017"/>
                <a:gd name="T67" fmla="*/ 57 h 1018"/>
                <a:gd name="T68" fmla="*/ 86 w 1017"/>
                <a:gd name="T69" fmla="*/ 953 h 1018"/>
                <a:gd name="T70" fmla="*/ 67 w 1017"/>
                <a:gd name="T71" fmla="*/ 947 h 1018"/>
                <a:gd name="T72" fmla="*/ 64 w 1017"/>
                <a:gd name="T73" fmla="*/ 174 h 1018"/>
                <a:gd name="T74" fmla="*/ 296 w 1017"/>
                <a:gd name="T75" fmla="*/ 64 h 1018"/>
                <a:gd name="T76" fmla="*/ 314 w 1017"/>
                <a:gd name="T77" fmla="*/ 69 h 1018"/>
                <a:gd name="T78" fmla="*/ 318 w 1017"/>
                <a:gd name="T79" fmla="*/ 843 h 1018"/>
                <a:gd name="T80" fmla="*/ 305 w 1017"/>
                <a:gd name="T81" fmla="*/ 858 h 1018"/>
                <a:gd name="T82" fmla="*/ 634 w 1017"/>
                <a:gd name="T83" fmla="*/ 944 h 1018"/>
                <a:gd name="T84" fmla="*/ 620 w 1017"/>
                <a:gd name="T85" fmla="*/ 954 h 1018"/>
                <a:gd name="T86" fmla="*/ 389 w 1017"/>
                <a:gd name="T87" fmla="*/ 856 h 1018"/>
                <a:gd name="T88" fmla="*/ 381 w 1017"/>
                <a:gd name="T89" fmla="*/ 79 h 1018"/>
                <a:gd name="T90" fmla="*/ 390 w 1017"/>
                <a:gd name="T91" fmla="*/ 65 h 1018"/>
                <a:gd name="T92" fmla="*/ 404 w 1017"/>
                <a:gd name="T93" fmla="*/ 64 h 1018"/>
                <a:gd name="T94" fmla="*/ 635 w 1017"/>
                <a:gd name="T95" fmla="*/ 170 h 1018"/>
                <a:gd name="T96" fmla="*/ 721 w 1017"/>
                <a:gd name="T97" fmla="*/ 953 h 1018"/>
                <a:gd name="T98" fmla="*/ 702 w 1017"/>
                <a:gd name="T99" fmla="*/ 947 h 1018"/>
                <a:gd name="T100" fmla="*/ 700 w 1017"/>
                <a:gd name="T101" fmla="*/ 174 h 1018"/>
                <a:gd name="T102" fmla="*/ 933 w 1017"/>
                <a:gd name="T103" fmla="*/ 64 h 1018"/>
                <a:gd name="T104" fmla="*/ 950 w 1017"/>
                <a:gd name="T105" fmla="*/ 69 h 1018"/>
                <a:gd name="T106" fmla="*/ 954 w 1017"/>
                <a:gd name="T107" fmla="*/ 843 h 1018"/>
                <a:gd name="T108" fmla="*/ 940 w 1017"/>
                <a:gd name="T109" fmla="*/ 85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1018">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291340" y="1500153"/>
            <a:ext cx="828000" cy="828000"/>
            <a:chOff x="6968505" y="1310165"/>
            <a:chExt cx="621000" cy="621000"/>
          </a:xfrm>
        </p:grpSpPr>
        <p:sp>
          <p:nvSpPr>
            <p:cNvPr id="26" name="椭圆 25"/>
            <p:cNvSpPr/>
            <p:nvPr/>
          </p:nvSpPr>
          <p:spPr>
            <a:xfrm>
              <a:off x="6968505" y="1310165"/>
              <a:ext cx="621000" cy="621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27" name="Freeform 37"/>
            <p:cNvSpPr>
              <a:spLocks noEditPoints="1"/>
            </p:cNvSpPr>
            <p:nvPr/>
          </p:nvSpPr>
          <p:spPr bwMode="auto">
            <a:xfrm>
              <a:off x="7158157" y="1499221"/>
              <a:ext cx="241697" cy="242888"/>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682000" y="3732853"/>
            <a:ext cx="828000" cy="828000"/>
            <a:chOff x="4261500" y="2984690"/>
            <a:chExt cx="621000" cy="621000"/>
          </a:xfrm>
        </p:grpSpPr>
        <p:sp>
          <p:nvSpPr>
            <p:cNvPr id="29" name="椭圆 28"/>
            <p:cNvSpPr/>
            <p:nvPr/>
          </p:nvSpPr>
          <p:spPr>
            <a:xfrm>
              <a:off x="4261500" y="2984690"/>
              <a:ext cx="621000" cy="621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30" name="Freeform 52"/>
            <p:cNvSpPr>
              <a:spLocks noEditPoints="1"/>
            </p:cNvSpPr>
            <p:nvPr/>
          </p:nvSpPr>
          <p:spPr bwMode="auto">
            <a:xfrm>
              <a:off x="4450556" y="3192796"/>
              <a:ext cx="242888" cy="204788"/>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072660" y="3732853"/>
            <a:ext cx="828000" cy="828000"/>
            <a:chOff x="1554495" y="2984690"/>
            <a:chExt cx="621000" cy="621000"/>
          </a:xfrm>
        </p:grpSpPr>
        <p:sp>
          <p:nvSpPr>
            <p:cNvPr id="32" name="椭圆 31"/>
            <p:cNvSpPr/>
            <p:nvPr/>
          </p:nvSpPr>
          <p:spPr>
            <a:xfrm>
              <a:off x="1554495" y="2984690"/>
              <a:ext cx="621000" cy="62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33" name="Freeform 98"/>
            <p:cNvSpPr>
              <a:spLocks noEditPoints="1"/>
            </p:cNvSpPr>
            <p:nvPr/>
          </p:nvSpPr>
          <p:spPr bwMode="auto">
            <a:xfrm>
              <a:off x="1744147" y="3173746"/>
              <a:ext cx="241697" cy="242888"/>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291340" y="3732853"/>
            <a:ext cx="828000" cy="828000"/>
            <a:chOff x="6968505" y="2984690"/>
            <a:chExt cx="621000" cy="621000"/>
          </a:xfrm>
        </p:grpSpPr>
        <p:sp>
          <p:nvSpPr>
            <p:cNvPr id="35" name="椭圆 34"/>
            <p:cNvSpPr/>
            <p:nvPr/>
          </p:nvSpPr>
          <p:spPr>
            <a:xfrm>
              <a:off x="6968505" y="2984690"/>
              <a:ext cx="621000" cy="621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36" name="Freeform 110"/>
            <p:cNvSpPr>
              <a:spLocks noEditPoints="1"/>
            </p:cNvSpPr>
            <p:nvPr/>
          </p:nvSpPr>
          <p:spPr bwMode="auto">
            <a:xfrm>
              <a:off x="7157561" y="3173746"/>
              <a:ext cx="242888" cy="242888"/>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072660" y="1500153"/>
            <a:ext cx="828000" cy="828000"/>
            <a:chOff x="1554495" y="1310165"/>
            <a:chExt cx="621000" cy="621000"/>
          </a:xfrm>
        </p:grpSpPr>
        <p:sp>
          <p:nvSpPr>
            <p:cNvPr id="38" name="椭圆 37"/>
            <p:cNvSpPr/>
            <p:nvPr/>
          </p:nvSpPr>
          <p:spPr>
            <a:xfrm>
              <a:off x="1554495" y="1310165"/>
              <a:ext cx="621000" cy="62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39" name="Freeform 115"/>
            <p:cNvSpPr>
              <a:spLocks noEditPoints="1"/>
            </p:cNvSpPr>
            <p:nvPr/>
          </p:nvSpPr>
          <p:spPr bwMode="auto">
            <a:xfrm>
              <a:off x="1743551" y="1499817"/>
              <a:ext cx="242888" cy="241697"/>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sp>
        <p:nvSpPr>
          <p:cNvPr id="40" name="原创设计师QQ：598969553           _26"/>
          <p:cNvSpPr/>
          <p:nvPr/>
        </p:nvSpPr>
        <p:spPr>
          <a:xfrm>
            <a:off x="1158625" y="4703231"/>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41" name="原创设计师QQ：598969553           _26"/>
          <p:cNvSpPr/>
          <p:nvPr/>
        </p:nvSpPr>
        <p:spPr>
          <a:xfrm>
            <a:off x="4767965" y="4703231"/>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42" name="原创设计师QQ：598969553           _26"/>
          <p:cNvSpPr/>
          <p:nvPr/>
        </p:nvSpPr>
        <p:spPr>
          <a:xfrm>
            <a:off x="8377305" y="4703231"/>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43" name="原创设计师QQ：598969553           _26"/>
          <p:cNvSpPr/>
          <p:nvPr/>
        </p:nvSpPr>
        <p:spPr>
          <a:xfrm>
            <a:off x="1158625" y="2478046"/>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44" name="原创设计师QQ：598969553           _26"/>
          <p:cNvSpPr/>
          <p:nvPr/>
        </p:nvSpPr>
        <p:spPr>
          <a:xfrm>
            <a:off x="4767965" y="2478046"/>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45" name="原创设计师QQ：598969553           _26"/>
          <p:cNvSpPr/>
          <p:nvPr/>
        </p:nvSpPr>
        <p:spPr>
          <a:xfrm>
            <a:off x="8377305" y="2478046"/>
            <a:ext cx="2656075" cy="945772"/>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bg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bg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4*#ppt_w"/>
                                          </p:val>
                                        </p:tav>
                                        <p:tav tm="100000">
                                          <p:val>
                                            <p:strVal val="#ppt_w"/>
                                          </p:val>
                                        </p:tav>
                                      </p:tavLst>
                                    </p:anim>
                                    <p:anim calcmode="lin" valueType="num">
                                      <p:cBhvr>
                                        <p:cTn id="8" dur="500" fill="hold"/>
                                        <p:tgtEl>
                                          <p:spTgt spid="37"/>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4*#ppt_w"/>
                                          </p:val>
                                        </p:tav>
                                        <p:tav tm="100000">
                                          <p:val>
                                            <p:strVal val="#ppt_w"/>
                                          </p:val>
                                        </p:tav>
                                      </p:tavLst>
                                    </p:anim>
                                    <p:anim calcmode="lin" valueType="num">
                                      <p:cBhvr>
                                        <p:cTn id="12" dur="500" fill="hold"/>
                                        <p:tgtEl>
                                          <p:spTgt spid="22"/>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ppt_w"/>
                                          </p:val>
                                        </p:tav>
                                        <p:tav tm="100000">
                                          <p:val>
                                            <p:strVal val="#ppt_w"/>
                                          </p:val>
                                        </p:tav>
                                      </p:tavLst>
                                    </p:anim>
                                    <p:anim calcmode="lin" valueType="num">
                                      <p:cBhvr>
                                        <p:cTn id="16" dur="500" fill="hold"/>
                                        <p:tgtEl>
                                          <p:spTgt spid="25"/>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500"/>
                                        <p:tgtEl>
                                          <p:spTgt spid="4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childTnLst>
                          </p:cTn>
                        </p:par>
                        <p:par>
                          <p:cTn id="27" fill="hold">
                            <p:stCondLst>
                              <p:cond delay="1000"/>
                            </p:stCondLst>
                            <p:childTnLst>
                              <p:par>
                                <p:cTn id="28" presetID="23" presetClass="entr" presetSubtype="3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strVal val="4*#ppt_w"/>
                                          </p:val>
                                        </p:tav>
                                        <p:tav tm="100000">
                                          <p:val>
                                            <p:strVal val="#ppt_w"/>
                                          </p:val>
                                        </p:tav>
                                      </p:tavLst>
                                    </p:anim>
                                    <p:anim calcmode="lin" valueType="num">
                                      <p:cBhvr>
                                        <p:cTn id="31" dur="50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strVal val="4*#ppt_w"/>
                                          </p:val>
                                        </p:tav>
                                        <p:tav tm="100000">
                                          <p:val>
                                            <p:strVal val="#ppt_w"/>
                                          </p:val>
                                        </p:tav>
                                      </p:tavLst>
                                    </p:anim>
                                    <p:anim calcmode="lin" valueType="num">
                                      <p:cBhvr>
                                        <p:cTn id="35" dur="500" fill="hold"/>
                                        <p:tgtEl>
                                          <p:spTgt spid="31"/>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strVal val="4*#ppt_w"/>
                                          </p:val>
                                        </p:tav>
                                        <p:tav tm="100000">
                                          <p:val>
                                            <p:strVal val="#ppt_w"/>
                                          </p:val>
                                        </p:tav>
                                      </p:tavLst>
                                    </p:anim>
                                    <p:anim calcmode="lin" valueType="num">
                                      <p:cBhvr>
                                        <p:cTn id="39" dur="500" fill="hold"/>
                                        <p:tgtEl>
                                          <p:spTgt spid="34"/>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up)">
                                      <p:cBhvr>
                                        <p:cTn id="46" dur="500"/>
                                        <p:tgtEl>
                                          <p:spTgt spid="4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up)">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3" name="椭圆 2"/>
          <p:cNvSpPr/>
          <p:nvPr/>
        </p:nvSpPr>
        <p:spPr>
          <a:xfrm>
            <a:off x="4974972" y="1340768"/>
            <a:ext cx="2088232" cy="20882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原创设计师QQ：598969553              _13"/>
          <p:cNvSpPr/>
          <p:nvPr/>
        </p:nvSpPr>
        <p:spPr>
          <a:xfrm>
            <a:off x="4655840" y="1691008"/>
            <a:ext cx="2726496" cy="1387752"/>
          </a:xfrm>
          <a:prstGeom prst="rect">
            <a:avLst/>
          </a:prstGeom>
        </p:spPr>
        <p:txBody>
          <a:bodyPr wrap="square">
            <a:spAutoFit/>
          </a:bodyPr>
          <a:lstStyle/>
          <a:p>
            <a:pPr algn="ctr">
              <a:lnSpc>
                <a:spcPct val="130000"/>
              </a:lnSpc>
            </a:pPr>
            <a:r>
              <a:rPr lang="en-US" altLang="zh-CN" sz="7200" b="1" dirty="0">
                <a:solidFill>
                  <a:schemeClr val="bg1"/>
                </a:solidFill>
                <a:latin typeface="时尚中黑简体" panose="01010104010101010101" pitchFamily="2" charset="-122"/>
                <a:ea typeface="时尚中黑简体" panose="01010104010101010101" pitchFamily="2" charset="-122"/>
                <a:cs typeface="Open Sans" panose="020B0606030504020204" pitchFamily="34" charset="0"/>
              </a:rPr>
              <a:t>01</a:t>
            </a:r>
            <a:endParaRPr lang="en-GB" altLang="zh-CN" sz="4000" dirty="0">
              <a:solidFill>
                <a:schemeClr val="bg1"/>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30" name="原创设计师QQ：598969553              _13"/>
          <p:cNvSpPr/>
          <p:nvPr/>
        </p:nvSpPr>
        <p:spPr>
          <a:xfrm>
            <a:off x="3791744" y="3501009"/>
            <a:ext cx="4392488" cy="886781"/>
          </a:xfrm>
          <a:prstGeom prst="rect">
            <a:avLst/>
          </a:prstGeom>
        </p:spPr>
        <p:txBody>
          <a:bodyPr wrap="square">
            <a:spAutoFit/>
          </a:bodyPr>
          <a:lstStyle/>
          <a:p>
            <a:pPr algn="ctr">
              <a:lnSpc>
                <a:spcPct val="130000"/>
              </a:lnSpc>
            </a:pPr>
            <a:r>
              <a:rPr lang="zh-CN" altLang="en-US" sz="4400" b="1" dirty="0">
                <a:solidFill>
                  <a:schemeClr val="bg2"/>
                </a:solidFill>
                <a:latin typeface="时尚中黑简体" panose="01010104010101010101" pitchFamily="2" charset="-122"/>
                <a:ea typeface="时尚中黑简体" panose="01010104010101010101" pitchFamily="2" charset="-122"/>
                <a:cs typeface="Open Sans" panose="020B0606030504020204" pitchFamily="34" charset="0"/>
              </a:rPr>
              <a:t>单击添加标题</a:t>
            </a:r>
            <a:endParaRPr lang="en-GB" altLang="zh-CN" sz="3600" dirty="0">
              <a:solidFill>
                <a:schemeClr val="bg2"/>
              </a:solidFill>
              <a:latin typeface="时尚中黑简体" panose="01010104010101010101" pitchFamily="2" charset="-122"/>
              <a:ea typeface="时尚中黑简体" panose="01010104010101010101" pitchFamily="2" charset="-122"/>
              <a:cs typeface="+mn-ea"/>
              <a:sym typeface="Arial" panose="020B0604020202020204" pitchFamily="34" charset="0"/>
            </a:endParaRPr>
          </a:p>
        </p:txBody>
      </p:sp>
      <p:sp>
        <p:nvSpPr>
          <p:cNvPr id="43" name="文本框 42"/>
          <p:cNvSpPr txBox="1"/>
          <p:nvPr/>
        </p:nvSpPr>
        <p:spPr>
          <a:xfrm>
            <a:off x="2567608" y="4365105"/>
            <a:ext cx="6912768" cy="769313"/>
          </a:xfrm>
          <a:prstGeom prst="rect">
            <a:avLst/>
          </a:prstGeom>
          <a:noFill/>
        </p:spPr>
        <p:txBody>
          <a:bodyPr wrap="square" rtlCol="0">
            <a:spAutoFit/>
          </a:bodyPr>
          <a:lstStyle/>
          <a:p>
            <a:pPr algn="ctr">
              <a:lnSpc>
                <a:spcPct val="150000"/>
              </a:lnSpc>
            </a:pPr>
            <a:r>
              <a:rPr lang="en-US" altLang="zh-CN" sz="1600" dirty="0">
                <a:latin typeface="方正姚体" panose="02010601030101010101" pitchFamily="2" charset="-122"/>
                <a:ea typeface="方正姚体" panose="02010601030101010101" pitchFamily="2" charset="-122"/>
              </a:rPr>
              <a:t>The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a:t>
            </a:r>
            <a:r>
              <a:rPr lang="en-US" altLang="zh-CN" sz="1600" dirty="0" err="1">
                <a:latin typeface="方正姚体" panose="02010601030101010101" pitchFamily="2" charset="-122"/>
                <a:ea typeface="方正姚体" panose="02010601030101010101" pitchFamily="2" charset="-122"/>
              </a:rPr>
              <a:t>resumeThe</a:t>
            </a:r>
            <a:r>
              <a:rPr lang="en-US" altLang="zh-CN" sz="1600" dirty="0">
                <a:latin typeface="方正姚体" panose="02010601030101010101" pitchFamily="2" charset="-122"/>
                <a:ea typeface="方正姚体" panose="02010601030101010101" pitchFamily="2" charset="-122"/>
              </a:rPr>
              <a:t> competition for jobs resume</a:t>
            </a:r>
            <a:endParaRPr lang="zh-CN" altLang="en-US" sz="1600" dirty="0">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1000"/>
                                        <p:tgtEl>
                                          <p:spTgt spid="30"/>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96" name="TextBox 3"/>
          <p:cNvSpPr>
            <a:spLocks noChangeArrowheads="1"/>
          </p:cNvSpPr>
          <p:nvPr/>
        </p:nvSpPr>
        <p:spPr bwMode="auto">
          <a:xfrm>
            <a:off x="3575720" y="4365104"/>
            <a:ext cx="511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sym typeface="微软雅黑" panose="020B0503020204020204" pitchFamily="34" charset="-122"/>
              </a:rPr>
              <a:t>某某集团共青团</a:t>
            </a:r>
            <a:endPar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sym typeface="微软雅黑" panose="020B0503020204020204" pitchFamily="34" charset="-122"/>
            </a:endParaRPr>
          </a:p>
        </p:txBody>
      </p:sp>
      <p:pic>
        <p:nvPicPr>
          <p:cNvPr id="2" name="图片 1"/>
          <p:cNvPicPr>
            <a:picLocks noChangeAspect="1"/>
          </p:cNvPicPr>
          <p:nvPr/>
        </p:nvPicPr>
        <p:blipFill rotWithShape="1">
          <a:blip r:embed="rId2" cstate="email"/>
          <a:srcRect/>
          <a:stretch>
            <a:fillRect/>
          </a:stretch>
        </p:blipFill>
        <p:spPr>
          <a:xfrm>
            <a:off x="5015881" y="764705"/>
            <a:ext cx="2059694" cy="1960783"/>
          </a:xfrm>
          <a:prstGeom prst="rect">
            <a:avLst/>
          </a:prstGeom>
        </p:spPr>
      </p:pic>
      <p:sp>
        <p:nvSpPr>
          <p:cNvPr id="8" name="矩形 4"/>
          <p:cNvSpPr>
            <a:spLocks noChangeArrowheads="1"/>
          </p:cNvSpPr>
          <p:nvPr/>
        </p:nvSpPr>
        <p:spPr bwMode="auto">
          <a:xfrm>
            <a:off x="2207568" y="2852936"/>
            <a:ext cx="826440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600" dirty="0">
                <a:gradFill flip="none" rotWithShape="1">
                  <a:gsLst>
                    <a:gs pos="0">
                      <a:srgbClr val="FF0000"/>
                    </a:gs>
                    <a:gs pos="100000">
                      <a:srgbClr val="66007A"/>
                    </a:gs>
                    <a:gs pos="100000">
                      <a:srgbClr val="8A0000"/>
                    </a:gs>
                  </a:gsLst>
                  <a:lin ang="2700000" scaled="1"/>
                  <a:tileRect/>
                </a:gradFill>
                <a:effectLst>
                  <a:outerShdw blurRad="38100" dist="38100" dir="2700000" algn="tl">
                    <a:srgbClr val="000000">
                      <a:alpha val="43137"/>
                    </a:srgbClr>
                  </a:outerShdw>
                </a:effectLst>
                <a:latin typeface="中山行书百年纪念版" panose="02010609000101010101" pitchFamily="49" charset="-122"/>
                <a:ea typeface="中山行书百年纪念版" panose="02010609000101010101" pitchFamily="49" charset="-122"/>
                <a:sym typeface="微软雅黑" panose="020B0503020204020204" pitchFamily="34" charset="-122"/>
              </a:rPr>
              <a:t>谢谢观赏 下回再见</a:t>
            </a:r>
            <a:endParaRPr lang="zh-CN" altLang="en-US" sz="6600" dirty="0">
              <a:gradFill flip="none" rotWithShape="1">
                <a:gsLst>
                  <a:gs pos="0">
                    <a:srgbClr val="FF0000"/>
                  </a:gs>
                  <a:gs pos="100000">
                    <a:srgbClr val="66007A"/>
                  </a:gs>
                  <a:gs pos="100000">
                    <a:srgbClr val="8A0000"/>
                  </a:gs>
                </a:gsLst>
                <a:lin ang="2700000" scaled="1"/>
                <a:tileRect/>
              </a:gradFill>
              <a:effectLst>
                <a:outerShdw blurRad="38100" dist="38100" dir="2700000" algn="tl">
                  <a:srgbClr val="000000">
                    <a:alpha val="43137"/>
                  </a:srgbClr>
                </a:outerShdw>
              </a:effectLst>
              <a:latin typeface="中山行书百年纪念版" panose="02010609000101010101" pitchFamily="49" charset="-122"/>
              <a:ea typeface="中山行书百年纪念版" panose="0201060900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32" fill="hold" grpId="0" nodeType="afterEffect">
                                  <p:stCondLst>
                                    <p:cond delay="0"/>
                                  </p:stCondLst>
                                  <p:iterate type="lt">
                                    <p:tmPct val="28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4*#ppt_w"/>
                                          </p:val>
                                        </p:tav>
                                        <p:tav tm="100000">
                                          <p:val>
                                            <p:strVal val="#ppt_w"/>
                                          </p:val>
                                        </p:tav>
                                      </p:tavLst>
                                    </p:anim>
                                    <p:anim calcmode="lin" valueType="num">
                                      <p:cBhvr>
                                        <p:cTn id="14" dur="10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4239"/>
                            </p:stCondLst>
                            <p:childTnLst>
                              <p:par>
                                <p:cTn id="16" presetID="10"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 calcmode="lin" valueType="num">
                                      <p:cBhvr>
                                        <p:cTn id="18" dur="500" fill="hold"/>
                                        <p:tgtEl>
                                          <p:spTgt spid="96"/>
                                        </p:tgtEl>
                                        <p:attrNameLst>
                                          <p:attrName>ppt_w</p:attrName>
                                        </p:attrNameLst>
                                      </p:cBhvr>
                                      <p:tavLst>
                                        <p:tav tm="0">
                                          <p:val>
                                            <p:fltVal val="0"/>
                                          </p:val>
                                        </p:tav>
                                        <p:tav tm="100000">
                                          <p:val>
                                            <p:strVal val="#ppt_w"/>
                                          </p:val>
                                        </p:tav>
                                      </p:tavLst>
                                    </p:anim>
                                    <p:anim calcmode="lin" valueType="num">
                                      <p:cBhvr>
                                        <p:cTn id="19" dur="500" fill="hold"/>
                                        <p:tgtEl>
                                          <p:spTgt spid="96"/>
                                        </p:tgtEl>
                                        <p:attrNameLst>
                                          <p:attrName>ppt_h</p:attrName>
                                        </p:attrNameLst>
                                      </p:cBhvr>
                                      <p:tavLst>
                                        <p:tav tm="0">
                                          <p:val>
                                            <p:fltVal val="0"/>
                                          </p:val>
                                        </p:tav>
                                        <p:tav tm="100000">
                                          <p:val>
                                            <p:strVal val="#ppt_h"/>
                                          </p:val>
                                        </p:tav>
                                      </p:tavLst>
                                    </p:anim>
                                    <p:animEffect>
                                      <p:cBhvr>
                                        <p:cTn id="20" dur="500"/>
                                        <p:tgtEl>
                                          <p:spTgt spid="96"/>
                                        </p:tgtEl>
                                      </p:cBhvr>
                                    </p:animEffect>
                                  </p:childTnLst>
                                </p:cTn>
                              </p:par>
                            </p:childTnLst>
                          </p:cTn>
                        </p:par>
                        <p:par>
                          <p:cTn id="21" fill="hold">
                            <p:stCondLst>
                              <p:cond delay="4739"/>
                            </p:stCondLst>
                            <p:childTnLst>
                              <p:par>
                                <p:cTn id="22" presetID="26" presetClass="emph" presetSubtype="0" fill="hold" grpId="1" nodeType="afterEffect">
                                  <p:stCondLst>
                                    <p:cond delay="0"/>
                                  </p:stCondLst>
                                  <p:iterate type="lt">
                                    <p:tmPct val="0"/>
                                  </p:iterate>
                                  <p:childTnLst>
                                    <p:animEffect transition="out" filter="fade">
                                      <p:cBhvr>
                                        <p:cTn id="23" dur="1000" tmFilter="0, 0; .2, .5; .8, .5; 1, 0"/>
                                        <p:tgtEl>
                                          <p:spTgt spid="8"/>
                                        </p:tgtEl>
                                      </p:cBhvr>
                                    </p:animEffect>
                                    <p:animScale>
                                      <p:cBhvr>
                                        <p:cTn id="24"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utoUpdateAnimBg="0"/>
      <p:bldP spid="8" grpId="0" bldLvl="0" autoUpdateAnimBg="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pic>
        <p:nvPicPr>
          <p:cNvPr id="66" name="原创设计师QQ598969553        _3"/>
          <p:cNvPicPr>
            <a:picLocks noChangeAspect="1"/>
          </p:cNvPicPr>
          <p:nvPr/>
        </p:nvPicPr>
        <p:blipFill>
          <a:blip r:embed="rId2" cstate="email"/>
          <a:stretch>
            <a:fillRect/>
          </a:stretch>
        </p:blipFill>
        <p:spPr bwMode="auto">
          <a:xfrm>
            <a:off x="1704877" y="1962152"/>
            <a:ext cx="2883706" cy="4066967"/>
          </a:xfrm>
          <a:prstGeom prst="rect">
            <a:avLst/>
          </a:prstGeom>
          <a:blipFill dpi="0" rotWithShape="1">
            <a:blip r:embed="rId3" cstate="email"/>
            <a:srcRect/>
            <a:tile tx="0" ty="0" sx="100000" sy="100000" flip="none" algn="tl"/>
          </a:blip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7" name="矩形 66"/>
          <p:cNvSpPr/>
          <p:nvPr/>
        </p:nvSpPr>
        <p:spPr>
          <a:xfrm>
            <a:off x="7226563" y="4886999"/>
            <a:ext cx="4401115" cy="825739"/>
          </a:xfrm>
          <a:prstGeom prst="rect">
            <a:avLst/>
          </a:prstGeom>
        </p:spPr>
        <p:txBody>
          <a:bodyPr wrap="square">
            <a:spAutoFit/>
          </a:bodyPr>
          <a:lstStyle/>
          <a:p>
            <a:pPr>
              <a:spcAft>
                <a:spcPts val="600"/>
              </a:spcAft>
            </a:pPr>
            <a:r>
              <a:rPr lang="zh-CN" altLang="en-US" sz="1600" b="1" dirty="0">
                <a:solidFill>
                  <a:schemeClr val="bg2"/>
                </a:solidFill>
                <a:latin typeface="微软雅黑" panose="020B0503020204020204" pitchFamily="34" charset="-122"/>
                <a:ea typeface="微软雅黑" panose="020B0503020204020204" pitchFamily="34" charset="-122"/>
              </a:rPr>
              <a:t>添加标题</a:t>
            </a:r>
            <a:endParaRPr lang="en-US" altLang="zh-CN" sz="1600" b="1" dirty="0">
              <a:solidFill>
                <a:schemeClr val="bg2"/>
              </a:solidFill>
              <a:latin typeface="微软雅黑" panose="020B0503020204020204" pitchFamily="34" charset="-122"/>
              <a:ea typeface="微软雅黑" panose="020B0503020204020204" pitchFamily="34" charset="-122"/>
            </a:endParaRPr>
          </a:p>
          <a:p>
            <a:pPr>
              <a:spcAft>
                <a:spcPts val="600"/>
              </a:spcAft>
            </a:pPr>
            <a:r>
              <a:rPr lang="zh-CN" altLang="en-US"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US" altLang="zh-CN"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68" name="组合 67"/>
          <p:cNvGrpSpPr/>
          <p:nvPr/>
        </p:nvGrpSpPr>
        <p:grpSpPr>
          <a:xfrm>
            <a:off x="6443100" y="4988801"/>
            <a:ext cx="612000" cy="612000"/>
            <a:chOff x="6222999" y="5020162"/>
            <a:chExt cx="612000" cy="612000"/>
          </a:xfrm>
        </p:grpSpPr>
        <p:sp>
          <p:nvSpPr>
            <p:cNvPr id="69" name="椭圆 68"/>
            <p:cNvSpPr/>
            <p:nvPr/>
          </p:nvSpPr>
          <p:spPr>
            <a:xfrm>
              <a:off x="6222999" y="5020162"/>
              <a:ext cx="612000" cy="6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61"/>
            <p:cNvSpPr>
              <a:spLocks noEditPoints="1"/>
            </p:cNvSpPr>
            <p:nvPr/>
          </p:nvSpPr>
          <p:spPr bwMode="auto">
            <a:xfrm>
              <a:off x="6367868" y="5165031"/>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71" name="矩形 70"/>
          <p:cNvSpPr/>
          <p:nvPr/>
        </p:nvSpPr>
        <p:spPr>
          <a:xfrm>
            <a:off x="6924938" y="3852515"/>
            <a:ext cx="4401115" cy="825739"/>
          </a:xfrm>
          <a:prstGeom prst="rect">
            <a:avLst/>
          </a:prstGeom>
        </p:spPr>
        <p:txBody>
          <a:bodyPr wrap="square">
            <a:spAutoFit/>
          </a:bodyPr>
          <a:lstStyle/>
          <a:p>
            <a:pPr>
              <a:spcAft>
                <a:spcPts val="600"/>
              </a:spcAft>
            </a:pPr>
            <a:r>
              <a:rPr lang="zh-CN" altLang="en-US" sz="1600" b="1" dirty="0">
                <a:solidFill>
                  <a:schemeClr val="bg2"/>
                </a:solidFill>
                <a:latin typeface="微软雅黑" panose="020B0503020204020204" pitchFamily="34" charset="-122"/>
                <a:ea typeface="微软雅黑" panose="020B0503020204020204" pitchFamily="34" charset="-122"/>
              </a:rPr>
              <a:t>添加标题</a:t>
            </a:r>
            <a:endParaRPr lang="en-US" altLang="zh-CN" sz="1600" b="1" dirty="0">
              <a:solidFill>
                <a:schemeClr val="bg2"/>
              </a:solidFill>
              <a:latin typeface="微软雅黑" panose="020B0503020204020204" pitchFamily="34" charset="-122"/>
              <a:ea typeface="微软雅黑" panose="020B0503020204020204" pitchFamily="34" charset="-122"/>
            </a:endParaRPr>
          </a:p>
          <a:p>
            <a:pPr>
              <a:spcAft>
                <a:spcPts val="600"/>
              </a:spcAft>
            </a:pPr>
            <a:r>
              <a:rPr lang="zh-CN" altLang="en-US"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US" altLang="zh-CN"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72" name="组合 71"/>
          <p:cNvGrpSpPr/>
          <p:nvPr/>
        </p:nvGrpSpPr>
        <p:grpSpPr>
          <a:xfrm>
            <a:off x="6141475" y="3954317"/>
            <a:ext cx="612000" cy="612000"/>
            <a:chOff x="6222999" y="4036778"/>
            <a:chExt cx="612000" cy="612000"/>
          </a:xfrm>
        </p:grpSpPr>
        <p:sp>
          <p:nvSpPr>
            <p:cNvPr id="73" name="椭圆 72"/>
            <p:cNvSpPr/>
            <p:nvPr/>
          </p:nvSpPr>
          <p:spPr>
            <a:xfrm>
              <a:off x="6222999" y="4036778"/>
              <a:ext cx="612000" cy="61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84"/>
            <p:cNvSpPr>
              <a:spLocks noEditPoints="1"/>
            </p:cNvSpPr>
            <p:nvPr/>
          </p:nvSpPr>
          <p:spPr bwMode="auto">
            <a:xfrm>
              <a:off x="6367868" y="4181646"/>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75" name="矩形 74"/>
          <p:cNvSpPr/>
          <p:nvPr/>
        </p:nvSpPr>
        <p:spPr>
          <a:xfrm>
            <a:off x="6207389" y="1783547"/>
            <a:ext cx="4401115" cy="825739"/>
          </a:xfrm>
          <a:prstGeom prst="rect">
            <a:avLst/>
          </a:prstGeom>
        </p:spPr>
        <p:txBody>
          <a:bodyPr wrap="square">
            <a:spAutoFit/>
          </a:bodyPr>
          <a:lstStyle/>
          <a:p>
            <a:pPr>
              <a:spcAft>
                <a:spcPts val="600"/>
              </a:spcAft>
            </a:pPr>
            <a:r>
              <a:rPr lang="zh-CN" altLang="en-US" sz="1600" b="1" dirty="0">
                <a:solidFill>
                  <a:schemeClr val="bg2"/>
                </a:solidFill>
                <a:latin typeface="微软雅黑" panose="020B0503020204020204" pitchFamily="34" charset="-122"/>
                <a:ea typeface="微软雅黑" panose="020B0503020204020204" pitchFamily="34" charset="-122"/>
              </a:rPr>
              <a:t>添加标题</a:t>
            </a:r>
            <a:endParaRPr lang="en-US" altLang="zh-CN" sz="1600" b="1" dirty="0">
              <a:solidFill>
                <a:schemeClr val="bg2"/>
              </a:solidFill>
              <a:latin typeface="微软雅黑" panose="020B0503020204020204" pitchFamily="34" charset="-122"/>
              <a:ea typeface="微软雅黑" panose="020B0503020204020204" pitchFamily="34" charset="-122"/>
            </a:endParaRPr>
          </a:p>
          <a:p>
            <a:pPr>
              <a:spcAft>
                <a:spcPts val="600"/>
              </a:spcAft>
            </a:pPr>
            <a:r>
              <a:rPr lang="zh-CN" altLang="en-US"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US" altLang="zh-CN"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76" name="组合 75"/>
          <p:cNvGrpSpPr/>
          <p:nvPr/>
        </p:nvGrpSpPr>
        <p:grpSpPr>
          <a:xfrm>
            <a:off x="5423925" y="1885349"/>
            <a:ext cx="612000" cy="612000"/>
            <a:chOff x="6222999" y="1941930"/>
            <a:chExt cx="612000" cy="612000"/>
          </a:xfrm>
        </p:grpSpPr>
        <p:sp>
          <p:nvSpPr>
            <p:cNvPr id="77" name="椭圆 76"/>
            <p:cNvSpPr/>
            <p:nvPr/>
          </p:nvSpPr>
          <p:spPr>
            <a:xfrm>
              <a:off x="6222999" y="194193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96"/>
            <p:cNvSpPr>
              <a:spLocks noEditPoints="1"/>
            </p:cNvSpPr>
            <p:nvPr/>
          </p:nvSpPr>
          <p:spPr bwMode="auto">
            <a:xfrm>
              <a:off x="6367868" y="2086799"/>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79" name="矩形 78"/>
          <p:cNvSpPr/>
          <p:nvPr/>
        </p:nvSpPr>
        <p:spPr>
          <a:xfrm>
            <a:off x="6543938" y="2818031"/>
            <a:ext cx="4401115" cy="825739"/>
          </a:xfrm>
          <a:prstGeom prst="rect">
            <a:avLst/>
          </a:prstGeom>
        </p:spPr>
        <p:txBody>
          <a:bodyPr wrap="square">
            <a:spAutoFit/>
          </a:bodyPr>
          <a:lstStyle/>
          <a:p>
            <a:pPr>
              <a:spcAft>
                <a:spcPts val="600"/>
              </a:spcAft>
            </a:pPr>
            <a:r>
              <a:rPr lang="zh-CN" altLang="en-US" sz="1600" b="1" dirty="0">
                <a:solidFill>
                  <a:schemeClr val="bg2"/>
                </a:solidFill>
                <a:latin typeface="微软雅黑" panose="020B0503020204020204" pitchFamily="34" charset="-122"/>
                <a:ea typeface="微软雅黑" panose="020B0503020204020204" pitchFamily="34" charset="-122"/>
              </a:rPr>
              <a:t>添加标题</a:t>
            </a:r>
            <a:endParaRPr lang="en-US" altLang="zh-CN" sz="1600" b="1" dirty="0">
              <a:solidFill>
                <a:schemeClr val="bg2"/>
              </a:solidFill>
              <a:latin typeface="微软雅黑" panose="020B0503020204020204" pitchFamily="34" charset="-122"/>
              <a:ea typeface="微软雅黑" panose="020B0503020204020204" pitchFamily="34" charset="-122"/>
            </a:endParaRPr>
          </a:p>
          <a:p>
            <a:pPr>
              <a:spcAft>
                <a:spcPts val="600"/>
              </a:spcAft>
            </a:pPr>
            <a:r>
              <a:rPr lang="zh-CN" altLang="en-US"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US" altLang="zh-CN"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80" name="组合 79"/>
          <p:cNvGrpSpPr/>
          <p:nvPr/>
        </p:nvGrpSpPr>
        <p:grpSpPr>
          <a:xfrm>
            <a:off x="5760475" y="2919833"/>
            <a:ext cx="612000" cy="612000"/>
            <a:chOff x="6222999" y="3097709"/>
            <a:chExt cx="612000" cy="612000"/>
          </a:xfrm>
        </p:grpSpPr>
        <p:sp>
          <p:nvSpPr>
            <p:cNvPr id="96" name="椭圆 95"/>
            <p:cNvSpPr/>
            <p:nvPr/>
          </p:nvSpPr>
          <p:spPr>
            <a:xfrm>
              <a:off x="6222999" y="3097709"/>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Freeform 112"/>
            <p:cNvSpPr>
              <a:spLocks noEditPoints="1"/>
            </p:cNvSpPr>
            <p:nvPr/>
          </p:nvSpPr>
          <p:spPr bwMode="auto">
            <a:xfrm>
              <a:off x="6367868" y="32425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19" name="文本框 18"/>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strVal val="4*#ppt_w"/>
                                          </p:val>
                                        </p:tav>
                                        <p:tav tm="100000">
                                          <p:val>
                                            <p:strVal val="#ppt_w"/>
                                          </p:val>
                                        </p:tav>
                                      </p:tavLst>
                                    </p:anim>
                                    <p:anim calcmode="lin" valueType="num">
                                      <p:cBhvr>
                                        <p:cTn id="8" dur="500" fill="hold"/>
                                        <p:tgtEl>
                                          <p:spTgt spid="6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left)">
                                      <p:cBhvr>
                                        <p:cTn id="31" dur="500"/>
                                        <p:tgtEl>
                                          <p:spTgt spid="7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P spid="75"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24" name="Chord 23"/>
          <p:cNvSpPr/>
          <p:nvPr/>
        </p:nvSpPr>
        <p:spPr>
          <a:xfrm rot="6745650">
            <a:off x="1665929" y="2953595"/>
            <a:ext cx="2153772" cy="215377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651168" y="4080153"/>
            <a:ext cx="8959696" cy="516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557122" y="4170348"/>
            <a:ext cx="344604" cy="29707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p:nvPr/>
        </p:nvSpPr>
        <p:spPr>
          <a:xfrm>
            <a:off x="1757917" y="4673181"/>
            <a:ext cx="1943014" cy="8657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33145">
              <a:lnSpc>
                <a:spcPct val="120000"/>
              </a:lnSpc>
              <a:spcBef>
                <a:spcPct val="20000"/>
              </a:spcBef>
              <a:defRPr/>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79"/>
          <p:cNvGrpSpPr/>
          <p:nvPr/>
        </p:nvGrpSpPr>
        <p:grpSpPr>
          <a:xfrm>
            <a:off x="2415245" y="1952049"/>
            <a:ext cx="628362" cy="628357"/>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rPr>
                <a:t>90%</a:t>
              </a: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79"/>
          <p:cNvGrpSpPr/>
          <p:nvPr/>
        </p:nvGrpSpPr>
        <p:grpSpPr>
          <a:xfrm>
            <a:off x="4671118" y="1975846"/>
            <a:ext cx="628362" cy="628357"/>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rPr>
                <a:t>80%</a:t>
              </a: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279"/>
          <p:cNvGrpSpPr/>
          <p:nvPr/>
        </p:nvGrpSpPr>
        <p:grpSpPr>
          <a:xfrm>
            <a:off x="6918043" y="1969312"/>
            <a:ext cx="628362" cy="628357"/>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rPr>
                <a:t>70%</a:t>
              </a: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279"/>
          <p:cNvGrpSpPr/>
          <p:nvPr/>
        </p:nvGrpSpPr>
        <p:grpSpPr>
          <a:xfrm>
            <a:off x="9193679" y="1975846"/>
            <a:ext cx="628362" cy="628357"/>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rPr>
                <a:t>95%</a:t>
              </a:r>
              <a:endParaRPr lang="en-US" sz="112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Freeform 182"/>
          <p:cNvSpPr>
            <a:spLocks noEditPoints="1"/>
          </p:cNvSpPr>
          <p:nvPr/>
        </p:nvSpPr>
        <p:spPr bwMode="auto">
          <a:xfrm>
            <a:off x="2448727" y="3256344"/>
            <a:ext cx="561397" cy="52451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3380" tIns="51691" rIns="103380" bIns="51691" numCol="1" anchor="t" anchorCtr="0" compatLnSpc="1"/>
          <a:lstStyle/>
          <a:p>
            <a:pP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910568" y="2953595"/>
            <a:ext cx="2153772" cy="215377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812997" y="4170348"/>
            <a:ext cx="344604" cy="297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4017396" y="4673181"/>
            <a:ext cx="1943014" cy="8657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33145">
              <a:lnSpc>
                <a:spcPct val="120000"/>
              </a:lnSpc>
              <a:spcBef>
                <a:spcPct val="20000"/>
              </a:spcBef>
              <a:defRPr/>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Chord 49"/>
          <p:cNvSpPr/>
          <p:nvPr/>
        </p:nvSpPr>
        <p:spPr>
          <a:xfrm rot="6745650">
            <a:off x="6157492" y="2953595"/>
            <a:ext cx="2153772" cy="215377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59921" y="4170348"/>
            <a:ext cx="344604" cy="2970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
          <p:cNvSpPr txBox="1"/>
          <p:nvPr/>
        </p:nvSpPr>
        <p:spPr>
          <a:xfrm>
            <a:off x="6276875" y="4673181"/>
            <a:ext cx="1943014" cy="8657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33145">
              <a:lnSpc>
                <a:spcPct val="120000"/>
              </a:lnSpc>
              <a:spcBef>
                <a:spcPct val="20000"/>
              </a:spcBef>
              <a:defRPr/>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Chord 52"/>
          <p:cNvSpPr/>
          <p:nvPr/>
        </p:nvSpPr>
        <p:spPr>
          <a:xfrm rot="6745650">
            <a:off x="8433128" y="2953595"/>
            <a:ext cx="2153772" cy="215377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335556" y="4170348"/>
            <a:ext cx="344604" cy="297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6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8536353" y="4673181"/>
            <a:ext cx="1943014" cy="8657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33145">
              <a:lnSpc>
                <a:spcPct val="120000"/>
              </a:lnSpc>
              <a:spcBef>
                <a:spcPct val="20000"/>
              </a:spcBef>
              <a:defRPr/>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72"/>
          <p:cNvSpPr>
            <a:spLocks noEditPoints="1"/>
          </p:cNvSpPr>
          <p:nvPr/>
        </p:nvSpPr>
        <p:spPr bwMode="auto">
          <a:xfrm>
            <a:off x="4705907" y="3374140"/>
            <a:ext cx="558789" cy="406714"/>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3380" tIns="51691" rIns="103380" bIns="51691" numCol="1" anchor="t" anchorCtr="0" compatLnSpc="1"/>
          <a:lstStyle/>
          <a:p>
            <a:pP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58092" y="3306725"/>
            <a:ext cx="348269" cy="500881"/>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3380" tIns="51691" rIns="103380" bIns="51691" numCol="1" anchor="t" anchorCtr="0" compatLnSpc="1"/>
          <a:lstStyle/>
          <a:p>
            <a:pP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19971" y="3340251"/>
            <a:ext cx="575780" cy="446599"/>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3380" tIns="51691" rIns="103380" bIns="51691" numCol="1" anchor="t" anchorCtr="0" compatLnSpc="1"/>
          <a:lstStyle/>
          <a:p>
            <a:pPr>
              <a:lnSpc>
                <a:spcPct val="120000"/>
              </a:lnSpc>
            </a:pPr>
            <a:endParaRPr lang="en-US" sz="2260">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60" name="Oval 59"/>
          <p:cNvSpPr/>
          <p:nvPr/>
        </p:nvSpPr>
        <p:spPr>
          <a:xfrm>
            <a:off x="5313426" y="4440694"/>
            <a:ext cx="1027911" cy="102791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6595445" y="3976564"/>
            <a:ext cx="1027911" cy="10279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4317258" y="3584872"/>
            <a:ext cx="1027911" cy="102791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55" name="Oval 54"/>
          <p:cNvSpPr/>
          <p:nvPr/>
        </p:nvSpPr>
        <p:spPr>
          <a:xfrm>
            <a:off x="6879476" y="2784998"/>
            <a:ext cx="1027911" cy="102791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5850054" y="1931657"/>
            <a:ext cx="1027911" cy="102791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45" name="Oval 44"/>
          <p:cNvSpPr/>
          <p:nvPr/>
        </p:nvSpPr>
        <p:spPr>
          <a:xfrm>
            <a:off x="4625631" y="2295230"/>
            <a:ext cx="1027911" cy="10279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295">
              <a:latin typeface="Arial" panose="020B0604020202020204" pitchFamily="34" charset="0"/>
              <a:ea typeface="微软雅黑" panose="020B0503020204020204" pitchFamily="34" charset="-122"/>
              <a:sym typeface="Arial" panose="020B0604020202020204" pitchFamily="34" charset="0"/>
            </a:endParaRPr>
          </a:p>
        </p:txBody>
      </p:sp>
      <p:sp>
        <p:nvSpPr>
          <p:cNvPr id="44" name="Hexagon 43"/>
          <p:cNvSpPr/>
          <p:nvPr/>
        </p:nvSpPr>
        <p:spPr>
          <a:xfrm>
            <a:off x="5041330" y="2990997"/>
            <a:ext cx="732732" cy="631665"/>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01</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Hexagon 45"/>
          <p:cNvSpPr/>
          <p:nvPr/>
        </p:nvSpPr>
        <p:spPr>
          <a:xfrm>
            <a:off x="6424883" y="2990997"/>
            <a:ext cx="732732" cy="631665"/>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03</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Hexagon 46"/>
          <p:cNvSpPr/>
          <p:nvPr/>
        </p:nvSpPr>
        <p:spPr>
          <a:xfrm>
            <a:off x="5739090" y="2626467"/>
            <a:ext cx="732732" cy="631665"/>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02</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Hexagon 47"/>
          <p:cNvSpPr/>
          <p:nvPr/>
        </p:nvSpPr>
        <p:spPr>
          <a:xfrm>
            <a:off x="5041330" y="3756121"/>
            <a:ext cx="732732" cy="631665"/>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06</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Hexagon 49"/>
          <p:cNvSpPr/>
          <p:nvPr/>
        </p:nvSpPr>
        <p:spPr>
          <a:xfrm>
            <a:off x="6398932" y="3733193"/>
            <a:ext cx="732732" cy="631665"/>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04</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Hexagon 51"/>
          <p:cNvSpPr/>
          <p:nvPr/>
        </p:nvSpPr>
        <p:spPr>
          <a:xfrm>
            <a:off x="5739090" y="4148679"/>
            <a:ext cx="732732" cy="631665"/>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20" dirty="0">
                <a:latin typeface="Arial" panose="020B0604020202020204" pitchFamily="34" charset="0"/>
                <a:ea typeface="微软雅黑" panose="020B0503020204020204" pitchFamily="34" charset="-122"/>
                <a:sym typeface="Arial" panose="020B0604020202020204" pitchFamily="34" charset="0"/>
              </a:rPr>
              <a:t>05</a:t>
            </a:r>
            <a:endParaRPr lang="en-US" sz="222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62"/>
          <p:cNvSpPr>
            <a:spLocks noEditPoints="1"/>
          </p:cNvSpPr>
          <p:nvPr/>
        </p:nvSpPr>
        <p:spPr bwMode="auto">
          <a:xfrm>
            <a:off x="4981052" y="2542102"/>
            <a:ext cx="297864" cy="43516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69"/>
          <p:cNvSpPr/>
          <p:nvPr/>
        </p:nvSpPr>
        <p:spPr bwMode="auto">
          <a:xfrm>
            <a:off x="6281158" y="2220699"/>
            <a:ext cx="182127" cy="34210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3"/>
          <p:cNvSpPr>
            <a:spLocks noEditPoints="1"/>
          </p:cNvSpPr>
          <p:nvPr/>
        </p:nvSpPr>
        <p:spPr bwMode="auto">
          <a:xfrm>
            <a:off x="7259843" y="3153796"/>
            <a:ext cx="286715" cy="27111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7"/>
          <p:cNvSpPr>
            <a:spLocks noEditPoints="1"/>
          </p:cNvSpPr>
          <p:nvPr/>
        </p:nvSpPr>
        <p:spPr bwMode="auto">
          <a:xfrm>
            <a:off x="6975119" y="4429380"/>
            <a:ext cx="268560" cy="23808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3"/>
          <p:cNvSpPr>
            <a:spLocks noEditPoints="1"/>
          </p:cNvSpPr>
          <p:nvPr/>
        </p:nvSpPr>
        <p:spPr bwMode="auto">
          <a:xfrm>
            <a:off x="5685190" y="4836171"/>
            <a:ext cx="265180" cy="39776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0"/>
          <p:cNvSpPr>
            <a:spLocks noEditPoints="1"/>
          </p:cNvSpPr>
          <p:nvPr/>
        </p:nvSpPr>
        <p:spPr bwMode="auto">
          <a:xfrm>
            <a:off x="4605595" y="3910373"/>
            <a:ext cx="375458" cy="378220"/>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2156" tIns="46079" rIns="92156" bIns="46079" numCol="1" anchor="t" anchorCtr="0" compatLnSpc="1"/>
          <a:lstStyle/>
          <a:p>
            <a:pPr>
              <a:lnSpc>
                <a:spcPct val="120000"/>
              </a:lnSpc>
            </a:pPr>
            <a:endParaRPr lang="en-US" sz="12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2"/>
          <p:cNvGrpSpPr/>
          <p:nvPr/>
        </p:nvGrpSpPr>
        <p:grpSpPr>
          <a:xfrm>
            <a:off x="1895436" y="3757210"/>
            <a:ext cx="2239640" cy="693350"/>
            <a:chOff x="844734" y="1912933"/>
            <a:chExt cx="2287091" cy="687961"/>
          </a:xfrm>
        </p:grpSpPr>
        <p:sp>
          <p:nvSpPr>
            <p:cNvPr id="71" name="Footer Text"/>
            <p:cNvSpPr txBox="1"/>
            <p:nvPr/>
          </p:nvSpPr>
          <p:spPr>
            <a:xfrm>
              <a:off x="844734" y="2190533"/>
              <a:ext cx="2287091" cy="410361"/>
            </a:xfrm>
            <a:prstGeom prst="rect">
              <a:avLst/>
            </a:prstGeom>
            <a:noFill/>
          </p:spPr>
          <p:txBody>
            <a:bodyPr wrap="square" lIns="0" tIns="0" rIns="0" bIns="0" rtlCol="0" anchor="t" anchorCtr="0">
              <a:spAutoFit/>
            </a:bodyPr>
            <a:lstStyle/>
            <a:p>
              <a:pPr algn="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1699480" y="1912933"/>
              <a:ext cx="1432345" cy="262122"/>
            </a:xfrm>
            <a:prstGeom prst="rect">
              <a:avLst/>
            </a:prstGeom>
            <a:noFill/>
          </p:spPr>
          <p:txBody>
            <a:bodyPr wrap="none" lIns="0" tIns="0" rIns="0" bIns="0" rtlCol="0" anchor="t" anchorCtr="0">
              <a:spAutoFit/>
            </a:bodyPr>
            <a:lstStyle/>
            <a:p>
              <a:pPr algn="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5"/>
          <p:cNvGrpSpPr/>
          <p:nvPr/>
        </p:nvGrpSpPr>
        <p:grpSpPr>
          <a:xfrm>
            <a:off x="2857619" y="4698705"/>
            <a:ext cx="2239640" cy="652962"/>
            <a:chOff x="844734" y="1912933"/>
            <a:chExt cx="2287091" cy="647887"/>
          </a:xfrm>
        </p:grpSpPr>
        <p:sp>
          <p:nvSpPr>
            <p:cNvPr id="74" name="Footer Text"/>
            <p:cNvSpPr txBox="1"/>
            <p:nvPr/>
          </p:nvSpPr>
          <p:spPr>
            <a:xfrm>
              <a:off x="844734" y="2150459"/>
              <a:ext cx="2287091" cy="410361"/>
            </a:xfrm>
            <a:prstGeom prst="rect">
              <a:avLst/>
            </a:prstGeom>
            <a:noFill/>
          </p:spPr>
          <p:txBody>
            <a:bodyPr wrap="square" lIns="0" tIns="0" rIns="0" bIns="0" rtlCol="0" anchor="t" anchorCtr="0">
              <a:spAutoFit/>
            </a:bodyPr>
            <a:lstStyle/>
            <a:p>
              <a:pPr algn="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699480" y="1912933"/>
              <a:ext cx="1432345" cy="262122"/>
            </a:xfrm>
            <a:prstGeom prst="rect">
              <a:avLst/>
            </a:prstGeom>
            <a:noFill/>
          </p:spPr>
          <p:txBody>
            <a:bodyPr wrap="none" lIns="0" tIns="0" rIns="0" bIns="0" rtlCol="0" anchor="t" anchorCtr="0">
              <a:spAutoFit/>
            </a:bodyPr>
            <a:lstStyle/>
            <a:p>
              <a:pPr algn="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2"/>
          <p:cNvGrpSpPr/>
          <p:nvPr/>
        </p:nvGrpSpPr>
        <p:grpSpPr>
          <a:xfrm>
            <a:off x="7270439" y="1976408"/>
            <a:ext cx="2257419" cy="689101"/>
            <a:chOff x="844734" y="1912933"/>
            <a:chExt cx="2287091" cy="683745"/>
          </a:xfrm>
        </p:grpSpPr>
        <p:sp>
          <p:nvSpPr>
            <p:cNvPr id="81" name="Footer Text"/>
            <p:cNvSpPr txBox="1"/>
            <p:nvPr/>
          </p:nvSpPr>
          <p:spPr>
            <a:xfrm>
              <a:off x="844734" y="2186318"/>
              <a:ext cx="2287091" cy="410360"/>
            </a:xfrm>
            <a:prstGeom prst="rect">
              <a:avLst/>
            </a:prstGeom>
            <a:noFill/>
          </p:spPr>
          <p:txBody>
            <a:bodyPr wrap="square" lIns="0" tIns="0" rIns="0" bIns="0" rtlCol="0" anchor="t" anchorCtr="0">
              <a:spAutoFit/>
            </a:bodyPr>
            <a:lstStyle/>
            <a:p>
              <a:pP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844734" y="1912933"/>
              <a:ext cx="1421064" cy="262122"/>
            </a:xfrm>
            <a:prstGeom prst="rect">
              <a:avLst/>
            </a:prstGeom>
            <a:noFill/>
          </p:spPr>
          <p:txBody>
            <a:bodyPr wrap="none" lIns="0" tIns="0" rIns="0" bIns="0" rtlCol="0" anchor="t" anchorCtr="0">
              <a:spAutoFit/>
            </a:bodyPr>
            <a:lstStyle/>
            <a:p>
              <a:pP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5"/>
          <p:cNvGrpSpPr/>
          <p:nvPr/>
        </p:nvGrpSpPr>
        <p:grpSpPr>
          <a:xfrm>
            <a:off x="8265860" y="2897973"/>
            <a:ext cx="2257419" cy="687964"/>
            <a:chOff x="844734" y="1912933"/>
            <a:chExt cx="2287091" cy="682617"/>
          </a:xfrm>
        </p:grpSpPr>
        <p:sp>
          <p:nvSpPr>
            <p:cNvPr id="86" name="Footer Text"/>
            <p:cNvSpPr txBox="1"/>
            <p:nvPr/>
          </p:nvSpPr>
          <p:spPr>
            <a:xfrm>
              <a:off x="844734" y="2185190"/>
              <a:ext cx="2287091" cy="410360"/>
            </a:xfrm>
            <a:prstGeom prst="rect">
              <a:avLst/>
            </a:prstGeom>
            <a:noFill/>
          </p:spPr>
          <p:txBody>
            <a:bodyPr wrap="square" lIns="0" tIns="0" rIns="0" bIns="0" rtlCol="0" anchor="t" anchorCtr="0">
              <a:spAutoFit/>
            </a:bodyPr>
            <a:lstStyle/>
            <a:p>
              <a:pP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6"/>
            <p:cNvSpPr txBox="1"/>
            <p:nvPr/>
          </p:nvSpPr>
          <p:spPr>
            <a:xfrm>
              <a:off x="844734" y="1912933"/>
              <a:ext cx="1421064" cy="262122"/>
            </a:xfrm>
            <a:prstGeom prst="rect">
              <a:avLst/>
            </a:prstGeom>
            <a:noFill/>
          </p:spPr>
          <p:txBody>
            <a:bodyPr wrap="none" lIns="0" tIns="0" rIns="0" bIns="0" rtlCol="0" anchor="t" anchorCtr="0">
              <a:spAutoFit/>
            </a:bodyPr>
            <a:lstStyle/>
            <a:p>
              <a:pP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2"/>
          <p:cNvGrpSpPr/>
          <p:nvPr/>
        </p:nvGrpSpPr>
        <p:grpSpPr>
          <a:xfrm>
            <a:off x="2212642" y="2452642"/>
            <a:ext cx="2239640" cy="671887"/>
            <a:chOff x="844734" y="1912933"/>
            <a:chExt cx="2287091" cy="666665"/>
          </a:xfrm>
        </p:grpSpPr>
        <p:sp>
          <p:nvSpPr>
            <p:cNvPr id="89" name="Footer Text"/>
            <p:cNvSpPr txBox="1"/>
            <p:nvPr/>
          </p:nvSpPr>
          <p:spPr>
            <a:xfrm>
              <a:off x="844734" y="2169237"/>
              <a:ext cx="2287091" cy="410361"/>
            </a:xfrm>
            <a:prstGeom prst="rect">
              <a:avLst/>
            </a:prstGeom>
            <a:noFill/>
          </p:spPr>
          <p:txBody>
            <a:bodyPr wrap="square" lIns="0" tIns="0" rIns="0" bIns="0" rtlCol="0" anchor="t" anchorCtr="0">
              <a:spAutoFit/>
            </a:bodyPr>
            <a:lstStyle/>
            <a:p>
              <a:pPr algn="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89"/>
            <p:cNvSpPr txBox="1"/>
            <p:nvPr/>
          </p:nvSpPr>
          <p:spPr>
            <a:xfrm>
              <a:off x="1699480" y="1912933"/>
              <a:ext cx="1432345" cy="262122"/>
            </a:xfrm>
            <a:prstGeom prst="rect">
              <a:avLst/>
            </a:prstGeom>
            <a:noFill/>
          </p:spPr>
          <p:txBody>
            <a:bodyPr wrap="none" lIns="0" tIns="0" rIns="0" bIns="0" rtlCol="0" anchor="t" anchorCtr="0">
              <a:spAutoFit/>
            </a:bodyPr>
            <a:lstStyle/>
            <a:p>
              <a:pPr algn="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5"/>
          <p:cNvGrpSpPr/>
          <p:nvPr/>
        </p:nvGrpSpPr>
        <p:grpSpPr>
          <a:xfrm>
            <a:off x="8009214" y="4111239"/>
            <a:ext cx="2257419" cy="690119"/>
            <a:chOff x="844734" y="1864581"/>
            <a:chExt cx="2287091" cy="684755"/>
          </a:xfrm>
        </p:grpSpPr>
        <p:sp>
          <p:nvSpPr>
            <p:cNvPr id="92" name="Footer Text"/>
            <p:cNvSpPr txBox="1"/>
            <p:nvPr/>
          </p:nvSpPr>
          <p:spPr>
            <a:xfrm>
              <a:off x="844734" y="2138975"/>
              <a:ext cx="2287091" cy="410361"/>
            </a:xfrm>
            <a:prstGeom prst="rect">
              <a:avLst/>
            </a:prstGeom>
            <a:noFill/>
          </p:spPr>
          <p:txBody>
            <a:bodyPr wrap="square" lIns="0" tIns="0" rIns="0" bIns="0" rtlCol="0" anchor="t" anchorCtr="0">
              <a:spAutoFit/>
            </a:bodyPr>
            <a:lstStyle/>
            <a:p>
              <a:pPr>
                <a:lnSpc>
                  <a:spcPct val="120000"/>
                </a:lnSpc>
              </a:pP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点击输入本栏的具体文字请根据您的具体内容酌情修改。</a:t>
              </a:r>
              <a:endParaRPr lang="en-US" altLang="zh-CN" sz="107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844734" y="1864581"/>
              <a:ext cx="1421064" cy="262122"/>
            </a:xfrm>
            <a:prstGeom prst="rect">
              <a:avLst/>
            </a:prstGeom>
            <a:noFill/>
          </p:spPr>
          <p:txBody>
            <a:bodyPr wrap="none" lIns="0" tIns="0" rIns="0" bIns="0" rtlCol="0" anchor="t" anchorCtr="0">
              <a:spAutoFit/>
            </a:bodyPr>
            <a:lstStyle/>
            <a:p>
              <a:pPr>
                <a:lnSpc>
                  <a:spcPct val="120000"/>
                </a:lnSpc>
              </a:pPr>
              <a:r>
                <a:rPr lang="zh-CN" alt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6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37"/>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40633" y="1679956"/>
            <a:ext cx="731218" cy="703255"/>
            <a:chOff x="938910" y="1259965"/>
            <a:chExt cx="548414" cy="527441"/>
          </a:xfrm>
        </p:grpSpPr>
        <p:sp>
          <p:nvSpPr>
            <p:cNvPr id="18" name="原创设计师QQ：598969553              _3"/>
            <p:cNvSpPr/>
            <p:nvPr/>
          </p:nvSpPr>
          <p:spPr>
            <a:xfrm>
              <a:off x="959883" y="1259965"/>
              <a:ext cx="527441" cy="527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原创设计师QQ：598969553              _7"/>
            <p:cNvSpPr/>
            <p:nvPr/>
          </p:nvSpPr>
          <p:spPr>
            <a:xfrm>
              <a:off x="938910" y="1269770"/>
              <a:ext cx="523220" cy="484748"/>
            </a:xfrm>
            <a:prstGeom prst="rect">
              <a:avLst/>
            </a:prstGeom>
            <a:noFill/>
          </p:spPr>
          <p:txBody>
            <a:bodyPr wrap="none">
              <a:spAutoFit/>
            </a:bodyPr>
            <a:lstStyle/>
            <a:p>
              <a:r>
                <a:rPr lang="en-US" altLang="zh-CN" sz="36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4800" dirty="0">
                <a:solidFill>
                  <a:schemeClr val="bg1"/>
                </a:solidFill>
                <a:latin typeface="华文细黑" panose="02010600040101010101" pitchFamily="2" charset="-122"/>
                <a:ea typeface="华文细黑" panose="02010600040101010101" pitchFamily="2" charset="-122"/>
              </a:endParaRPr>
            </a:p>
          </p:txBody>
        </p:sp>
      </p:grpSp>
      <p:grpSp>
        <p:nvGrpSpPr>
          <p:cNvPr id="3" name="组合 2"/>
          <p:cNvGrpSpPr/>
          <p:nvPr/>
        </p:nvGrpSpPr>
        <p:grpSpPr>
          <a:xfrm>
            <a:off x="1240633" y="2871690"/>
            <a:ext cx="731218" cy="703255"/>
            <a:chOff x="930475" y="2096056"/>
            <a:chExt cx="548414" cy="527441"/>
          </a:xfrm>
        </p:grpSpPr>
        <p:sp>
          <p:nvSpPr>
            <p:cNvPr id="19" name="原创设计师QQ：598969553              _4"/>
            <p:cNvSpPr/>
            <p:nvPr/>
          </p:nvSpPr>
          <p:spPr>
            <a:xfrm>
              <a:off x="951448" y="2096056"/>
              <a:ext cx="527441" cy="527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原创设计师QQ：598969553              _8"/>
            <p:cNvSpPr/>
            <p:nvPr/>
          </p:nvSpPr>
          <p:spPr>
            <a:xfrm>
              <a:off x="930475" y="2105861"/>
              <a:ext cx="523220" cy="484748"/>
            </a:xfrm>
            <a:prstGeom prst="rect">
              <a:avLst/>
            </a:prstGeom>
            <a:noFill/>
          </p:spPr>
          <p:txBody>
            <a:bodyPr wrap="none">
              <a:spAutoFit/>
            </a:bodyPr>
            <a:lstStyle/>
            <a:p>
              <a:r>
                <a:rPr lang="en-US" altLang="zh-CN" sz="36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4800" dirty="0">
                <a:solidFill>
                  <a:schemeClr val="bg1"/>
                </a:solidFill>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1240633" y="4063424"/>
            <a:ext cx="731218" cy="703255"/>
            <a:chOff x="930475" y="3000376"/>
            <a:chExt cx="548414" cy="527441"/>
          </a:xfrm>
        </p:grpSpPr>
        <p:sp>
          <p:nvSpPr>
            <p:cNvPr id="20" name="原创设计师QQ：598969553              _5"/>
            <p:cNvSpPr/>
            <p:nvPr/>
          </p:nvSpPr>
          <p:spPr>
            <a:xfrm>
              <a:off x="951448" y="3000376"/>
              <a:ext cx="527441" cy="527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原创设计师QQ：598969553              _9"/>
            <p:cNvSpPr/>
            <p:nvPr/>
          </p:nvSpPr>
          <p:spPr>
            <a:xfrm>
              <a:off x="930475" y="3010181"/>
              <a:ext cx="523220" cy="484748"/>
            </a:xfrm>
            <a:prstGeom prst="rect">
              <a:avLst/>
            </a:prstGeom>
            <a:noFill/>
          </p:spPr>
          <p:txBody>
            <a:bodyPr wrap="none">
              <a:spAutoFit/>
            </a:bodyPr>
            <a:lstStyle/>
            <a:p>
              <a:r>
                <a:rPr lang="en-US" altLang="zh-CN" sz="3600">
                  <a:solidFill>
                    <a:schemeClr val="bg1"/>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4800">
                <a:solidFill>
                  <a:schemeClr val="bg1"/>
                </a:solidFill>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1240633" y="5255157"/>
            <a:ext cx="731218" cy="703255"/>
            <a:chOff x="938909" y="3941365"/>
            <a:chExt cx="548414" cy="527441"/>
          </a:xfrm>
        </p:grpSpPr>
        <p:sp>
          <p:nvSpPr>
            <p:cNvPr id="21" name="原创设计师QQ：598969553              _6"/>
            <p:cNvSpPr/>
            <p:nvPr/>
          </p:nvSpPr>
          <p:spPr>
            <a:xfrm>
              <a:off x="959882" y="3941365"/>
              <a:ext cx="527441" cy="527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原创设计师QQ：598969553              _10"/>
            <p:cNvSpPr/>
            <p:nvPr/>
          </p:nvSpPr>
          <p:spPr>
            <a:xfrm>
              <a:off x="938909" y="3951170"/>
              <a:ext cx="523220" cy="484748"/>
            </a:xfrm>
            <a:prstGeom prst="rect">
              <a:avLst/>
            </a:prstGeom>
            <a:noFill/>
          </p:spPr>
          <p:txBody>
            <a:bodyPr wrap="none">
              <a:spAutoFit/>
            </a:bodyPr>
            <a:lstStyle/>
            <a:p>
              <a:r>
                <a:rPr lang="en-US" altLang="zh-CN" sz="3600">
                  <a:solidFill>
                    <a:schemeClr val="bg1"/>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4800">
                <a:solidFill>
                  <a:schemeClr val="bg1"/>
                </a:solidFill>
                <a:latin typeface="华文细黑" panose="02010600040101010101" pitchFamily="2" charset="-122"/>
                <a:ea typeface="华文细黑" panose="02010600040101010101" pitchFamily="2" charset="-122"/>
              </a:endParaRPr>
            </a:p>
          </p:txBody>
        </p:sp>
      </p:grpSp>
      <p:grpSp>
        <p:nvGrpSpPr>
          <p:cNvPr id="6" name="组合 5"/>
          <p:cNvGrpSpPr/>
          <p:nvPr/>
        </p:nvGrpSpPr>
        <p:grpSpPr>
          <a:xfrm>
            <a:off x="7172908" y="1323863"/>
            <a:ext cx="3783224" cy="5080224"/>
            <a:chOff x="5379681" y="992897"/>
            <a:chExt cx="2837418" cy="3810168"/>
          </a:xfrm>
        </p:grpSpPr>
        <p:pic>
          <p:nvPicPr>
            <p:cNvPr id="17" name="原创设计师QQ：598969553              _2"/>
            <p:cNvPicPr>
              <a:picLocks noChangeAspect="1"/>
            </p:cNvPicPr>
            <p:nvPr/>
          </p:nvPicPr>
          <p:blipFill>
            <a:blip r:embed="rId2" cstate="email"/>
            <a:stretch>
              <a:fillRect/>
            </a:stretch>
          </p:blipFill>
          <p:spPr>
            <a:xfrm>
              <a:off x="5379681" y="992897"/>
              <a:ext cx="2837418" cy="3810168"/>
            </a:xfrm>
            <a:prstGeom prst="rect">
              <a:avLst/>
            </a:prstGeom>
          </p:spPr>
        </p:pic>
        <p:pic>
          <p:nvPicPr>
            <p:cNvPr id="26" name="原创设计师QQ：598969553              _11"/>
            <p:cNvPicPr>
              <a:picLocks noChangeAspect="1"/>
            </p:cNvPicPr>
            <p:nvPr/>
          </p:nvPicPr>
          <p:blipFill>
            <a:blip r:embed="rId3" cstate="email"/>
            <a:stretch>
              <a:fillRect/>
            </a:stretch>
          </p:blipFill>
          <p:spPr>
            <a:xfrm>
              <a:off x="5760132" y="1450638"/>
              <a:ext cx="2160240" cy="2882334"/>
            </a:xfrm>
            <a:prstGeom prst="rect">
              <a:avLst/>
            </a:prstGeom>
          </p:spPr>
        </p:pic>
      </p:grpSp>
      <p:sp>
        <p:nvSpPr>
          <p:cNvPr id="27" name="原创设计师QQ：598969553              _13"/>
          <p:cNvSpPr/>
          <p:nvPr/>
        </p:nvSpPr>
        <p:spPr>
          <a:xfrm>
            <a:off x="2114538" y="1604799"/>
            <a:ext cx="4993869" cy="822661"/>
          </a:xfrm>
          <a:prstGeom prst="rect">
            <a:avLst/>
          </a:prstGeom>
        </p:spPr>
        <p:txBody>
          <a:bodyPr wrap="square">
            <a:spAutoFit/>
          </a:bodyPr>
          <a:lstStyle/>
          <a:p>
            <a:pPr>
              <a:lnSpc>
                <a:spcPct val="130000"/>
              </a:lnSpc>
            </a:pPr>
            <a:r>
              <a:rPr lang="zh-CN" altLang="en-US"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a:p>
            <a:pPr algn="just"/>
            <a:r>
              <a:rPr lang="zh-CN" altLang="en-US"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335"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原创设计师QQ：598969553              _14"/>
          <p:cNvSpPr/>
          <p:nvPr/>
        </p:nvSpPr>
        <p:spPr>
          <a:xfrm>
            <a:off x="2114538" y="2830727"/>
            <a:ext cx="4993869" cy="781752"/>
          </a:xfrm>
          <a:prstGeom prst="rect">
            <a:avLst/>
          </a:prstGeom>
        </p:spPr>
        <p:txBody>
          <a:bodyPr wrap="square">
            <a:spAutoFit/>
          </a:bodyPr>
          <a:lstStyle/>
          <a:p>
            <a:pPr>
              <a:lnSpc>
                <a:spcPct val="130000"/>
              </a:lnSpc>
            </a:pPr>
            <a:r>
              <a:rPr lang="zh-CN" altLang="en-US"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a:p>
            <a:pPr algn="just"/>
            <a:r>
              <a:rPr lang="zh-CN" altLang="en-US"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原创设计师QQ：598969553              _15"/>
          <p:cNvSpPr/>
          <p:nvPr/>
        </p:nvSpPr>
        <p:spPr>
          <a:xfrm>
            <a:off x="2114538" y="4015620"/>
            <a:ext cx="4993869" cy="781752"/>
          </a:xfrm>
          <a:prstGeom prst="rect">
            <a:avLst/>
          </a:prstGeom>
        </p:spPr>
        <p:txBody>
          <a:bodyPr wrap="square">
            <a:spAutoFit/>
          </a:bodyPr>
          <a:lstStyle/>
          <a:p>
            <a:pPr>
              <a:lnSpc>
                <a:spcPct val="130000"/>
              </a:lnSpc>
            </a:pPr>
            <a:r>
              <a:rPr lang="zh-CN" altLang="en-US"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a:p>
            <a:pPr algn="just"/>
            <a:r>
              <a:rPr lang="zh-CN" altLang="en-US"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原创设计师QQ：598969553              _16"/>
          <p:cNvSpPr/>
          <p:nvPr/>
        </p:nvSpPr>
        <p:spPr>
          <a:xfrm>
            <a:off x="2114538" y="5200515"/>
            <a:ext cx="4993869" cy="781752"/>
          </a:xfrm>
          <a:prstGeom prst="rect">
            <a:avLst/>
          </a:prstGeom>
        </p:spPr>
        <p:txBody>
          <a:bodyPr wrap="square">
            <a:spAutoFit/>
          </a:bodyPr>
          <a:lstStyle/>
          <a:p>
            <a:pPr>
              <a:lnSpc>
                <a:spcPct val="130000"/>
              </a:lnSpc>
            </a:pPr>
            <a:r>
              <a:rPr lang="zh-CN" altLang="en-US"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bg2"/>
              </a:solidFill>
              <a:latin typeface="微软雅黑" panose="020B0503020204020204" pitchFamily="34" charset="-122"/>
              <a:ea typeface="微软雅黑" panose="020B0503020204020204" pitchFamily="34" charset="-122"/>
              <a:cs typeface="Open Sans" panose="020B0606030504020204" pitchFamily="34" charset="0"/>
            </a:endParaRPr>
          </a:p>
          <a:p>
            <a:pPr algn="just"/>
            <a:r>
              <a:rPr lang="zh-CN" altLang="en-US"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200" dirty="0">
              <a:solidFill>
                <a:schemeClr val="bg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文本框 30"/>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139385" y="2667121"/>
            <a:ext cx="3935052" cy="3056108"/>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3482" tIns="16741" rIns="33482" bIns="16741" numCol="1" anchor="t" anchorCtr="0" compatLnSpc="1"/>
            <a:lstStyle/>
            <a:p>
              <a:pPr>
                <a:lnSpc>
                  <a:spcPct val="12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tx2"/>
            </a:solidFill>
            <a:ln>
              <a:noFill/>
            </a:ln>
          </p:spPr>
          <p:txBody>
            <a:bodyPr vert="horz" wrap="square" lIns="33482" tIns="16741" rIns="33482" bIns="16741" numCol="1" anchor="t" anchorCtr="0" compatLnSpc="1"/>
            <a:lstStyle/>
            <a:p>
              <a:pPr>
                <a:lnSpc>
                  <a:spcPct val="12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3482" tIns="16741" rIns="33482" bIns="16741" numCol="1" anchor="t" anchorCtr="0" compatLnSpc="1"/>
            <a:lstStyle/>
            <a:p>
              <a:pPr>
                <a:lnSpc>
                  <a:spcPct val="12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3482" tIns="16741" rIns="33482" bIns="16741" numCol="1" anchor="t" anchorCtr="0" compatLnSpc="1"/>
            <a:lstStyle/>
            <a:p>
              <a:pPr>
                <a:lnSpc>
                  <a:spcPct val="12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3482" tIns="16741" rIns="33482" bIns="16741" numCol="1" anchor="t" anchorCtr="0" compatLnSpc="1"/>
            <a:lstStyle/>
            <a:p>
              <a:pPr>
                <a:lnSpc>
                  <a:spcPct val="12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157459" y="1828629"/>
            <a:ext cx="1900227" cy="423214"/>
          </a:xfrm>
          <a:prstGeom prst="rect">
            <a:avLst/>
          </a:prstGeom>
        </p:spPr>
        <p:txBody>
          <a:bodyPr vert="horz" lIns="0" tIns="96192" rIns="0" bIns="96192"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955"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955"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100967" y="2342889"/>
            <a:ext cx="2919757" cy="581906"/>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此处添加计划扼要说明，添加简短说明文字。此处添加计划扼要说明，添加简短说明文字。</a:t>
            </a:r>
            <a:endParaRPr lang="en-US" altLang="zh-CN" sz="117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206580" y="2070595"/>
            <a:ext cx="703049" cy="703733"/>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8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262952" y="2159734"/>
            <a:ext cx="569117" cy="469668"/>
          </a:xfrm>
          <a:prstGeom prst="rect">
            <a:avLst/>
          </a:prstGeom>
        </p:spPr>
        <p:txBody>
          <a:bodyPr vert="horz" lIns="0" tIns="96192" rIns="0" bIns="96192"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65" dirty="0">
                <a:latin typeface="Arial" panose="020B0604020202020204" pitchFamily="34" charset="0"/>
                <a:ea typeface="微软雅黑" panose="020B0503020204020204" pitchFamily="34" charset="-122"/>
                <a:sym typeface="Arial" panose="020B0604020202020204" pitchFamily="34" charset="0"/>
              </a:rPr>
              <a:t>01</a:t>
            </a:r>
            <a:endParaRPr lang="es-ES_tradnl"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8397740" y="1881718"/>
            <a:ext cx="1923207" cy="370127"/>
          </a:xfrm>
          <a:prstGeom prst="rect">
            <a:avLst/>
          </a:prstGeom>
        </p:spPr>
        <p:txBody>
          <a:bodyPr vert="horz" lIns="0" tIns="96192" rIns="0" bIns="96192"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955"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955"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360777" y="2342891"/>
            <a:ext cx="2939726" cy="56846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此处添加计划扼要说明，添加简短说明文字。此处添加计划扼要说明，添加简短说明文字。</a:t>
            </a:r>
            <a:endParaRPr lang="en-US" altLang="zh-CN" sz="117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526193" y="2070595"/>
            <a:ext cx="703049" cy="703733"/>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8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7582563" y="2159734"/>
            <a:ext cx="569117" cy="469668"/>
          </a:xfrm>
          <a:prstGeom prst="rect">
            <a:avLst/>
          </a:prstGeom>
        </p:spPr>
        <p:txBody>
          <a:bodyPr vert="horz" lIns="0" tIns="96192" rIns="0" bIns="96192"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65" dirty="0">
                <a:latin typeface="Arial" panose="020B0604020202020204" pitchFamily="34" charset="0"/>
                <a:ea typeface="微软雅黑" panose="020B0503020204020204" pitchFamily="34" charset="-122"/>
                <a:sym typeface="Arial" panose="020B0604020202020204" pitchFamily="34" charset="0"/>
              </a:rPr>
              <a:t>02</a:t>
            </a:r>
            <a:endParaRPr lang="es-ES_tradnl"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2157459" y="4561686"/>
            <a:ext cx="1900227" cy="423214"/>
          </a:xfrm>
          <a:prstGeom prst="rect">
            <a:avLst/>
          </a:prstGeom>
        </p:spPr>
        <p:txBody>
          <a:bodyPr vert="horz" lIns="0" tIns="96192" rIns="0" bIns="96192"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955"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955"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100967" y="5075945"/>
            <a:ext cx="2919757" cy="58190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此处添加计划扼要说明，添加简短说明文字。此处添加计划扼要说明，添加简短说明文字。</a:t>
            </a:r>
            <a:endParaRPr lang="en-US" altLang="zh-CN" sz="117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158919" y="4803652"/>
            <a:ext cx="703049" cy="703733"/>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8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215292" y="4892790"/>
            <a:ext cx="569117" cy="469668"/>
          </a:xfrm>
          <a:prstGeom prst="rect">
            <a:avLst/>
          </a:prstGeom>
        </p:spPr>
        <p:txBody>
          <a:bodyPr vert="horz" lIns="0" tIns="96192" rIns="0" bIns="96192"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65" dirty="0">
                <a:latin typeface="Arial" panose="020B0604020202020204" pitchFamily="34" charset="0"/>
                <a:ea typeface="微软雅黑" panose="020B0503020204020204" pitchFamily="34" charset="-122"/>
                <a:sym typeface="Arial" panose="020B0604020202020204" pitchFamily="34" charset="0"/>
              </a:rPr>
              <a:t>03</a:t>
            </a:r>
            <a:endParaRPr lang="es-ES_tradnl"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8392662" y="4614775"/>
            <a:ext cx="1923207" cy="370127"/>
          </a:xfrm>
          <a:prstGeom prst="rect">
            <a:avLst/>
          </a:prstGeom>
        </p:spPr>
        <p:txBody>
          <a:bodyPr vert="horz" lIns="0" tIns="96192" rIns="0" bIns="96192"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955"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955"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355699" y="5075948"/>
            <a:ext cx="2939726" cy="56846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170" dirty="0">
                <a:solidFill>
                  <a:schemeClr val="tx2"/>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此处添加计划扼要说明，添加简短说明文字。此处添加计划扼要说明，添加简短说明文字。</a:t>
            </a:r>
            <a:endParaRPr lang="en-US" altLang="zh-CN" sz="117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526193" y="4803652"/>
            <a:ext cx="703049" cy="703733"/>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8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7582563" y="4892790"/>
            <a:ext cx="569117" cy="469668"/>
          </a:xfrm>
          <a:prstGeom prst="rect">
            <a:avLst/>
          </a:prstGeom>
        </p:spPr>
        <p:txBody>
          <a:bodyPr vert="horz" lIns="0" tIns="96192" rIns="0" bIns="96192"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65" dirty="0">
                <a:latin typeface="Arial" panose="020B0604020202020204" pitchFamily="34" charset="0"/>
                <a:ea typeface="微软雅黑" panose="020B0503020204020204" pitchFamily="34" charset="-122"/>
                <a:sym typeface="Arial" panose="020B0604020202020204" pitchFamily="34" charset="0"/>
              </a:rPr>
              <a:t>04</a:t>
            </a:r>
            <a:endParaRPr lang="es-ES_tradnl"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2000"/>
          </a:stretch>
        </a:blipFill>
        <a:effectLst/>
      </p:bgPr>
    </p:bg>
    <p:spTree>
      <p:nvGrpSpPr>
        <p:cNvPr id="1" name=""/>
        <p:cNvGrpSpPr/>
        <p:nvPr/>
      </p:nvGrpSpPr>
      <p:grpSpPr>
        <a:xfrm>
          <a:off x="0" y="0"/>
          <a:ext cx="0" cy="0"/>
          <a:chOff x="0" y="0"/>
          <a:chExt cx="0" cy="0"/>
        </a:xfrm>
      </p:grpSpPr>
      <p:sp>
        <p:nvSpPr>
          <p:cNvPr id="11" name="Freeform 8"/>
          <p:cNvSpPr/>
          <p:nvPr/>
        </p:nvSpPr>
        <p:spPr bwMode="auto">
          <a:xfrm>
            <a:off x="5239414" y="5168871"/>
            <a:ext cx="875972" cy="91658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nvGrpSpPr>
          <p:cNvPr id="12" name="组合 11"/>
          <p:cNvGrpSpPr/>
          <p:nvPr/>
        </p:nvGrpSpPr>
        <p:grpSpPr>
          <a:xfrm>
            <a:off x="5239416" y="4793733"/>
            <a:ext cx="1751943" cy="1291721"/>
            <a:chOff x="4988448" y="4346385"/>
            <a:chExt cx="1751943" cy="1291721"/>
          </a:xfrm>
        </p:grpSpPr>
        <p:sp>
          <p:nvSpPr>
            <p:cNvPr id="13" name="Freeform 6"/>
            <p:cNvSpPr/>
            <p:nvPr/>
          </p:nvSpPr>
          <p:spPr bwMode="auto">
            <a:xfrm>
              <a:off x="5864419" y="4721526"/>
              <a:ext cx="875972" cy="916580"/>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7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14" name="Freeform 7"/>
            <p:cNvSpPr/>
            <p:nvPr/>
          </p:nvSpPr>
          <p:spPr bwMode="auto">
            <a:xfrm>
              <a:off x="4988448" y="4721526"/>
              <a:ext cx="875972" cy="91658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15" name="Freeform 9"/>
            <p:cNvSpPr/>
            <p:nvPr/>
          </p:nvSpPr>
          <p:spPr bwMode="auto">
            <a:xfrm>
              <a:off x="4988448" y="4346385"/>
              <a:ext cx="1751943" cy="75608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grpSp>
        <p:nvGrpSpPr>
          <p:cNvPr id="16" name="组合 15"/>
          <p:cNvGrpSpPr/>
          <p:nvPr/>
        </p:nvGrpSpPr>
        <p:grpSpPr>
          <a:xfrm>
            <a:off x="5239416" y="3732124"/>
            <a:ext cx="1751943" cy="1289787"/>
            <a:chOff x="4988448" y="3284778"/>
            <a:chExt cx="1751943" cy="1289786"/>
          </a:xfrm>
        </p:grpSpPr>
        <p:sp>
          <p:nvSpPr>
            <p:cNvPr id="17" name="Freeform 10"/>
            <p:cNvSpPr/>
            <p:nvPr/>
          </p:nvSpPr>
          <p:spPr bwMode="auto">
            <a:xfrm>
              <a:off x="5864419" y="3659918"/>
              <a:ext cx="875972" cy="914646"/>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7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18" name="Freeform 11"/>
            <p:cNvSpPr/>
            <p:nvPr/>
          </p:nvSpPr>
          <p:spPr bwMode="auto">
            <a:xfrm>
              <a:off x="4988448" y="3659918"/>
              <a:ext cx="875972" cy="914646"/>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19" name="Freeform 12"/>
            <p:cNvSpPr/>
            <p:nvPr/>
          </p:nvSpPr>
          <p:spPr bwMode="auto">
            <a:xfrm>
              <a:off x="4988448" y="3284778"/>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sp>
        <p:nvSpPr>
          <p:cNvPr id="20" name="Freeform 15"/>
          <p:cNvSpPr/>
          <p:nvPr/>
        </p:nvSpPr>
        <p:spPr bwMode="auto">
          <a:xfrm>
            <a:off x="5239414" y="3043721"/>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nvGrpSpPr>
          <p:cNvPr id="21" name="组合 20"/>
          <p:cNvGrpSpPr/>
          <p:nvPr/>
        </p:nvGrpSpPr>
        <p:grpSpPr>
          <a:xfrm>
            <a:off x="5239416" y="2668581"/>
            <a:ext cx="1751943" cy="1291720"/>
            <a:chOff x="4988448" y="2221236"/>
            <a:chExt cx="1751943" cy="1291720"/>
          </a:xfrm>
        </p:grpSpPr>
        <p:sp>
          <p:nvSpPr>
            <p:cNvPr id="22" name="Freeform 13"/>
            <p:cNvSpPr/>
            <p:nvPr/>
          </p:nvSpPr>
          <p:spPr bwMode="auto">
            <a:xfrm>
              <a:off x="5864419" y="2596376"/>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7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23" name="Freeform 14"/>
            <p:cNvSpPr/>
            <p:nvPr/>
          </p:nvSpPr>
          <p:spPr bwMode="auto">
            <a:xfrm>
              <a:off x="4988448" y="2596376"/>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24" name="Freeform 16"/>
            <p:cNvSpPr/>
            <p:nvPr/>
          </p:nvSpPr>
          <p:spPr bwMode="auto">
            <a:xfrm>
              <a:off x="4988448" y="2221236"/>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sp>
        <p:nvSpPr>
          <p:cNvPr id="25" name="Freeform 19"/>
          <p:cNvSpPr/>
          <p:nvPr/>
        </p:nvSpPr>
        <p:spPr bwMode="auto">
          <a:xfrm>
            <a:off x="5239414" y="19821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nvGrpSpPr>
          <p:cNvPr id="26" name="组合 25"/>
          <p:cNvGrpSpPr/>
          <p:nvPr/>
        </p:nvGrpSpPr>
        <p:grpSpPr>
          <a:xfrm>
            <a:off x="5239416" y="1606973"/>
            <a:ext cx="1751943" cy="1291720"/>
            <a:chOff x="4988448" y="1159628"/>
            <a:chExt cx="1751943" cy="1291720"/>
          </a:xfrm>
        </p:grpSpPr>
        <p:sp>
          <p:nvSpPr>
            <p:cNvPr id="27" name="Freeform 17"/>
            <p:cNvSpPr/>
            <p:nvPr/>
          </p:nvSpPr>
          <p:spPr bwMode="auto">
            <a:xfrm>
              <a:off x="5864419" y="1534768"/>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7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tLang="zh-CN" sz="1350" dirty="0">
                <a:solidFill>
                  <a:schemeClr val="tx1">
                    <a:lumMod val="85000"/>
                    <a:lumOff val="15000"/>
                  </a:schemeClr>
                </a:solidFill>
              </a:endParaRPr>
            </a:p>
          </p:txBody>
        </p:sp>
        <p:sp>
          <p:nvSpPr>
            <p:cNvPr id="28" name="Freeform 18"/>
            <p:cNvSpPr/>
            <p:nvPr/>
          </p:nvSpPr>
          <p:spPr bwMode="auto">
            <a:xfrm>
              <a:off x="4988448" y="1534768"/>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29" name="Freeform 20"/>
            <p:cNvSpPr/>
            <p:nvPr/>
          </p:nvSpPr>
          <p:spPr bwMode="auto">
            <a:xfrm>
              <a:off x="4988448" y="1159628"/>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grpSp>
        <p:nvGrpSpPr>
          <p:cNvPr id="30" name="组合 29"/>
          <p:cNvGrpSpPr/>
          <p:nvPr/>
        </p:nvGrpSpPr>
        <p:grpSpPr>
          <a:xfrm>
            <a:off x="4566484" y="3231292"/>
            <a:ext cx="582047" cy="187571"/>
            <a:chOff x="4315516" y="2783946"/>
            <a:chExt cx="582047" cy="187570"/>
          </a:xfrm>
          <a:solidFill>
            <a:schemeClr val="accent1"/>
          </a:solidFill>
        </p:grpSpPr>
        <p:sp>
          <p:nvSpPr>
            <p:cNvPr id="31" name="Oval 21"/>
            <p:cNvSpPr>
              <a:spLocks noChangeArrowheads="1"/>
            </p:cNvSpPr>
            <p:nvPr/>
          </p:nvSpPr>
          <p:spPr bwMode="auto">
            <a:xfrm>
              <a:off x="4709993" y="2783946"/>
              <a:ext cx="187570" cy="1875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2" name="Freeform 22"/>
            <p:cNvSpPr/>
            <p:nvPr/>
          </p:nvSpPr>
          <p:spPr bwMode="auto">
            <a:xfrm>
              <a:off x="4356124" y="2849692"/>
              <a:ext cx="357737" cy="58011"/>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3" name="Freeform 23"/>
            <p:cNvSpPr/>
            <p:nvPr/>
          </p:nvSpPr>
          <p:spPr bwMode="auto">
            <a:xfrm>
              <a:off x="4709993" y="2849692"/>
              <a:ext cx="90884" cy="58011"/>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4" name="Oval 24"/>
            <p:cNvSpPr>
              <a:spLocks noChangeArrowheads="1"/>
            </p:cNvSpPr>
            <p:nvPr/>
          </p:nvSpPr>
          <p:spPr bwMode="auto">
            <a:xfrm>
              <a:off x="4760270" y="2834223"/>
              <a:ext cx="87017" cy="83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5" name="Oval 25"/>
            <p:cNvSpPr>
              <a:spLocks noChangeArrowheads="1"/>
            </p:cNvSpPr>
            <p:nvPr/>
          </p:nvSpPr>
          <p:spPr bwMode="auto">
            <a:xfrm>
              <a:off x="4315516" y="2840024"/>
              <a:ext cx="81216" cy="773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grpSp>
        <p:nvGrpSpPr>
          <p:cNvPr id="36" name="组合 35"/>
          <p:cNvGrpSpPr/>
          <p:nvPr/>
        </p:nvGrpSpPr>
        <p:grpSpPr>
          <a:xfrm>
            <a:off x="4566484" y="5311965"/>
            <a:ext cx="582047" cy="187571"/>
            <a:chOff x="4315516" y="4864620"/>
            <a:chExt cx="582047" cy="187570"/>
          </a:xfrm>
          <a:solidFill>
            <a:schemeClr val="accent1"/>
          </a:solidFill>
        </p:grpSpPr>
        <p:sp>
          <p:nvSpPr>
            <p:cNvPr id="37" name="Oval 26"/>
            <p:cNvSpPr>
              <a:spLocks noChangeArrowheads="1"/>
            </p:cNvSpPr>
            <p:nvPr/>
          </p:nvSpPr>
          <p:spPr bwMode="auto">
            <a:xfrm>
              <a:off x="4709993" y="4864620"/>
              <a:ext cx="187570" cy="1875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8" name="Freeform 27"/>
            <p:cNvSpPr/>
            <p:nvPr/>
          </p:nvSpPr>
          <p:spPr bwMode="auto">
            <a:xfrm>
              <a:off x="4356124" y="4928433"/>
              <a:ext cx="357737" cy="59945"/>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39" name="Freeform 28"/>
            <p:cNvSpPr/>
            <p:nvPr/>
          </p:nvSpPr>
          <p:spPr bwMode="auto">
            <a:xfrm>
              <a:off x="4709993" y="4928433"/>
              <a:ext cx="90884" cy="59945"/>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40" name="Oval 29"/>
            <p:cNvSpPr>
              <a:spLocks noChangeArrowheads="1"/>
            </p:cNvSpPr>
            <p:nvPr/>
          </p:nvSpPr>
          <p:spPr bwMode="auto">
            <a:xfrm>
              <a:off x="4760270" y="4918764"/>
              <a:ext cx="87017" cy="83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41" name="Oval 30"/>
            <p:cNvSpPr>
              <a:spLocks noChangeArrowheads="1"/>
            </p:cNvSpPr>
            <p:nvPr/>
          </p:nvSpPr>
          <p:spPr bwMode="auto">
            <a:xfrm>
              <a:off x="4315516" y="4918764"/>
              <a:ext cx="81216" cy="773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grpSp>
        <p:nvGrpSpPr>
          <p:cNvPr id="42" name="组合 41"/>
          <p:cNvGrpSpPr/>
          <p:nvPr/>
        </p:nvGrpSpPr>
        <p:grpSpPr>
          <a:xfrm>
            <a:off x="7120919" y="2179354"/>
            <a:ext cx="582047" cy="181769"/>
            <a:chOff x="6869950" y="1732007"/>
            <a:chExt cx="582047" cy="181769"/>
          </a:xfrm>
          <a:solidFill>
            <a:schemeClr val="accent1"/>
          </a:solidFill>
        </p:grpSpPr>
        <p:sp>
          <p:nvSpPr>
            <p:cNvPr id="43" name="Oval 31"/>
            <p:cNvSpPr>
              <a:spLocks noChangeArrowheads="1"/>
            </p:cNvSpPr>
            <p:nvPr/>
          </p:nvSpPr>
          <p:spPr bwMode="auto">
            <a:xfrm>
              <a:off x="6869950" y="1732007"/>
              <a:ext cx="187570" cy="1817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44" name="Freeform 32"/>
            <p:cNvSpPr/>
            <p:nvPr/>
          </p:nvSpPr>
          <p:spPr bwMode="auto">
            <a:xfrm>
              <a:off x="7051719" y="1790018"/>
              <a:ext cx="357737" cy="65746"/>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45" name="Freeform 33"/>
            <p:cNvSpPr/>
            <p:nvPr/>
          </p:nvSpPr>
          <p:spPr bwMode="auto">
            <a:xfrm>
              <a:off x="6960834" y="1790018"/>
              <a:ext cx="96686" cy="65746"/>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46" name="Oval 34"/>
            <p:cNvSpPr>
              <a:spLocks noChangeArrowheads="1"/>
            </p:cNvSpPr>
            <p:nvPr/>
          </p:nvSpPr>
          <p:spPr bwMode="auto">
            <a:xfrm>
              <a:off x="6920226" y="1782283"/>
              <a:ext cx="81216" cy="812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54" name="Oval 35"/>
            <p:cNvSpPr>
              <a:spLocks noChangeArrowheads="1"/>
            </p:cNvSpPr>
            <p:nvPr/>
          </p:nvSpPr>
          <p:spPr bwMode="auto">
            <a:xfrm>
              <a:off x="7368847" y="1782283"/>
              <a:ext cx="83150" cy="812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grpSp>
        <p:nvGrpSpPr>
          <p:cNvPr id="55" name="组合 54"/>
          <p:cNvGrpSpPr/>
          <p:nvPr/>
        </p:nvGrpSpPr>
        <p:grpSpPr>
          <a:xfrm>
            <a:off x="7120919" y="4258093"/>
            <a:ext cx="582047" cy="187571"/>
            <a:chOff x="6869950" y="3810747"/>
            <a:chExt cx="582047" cy="187570"/>
          </a:xfrm>
          <a:solidFill>
            <a:schemeClr val="accent1"/>
          </a:solidFill>
        </p:grpSpPr>
        <p:sp>
          <p:nvSpPr>
            <p:cNvPr id="56" name="Oval 36"/>
            <p:cNvSpPr>
              <a:spLocks noChangeArrowheads="1"/>
            </p:cNvSpPr>
            <p:nvPr/>
          </p:nvSpPr>
          <p:spPr bwMode="auto">
            <a:xfrm>
              <a:off x="6869950" y="3810747"/>
              <a:ext cx="187570" cy="1875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57" name="Freeform 37"/>
            <p:cNvSpPr/>
            <p:nvPr/>
          </p:nvSpPr>
          <p:spPr bwMode="auto">
            <a:xfrm>
              <a:off x="7051719" y="3874560"/>
              <a:ext cx="357737" cy="59945"/>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58" name="Freeform 38"/>
            <p:cNvSpPr/>
            <p:nvPr/>
          </p:nvSpPr>
          <p:spPr bwMode="auto">
            <a:xfrm>
              <a:off x="6960834" y="3874560"/>
              <a:ext cx="96686" cy="59945"/>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59" name="Oval 39"/>
            <p:cNvSpPr>
              <a:spLocks noChangeArrowheads="1"/>
            </p:cNvSpPr>
            <p:nvPr/>
          </p:nvSpPr>
          <p:spPr bwMode="auto">
            <a:xfrm>
              <a:off x="6920226" y="3861024"/>
              <a:ext cx="81216" cy="83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60" name="Oval 40"/>
            <p:cNvSpPr>
              <a:spLocks noChangeArrowheads="1"/>
            </p:cNvSpPr>
            <p:nvPr/>
          </p:nvSpPr>
          <p:spPr bwMode="auto">
            <a:xfrm>
              <a:off x="7368847" y="3864891"/>
              <a:ext cx="83150" cy="792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grpSp>
      <p:sp>
        <p:nvSpPr>
          <p:cNvPr id="61" name="Freeform 41"/>
          <p:cNvSpPr>
            <a:spLocks noEditPoints="1"/>
          </p:cNvSpPr>
          <p:nvPr/>
        </p:nvSpPr>
        <p:spPr bwMode="auto">
          <a:xfrm>
            <a:off x="5459858" y="5402851"/>
            <a:ext cx="353869" cy="444755"/>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62" name="Freeform 42"/>
          <p:cNvSpPr>
            <a:spLocks noEditPoints="1"/>
          </p:cNvSpPr>
          <p:nvPr/>
        </p:nvSpPr>
        <p:spPr bwMode="auto">
          <a:xfrm>
            <a:off x="5543009" y="3227426"/>
            <a:ext cx="261051" cy="53563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63" name="Freeform 43"/>
          <p:cNvSpPr>
            <a:spLocks noEditPoints="1"/>
          </p:cNvSpPr>
          <p:nvPr/>
        </p:nvSpPr>
        <p:spPr bwMode="auto">
          <a:xfrm>
            <a:off x="5519802" y="4312237"/>
            <a:ext cx="320996" cy="485363"/>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64" name="Freeform 44"/>
          <p:cNvSpPr>
            <a:spLocks noEditPoints="1"/>
          </p:cNvSpPr>
          <p:nvPr/>
        </p:nvSpPr>
        <p:spPr bwMode="auto">
          <a:xfrm>
            <a:off x="5483064" y="2206425"/>
            <a:ext cx="421549" cy="471827"/>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1440" tIns="45720" rIns="91440" bIns="45720" numCol="1" anchor="t" anchorCtr="0" compatLnSpc="1"/>
          <a:lstStyle/>
          <a:p>
            <a:endParaRPr lang="zh-CN" altLang="en-US" sz="1350">
              <a:solidFill>
                <a:schemeClr val="tx1">
                  <a:lumMod val="85000"/>
                  <a:lumOff val="15000"/>
                </a:schemeClr>
              </a:solidFill>
            </a:endParaRPr>
          </a:p>
        </p:txBody>
      </p:sp>
      <p:sp>
        <p:nvSpPr>
          <p:cNvPr id="65" name="文本框 64"/>
          <p:cNvSpPr txBox="1"/>
          <p:nvPr/>
        </p:nvSpPr>
        <p:spPr>
          <a:xfrm>
            <a:off x="4387954" y="2783655"/>
            <a:ext cx="622286" cy="584775"/>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cs typeface="Aharoni" panose="02010803020104030203" pitchFamily="2" charset="-79"/>
              </a:rPr>
              <a:t>03</a:t>
            </a:r>
            <a:endParaRPr lang="zh-CN" altLang="en-US" sz="3200" dirty="0">
              <a:solidFill>
                <a:schemeClr val="accent1"/>
              </a:solidFill>
              <a:latin typeface="Impact" panose="020B0806030902050204" pitchFamily="34" charset="0"/>
              <a:cs typeface="Aharoni" panose="02010803020104030203" pitchFamily="2" charset="-79"/>
            </a:endParaRPr>
          </a:p>
        </p:txBody>
      </p:sp>
      <p:sp>
        <p:nvSpPr>
          <p:cNvPr id="66" name="文本框 65"/>
          <p:cNvSpPr txBox="1"/>
          <p:nvPr/>
        </p:nvSpPr>
        <p:spPr>
          <a:xfrm>
            <a:off x="4097581" y="3374385"/>
            <a:ext cx="530915" cy="300210"/>
          </a:xfrm>
          <a:prstGeom prst="rect">
            <a:avLst/>
          </a:prstGeom>
          <a:noFill/>
        </p:spPr>
        <p:txBody>
          <a:bodyPr wrap="none" rtlCol="0">
            <a:spAutoFit/>
          </a:bodyPr>
          <a:lstStyle/>
          <a:p>
            <a:r>
              <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标题</a:t>
            </a:r>
            <a:endPar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7" name="文本框 66"/>
          <p:cNvSpPr txBox="1"/>
          <p:nvPr/>
        </p:nvSpPr>
        <p:spPr>
          <a:xfrm>
            <a:off x="7235005" y="1733462"/>
            <a:ext cx="609462" cy="584775"/>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cs typeface="Aharoni" panose="02010803020104030203" pitchFamily="2" charset="-79"/>
              </a:rPr>
              <a:t>04</a:t>
            </a:r>
            <a:endParaRPr lang="zh-CN" altLang="en-US" sz="3200" dirty="0">
              <a:solidFill>
                <a:schemeClr val="accent1"/>
              </a:solidFill>
              <a:latin typeface="Impact" panose="020B0806030902050204" pitchFamily="34" charset="0"/>
              <a:cs typeface="Aharoni" panose="02010803020104030203" pitchFamily="2" charset="-79"/>
            </a:endParaRPr>
          </a:p>
        </p:txBody>
      </p:sp>
      <p:sp>
        <p:nvSpPr>
          <p:cNvPr id="68" name="文本框 67"/>
          <p:cNvSpPr txBox="1"/>
          <p:nvPr/>
        </p:nvSpPr>
        <p:spPr>
          <a:xfrm>
            <a:off x="7256029" y="2357729"/>
            <a:ext cx="530915" cy="300210"/>
          </a:xfrm>
          <a:prstGeom prst="rect">
            <a:avLst/>
          </a:prstGeom>
          <a:noFill/>
        </p:spPr>
        <p:txBody>
          <a:bodyPr wrap="none" rtlCol="0">
            <a:spAutoFit/>
          </a:bodyPr>
          <a:lstStyle/>
          <a:p>
            <a:r>
              <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标题</a:t>
            </a:r>
            <a:endPar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9" name="文本框 68"/>
          <p:cNvSpPr txBox="1"/>
          <p:nvPr/>
        </p:nvSpPr>
        <p:spPr>
          <a:xfrm>
            <a:off x="4373314" y="4876897"/>
            <a:ext cx="561372" cy="584775"/>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cs typeface="Aharoni" panose="02010803020104030203" pitchFamily="2" charset="-79"/>
              </a:rPr>
              <a:t>01</a:t>
            </a:r>
            <a:endParaRPr lang="zh-CN" altLang="en-US" sz="3200" dirty="0">
              <a:solidFill>
                <a:schemeClr val="accent1"/>
              </a:solidFill>
              <a:latin typeface="Impact" panose="020B0806030902050204" pitchFamily="34" charset="0"/>
              <a:cs typeface="Aharoni" panose="02010803020104030203" pitchFamily="2" charset="-79"/>
            </a:endParaRPr>
          </a:p>
        </p:txBody>
      </p:sp>
      <p:sp>
        <p:nvSpPr>
          <p:cNvPr id="70" name="文本框 69"/>
          <p:cNvSpPr txBox="1"/>
          <p:nvPr/>
        </p:nvSpPr>
        <p:spPr>
          <a:xfrm>
            <a:off x="4060593" y="5465849"/>
            <a:ext cx="530915" cy="300210"/>
          </a:xfrm>
          <a:prstGeom prst="rect">
            <a:avLst/>
          </a:prstGeom>
          <a:noFill/>
        </p:spPr>
        <p:txBody>
          <a:bodyPr wrap="none" rtlCol="0">
            <a:spAutoFit/>
          </a:bodyPr>
          <a:lstStyle/>
          <a:p>
            <a:r>
              <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标题</a:t>
            </a:r>
            <a:endPar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71" name="文本框 70"/>
          <p:cNvSpPr txBox="1"/>
          <p:nvPr/>
        </p:nvSpPr>
        <p:spPr>
          <a:xfrm>
            <a:off x="7235006" y="3803357"/>
            <a:ext cx="611065" cy="584775"/>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cs typeface="Aharoni" panose="02010803020104030203" pitchFamily="2" charset="-79"/>
              </a:rPr>
              <a:t>02</a:t>
            </a:r>
            <a:endParaRPr lang="zh-CN" altLang="en-US" sz="3200" dirty="0">
              <a:solidFill>
                <a:schemeClr val="accent1"/>
              </a:solidFill>
              <a:latin typeface="Impact" panose="020B0806030902050204" pitchFamily="34" charset="0"/>
              <a:cs typeface="Aharoni" panose="02010803020104030203" pitchFamily="2" charset="-79"/>
            </a:endParaRPr>
          </a:p>
        </p:txBody>
      </p:sp>
      <p:sp>
        <p:nvSpPr>
          <p:cNvPr id="72" name="文本框 71"/>
          <p:cNvSpPr txBox="1"/>
          <p:nvPr/>
        </p:nvSpPr>
        <p:spPr>
          <a:xfrm>
            <a:off x="7267045" y="4372539"/>
            <a:ext cx="530915" cy="300210"/>
          </a:xfrm>
          <a:prstGeom prst="rect">
            <a:avLst/>
          </a:prstGeom>
          <a:noFill/>
        </p:spPr>
        <p:txBody>
          <a:bodyPr wrap="none" rtlCol="0">
            <a:spAutoFit/>
          </a:bodyPr>
          <a:lstStyle/>
          <a:p>
            <a:r>
              <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标题</a:t>
            </a:r>
            <a:endParaRPr lang="zh-CN" altLang="en-US" sz="13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73" name="文本框 72"/>
          <p:cNvSpPr txBox="1"/>
          <p:nvPr/>
        </p:nvSpPr>
        <p:spPr>
          <a:xfrm>
            <a:off x="1605683" y="4911756"/>
            <a:ext cx="2622548" cy="757130"/>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此处填写具体条目内容，此处填写具体条目内容，此处填写具体条目内容。此处填写具体条目内容。</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067559" y="3627085"/>
            <a:ext cx="2622548" cy="757130"/>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此处填写具体条目内容，此处填写具体条目内容，此处填写具体条目内容。此处填写具体条目内容。</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1712409" y="2827748"/>
            <a:ext cx="2622548" cy="757130"/>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此处填写具体条目内容，此处填写具体条目内容，此处填写具体条目内容。此处填写具体条目内容。</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8002145" y="1554601"/>
            <a:ext cx="2622548" cy="757130"/>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此处填写具体条目内容，此处填写具体条目内容，此处填写具体条目内容。此处填写具体条目内容。</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223792" y="260649"/>
            <a:ext cx="4176464"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rPr>
              <a:t>单击添加标题文本</a:t>
            </a:r>
            <a:endParaRPr lang="zh-CN" altLang="en-US" sz="36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50" fill="hold"/>
                                        <p:tgtEl>
                                          <p:spTgt spid="26"/>
                                        </p:tgtEl>
                                        <p:attrNameLst>
                                          <p:attrName>ppt_x</p:attrName>
                                        </p:attrNameLst>
                                      </p:cBhvr>
                                      <p:tavLst>
                                        <p:tav tm="0">
                                          <p:val>
                                            <p:strVal val="#ppt_x"/>
                                          </p:val>
                                        </p:tav>
                                        <p:tav tm="100000">
                                          <p:val>
                                            <p:strVal val="#ppt_x"/>
                                          </p:val>
                                        </p:tav>
                                      </p:tavLst>
                                    </p:anim>
                                    <p:anim calcmode="lin" valueType="num">
                                      <p:cBhvr additive="base">
                                        <p:cTn id="23" dur="25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250" fill="hold"/>
                                        <p:tgtEl>
                                          <p:spTgt spid="61"/>
                                        </p:tgtEl>
                                        <p:attrNameLst>
                                          <p:attrName>ppt_x</p:attrName>
                                        </p:attrNameLst>
                                      </p:cBhvr>
                                      <p:tavLst>
                                        <p:tav tm="0">
                                          <p:val>
                                            <p:strVal val="0-#ppt_w/2"/>
                                          </p:val>
                                        </p:tav>
                                        <p:tav tm="100000">
                                          <p:val>
                                            <p:strVal val="#ppt_x"/>
                                          </p:val>
                                        </p:tav>
                                      </p:tavLst>
                                    </p:anim>
                                    <p:anim calcmode="lin" valueType="num">
                                      <p:cBhvr additive="base">
                                        <p:cTn id="28" dur="25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50" fill="hold"/>
                                        <p:tgtEl>
                                          <p:spTgt spid="63"/>
                                        </p:tgtEl>
                                        <p:attrNameLst>
                                          <p:attrName>ppt_x</p:attrName>
                                        </p:attrNameLst>
                                      </p:cBhvr>
                                      <p:tavLst>
                                        <p:tav tm="0">
                                          <p:val>
                                            <p:strVal val="0-#ppt_w/2"/>
                                          </p:val>
                                        </p:tav>
                                        <p:tav tm="100000">
                                          <p:val>
                                            <p:strVal val="#ppt_x"/>
                                          </p:val>
                                        </p:tav>
                                      </p:tavLst>
                                    </p:anim>
                                    <p:anim calcmode="lin" valueType="num">
                                      <p:cBhvr additive="base">
                                        <p:cTn id="33" dur="25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250" fill="hold"/>
                                        <p:tgtEl>
                                          <p:spTgt spid="62"/>
                                        </p:tgtEl>
                                        <p:attrNameLst>
                                          <p:attrName>ppt_x</p:attrName>
                                        </p:attrNameLst>
                                      </p:cBhvr>
                                      <p:tavLst>
                                        <p:tav tm="0">
                                          <p:val>
                                            <p:strVal val="0-#ppt_w/2"/>
                                          </p:val>
                                        </p:tav>
                                        <p:tav tm="100000">
                                          <p:val>
                                            <p:strVal val="#ppt_x"/>
                                          </p:val>
                                        </p:tav>
                                      </p:tavLst>
                                    </p:anim>
                                    <p:anim calcmode="lin" valueType="num">
                                      <p:cBhvr additive="base">
                                        <p:cTn id="38" dur="250" fill="hold"/>
                                        <p:tgtEl>
                                          <p:spTgt spid="6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250" fill="hold"/>
                                        <p:tgtEl>
                                          <p:spTgt spid="64"/>
                                        </p:tgtEl>
                                        <p:attrNameLst>
                                          <p:attrName>ppt_x</p:attrName>
                                        </p:attrNameLst>
                                      </p:cBhvr>
                                      <p:tavLst>
                                        <p:tav tm="0">
                                          <p:val>
                                            <p:strVal val="0-#ppt_w/2"/>
                                          </p:val>
                                        </p:tav>
                                        <p:tav tm="100000">
                                          <p:val>
                                            <p:strVal val="#ppt_x"/>
                                          </p:val>
                                        </p:tav>
                                      </p:tavLst>
                                    </p:anim>
                                    <p:anim calcmode="lin" valueType="num">
                                      <p:cBhvr additive="base">
                                        <p:cTn id="43" dur="25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250"/>
                                        <p:tgtEl>
                                          <p:spTgt spid="36"/>
                                        </p:tgtEl>
                                      </p:cBhvr>
                                    </p:animEffect>
                                  </p:childTnLst>
                                </p:cTn>
                              </p:par>
                            </p:childTnLst>
                          </p:cTn>
                        </p:par>
                        <p:par>
                          <p:cTn id="48" fill="hold">
                            <p:stCondLst>
                              <p:cond delay="4500"/>
                            </p:stCondLst>
                            <p:childTnLst>
                              <p:par>
                                <p:cTn id="49" presetID="12"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p:tgtEl>
                                          <p:spTgt spid="69"/>
                                        </p:tgtEl>
                                        <p:attrNameLst>
                                          <p:attrName>ppt_y</p:attrName>
                                        </p:attrNameLst>
                                      </p:cBhvr>
                                      <p:tavLst>
                                        <p:tav tm="0">
                                          <p:val>
                                            <p:strVal val="#ppt_y-#ppt_h*1.125000"/>
                                          </p:val>
                                        </p:tav>
                                        <p:tav tm="100000">
                                          <p:val>
                                            <p:strVal val="#ppt_y"/>
                                          </p:val>
                                        </p:tav>
                                      </p:tavLst>
                                    </p:anim>
                                    <p:animEffect transition="in" filter="wipe(down)">
                                      <p:cBhvr>
                                        <p:cTn id="52" dur="500"/>
                                        <p:tgtEl>
                                          <p:spTgt spid="69"/>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p:tgtEl>
                                          <p:spTgt spid="70"/>
                                        </p:tgtEl>
                                        <p:attrNameLst>
                                          <p:attrName>ppt_y</p:attrName>
                                        </p:attrNameLst>
                                      </p:cBhvr>
                                      <p:tavLst>
                                        <p:tav tm="0">
                                          <p:val>
                                            <p:strVal val="#ppt_y+#ppt_h*1.125000"/>
                                          </p:val>
                                        </p:tav>
                                        <p:tav tm="100000">
                                          <p:val>
                                            <p:strVal val="#ppt_y"/>
                                          </p:val>
                                        </p:tav>
                                      </p:tavLst>
                                    </p:anim>
                                    <p:animEffect transition="in" filter="wipe(up)">
                                      <p:cBhvr>
                                        <p:cTn id="56" dur="500"/>
                                        <p:tgtEl>
                                          <p:spTgt spid="70"/>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250"/>
                                        <p:tgtEl>
                                          <p:spTgt spid="55"/>
                                        </p:tgtEl>
                                      </p:cBhvr>
                                    </p:animEffect>
                                  </p:childTnLst>
                                </p:cTn>
                              </p:par>
                            </p:childTnLst>
                          </p:cTn>
                        </p:par>
                        <p:par>
                          <p:cTn id="61" fill="hold">
                            <p:stCondLst>
                              <p:cond delay="5500"/>
                            </p:stCondLst>
                            <p:childTnLst>
                              <p:par>
                                <p:cTn id="62" presetID="12" presetClass="entr" presetSubtype="1" fill="hold" grpId="0"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additive="base">
                                        <p:cTn id="64" dur="500"/>
                                        <p:tgtEl>
                                          <p:spTgt spid="71"/>
                                        </p:tgtEl>
                                        <p:attrNameLst>
                                          <p:attrName>ppt_y</p:attrName>
                                        </p:attrNameLst>
                                      </p:cBhvr>
                                      <p:tavLst>
                                        <p:tav tm="0">
                                          <p:val>
                                            <p:strVal val="#ppt_y-#ppt_h*1.125000"/>
                                          </p:val>
                                        </p:tav>
                                        <p:tav tm="100000">
                                          <p:val>
                                            <p:strVal val="#ppt_y"/>
                                          </p:val>
                                        </p:tav>
                                      </p:tavLst>
                                    </p:anim>
                                    <p:animEffect transition="in" filter="wipe(down)">
                                      <p:cBhvr>
                                        <p:cTn id="65" dur="500"/>
                                        <p:tgtEl>
                                          <p:spTgt spid="71"/>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p:tgtEl>
                                          <p:spTgt spid="72"/>
                                        </p:tgtEl>
                                        <p:attrNameLst>
                                          <p:attrName>ppt_y</p:attrName>
                                        </p:attrNameLst>
                                      </p:cBhvr>
                                      <p:tavLst>
                                        <p:tav tm="0">
                                          <p:val>
                                            <p:strVal val="#ppt_y+#ppt_h*1.125000"/>
                                          </p:val>
                                        </p:tav>
                                        <p:tav tm="100000">
                                          <p:val>
                                            <p:strVal val="#ppt_y"/>
                                          </p:val>
                                        </p:tav>
                                      </p:tavLst>
                                    </p:anim>
                                    <p:animEffect transition="in" filter="wipe(up)">
                                      <p:cBhvr>
                                        <p:cTn id="69" dur="500"/>
                                        <p:tgtEl>
                                          <p:spTgt spid="72"/>
                                        </p:tgtEl>
                                      </p:cBhvr>
                                    </p:animEffect>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right)">
                                      <p:cBhvr>
                                        <p:cTn id="73" dur="250"/>
                                        <p:tgtEl>
                                          <p:spTgt spid="30"/>
                                        </p:tgtEl>
                                      </p:cBhvr>
                                    </p:animEffect>
                                  </p:childTnLst>
                                </p:cTn>
                              </p:par>
                            </p:childTnLst>
                          </p:cTn>
                        </p:par>
                        <p:par>
                          <p:cTn id="74" fill="hold">
                            <p:stCondLst>
                              <p:cond delay="6500"/>
                            </p:stCondLst>
                            <p:childTnLst>
                              <p:par>
                                <p:cTn id="75" presetID="12" presetClass="entr" presetSubtype="1"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p:tgtEl>
                                          <p:spTgt spid="65"/>
                                        </p:tgtEl>
                                        <p:attrNameLst>
                                          <p:attrName>ppt_y</p:attrName>
                                        </p:attrNameLst>
                                      </p:cBhvr>
                                      <p:tavLst>
                                        <p:tav tm="0">
                                          <p:val>
                                            <p:strVal val="#ppt_y-#ppt_h*1.125000"/>
                                          </p:val>
                                        </p:tav>
                                        <p:tav tm="100000">
                                          <p:val>
                                            <p:strVal val="#ppt_y"/>
                                          </p:val>
                                        </p:tav>
                                      </p:tavLst>
                                    </p:anim>
                                    <p:animEffect transition="in" filter="wipe(down)">
                                      <p:cBhvr>
                                        <p:cTn id="78" dur="500"/>
                                        <p:tgtEl>
                                          <p:spTgt spid="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additive="base">
                                        <p:cTn id="81" dur="500"/>
                                        <p:tgtEl>
                                          <p:spTgt spid="66"/>
                                        </p:tgtEl>
                                        <p:attrNameLst>
                                          <p:attrName>ppt_y</p:attrName>
                                        </p:attrNameLst>
                                      </p:cBhvr>
                                      <p:tavLst>
                                        <p:tav tm="0">
                                          <p:val>
                                            <p:strVal val="#ppt_y+#ppt_h*1.125000"/>
                                          </p:val>
                                        </p:tav>
                                        <p:tav tm="100000">
                                          <p:val>
                                            <p:strVal val="#ppt_y"/>
                                          </p:val>
                                        </p:tav>
                                      </p:tavLst>
                                    </p:anim>
                                    <p:animEffect transition="in" filter="wipe(up)">
                                      <p:cBhvr>
                                        <p:cTn id="82" dur="500"/>
                                        <p:tgtEl>
                                          <p:spTgt spid="66"/>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250"/>
                                        <p:tgtEl>
                                          <p:spTgt spid="42"/>
                                        </p:tgtEl>
                                      </p:cBhvr>
                                    </p:animEffect>
                                  </p:childTnLst>
                                </p:cTn>
                              </p:par>
                            </p:childTnLst>
                          </p:cTn>
                        </p:par>
                        <p:par>
                          <p:cTn id="87" fill="hold">
                            <p:stCondLst>
                              <p:cond delay="7500"/>
                            </p:stCondLst>
                            <p:childTnLst>
                              <p:par>
                                <p:cTn id="88" presetID="12" presetClass="entr" presetSubtype="1"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additive="base">
                                        <p:cTn id="90" dur="500"/>
                                        <p:tgtEl>
                                          <p:spTgt spid="67"/>
                                        </p:tgtEl>
                                        <p:attrNameLst>
                                          <p:attrName>ppt_y</p:attrName>
                                        </p:attrNameLst>
                                      </p:cBhvr>
                                      <p:tavLst>
                                        <p:tav tm="0">
                                          <p:val>
                                            <p:strVal val="#ppt_y-#ppt_h*1.125000"/>
                                          </p:val>
                                        </p:tav>
                                        <p:tav tm="100000">
                                          <p:val>
                                            <p:strVal val="#ppt_y"/>
                                          </p:val>
                                        </p:tav>
                                      </p:tavLst>
                                    </p:anim>
                                    <p:animEffect transition="in" filter="wipe(down)">
                                      <p:cBhvr>
                                        <p:cTn id="91" dur="500"/>
                                        <p:tgtEl>
                                          <p:spTgt spid="67"/>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p:tgtEl>
                                          <p:spTgt spid="68"/>
                                        </p:tgtEl>
                                        <p:attrNameLst>
                                          <p:attrName>ppt_y</p:attrName>
                                        </p:attrNameLst>
                                      </p:cBhvr>
                                      <p:tavLst>
                                        <p:tav tm="0">
                                          <p:val>
                                            <p:strVal val="#ppt_y+#ppt_h*1.125000"/>
                                          </p:val>
                                        </p:tav>
                                        <p:tav tm="100000">
                                          <p:val>
                                            <p:strVal val="#ppt_y"/>
                                          </p:val>
                                        </p:tav>
                                      </p:tavLst>
                                    </p:anim>
                                    <p:animEffect transition="in" filter="wipe(up)">
                                      <p:cBhvr>
                                        <p:cTn id="95" dur="500"/>
                                        <p:tgtEl>
                                          <p:spTgt spid="68"/>
                                        </p:tgtEl>
                                      </p:cBhvr>
                                    </p:animEffect>
                                  </p:childTnLst>
                                </p:cTn>
                              </p:par>
                            </p:childTnLst>
                          </p:cTn>
                        </p:par>
                        <p:par>
                          <p:cTn id="96" fill="hold">
                            <p:stCondLst>
                              <p:cond delay="8000"/>
                            </p:stCondLst>
                            <p:childTnLst>
                              <p:par>
                                <p:cTn id="97" presetID="12" presetClass="entr" presetSubtype="2"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250"/>
                                        <p:tgtEl>
                                          <p:spTgt spid="73"/>
                                        </p:tgtEl>
                                        <p:attrNameLst>
                                          <p:attrName>ppt_x</p:attrName>
                                        </p:attrNameLst>
                                      </p:cBhvr>
                                      <p:tavLst>
                                        <p:tav tm="0">
                                          <p:val>
                                            <p:strVal val="#ppt_x+#ppt_w*1.125000"/>
                                          </p:val>
                                        </p:tav>
                                        <p:tav tm="100000">
                                          <p:val>
                                            <p:strVal val="#ppt_x"/>
                                          </p:val>
                                        </p:tav>
                                      </p:tavLst>
                                    </p:anim>
                                    <p:animEffect transition="in" filter="wipe(left)">
                                      <p:cBhvr>
                                        <p:cTn id="100" dur="250"/>
                                        <p:tgtEl>
                                          <p:spTgt spid="73"/>
                                        </p:tgtEl>
                                      </p:cBhvr>
                                    </p:animEffect>
                                  </p:childTnLst>
                                </p:cTn>
                              </p:par>
                            </p:childTnLst>
                          </p:cTn>
                        </p:par>
                        <p:par>
                          <p:cTn id="101" fill="hold">
                            <p:stCondLst>
                              <p:cond delay="8500"/>
                            </p:stCondLst>
                            <p:childTnLst>
                              <p:par>
                                <p:cTn id="102" presetID="12" presetClass="entr" presetSubtype="8" fill="hold" grpId="0" nodeType="afterEffect">
                                  <p:stCondLst>
                                    <p:cond delay="0"/>
                                  </p:stCondLst>
                                  <p:childTnLst>
                                    <p:set>
                                      <p:cBhvr>
                                        <p:cTn id="103" dur="1" fill="hold">
                                          <p:stCondLst>
                                            <p:cond delay="0"/>
                                          </p:stCondLst>
                                        </p:cTn>
                                        <p:tgtEl>
                                          <p:spTgt spid="74"/>
                                        </p:tgtEl>
                                        <p:attrNameLst>
                                          <p:attrName>style.visibility</p:attrName>
                                        </p:attrNameLst>
                                      </p:cBhvr>
                                      <p:to>
                                        <p:strVal val="visible"/>
                                      </p:to>
                                    </p:set>
                                    <p:anim calcmode="lin" valueType="num">
                                      <p:cBhvr additive="base">
                                        <p:cTn id="104" dur="250"/>
                                        <p:tgtEl>
                                          <p:spTgt spid="74"/>
                                        </p:tgtEl>
                                        <p:attrNameLst>
                                          <p:attrName>ppt_x</p:attrName>
                                        </p:attrNameLst>
                                      </p:cBhvr>
                                      <p:tavLst>
                                        <p:tav tm="0">
                                          <p:val>
                                            <p:strVal val="#ppt_x-#ppt_w*1.125000"/>
                                          </p:val>
                                        </p:tav>
                                        <p:tav tm="100000">
                                          <p:val>
                                            <p:strVal val="#ppt_x"/>
                                          </p:val>
                                        </p:tav>
                                      </p:tavLst>
                                    </p:anim>
                                    <p:animEffect transition="in" filter="wipe(right)">
                                      <p:cBhvr>
                                        <p:cTn id="105" dur="250"/>
                                        <p:tgtEl>
                                          <p:spTgt spid="74"/>
                                        </p:tgtEl>
                                      </p:cBhvr>
                                    </p:animEffect>
                                  </p:childTnLst>
                                </p:cTn>
                              </p:par>
                            </p:childTnLst>
                          </p:cTn>
                        </p:par>
                        <p:par>
                          <p:cTn id="106" fill="hold">
                            <p:stCondLst>
                              <p:cond delay="9000"/>
                            </p:stCondLst>
                            <p:childTnLst>
                              <p:par>
                                <p:cTn id="107" presetID="12" presetClass="entr" presetSubtype="2" fill="hold" grpId="0" nodeType="after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additive="base">
                                        <p:cTn id="109" dur="250"/>
                                        <p:tgtEl>
                                          <p:spTgt spid="75"/>
                                        </p:tgtEl>
                                        <p:attrNameLst>
                                          <p:attrName>ppt_x</p:attrName>
                                        </p:attrNameLst>
                                      </p:cBhvr>
                                      <p:tavLst>
                                        <p:tav tm="0">
                                          <p:val>
                                            <p:strVal val="#ppt_x+#ppt_w*1.125000"/>
                                          </p:val>
                                        </p:tav>
                                        <p:tav tm="100000">
                                          <p:val>
                                            <p:strVal val="#ppt_x"/>
                                          </p:val>
                                        </p:tav>
                                      </p:tavLst>
                                    </p:anim>
                                    <p:animEffect transition="in" filter="wipe(left)">
                                      <p:cBhvr>
                                        <p:cTn id="110" dur="250"/>
                                        <p:tgtEl>
                                          <p:spTgt spid="75"/>
                                        </p:tgtEl>
                                      </p:cBhvr>
                                    </p:animEffect>
                                  </p:childTnLst>
                                </p:cTn>
                              </p:par>
                            </p:childTnLst>
                          </p:cTn>
                        </p:par>
                        <p:par>
                          <p:cTn id="111" fill="hold">
                            <p:stCondLst>
                              <p:cond delay="9500"/>
                            </p:stCondLst>
                            <p:childTnLst>
                              <p:par>
                                <p:cTn id="112" presetID="12" presetClass="entr" presetSubtype="8"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additive="base">
                                        <p:cTn id="114" dur="250"/>
                                        <p:tgtEl>
                                          <p:spTgt spid="76"/>
                                        </p:tgtEl>
                                        <p:attrNameLst>
                                          <p:attrName>ppt_x</p:attrName>
                                        </p:attrNameLst>
                                      </p:cBhvr>
                                      <p:tavLst>
                                        <p:tav tm="0">
                                          <p:val>
                                            <p:strVal val="#ppt_x-#ppt_w*1.125000"/>
                                          </p:val>
                                        </p:tav>
                                        <p:tav tm="100000">
                                          <p:val>
                                            <p:strVal val="#ppt_x"/>
                                          </p:val>
                                        </p:tav>
                                      </p:tavLst>
                                    </p:anim>
                                    <p:animEffect transition="in" filter="wipe(right)">
                                      <p:cBhvr>
                                        <p:cTn id="115"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p:bldP spid="66" grpId="0"/>
      <p:bldP spid="67" grpId="0"/>
      <p:bldP spid="68" grpId="0"/>
      <p:bldP spid="69" grpId="0"/>
      <p:bldP spid="70" grpId="0"/>
      <p:bldP spid="71" grpId="0"/>
      <p:bldP spid="72" grpId="0"/>
      <p:bldP spid="73" grpId="0"/>
      <p:bldP spid="74" grpId="0"/>
      <p:bldP spid="75" grpId="0"/>
      <p:bldP spid="76"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ll">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5725</Words>
  <Application>WPS 演示</Application>
  <PresentationFormat>宽屏</PresentationFormat>
  <Paragraphs>644</Paragraphs>
  <Slides>31</Slides>
  <Notes>28</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31</vt:i4>
      </vt:variant>
    </vt:vector>
  </HeadingPairs>
  <TitlesOfParts>
    <vt:vector size="63" baseType="lpstr">
      <vt:lpstr>Arial</vt:lpstr>
      <vt:lpstr>宋体</vt:lpstr>
      <vt:lpstr>Wingdings</vt:lpstr>
      <vt:lpstr>时尚中黑简体</vt:lpstr>
      <vt:lpstr>黑体</vt:lpstr>
      <vt:lpstr>微软雅黑</vt:lpstr>
      <vt:lpstr>中山行书百年纪念版</vt:lpstr>
      <vt:lpstr>Open Sans</vt:lpstr>
      <vt:lpstr>方正姚体</vt:lpstr>
      <vt:lpstr>华文隶书</vt:lpstr>
      <vt:lpstr>华文细黑</vt:lpstr>
      <vt:lpstr>Segoe Print</vt:lpstr>
      <vt:lpstr>Lato Regular</vt:lpstr>
      <vt:lpstr>FontAwesome</vt:lpstr>
      <vt:lpstr>Impact</vt:lpstr>
      <vt:lpstr>Aharoni</vt:lpstr>
      <vt:lpstr>Yu Gothic UI Semibold</vt:lpstr>
      <vt:lpstr>Tahoma</vt:lpstr>
      <vt:lpstr>Arial Unicode MS</vt:lpstr>
      <vt:lpstr>等线 Light</vt:lpstr>
      <vt:lpstr>Calibri Light</vt:lpstr>
      <vt:lpstr>等线</vt:lpstr>
      <vt:lpstr>Calibri</vt:lpstr>
      <vt:lpstr>BebasNeueBold</vt:lpstr>
      <vt:lpstr>Roboto Regular</vt:lpstr>
      <vt:lpstr>Gill Sans</vt:lpstr>
      <vt:lpstr>华文黑体</vt:lpstr>
      <vt:lpstr>Raleway Light</vt:lpstr>
      <vt:lpstr>方正中等线简体</vt:lpstr>
      <vt:lpstr>Calibri Light</vt:lpstr>
      <vt:lpstr>Helvetica Neue Condensed</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92</cp:revision>
  <dcterms:created xsi:type="dcterms:W3CDTF">2015-09-13T11:28:00Z</dcterms:created>
  <dcterms:modified xsi:type="dcterms:W3CDTF">2024-04-21T09:53:53Z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66CA5F3470A0450596AD2F83C032D76A_13</vt:lpwstr>
  </property>
</Properties>
</file>