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9"/>
  </p:handoutMasterIdLst>
  <p:sldIdLst>
    <p:sldId id="326" r:id="rId3"/>
    <p:sldId id="258" r:id="rId5"/>
    <p:sldId id="274" r:id="rId6"/>
    <p:sldId id="308" r:id="rId7"/>
    <p:sldId id="327" r:id="rId8"/>
    <p:sldId id="318" r:id="rId9"/>
    <p:sldId id="310" r:id="rId10"/>
    <p:sldId id="309" r:id="rId11"/>
    <p:sldId id="265" r:id="rId12"/>
    <p:sldId id="275" r:id="rId13"/>
    <p:sldId id="328" r:id="rId14"/>
    <p:sldId id="291" r:id="rId15"/>
    <p:sldId id="312" r:id="rId16"/>
    <p:sldId id="314" r:id="rId17"/>
    <p:sldId id="263" r:id="rId18"/>
    <p:sldId id="272" r:id="rId19"/>
    <p:sldId id="329" r:id="rId20"/>
    <p:sldId id="303" r:id="rId21"/>
    <p:sldId id="330" r:id="rId22"/>
    <p:sldId id="320" r:id="rId23"/>
    <p:sldId id="338" r:id="rId24"/>
    <p:sldId id="339" r:id="rId25"/>
    <p:sldId id="342" r:id="rId26"/>
    <p:sldId id="341" r:id="rId27"/>
    <p:sldId id="350" r:id="rId28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000000"/>
    <a:srgbClr val="0070C0"/>
    <a:srgbClr val="34495E"/>
    <a:srgbClr val="2D334C"/>
    <a:srgbClr val="00FFD9"/>
    <a:srgbClr val="56E5CB"/>
    <a:srgbClr val="2FCC71"/>
    <a:srgbClr val="54E0CC"/>
    <a:srgbClr val="349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6" autoAdjust="0"/>
    <p:restoredTop sz="90085" autoAdjust="0"/>
  </p:normalViewPr>
  <p:slideViewPr>
    <p:cSldViewPr snapToGrid="0" showGuides="1">
      <p:cViewPr varScale="1">
        <p:scale>
          <a:sx n="100" d="100"/>
          <a:sy n="100" d="100"/>
        </p:scale>
        <p:origin x="72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584"/>
    </p:cViewPr>
  </p:sorterViewPr>
  <p:notesViewPr>
    <p:cSldViewPr snapToGrid="0">
      <p:cViewPr varScale="1">
        <p:scale>
          <a:sx n="89" d="100"/>
          <a:sy n="89" d="100"/>
        </p:scale>
        <p:origin x="294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gs" Target="tags/tag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handoutMaster" Target="handoutMasters/handoutMaster1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c:spPr>
          <c:explosion val="0"/>
          <c:dPt>
            <c:idx val="0"/>
            <c:bubble3D val="0"/>
            <c:spPr>
              <a:solidFill>
                <a:schemeClr val="tx2">
                  <a:lumMod val="85000"/>
                  <a:lumOff val="1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-250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Sheet1!$A$2:$A$7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2">
                  <c:v>1st Qtr</c:v>
                </c:pt>
                <c:pt idx="3">
                  <c:v>1st Qtr</c:v>
                </c:pt>
                <c:pt idx="4">
                  <c:v>1st Qtr</c:v>
                </c:pt>
                <c:pt idx="5">
                  <c:v>1st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lang="zh-CN" sz="1800" baseline="-25000">
          <a:solidFill>
            <a:schemeClr val="bg1"/>
          </a:solidFill>
        </a:defRPr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BCCA9-A30D-417F-BEBD-2BD7496BBC5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4B627-216D-4B61-9804-49037646356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1BE9D-1C73-448E-8F64-0704D72B143D}" type="datetimeFigureOut">
              <a:rPr lang="en-US" smtClean="0"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4188" y="-11796713"/>
            <a:ext cx="22169438" cy="1247140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64175" cy="409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015C7-8F38-41B1-8973-2F32DD82FC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829961" y="4442691"/>
            <a:ext cx="2576945" cy="169949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86761" y="811571"/>
            <a:ext cx="2576945" cy="1699491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6086760" y="2689196"/>
            <a:ext cx="2576945" cy="345298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8829962" y="811571"/>
            <a:ext cx="2576945" cy="345298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688948" y="2179782"/>
            <a:ext cx="2209954" cy="1893454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293092" y="2179782"/>
            <a:ext cx="2209954" cy="1893454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758378" y="2179782"/>
            <a:ext cx="2209954" cy="1893454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223664" y="2179782"/>
            <a:ext cx="2209954" cy="189345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7501662" y="988291"/>
            <a:ext cx="1887490" cy="188749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7501662" y="3552728"/>
            <a:ext cx="1887490" cy="188749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802848" y="988291"/>
            <a:ext cx="1887490" cy="188749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2802848" y="3552728"/>
            <a:ext cx="1887490" cy="188749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152255" y="988291"/>
            <a:ext cx="1887490" cy="188749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5152255" y="3552728"/>
            <a:ext cx="1887490" cy="188749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1708726" y="3429001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902362" y="3429001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6095999" y="3429001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8289635" y="3429001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1708726" y="1235365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902362" y="1235365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095999" y="1235365"/>
            <a:ext cx="2193637" cy="2193636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8289635" y="1235365"/>
            <a:ext cx="2193637" cy="219363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113838" y="2189019"/>
            <a:ext cx="2803544" cy="194887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74618" y="2189019"/>
            <a:ext cx="2803544" cy="194887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94228" y="2189019"/>
            <a:ext cx="2803544" cy="194887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73775" cy="6858000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9282884" y="4790365"/>
            <a:ext cx="2124125" cy="147657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934200" y="4790365"/>
            <a:ext cx="2124125" cy="147657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90365"/>
            <a:ext cx="2124125" cy="147657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673590" y="1774209"/>
            <a:ext cx="4340225" cy="2442190"/>
          </a:xfrm>
        </p:spPr>
        <p:txBody>
          <a:bodyPr/>
          <a:lstStyle/>
          <a:p>
            <a:pPr lvl="0"/>
            <a:r>
              <a:rPr lang="en-US" dirty="0"/>
              <a:t>WEB DESIGN</a:t>
            </a:r>
            <a:endParaRPr lang="en-US" dirty="0"/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In in </a:t>
            </a:r>
            <a:r>
              <a:rPr lang="en-US" dirty="0" err="1"/>
              <a:t>tortor</a:t>
            </a:r>
            <a:r>
              <a:rPr lang="en-US" dirty="0"/>
              <a:t> in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dolor </a:t>
            </a:r>
            <a:r>
              <a:rPr lang="en-US" dirty="0" err="1"/>
              <a:t>nulla</a:t>
            </a:r>
            <a:r>
              <a:rPr lang="en-US" dirty="0"/>
              <a:t>, </a:t>
            </a:r>
            <a:r>
              <a:rPr lang="en-US" dirty="0" err="1"/>
              <a:t>interdum</a:t>
            </a:r>
            <a:r>
              <a:rPr lang="en-US" dirty="0"/>
              <a:t> non quam ac,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vitae </a:t>
            </a:r>
            <a:r>
              <a:rPr lang="en-US" dirty="0" err="1"/>
              <a:t>vestibulum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. In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. In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a </a:t>
            </a:r>
            <a:r>
              <a:rPr lang="en-US" dirty="0" err="1"/>
              <a:t>elit</a:t>
            </a:r>
            <a:r>
              <a:rPr lang="en-US" dirty="0"/>
              <a:t> ac, </a:t>
            </a:r>
            <a:r>
              <a:rPr lang="en-US" dirty="0" err="1"/>
              <a:t>laoreet</a:t>
            </a:r>
            <a:r>
              <a:rPr lang="en-US" dirty="0"/>
              <a:t> dictum </a:t>
            </a:r>
            <a:r>
              <a:rPr lang="en-US" dirty="0" err="1"/>
              <a:t>nulla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nisi </a:t>
            </a:r>
            <a:r>
              <a:rPr lang="en-US" dirty="0" err="1"/>
              <a:t>justo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In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ex et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nisi id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/>
              <a:t>EXAMPLES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7706207" y="2299139"/>
            <a:ext cx="4485793" cy="211383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2299139"/>
            <a:ext cx="4485793" cy="211383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485793" y="2299139"/>
            <a:ext cx="3220409" cy="211383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73775" cy="68580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18225" y="0"/>
            <a:ext cx="6073775" cy="68580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50627" y="2006222"/>
            <a:ext cx="10704394" cy="41638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159838" y="4389728"/>
            <a:ext cx="1927363" cy="1422429"/>
          </a:xfr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0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1617907" y="4386554"/>
            <a:ext cx="1927363" cy="1422429"/>
          </a:xfr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58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59838" y="2377969"/>
            <a:ext cx="1927363" cy="1422429"/>
          </a:xfr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43595"/>
            <a:ext cx="9144000" cy="594359"/>
          </a:xfrm>
        </p:spPr>
        <p:txBody>
          <a:bodyPr anchor="b">
            <a:normAutofit/>
          </a:bodyPr>
          <a:lstStyle>
            <a:lvl1pPr algn="ctr">
              <a:lnSpc>
                <a:spcPts val="43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1252727"/>
            <a:ext cx="9144000" cy="32284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Write your relevant text here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073591" y="2492602"/>
            <a:ext cx="1627526" cy="2385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Product 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073590" y="3144007"/>
            <a:ext cx="1875889" cy="79234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nyang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baraleh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617907" y="2374795"/>
            <a:ext cx="1927363" cy="1422429"/>
          </a:xfr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grpSp>
        <p:nvGrpSpPr>
          <p:cNvPr id="4" name="Group 12"/>
          <p:cNvGrpSpPr/>
          <p:nvPr userDrawn="1"/>
        </p:nvGrpSpPr>
        <p:grpSpPr>
          <a:xfrm>
            <a:off x="4061183" y="2873829"/>
            <a:ext cx="719938" cy="115322"/>
            <a:chOff x="4061183" y="2573573"/>
            <a:chExt cx="719938" cy="11532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Shape 998"/>
            <p:cNvSpPr/>
            <p:nvPr/>
          </p:nvSpPr>
          <p:spPr>
            <a:xfrm>
              <a:off x="4061183" y="257357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5" name="Shape 999"/>
            <p:cNvSpPr/>
            <p:nvPr/>
          </p:nvSpPr>
          <p:spPr>
            <a:xfrm>
              <a:off x="4211605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6" name="Shape 1000"/>
            <p:cNvSpPr/>
            <p:nvPr/>
          </p:nvSpPr>
          <p:spPr>
            <a:xfrm>
              <a:off x="4360523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7" name="Shape 1001"/>
            <p:cNvSpPr/>
            <p:nvPr/>
          </p:nvSpPr>
          <p:spPr>
            <a:xfrm>
              <a:off x="4510946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8" name="Shape 1002"/>
            <p:cNvSpPr/>
            <p:nvPr/>
          </p:nvSpPr>
          <p:spPr>
            <a:xfrm>
              <a:off x="4659864" y="257357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8" name="Group 18"/>
          <p:cNvGrpSpPr/>
          <p:nvPr userDrawn="1"/>
        </p:nvGrpSpPr>
        <p:grpSpPr>
          <a:xfrm>
            <a:off x="4060352" y="2876497"/>
            <a:ext cx="719938" cy="115322"/>
            <a:chOff x="4061183" y="2597383"/>
            <a:chExt cx="719938" cy="115322"/>
          </a:xfrm>
          <a:solidFill>
            <a:schemeClr val="accent1"/>
          </a:solidFill>
        </p:grpSpPr>
        <p:sp>
          <p:nvSpPr>
            <p:cNvPr id="20" name="Shape 1004"/>
            <p:cNvSpPr/>
            <p:nvPr/>
          </p:nvSpPr>
          <p:spPr>
            <a:xfrm>
              <a:off x="4061183" y="259738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1" name="Shape 1005"/>
            <p:cNvSpPr/>
            <p:nvPr/>
          </p:nvSpPr>
          <p:spPr>
            <a:xfrm>
              <a:off x="4211605" y="259738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2" name="Shape 1006"/>
            <p:cNvSpPr/>
            <p:nvPr/>
          </p:nvSpPr>
          <p:spPr>
            <a:xfrm>
              <a:off x="4360523" y="259738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3" name="Shape 1007"/>
            <p:cNvSpPr/>
            <p:nvPr/>
          </p:nvSpPr>
          <p:spPr>
            <a:xfrm>
              <a:off x="4510946" y="259738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4" name="Shape 1008"/>
            <p:cNvSpPr/>
            <p:nvPr/>
          </p:nvSpPr>
          <p:spPr>
            <a:xfrm>
              <a:off x="4659864" y="259738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9" name="Group 25"/>
          <p:cNvGrpSpPr/>
          <p:nvPr userDrawn="1"/>
        </p:nvGrpSpPr>
        <p:grpSpPr>
          <a:xfrm>
            <a:off x="4061183" y="4883758"/>
            <a:ext cx="719938" cy="115323"/>
            <a:chOff x="4061183" y="4583502"/>
            <a:chExt cx="719938" cy="1153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7" name="Shape 1015"/>
            <p:cNvSpPr/>
            <p:nvPr/>
          </p:nvSpPr>
          <p:spPr>
            <a:xfrm>
              <a:off x="4061183" y="4583502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8" name="Shape 1016"/>
            <p:cNvSpPr/>
            <p:nvPr/>
          </p:nvSpPr>
          <p:spPr>
            <a:xfrm>
              <a:off x="4211605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9" name="Shape 1017"/>
            <p:cNvSpPr/>
            <p:nvPr/>
          </p:nvSpPr>
          <p:spPr>
            <a:xfrm>
              <a:off x="4360523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30" name="Shape 1018"/>
            <p:cNvSpPr/>
            <p:nvPr/>
          </p:nvSpPr>
          <p:spPr>
            <a:xfrm>
              <a:off x="4510946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31" name="Shape 1019"/>
            <p:cNvSpPr/>
            <p:nvPr/>
          </p:nvSpPr>
          <p:spPr>
            <a:xfrm>
              <a:off x="4659864" y="4583502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10" name="Group 31"/>
          <p:cNvGrpSpPr/>
          <p:nvPr userDrawn="1"/>
        </p:nvGrpSpPr>
        <p:grpSpPr>
          <a:xfrm>
            <a:off x="4061183" y="4883758"/>
            <a:ext cx="571019" cy="115323"/>
            <a:chOff x="4061183" y="4583502"/>
            <a:chExt cx="571019" cy="115323"/>
          </a:xfrm>
          <a:solidFill>
            <a:schemeClr val="accent1"/>
          </a:solidFill>
        </p:grpSpPr>
        <p:sp>
          <p:nvSpPr>
            <p:cNvPr id="33" name="Shape 1021"/>
            <p:cNvSpPr/>
            <p:nvPr/>
          </p:nvSpPr>
          <p:spPr>
            <a:xfrm>
              <a:off x="4061183" y="4583502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34" name="Shape 1022"/>
            <p:cNvSpPr/>
            <p:nvPr/>
          </p:nvSpPr>
          <p:spPr>
            <a:xfrm>
              <a:off x="4211605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35" name="Shape 1023"/>
            <p:cNvSpPr/>
            <p:nvPr/>
          </p:nvSpPr>
          <p:spPr>
            <a:xfrm>
              <a:off x="4360523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36" name="Shape 1024"/>
            <p:cNvSpPr/>
            <p:nvPr/>
          </p:nvSpPr>
          <p:spPr>
            <a:xfrm>
              <a:off x="4510946" y="4583502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11" name="Group 37"/>
          <p:cNvGrpSpPr/>
          <p:nvPr userDrawn="1"/>
        </p:nvGrpSpPr>
        <p:grpSpPr>
          <a:xfrm>
            <a:off x="8599902" y="2873829"/>
            <a:ext cx="719938" cy="115322"/>
            <a:chOff x="8599902" y="2573573"/>
            <a:chExt cx="719938" cy="11532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9" name="Shape 1031"/>
            <p:cNvSpPr/>
            <p:nvPr/>
          </p:nvSpPr>
          <p:spPr>
            <a:xfrm>
              <a:off x="8599902" y="257357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0" name="Shape 1032"/>
            <p:cNvSpPr/>
            <p:nvPr/>
          </p:nvSpPr>
          <p:spPr>
            <a:xfrm>
              <a:off x="8750325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1" name="Shape 1033"/>
            <p:cNvSpPr/>
            <p:nvPr/>
          </p:nvSpPr>
          <p:spPr>
            <a:xfrm>
              <a:off x="8899243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2" name="Shape 1034"/>
            <p:cNvSpPr/>
            <p:nvPr/>
          </p:nvSpPr>
          <p:spPr>
            <a:xfrm>
              <a:off x="9049666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3" name="Shape 1035"/>
            <p:cNvSpPr/>
            <p:nvPr/>
          </p:nvSpPr>
          <p:spPr>
            <a:xfrm>
              <a:off x="9198583" y="257357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12" name="Group 43"/>
          <p:cNvGrpSpPr/>
          <p:nvPr userDrawn="1"/>
        </p:nvGrpSpPr>
        <p:grpSpPr>
          <a:xfrm>
            <a:off x="8599902" y="2873829"/>
            <a:ext cx="420597" cy="115322"/>
            <a:chOff x="8599902" y="2573573"/>
            <a:chExt cx="420597" cy="115322"/>
          </a:xfrm>
          <a:solidFill>
            <a:schemeClr val="accent1"/>
          </a:solidFill>
        </p:grpSpPr>
        <p:sp>
          <p:nvSpPr>
            <p:cNvPr id="45" name="Shape 1037"/>
            <p:cNvSpPr/>
            <p:nvPr/>
          </p:nvSpPr>
          <p:spPr>
            <a:xfrm>
              <a:off x="8599902" y="2573573"/>
              <a:ext cx="121257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6" name="Shape 1038"/>
            <p:cNvSpPr/>
            <p:nvPr/>
          </p:nvSpPr>
          <p:spPr>
            <a:xfrm>
              <a:off x="8750325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7" name="Shape 1039"/>
            <p:cNvSpPr/>
            <p:nvPr/>
          </p:nvSpPr>
          <p:spPr>
            <a:xfrm>
              <a:off x="8899243" y="2573573"/>
              <a:ext cx="121256" cy="115322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13" name="Group 48"/>
          <p:cNvGrpSpPr/>
          <p:nvPr userDrawn="1"/>
        </p:nvGrpSpPr>
        <p:grpSpPr>
          <a:xfrm>
            <a:off x="8599902" y="4887206"/>
            <a:ext cx="719938" cy="115323"/>
            <a:chOff x="8599902" y="4586950"/>
            <a:chExt cx="719938" cy="1153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0" name="Shape 1046"/>
            <p:cNvSpPr/>
            <p:nvPr/>
          </p:nvSpPr>
          <p:spPr>
            <a:xfrm>
              <a:off x="8599902" y="4586950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1" name="Shape 1047"/>
            <p:cNvSpPr/>
            <p:nvPr/>
          </p:nvSpPr>
          <p:spPr>
            <a:xfrm>
              <a:off x="8750325" y="4586950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2" name="Shape 1048"/>
            <p:cNvSpPr/>
            <p:nvPr/>
          </p:nvSpPr>
          <p:spPr>
            <a:xfrm>
              <a:off x="8899243" y="4586950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3" name="Shape 1049"/>
            <p:cNvSpPr/>
            <p:nvPr/>
          </p:nvSpPr>
          <p:spPr>
            <a:xfrm>
              <a:off x="9049666" y="4586950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4" name="Shape 1050"/>
            <p:cNvSpPr/>
            <p:nvPr/>
          </p:nvSpPr>
          <p:spPr>
            <a:xfrm>
              <a:off x="9198583" y="4586950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19" name="Group 54"/>
          <p:cNvGrpSpPr/>
          <p:nvPr userDrawn="1"/>
        </p:nvGrpSpPr>
        <p:grpSpPr>
          <a:xfrm>
            <a:off x="8599902" y="4887206"/>
            <a:ext cx="271679" cy="115323"/>
            <a:chOff x="8599902" y="4586950"/>
            <a:chExt cx="271679" cy="115323"/>
          </a:xfrm>
          <a:solidFill>
            <a:schemeClr val="accent1"/>
          </a:solidFill>
        </p:grpSpPr>
        <p:sp>
          <p:nvSpPr>
            <p:cNvPr id="56" name="Shape 1052"/>
            <p:cNvSpPr/>
            <p:nvPr/>
          </p:nvSpPr>
          <p:spPr>
            <a:xfrm>
              <a:off x="8599902" y="4586950"/>
              <a:ext cx="121257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7" name="Shape 1053"/>
            <p:cNvSpPr/>
            <p:nvPr/>
          </p:nvSpPr>
          <p:spPr>
            <a:xfrm>
              <a:off x="8750325" y="4586950"/>
              <a:ext cx="121256" cy="115323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sp>
        <p:nvSpPr>
          <p:cNvPr id="6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300206" y="3260944"/>
            <a:ext cx="482409" cy="550068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4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US" dirty="0"/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7851432" y="3260944"/>
            <a:ext cx="482409" cy="550068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4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US" dirty="0"/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300206" y="5274909"/>
            <a:ext cx="482409" cy="550068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4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US" dirty="0"/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7851432" y="5274909"/>
            <a:ext cx="482409" cy="550068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4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US" dirty="0"/>
          </a:p>
        </p:txBody>
      </p:sp>
      <p:sp>
        <p:nvSpPr>
          <p:cNvPr id="11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8607586" y="2492602"/>
            <a:ext cx="1627526" cy="2385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Product 1</a:t>
            </a:r>
            <a:endParaRPr lang="en-US" dirty="0"/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8607585" y="3144007"/>
            <a:ext cx="1875889" cy="79234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nyang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baraleh</a:t>
            </a:r>
            <a:endParaRPr lang="en-US" dirty="0"/>
          </a:p>
        </p:txBody>
      </p:sp>
      <p:sp>
        <p:nvSpPr>
          <p:cNvPr id="1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073591" y="4525753"/>
            <a:ext cx="1627526" cy="2385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Product 1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073590" y="5177158"/>
            <a:ext cx="1875889" cy="79234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nyang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baraleh</a:t>
            </a:r>
            <a:endParaRPr lang="en-US" dirty="0"/>
          </a:p>
        </p:txBody>
      </p:sp>
      <p:sp>
        <p:nvSpPr>
          <p:cNvPr id="119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8607586" y="4525753"/>
            <a:ext cx="1627526" cy="2385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Product 1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8607585" y="5177158"/>
            <a:ext cx="1875889" cy="79234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nyang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baraleh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5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animBg="1"/>
      <p:bldP spid="61" grpId="0" animBg="1" build="p">
        <p:tmplLst>
          <p:tmpl lvl="0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2" grpId="0" animBg="1" build="p">
        <p:tmplLst>
          <p:tmpl lvl="0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3" grpId="0" animBg="1" build="p">
        <p:tmplLst>
          <p:tmpl lvl="0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4" grpId="0" animBg="1" build="p">
        <p:tmplLst>
          <p:tmpl lvl="0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6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0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43595"/>
            <a:ext cx="9144000" cy="594359"/>
          </a:xfrm>
        </p:spPr>
        <p:txBody>
          <a:bodyPr anchor="b">
            <a:noAutofit/>
          </a:bodyPr>
          <a:lstStyle>
            <a:lvl1pPr algn="ctr">
              <a:lnSpc>
                <a:spcPts val="43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52727"/>
            <a:ext cx="9144000" cy="32284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496374" y="3205215"/>
            <a:ext cx="1711569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Polytron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5496374" y="3420476"/>
            <a:ext cx="1711569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General Manager</a:t>
            </a:r>
            <a:endParaRPr lang="en-US" dirty="0"/>
          </a:p>
        </p:txBody>
      </p:sp>
      <p:sp>
        <p:nvSpPr>
          <p:cNvPr id="22" name="Shape 113"/>
          <p:cNvSpPr/>
          <p:nvPr userDrawn="1"/>
        </p:nvSpPr>
        <p:spPr>
          <a:xfrm>
            <a:off x="4876623" y="3836205"/>
            <a:ext cx="0" cy="144680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23" name="Shape 114"/>
          <p:cNvSpPr/>
          <p:nvPr userDrawn="1"/>
        </p:nvSpPr>
        <p:spPr>
          <a:xfrm>
            <a:off x="6784062" y="5004343"/>
            <a:ext cx="0" cy="150388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24" name="Shape 115"/>
          <p:cNvSpPr/>
          <p:nvPr userDrawn="1"/>
        </p:nvSpPr>
        <p:spPr>
          <a:xfrm>
            <a:off x="2924944" y="5004343"/>
            <a:ext cx="0" cy="301333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1" name="Shape 125"/>
          <p:cNvSpPr/>
          <p:nvPr userDrawn="1"/>
        </p:nvSpPr>
        <p:spPr>
          <a:xfrm flipV="1">
            <a:off x="2947178" y="3975178"/>
            <a:ext cx="1929067" cy="0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2" name="Shape 126"/>
          <p:cNvSpPr/>
          <p:nvPr userDrawn="1"/>
        </p:nvSpPr>
        <p:spPr>
          <a:xfrm>
            <a:off x="2949309" y="3969611"/>
            <a:ext cx="0" cy="150388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3" name="Shape 128"/>
          <p:cNvSpPr/>
          <p:nvPr userDrawn="1"/>
        </p:nvSpPr>
        <p:spPr>
          <a:xfrm>
            <a:off x="4877819" y="3975178"/>
            <a:ext cx="1910422" cy="0"/>
          </a:xfrm>
          <a:prstGeom prst="rect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4" name="Shape 129"/>
          <p:cNvSpPr/>
          <p:nvPr userDrawn="1"/>
        </p:nvSpPr>
        <p:spPr>
          <a:xfrm>
            <a:off x="6790849" y="3969611"/>
            <a:ext cx="0" cy="150388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5" name="Shape 130"/>
          <p:cNvSpPr/>
          <p:nvPr userDrawn="1"/>
        </p:nvSpPr>
        <p:spPr>
          <a:xfrm flipV="1">
            <a:off x="5240054" y="5156362"/>
            <a:ext cx="1542469" cy="0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6" name="Shape 131"/>
          <p:cNvSpPr/>
          <p:nvPr userDrawn="1"/>
        </p:nvSpPr>
        <p:spPr>
          <a:xfrm>
            <a:off x="5234909" y="5150795"/>
            <a:ext cx="0" cy="150388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7" name="Shape 132"/>
          <p:cNvSpPr/>
          <p:nvPr userDrawn="1"/>
        </p:nvSpPr>
        <p:spPr>
          <a:xfrm>
            <a:off x="6784096" y="5156362"/>
            <a:ext cx="1542469" cy="0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38" name="Shape 133"/>
          <p:cNvSpPr/>
          <p:nvPr userDrawn="1"/>
        </p:nvSpPr>
        <p:spPr>
          <a:xfrm>
            <a:off x="8330893" y="5150795"/>
            <a:ext cx="0" cy="150388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4438990" y="2925666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 dirty="0"/>
              <a:t>CLICK</a:t>
            </a:r>
            <a:endParaRPr lang="en-GB" dirty="0"/>
          </a:p>
        </p:txBody>
      </p:sp>
      <p:sp>
        <p:nvSpPr>
          <p:cNvPr id="45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2500611" y="4107255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GB" dirty="0"/>
              <a:t>CLICK</a:t>
            </a:r>
            <a:endParaRPr lang="en-GB" dirty="0"/>
          </a:p>
        </p:txBody>
      </p:sp>
      <p:sp>
        <p:nvSpPr>
          <p:cNvPr id="46" name="Picture Placeholder 7"/>
          <p:cNvSpPr>
            <a:spLocks noGrp="1"/>
          </p:cNvSpPr>
          <p:nvPr>
            <p:ph type="pic" sz="quarter" idx="24" hasCustomPrompt="1"/>
          </p:nvPr>
        </p:nvSpPr>
        <p:spPr>
          <a:xfrm>
            <a:off x="6339124" y="4126305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GB" dirty="0"/>
              <a:t>CLICK</a:t>
            </a:r>
            <a:endParaRPr lang="en-GB" dirty="0"/>
          </a:p>
        </p:txBody>
      </p:sp>
      <p:sp>
        <p:nvSpPr>
          <p:cNvPr id="47" name="Picture Placeholder 7"/>
          <p:cNvSpPr>
            <a:spLocks noGrp="1"/>
          </p:cNvSpPr>
          <p:nvPr>
            <p:ph type="pic" sz="quarter" idx="25" hasCustomPrompt="1"/>
          </p:nvPr>
        </p:nvSpPr>
        <p:spPr>
          <a:xfrm>
            <a:off x="4786164" y="5287419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GB" dirty="0"/>
              <a:t>CLICK</a:t>
            </a:r>
            <a:endParaRPr lang="en-GB" dirty="0"/>
          </a:p>
          <a:p>
            <a:endParaRPr lang="en-GB" dirty="0"/>
          </a:p>
        </p:txBody>
      </p:sp>
      <p:sp>
        <p:nvSpPr>
          <p:cNvPr id="48" name="Picture Placeholder 7"/>
          <p:cNvSpPr>
            <a:spLocks noGrp="1"/>
          </p:cNvSpPr>
          <p:nvPr>
            <p:ph type="pic" sz="quarter" idx="26" hasCustomPrompt="1"/>
          </p:nvPr>
        </p:nvSpPr>
        <p:spPr>
          <a:xfrm>
            <a:off x="7886910" y="5287419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GB" dirty="0"/>
              <a:t>CLICK</a:t>
            </a:r>
            <a:endParaRPr lang="en-GB" dirty="0"/>
          </a:p>
        </p:txBody>
      </p:sp>
      <p:sp>
        <p:nvSpPr>
          <p:cNvPr id="49" name="Picture Placeholder 7"/>
          <p:cNvSpPr>
            <a:spLocks noGrp="1"/>
          </p:cNvSpPr>
          <p:nvPr>
            <p:ph type="pic" sz="quarter" idx="27" hasCustomPrompt="1"/>
          </p:nvPr>
        </p:nvSpPr>
        <p:spPr>
          <a:xfrm>
            <a:off x="2470044" y="5287419"/>
            <a:ext cx="896112" cy="89290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GB" dirty="0"/>
              <a:t>CLICK</a:t>
            </a:r>
            <a:endParaRPr lang="en-GB" dirty="0"/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3586629" y="4373615"/>
            <a:ext cx="1711569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Maspion</a:t>
            </a:r>
            <a:endParaRPr lang="en-US" dirty="0"/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86629" y="4588876"/>
            <a:ext cx="1711569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Finance Manager</a:t>
            </a:r>
            <a:endParaRPr lang="en-US" dirty="0"/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5859282" y="5567415"/>
            <a:ext cx="1711569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Mrs. </a:t>
            </a:r>
            <a:r>
              <a:rPr lang="en-US" dirty="0" err="1"/>
              <a:t>Meneer</a:t>
            </a:r>
            <a:endParaRPr lang="en-US" dirty="0"/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5859282" y="5782676"/>
            <a:ext cx="1711569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Inside Manager</a:t>
            </a:r>
            <a:endParaRPr lang="en-US" dirty="0"/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8969481" y="5567415"/>
            <a:ext cx="1201091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Aiwa</a:t>
            </a:r>
            <a:endParaRPr lang="en-US" dirty="0"/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8969481" y="5782676"/>
            <a:ext cx="1201091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Outside Manager</a:t>
            </a:r>
            <a:endParaRPr lang="en-US" dirty="0"/>
          </a:p>
        </p:txBody>
      </p:sp>
      <p:sp>
        <p:nvSpPr>
          <p:cNvPr id="89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3580533" y="5567415"/>
            <a:ext cx="1737809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Appliek</a:t>
            </a:r>
            <a:endParaRPr lang="en-US" dirty="0"/>
          </a:p>
        </p:txBody>
      </p:sp>
      <p:sp>
        <p:nvSpPr>
          <p:cNvPr id="90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3580533" y="5782676"/>
            <a:ext cx="1737809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Cloud Manager</a:t>
            </a:r>
            <a:endParaRPr lang="en-US" dirty="0"/>
          </a:p>
        </p:txBody>
      </p:sp>
      <p:sp>
        <p:nvSpPr>
          <p:cNvPr id="91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7446438" y="4373615"/>
            <a:ext cx="1737809" cy="22804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Tosibak</a:t>
            </a:r>
            <a:endParaRPr lang="en-US" dirty="0"/>
          </a:p>
        </p:txBody>
      </p:sp>
      <p:sp>
        <p:nvSpPr>
          <p:cNvPr id="92" name="Text Placeholder 5"/>
          <p:cNvSpPr>
            <a:spLocks noGrp="1"/>
          </p:cNvSpPr>
          <p:nvPr>
            <p:ph type="body" sz="quarter" idx="37" hasCustomPrompt="1"/>
          </p:nvPr>
        </p:nvSpPr>
        <p:spPr>
          <a:xfrm>
            <a:off x="7446438" y="4588876"/>
            <a:ext cx="1737809" cy="1866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Data Manager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animBg="1"/>
      <p:bldP spid="23" grpId="0" animBg="1"/>
      <p:bldP spid="24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8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12943" y="0"/>
            <a:ext cx="2843784" cy="6858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12943" y="3002506"/>
            <a:ext cx="2843784" cy="385549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272579" y="4203440"/>
            <a:ext cx="586935" cy="587829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18536" y="4203440"/>
            <a:ext cx="586935" cy="587829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896005" y="4203440"/>
            <a:ext cx="586935" cy="587829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570D-31D0-406A-93A5-5EFEBF050DD3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C7D6-411A-4BC4-9872-84CBB1BCEBE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533042" y="2844002"/>
            <a:ext cx="2119086" cy="29754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533042" y="3309265"/>
            <a:ext cx="2783189" cy="168997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conseSed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quae </a:t>
            </a:r>
            <a:r>
              <a:rPr lang="en-US" dirty="0" err="1"/>
              <a:t>conseSed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volupue</a:t>
            </a:r>
            <a:r>
              <a:rPr lang="en-US" dirty="0"/>
              <a:t> </a:t>
            </a:r>
            <a:r>
              <a:rPr lang="en-US" dirty="0" err="1"/>
              <a:t>laudan</a:t>
            </a:r>
            <a:endParaRPr lang="en-US" dirty="0"/>
          </a:p>
          <a:p>
            <a:pPr lvl="0"/>
            <a:r>
              <a:rPr lang="en-US" dirty="0" err="1"/>
              <a:t>conseSed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quae 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934827" y="2874080"/>
            <a:ext cx="1248229" cy="20229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Skills</a:t>
            </a:r>
            <a:endParaRPr lang="en-US" dirty="0"/>
          </a:p>
        </p:txBody>
      </p:sp>
      <p:grpSp>
        <p:nvGrpSpPr>
          <p:cNvPr id="4" name="Group 12"/>
          <p:cNvGrpSpPr/>
          <p:nvPr userDrawn="1"/>
        </p:nvGrpSpPr>
        <p:grpSpPr>
          <a:xfrm>
            <a:off x="1571497" y="5793908"/>
            <a:ext cx="238253" cy="240442"/>
            <a:chOff x="9621317" y="8549286"/>
            <a:chExt cx="683649" cy="689930"/>
          </a:xfrm>
        </p:grpSpPr>
        <p:sp>
          <p:nvSpPr>
            <p:cNvPr id="14" name="Shape 486"/>
            <p:cNvSpPr/>
            <p:nvPr/>
          </p:nvSpPr>
          <p:spPr>
            <a:xfrm>
              <a:off x="9621317" y="8549286"/>
              <a:ext cx="683649" cy="689930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5" name="Shape 487"/>
            <p:cNvSpPr/>
            <p:nvPr/>
          </p:nvSpPr>
          <p:spPr>
            <a:xfrm>
              <a:off x="9873327" y="8736427"/>
              <a:ext cx="167950" cy="30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3757"/>
                  </a:moveTo>
                  <a:lnTo>
                    <a:pt x="15430" y="3757"/>
                  </a:lnTo>
                  <a:cubicBezTo>
                    <a:pt x="14702" y="3757"/>
                    <a:pt x="13885" y="4288"/>
                    <a:pt x="13885" y="5002"/>
                  </a:cubicBezTo>
                  <a:lnTo>
                    <a:pt x="13885" y="7478"/>
                  </a:lnTo>
                  <a:lnTo>
                    <a:pt x="21600" y="7478"/>
                  </a:lnTo>
                  <a:lnTo>
                    <a:pt x="21600" y="11004"/>
                  </a:lnTo>
                  <a:lnTo>
                    <a:pt x="13885" y="11004"/>
                  </a:lnTo>
                  <a:lnTo>
                    <a:pt x="13885" y="21600"/>
                  </a:lnTo>
                  <a:lnTo>
                    <a:pt x="6602" y="21600"/>
                  </a:lnTo>
                  <a:lnTo>
                    <a:pt x="6602" y="11004"/>
                  </a:lnTo>
                  <a:lnTo>
                    <a:pt x="0" y="11004"/>
                  </a:lnTo>
                  <a:lnTo>
                    <a:pt x="0" y="7478"/>
                  </a:lnTo>
                  <a:lnTo>
                    <a:pt x="6602" y="7478"/>
                  </a:lnTo>
                  <a:lnTo>
                    <a:pt x="6602" y="5401"/>
                  </a:lnTo>
                  <a:cubicBezTo>
                    <a:pt x="6602" y="2424"/>
                    <a:pt x="10324" y="0"/>
                    <a:pt x="15430" y="0"/>
                  </a:cubicBezTo>
                  <a:lnTo>
                    <a:pt x="21600" y="0"/>
                  </a:lnTo>
                  <a:cubicBezTo>
                    <a:pt x="21600" y="0"/>
                    <a:pt x="21600" y="3757"/>
                    <a:pt x="21600" y="375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7" name="Group 15"/>
          <p:cNvGrpSpPr/>
          <p:nvPr userDrawn="1"/>
        </p:nvGrpSpPr>
        <p:grpSpPr>
          <a:xfrm>
            <a:off x="1571497" y="6138071"/>
            <a:ext cx="238253" cy="240442"/>
            <a:chOff x="9621317" y="9359820"/>
            <a:chExt cx="683649" cy="689930"/>
          </a:xfrm>
        </p:grpSpPr>
        <p:sp>
          <p:nvSpPr>
            <p:cNvPr id="17" name="Shape 490"/>
            <p:cNvSpPr/>
            <p:nvPr/>
          </p:nvSpPr>
          <p:spPr>
            <a:xfrm>
              <a:off x="9621317" y="9359820"/>
              <a:ext cx="683649" cy="689930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Shape 491"/>
            <p:cNvSpPr/>
            <p:nvPr/>
          </p:nvSpPr>
          <p:spPr>
            <a:xfrm>
              <a:off x="9821445" y="9565477"/>
              <a:ext cx="312704" cy="25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7"/>
                  </a:moveTo>
                  <a:cubicBezTo>
                    <a:pt x="20804" y="2992"/>
                    <a:pt x="19950" y="3284"/>
                    <a:pt x="19054" y="3416"/>
                  </a:cubicBezTo>
                  <a:cubicBezTo>
                    <a:pt x="19970" y="2741"/>
                    <a:pt x="20673" y="1673"/>
                    <a:pt x="21003" y="400"/>
                  </a:cubicBezTo>
                  <a:cubicBezTo>
                    <a:pt x="20147" y="1023"/>
                    <a:pt x="19198" y="1478"/>
                    <a:pt x="18189" y="1722"/>
                  </a:cubicBezTo>
                  <a:cubicBezTo>
                    <a:pt x="17381" y="661"/>
                    <a:pt x="16229" y="0"/>
                    <a:pt x="14955" y="0"/>
                  </a:cubicBezTo>
                  <a:cubicBezTo>
                    <a:pt x="12507" y="0"/>
                    <a:pt x="10524" y="2442"/>
                    <a:pt x="10524" y="5451"/>
                  </a:cubicBezTo>
                  <a:cubicBezTo>
                    <a:pt x="10524" y="5879"/>
                    <a:pt x="10562" y="6297"/>
                    <a:pt x="10638" y="6697"/>
                  </a:cubicBezTo>
                  <a:cubicBezTo>
                    <a:pt x="6956" y="6467"/>
                    <a:pt x="3689" y="4296"/>
                    <a:pt x="1504" y="998"/>
                  </a:cubicBezTo>
                  <a:cubicBezTo>
                    <a:pt x="1122" y="1802"/>
                    <a:pt x="903" y="2741"/>
                    <a:pt x="903" y="3740"/>
                  </a:cubicBezTo>
                  <a:cubicBezTo>
                    <a:pt x="903" y="5632"/>
                    <a:pt x="1686" y="7299"/>
                    <a:pt x="2875" y="8280"/>
                  </a:cubicBezTo>
                  <a:cubicBezTo>
                    <a:pt x="2150" y="8248"/>
                    <a:pt x="1466" y="8005"/>
                    <a:pt x="868" y="7598"/>
                  </a:cubicBezTo>
                  <a:cubicBezTo>
                    <a:pt x="868" y="7619"/>
                    <a:pt x="868" y="7643"/>
                    <a:pt x="868" y="7664"/>
                  </a:cubicBezTo>
                  <a:cubicBezTo>
                    <a:pt x="868" y="10308"/>
                    <a:pt x="2396" y="12510"/>
                    <a:pt x="4423" y="13011"/>
                  </a:cubicBezTo>
                  <a:cubicBezTo>
                    <a:pt x="4051" y="13136"/>
                    <a:pt x="3660" y="13202"/>
                    <a:pt x="3255" y="13202"/>
                  </a:cubicBezTo>
                  <a:cubicBezTo>
                    <a:pt x="2970" y="13202"/>
                    <a:pt x="2693" y="13167"/>
                    <a:pt x="2421" y="13105"/>
                  </a:cubicBezTo>
                  <a:cubicBezTo>
                    <a:pt x="2985" y="15272"/>
                    <a:pt x="4622" y="16848"/>
                    <a:pt x="6560" y="16893"/>
                  </a:cubicBezTo>
                  <a:cubicBezTo>
                    <a:pt x="5043" y="18354"/>
                    <a:pt x="3134" y="19227"/>
                    <a:pt x="1057" y="19227"/>
                  </a:cubicBezTo>
                  <a:cubicBezTo>
                    <a:pt x="700" y="19227"/>
                    <a:pt x="348" y="19200"/>
                    <a:pt x="0" y="19151"/>
                  </a:cubicBezTo>
                  <a:cubicBezTo>
                    <a:pt x="1961" y="20699"/>
                    <a:pt x="4290" y="21600"/>
                    <a:pt x="6793" y="21600"/>
                  </a:cubicBezTo>
                  <a:cubicBezTo>
                    <a:pt x="14944" y="21600"/>
                    <a:pt x="19402" y="13293"/>
                    <a:pt x="19402" y="6084"/>
                  </a:cubicBezTo>
                  <a:cubicBezTo>
                    <a:pt x="19402" y="5848"/>
                    <a:pt x="19398" y="5615"/>
                    <a:pt x="19389" y="5378"/>
                  </a:cubicBezTo>
                  <a:cubicBezTo>
                    <a:pt x="20254" y="4609"/>
                    <a:pt x="21005" y="3649"/>
                    <a:pt x="21600" y="255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613904" y="2808722"/>
            <a:ext cx="3054096" cy="305642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908781" y="3313154"/>
            <a:ext cx="1300320" cy="21154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05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Adobe Photoshop</a:t>
            </a:r>
            <a:endParaRPr lang="en-US" dirty="0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331283" y="3693781"/>
            <a:ext cx="425366" cy="165538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ts val="1400"/>
              </a:lnSpc>
              <a:buNone/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62%</a:t>
            </a:r>
            <a:endParaRPr lang="en-US" dirty="0"/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67847" y="5810539"/>
            <a:ext cx="1186867" cy="19705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agam_banda90</a:t>
            </a:r>
            <a:endParaRPr lang="en-US" dirty="0"/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967847" y="6163674"/>
            <a:ext cx="1415467" cy="19705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banda_keren1990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4903049" y="3539541"/>
            <a:ext cx="2183551" cy="65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 userDrawn="1"/>
        </p:nvSpPr>
        <p:spPr>
          <a:xfrm>
            <a:off x="4903049" y="3538569"/>
            <a:ext cx="1628964" cy="65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 Placeholder 5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908781" y="3980284"/>
            <a:ext cx="1300320" cy="21154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05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Adobe Photoshop</a:t>
            </a:r>
            <a:endParaRPr lang="en-US" dirty="0"/>
          </a:p>
        </p:txBody>
      </p:sp>
      <p:sp>
        <p:nvSpPr>
          <p:cNvPr id="78" name="Text Placeholder 5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5888364" y="4360911"/>
            <a:ext cx="425366" cy="165538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ts val="1400"/>
              </a:lnSpc>
              <a:buNone/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50%</a:t>
            </a:r>
            <a:endParaRPr lang="en-US" dirty="0"/>
          </a:p>
        </p:txBody>
      </p:sp>
      <p:sp>
        <p:nvSpPr>
          <p:cNvPr id="80" name="Rectangle 79"/>
          <p:cNvSpPr/>
          <p:nvPr userDrawn="1"/>
        </p:nvSpPr>
        <p:spPr>
          <a:xfrm>
            <a:off x="4903049" y="4206671"/>
            <a:ext cx="2183551" cy="65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 userDrawn="1"/>
        </p:nvSpPr>
        <p:spPr>
          <a:xfrm>
            <a:off x="4903050" y="4205699"/>
            <a:ext cx="1197714" cy="65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 Placeholder 5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4908781" y="4637569"/>
            <a:ext cx="1300320" cy="21154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05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Adobe Photoshop</a:t>
            </a:r>
            <a:endParaRPr lang="en-US" dirty="0"/>
          </a:p>
        </p:txBody>
      </p:sp>
      <p:sp>
        <p:nvSpPr>
          <p:cNvPr id="83" name="Text Placeholder 5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6700377" y="5018196"/>
            <a:ext cx="425366" cy="165538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ts val="1400"/>
              </a:lnSpc>
              <a:buNone/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90%</a:t>
            </a:r>
            <a:endParaRPr lang="en-US" dirty="0"/>
          </a:p>
        </p:txBody>
      </p:sp>
      <p:sp>
        <p:nvSpPr>
          <p:cNvPr id="85" name="Rectangle 84"/>
          <p:cNvSpPr/>
          <p:nvPr userDrawn="1"/>
        </p:nvSpPr>
        <p:spPr>
          <a:xfrm>
            <a:off x="4903049" y="4863956"/>
            <a:ext cx="2183551" cy="65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 userDrawn="1"/>
        </p:nvSpPr>
        <p:spPr>
          <a:xfrm>
            <a:off x="4903049" y="4862984"/>
            <a:ext cx="2016864" cy="65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Placeholder 5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5265520" y="5810539"/>
            <a:ext cx="1186867" cy="19705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agam_banda90</a:t>
            </a:r>
            <a:endParaRPr lang="en-US" dirty="0"/>
          </a:p>
        </p:txBody>
      </p:sp>
      <p:sp>
        <p:nvSpPr>
          <p:cNvPr id="37" name="Text Placeholder 5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5265520" y="6163674"/>
            <a:ext cx="1415467" cy="19705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banda_keren1990</a:t>
            </a:r>
            <a:endParaRPr lang="en-US" dirty="0"/>
          </a:p>
        </p:txBody>
      </p:sp>
      <p:grpSp>
        <p:nvGrpSpPr>
          <p:cNvPr id="9" name="Group 3"/>
          <p:cNvGrpSpPr/>
          <p:nvPr userDrawn="1"/>
        </p:nvGrpSpPr>
        <p:grpSpPr>
          <a:xfrm>
            <a:off x="4869170" y="5793908"/>
            <a:ext cx="238253" cy="240442"/>
            <a:chOff x="4869170" y="4688420"/>
            <a:chExt cx="238253" cy="240442"/>
          </a:xfrm>
        </p:grpSpPr>
        <p:sp>
          <p:nvSpPr>
            <p:cNvPr id="29" name="Shape 486"/>
            <p:cNvSpPr/>
            <p:nvPr/>
          </p:nvSpPr>
          <p:spPr>
            <a:xfrm>
              <a:off x="4869170" y="4688420"/>
              <a:ext cx="238253" cy="240442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Shape 1186"/>
            <p:cNvSpPr/>
            <p:nvPr userDrawn="1"/>
          </p:nvSpPr>
          <p:spPr>
            <a:xfrm>
              <a:off x="4922922" y="4737866"/>
              <a:ext cx="137669" cy="121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41" y="15188"/>
                  </a:moveTo>
                  <a:cubicBezTo>
                    <a:pt x="8905" y="14174"/>
                    <a:pt x="8222" y="13317"/>
                    <a:pt x="8222" y="11485"/>
                  </a:cubicBezTo>
                  <a:cubicBezTo>
                    <a:pt x="8222" y="10385"/>
                    <a:pt x="8875" y="10744"/>
                    <a:pt x="9161" y="8730"/>
                  </a:cubicBezTo>
                  <a:cubicBezTo>
                    <a:pt x="9279" y="7894"/>
                    <a:pt x="9855" y="8716"/>
                    <a:pt x="9966" y="6808"/>
                  </a:cubicBezTo>
                  <a:cubicBezTo>
                    <a:pt x="9966" y="6047"/>
                    <a:pt x="9651" y="5858"/>
                    <a:pt x="9651" y="5858"/>
                  </a:cubicBezTo>
                  <a:cubicBezTo>
                    <a:pt x="9651" y="5858"/>
                    <a:pt x="9811" y="4733"/>
                    <a:pt x="9873" y="3867"/>
                  </a:cubicBezTo>
                  <a:cubicBezTo>
                    <a:pt x="9951" y="2788"/>
                    <a:pt x="9396" y="0"/>
                    <a:pt x="6431" y="0"/>
                  </a:cubicBezTo>
                  <a:cubicBezTo>
                    <a:pt x="3466" y="0"/>
                    <a:pt x="2909" y="2788"/>
                    <a:pt x="2987" y="3867"/>
                  </a:cubicBezTo>
                  <a:cubicBezTo>
                    <a:pt x="3050" y="4733"/>
                    <a:pt x="3210" y="5858"/>
                    <a:pt x="3210" y="5858"/>
                  </a:cubicBezTo>
                  <a:cubicBezTo>
                    <a:pt x="3210" y="5858"/>
                    <a:pt x="2895" y="6047"/>
                    <a:pt x="2895" y="6808"/>
                  </a:cubicBezTo>
                  <a:cubicBezTo>
                    <a:pt x="3005" y="8716"/>
                    <a:pt x="3582" y="7894"/>
                    <a:pt x="3700" y="8730"/>
                  </a:cubicBezTo>
                  <a:cubicBezTo>
                    <a:pt x="3987" y="10744"/>
                    <a:pt x="4639" y="10385"/>
                    <a:pt x="4639" y="11485"/>
                  </a:cubicBezTo>
                  <a:cubicBezTo>
                    <a:pt x="4639" y="13317"/>
                    <a:pt x="3956" y="14174"/>
                    <a:pt x="1819" y="15188"/>
                  </a:cubicBezTo>
                  <a:cubicBezTo>
                    <a:pt x="1169" y="15497"/>
                    <a:pt x="0" y="15976"/>
                    <a:pt x="0" y="17129"/>
                  </a:cubicBezTo>
                  <a:lnTo>
                    <a:pt x="0" y="21600"/>
                  </a:lnTo>
                  <a:lnTo>
                    <a:pt x="15005" y="21600"/>
                  </a:lnTo>
                  <a:cubicBezTo>
                    <a:pt x="15005" y="21600"/>
                    <a:pt x="15005" y="18955"/>
                    <a:pt x="15005" y="18248"/>
                  </a:cubicBezTo>
                  <a:cubicBezTo>
                    <a:pt x="15005" y="17196"/>
                    <a:pt x="13184" y="16207"/>
                    <a:pt x="11041" y="15188"/>
                  </a:cubicBezTo>
                  <a:close/>
                  <a:moveTo>
                    <a:pt x="21600" y="21600"/>
                  </a:moveTo>
                  <a:cubicBezTo>
                    <a:pt x="21600" y="21600"/>
                    <a:pt x="21557" y="16953"/>
                    <a:pt x="21307" y="16471"/>
                  </a:cubicBezTo>
                  <a:cubicBezTo>
                    <a:pt x="20935" y="15754"/>
                    <a:pt x="20071" y="15261"/>
                    <a:pt x="18463" y="14498"/>
                  </a:cubicBezTo>
                  <a:cubicBezTo>
                    <a:pt x="16861" y="13736"/>
                    <a:pt x="16349" y="13094"/>
                    <a:pt x="16349" y="11720"/>
                  </a:cubicBezTo>
                  <a:cubicBezTo>
                    <a:pt x="16349" y="10894"/>
                    <a:pt x="16838" y="11164"/>
                    <a:pt x="17053" y="9653"/>
                  </a:cubicBezTo>
                  <a:cubicBezTo>
                    <a:pt x="17142" y="9026"/>
                    <a:pt x="17574" y="9643"/>
                    <a:pt x="17657" y="8212"/>
                  </a:cubicBezTo>
                  <a:cubicBezTo>
                    <a:pt x="17657" y="7642"/>
                    <a:pt x="17420" y="7499"/>
                    <a:pt x="17420" y="7499"/>
                  </a:cubicBezTo>
                  <a:cubicBezTo>
                    <a:pt x="17420" y="7499"/>
                    <a:pt x="17541" y="6656"/>
                    <a:pt x="17588" y="6006"/>
                  </a:cubicBezTo>
                  <a:cubicBezTo>
                    <a:pt x="17646" y="5197"/>
                    <a:pt x="17229" y="3106"/>
                    <a:pt x="15005" y="3106"/>
                  </a:cubicBezTo>
                  <a:cubicBezTo>
                    <a:pt x="12781" y="3106"/>
                    <a:pt x="12365" y="5197"/>
                    <a:pt x="12422" y="6006"/>
                  </a:cubicBezTo>
                  <a:cubicBezTo>
                    <a:pt x="12469" y="6656"/>
                    <a:pt x="12589" y="7499"/>
                    <a:pt x="12589" y="7499"/>
                  </a:cubicBezTo>
                  <a:cubicBezTo>
                    <a:pt x="12589" y="7499"/>
                    <a:pt x="12353" y="7642"/>
                    <a:pt x="12353" y="8212"/>
                  </a:cubicBezTo>
                  <a:cubicBezTo>
                    <a:pt x="12437" y="9643"/>
                    <a:pt x="12868" y="9026"/>
                    <a:pt x="12957" y="9653"/>
                  </a:cubicBezTo>
                  <a:cubicBezTo>
                    <a:pt x="13173" y="11164"/>
                    <a:pt x="13662" y="10894"/>
                    <a:pt x="13662" y="11720"/>
                  </a:cubicBezTo>
                  <a:cubicBezTo>
                    <a:pt x="13662" y="12655"/>
                    <a:pt x="13424" y="13250"/>
                    <a:pt x="12768" y="13776"/>
                  </a:cubicBezTo>
                  <a:cubicBezTo>
                    <a:pt x="16268" y="15766"/>
                    <a:pt x="16737" y="16172"/>
                    <a:pt x="16737" y="17952"/>
                  </a:cubicBezTo>
                  <a:lnTo>
                    <a:pt x="16737" y="21600"/>
                  </a:lnTo>
                  <a:cubicBezTo>
                    <a:pt x="16737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lnSpc>
                  <a:spcPct val="100000"/>
                </a:lnSpc>
                <a:spcBef>
                  <a:spcPts val="4500"/>
                </a:spcBef>
                <a:defRPr sz="2500">
                  <a:latin typeface="Aleo Light"/>
                  <a:ea typeface="Aleo Light"/>
                  <a:cs typeface="Aleo Light"/>
                  <a:sym typeface="Aleo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Group 6"/>
          <p:cNvGrpSpPr/>
          <p:nvPr userDrawn="1"/>
        </p:nvGrpSpPr>
        <p:grpSpPr>
          <a:xfrm>
            <a:off x="4869170" y="6138071"/>
            <a:ext cx="238253" cy="240442"/>
            <a:chOff x="4869170" y="5032583"/>
            <a:chExt cx="238253" cy="240442"/>
          </a:xfrm>
        </p:grpSpPr>
        <p:sp>
          <p:nvSpPr>
            <p:cNvPr id="32" name="Shape 490"/>
            <p:cNvSpPr/>
            <p:nvPr/>
          </p:nvSpPr>
          <p:spPr>
            <a:xfrm>
              <a:off x="4869170" y="5032583"/>
              <a:ext cx="238253" cy="240442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Shape 384"/>
            <p:cNvSpPr/>
            <p:nvPr userDrawn="1"/>
          </p:nvSpPr>
          <p:spPr>
            <a:xfrm>
              <a:off x="4941970" y="5106636"/>
              <a:ext cx="95289" cy="9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6" grpId="0" animBg="1"/>
      <p:bldP spid="7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0" grpId="0" animBg="1"/>
      <p:bldP spid="81" grpId="0" animBg="1"/>
      <p:bldP spid="8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animBg="1"/>
      <p:bldP spid="86" grpId="0" animBg="1"/>
      <p:bldP spid="3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315353" y="2178554"/>
            <a:ext cx="4611266" cy="224443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65383" y="2178554"/>
            <a:ext cx="4611266" cy="224443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27"/>
          <p:cNvSpPr>
            <a:spLocks noGrp="1"/>
          </p:cNvSpPr>
          <p:nvPr>
            <p:ph type="pic" sz="quarter" idx="11"/>
          </p:nvPr>
        </p:nvSpPr>
        <p:spPr>
          <a:xfrm>
            <a:off x="2438399" y="0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27"/>
          <p:cNvSpPr>
            <a:spLocks noGrp="1"/>
          </p:cNvSpPr>
          <p:nvPr>
            <p:ph type="pic" sz="quarter" idx="12"/>
          </p:nvPr>
        </p:nvSpPr>
        <p:spPr>
          <a:xfrm>
            <a:off x="4876797" y="0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7315196" y="0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27"/>
          <p:cNvSpPr>
            <a:spLocks noGrp="1"/>
          </p:cNvSpPr>
          <p:nvPr>
            <p:ph type="pic" sz="quarter" idx="14"/>
          </p:nvPr>
        </p:nvSpPr>
        <p:spPr>
          <a:xfrm>
            <a:off x="9753591" y="0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7"/>
          <p:cNvSpPr>
            <a:spLocks noGrp="1"/>
          </p:cNvSpPr>
          <p:nvPr>
            <p:ph type="pic" sz="quarter" idx="15"/>
          </p:nvPr>
        </p:nvSpPr>
        <p:spPr>
          <a:xfrm>
            <a:off x="0" y="1714499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27"/>
          <p:cNvSpPr>
            <a:spLocks noGrp="1"/>
          </p:cNvSpPr>
          <p:nvPr>
            <p:ph type="pic" sz="quarter" idx="16"/>
          </p:nvPr>
        </p:nvSpPr>
        <p:spPr>
          <a:xfrm>
            <a:off x="2438399" y="1714499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7"/>
          <p:cNvSpPr>
            <a:spLocks noGrp="1"/>
          </p:cNvSpPr>
          <p:nvPr>
            <p:ph type="pic" sz="quarter" idx="17"/>
          </p:nvPr>
        </p:nvSpPr>
        <p:spPr>
          <a:xfrm>
            <a:off x="4876797" y="1714499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27"/>
          <p:cNvSpPr>
            <a:spLocks noGrp="1"/>
          </p:cNvSpPr>
          <p:nvPr>
            <p:ph type="pic" sz="quarter" idx="18"/>
          </p:nvPr>
        </p:nvSpPr>
        <p:spPr>
          <a:xfrm>
            <a:off x="7315196" y="1714499"/>
            <a:ext cx="2438401" cy="1714501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27"/>
          <p:cNvSpPr>
            <a:spLocks noGrp="1"/>
          </p:cNvSpPr>
          <p:nvPr>
            <p:ph type="pic" sz="quarter" idx="19"/>
          </p:nvPr>
        </p:nvSpPr>
        <p:spPr>
          <a:xfrm>
            <a:off x="9753591" y="1714499"/>
            <a:ext cx="2438401" cy="171450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7730836" y="2262909"/>
            <a:ext cx="2401455" cy="240145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059709" y="2262909"/>
            <a:ext cx="2401455" cy="240145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895272" y="2262909"/>
            <a:ext cx="2401455" cy="240145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210719" y="3242209"/>
            <a:ext cx="2551688" cy="255168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429593" y="3242209"/>
            <a:ext cx="2551688" cy="2551688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820156" y="3242209"/>
            <a:ext cx="2551688" cy="25516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688948" y="2179782"/>
            <a:ext cx="2209954" cy="2789382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293092" y="2179782"/>
            <a:ext cx="2209954" cy="278938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758378" y="2179782"/>
            <a:ext cx="2209954" cy="2789382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223664" y="2179782"/>
            <a:ext cx="2209954" cy="278938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30203"/>
            <a:ext cx="9144000" cy="594359"/>
          </a:xfrm>
        </p:spPr>
        <p:txBody>
          <a:bodyPr anchor="b">
            <a:normAutofit/>
          </a:bodyPr>
          <a:lstStyle>
            <a:lvl1pPr algn="ctr">
              <a:lnSpc>
                <a:spcPts val="43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451721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Banda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3004869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Perlak</a:t>
            </a:r>
            <a:endParaRPr lang="en-US" dirty="0"/>
          </a:p>
          <a:p>
            <a:pPr lvl="0"/>
            <a:r>
              <a:rPr lang="en-US" dirty="0"/>
              <a:t>Web Designer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606265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Mrs. </a:t>
            </a:r>
            <a:r>
              <a:rPr lang="en-US" dirty="0" err="1"/>
              <a:t>Langsa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6162098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Lhok</a:t>
            </a:r>
            <a:endParaRPr lang="en-US" dirty="0"/>
          </a:p>
          <a:p>
            <a:pPr lvl="0"/>
            <a:r>
              <a:rPr lang="en-US" dirty="0" err="1"/>
              <a:t>Manteinece</a:t>
            </a:r>
            <a:endParaRPr lang="en-US" dirty="0"/>
          </a:p>
        </p:txBody>
      </p:sp>
      <p:sp>
        <p:nvSpPr>
          <p:cNvPr id="76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7706562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Jamuan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9251783" y="3293683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Mrs. </a:t>
            </a:r>
            <a:r>
              <a:rPr lang="en-US" dirty="0" err="1"/>
              <a:t>Grugok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78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1451721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Nisam</a:t>
            </a:r>
            <a:r>
              <a:rPr lang="en-US" dirty="0"/>
              <a:t> CT</a:t>
            </a:r>
            <a:endParaRPr lang="en-US" dirty="0"/>
          </a:p>
          <a:p>
            <a:pPr lvl="0"/>
            <a:r>
              <a:rPr lang="en-US" dirty="0"/>
              <a:t>Photoshop</a:t>
            </a:r>
            <a:endParaRPr lang="en-US" dirty="0"/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3004869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Mrs. </a:t>
            </a:r>
            <a:r>
              <a:rPr lang="en-US" dirty="0" err="1"/>
              <a:t>Aluepapeun</a:t>
            </a:r>
            <a:endParaRPr lang="en-US" dirty="0"/>
          </a:p>
          <a:p>
            <a:pPr lvl="0"/>
            <a:r>
              <a:rPr lang="en-US" dirty="0" err="1"/>
              <a:t>Powerpoint</a:t>
            </a:r>
            <a:endParaRPr lang="en-US" dirty="0"/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4606265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Lung </a:t>
            </a:r>
            <a:r>
              <a:rPr lang="en-US" dirty="0" err="1"/>
              <a:t>Putu</a:t>
            </a:r>
            <a:endParaRPr lang="en-US" dirty="0"/>
          </a:p>
          <a:p>
            <a:pPr lvl="0"/>
            <a:r>
              <a:rPr lang="en-US" dirty="0" err="1"/>
              <a:t>Cervice</a:t>
            </a:r>
            <a:endParaRPr lang="en-US" dirty="0"/>
          </a:p>
        </p:txBody>
      </p:sp>
      <p:sp>
        <p:nvSpPr>
          <p:cNvPr id="81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6162098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Banda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7706562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Mr. </a:t>
            </a:r>
            <a:r>
              <a:rPr lang="en-US" dirty="0" err="1"/>
              <a:t>Bungkaih</a:t>
            </a:r>
            <a:endParaRPr lang="en-US" dirty="0"/>
          </a:p>
          <a:p>
            <a:pPr lvl="0"/>
            <a:r>
              <a:rPr lang="en-US" dirty="0" err="1"/>
              <a:t>Webc</a:t>
            </a:r>
            <a:r>
              <a:rPr lang="en-US" dirty="0"/>
              <a:t> Designer</a:t>
            </a:r>
            <a:endParaRPr lang="en-US" dirty="0"/>
          </a:p>
        </p:txBody>
      </p:sp>
      <p:sp>
        <p:nvSpPr>
          <p:cNvPr id="83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9251783" y="5457677"/>
            <a:ext cx="1411149" cy="625898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600"/>
              </a:lnSpc>
              <a:buNone/>
              <a:defRPr sz="10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Mrs. </a:t>
            </a:r>
            <a:r>
              <a:rPr lang="en-US" dirty="0" err="1"/>
              <a:t>Perlak</a:t>
            </a:r>
            <a:endParaRPr lang="en-US" dirty="0"/>
          </a:p>
          <a:p>
            <a:pPr lvl="0"/>
            <a:r>
              <a:rPr lang="en-US" dirty="0"/>
              <a:t>Graphic Designer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1526790" y="1838460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77599" y="1828935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3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4666192" y="1833697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4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213206" y="1828934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5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7778733" y="1835284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6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9324741" y="1835284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7" name="Picture Placeholder 7"/>
          <p:cNvSpPr>
            <a:spLocks noGrp="1"/>
          </p:cNvSpPr>
          <p:nvPr>
            <p:ph type="pic" sz="quarter" idx="20"/>
          </p:nvPr>
        </p:nvSpPr>
        <p:spPr>
          <a:xfrm>
            <a:off x="1526790" y="4013805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8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3077599" y="4004280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69" name="Picture Placeholder 7"/>
          <p:cNvSpPr>
            <a:spLocks noGrp="1"/>
          </p:cNvSpPr>
          <p:nvPr>
            <p:ph type="pic" sz="quarter" idx="22"/>
          </p:nvPr>
        </p:nvSpPr>
        <p:spPr>
          <a:xfrm>
            <a:off x="4666192" y="4009042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70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6213206" y="4004279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71" name="Picture Placeholder 7"/>
          <p:cNvSpPr>
            <a:spLocks noGrp="1"/>
          </p:cNvSpPr>
          <p:nvPr>
            <p:ph type="pic" sz="quarter" idx="24"/>
          </p:nvPr>
        </p:nvSpPr>
        <p:spPr>
          <a:xfrm>
            <a:off x="7778733" y="4010629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72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9324741" y="4020154"/>
            <a:ext cx="1362456" cy="13617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7" Type="http://schemas.openxmlformats.org/officeDocument/2006/relationships/theme" Target="../theme/theme1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EC0E2CE-A60B-4555-A074-D44014FFDBE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C9C1B9D8-FCF6-4F6C-98B8-173DD838B9B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5.jpeg"/><Relationship Id="rId1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9346187" y="5453475"/>
            <a:ext cx="2286000" cy="71120"/>
            <a:chOff x="0" y="3474720"/>
            <a:chExt cx="10261600" cy="71120"/>
          </a:xfrm>
        </p:grpSpPr>
        <p:sp>
          <p:nvSpPr>
            <p:cNvPr id="15" name="Rectangle 14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273803" y="5744130"/>
            <a:ext cx="412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/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ligula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</a:t>
            </a:r>
            <a:endParaRPr lang="en-US" sz="1200" dirty="0"/>
          </a:p>
        </p:txBody>
      </p:sp>
      <p:sp useBgFill="1">
        <p:nvSpPr>
          <p:cNvPr id="5" name="矩形 4"/>
          <p:cNvSpPr/>
          <p:nvPr/>
        </p:nvSpPr>
        <p:spPr>
          <a:xfrm>
            <a:off x="4202859" y="4948006"/>
            <a:ext cx="5143328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1626253" y="2112367"/>
            <a:ext cx="9320134" cy="36317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</a:rPr>
              <a:t>FASHION   SHOW</a:t>
            </a:r>
            <a:endParaRPr lang="en-US" sz="11500" dirty="0">
              <a:solidFill>
                <a:schemeClr val="bg1"/>
              </a:solidFill>
            </a:endParaRPr>
          </a:p>
        </p:txBody>
      </p:sp>
      <p:sp useBgFill="1">
        <p:nvSpPr>
          <p:cNvPr id="9" name="矩形 8"/>
          <p:cNvSpPr/>
          <p:nvPr/>
        </p:nvSpPr>
        <p:spPr>
          <a:xfrm>
            <a:off x="3327636" y="3094445"/>
            <a:ext cx="5801374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矩形 30"/>
          <p:cNvSpPr/>
          <p:nvPr/>
        </p:nvSpPr>
        <p:spPr>
          <a:xfrm>
            <a:off x="3327636" y="4813715"/>
            <a:ext cx="5801374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682836" y="0"/>
            <a:ext cx="2840182" cy="68580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rot="5400000">
            <a:off x="6208053" y="2336638"/>
            <a:ext cx="45719" cy="683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63046" y="2166668"/>
            <a:ext cx="1735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STRATEGY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965737" y="3726305"/>
            <a:ext cx="569167" cy="56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90661" y="382622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63034" y="3726305"/>
            <a:ext cx="1631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COMMITMENTS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63034" y="4034082"/>
            <a:ext cx="2605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965737" y="4768355"/>
            <a:ext cx="569167" cy="56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90661" y="48682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4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3034" y="4768355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DELIVERY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63034" y="5076132"/>
            <a:ext cx="2605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18503" y="2547354"/>
            <a:ext cx="569167" cy="56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743427" y="264727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4444" y="2547354"/>
            <a:ext cx="1285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LEADERSHIP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5043" y="2855131"/>
            <a:ext cx="2605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18503" y="3589404"/>
            <a:ext cx="569167" cy="56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43427" y="368932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4177" y="3589404"/>
            <a:ext cx="2496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PLANNING &amp;  EXECUTION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5043" y="3897181"/>
            <a:ext cx="2605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682836" y="0"/>
            <a:ext cx="2840182" cy="6858000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rot="5400000">
            <a:off x="6073141" y="3004444"/>
            <a:ext cx="45719" cy="683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70720" y="2114014"/>
            <a:ext cx="20505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4 REASONS 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BUSINESS 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WITH US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48" name="Text Placeholder 13"/>
          <p:cNvSpPr txBox="1"/>
          <p:nvPr/>
        </p:nvSpPr>
        <p:spPr>
          <a:xfrm>
            <a:off x="565057" y="2572904"/>
            <a:ext cx="2028825" cy="272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PRODUCT QUALITY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49" name="Text Placeholder 6"/>
          <p:cNvSpPr txBox="1"/>
          <p:nvPr/>
        </p:nvSpPr>
        <p:spPr>
          <a:xfrm>
            <a:off x="371087" y="2883165"/>
            <a:ext cx="2224055" cy="57631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perspiciatis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omnis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isqte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natus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error sit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voluptatem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accusantium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701675" y="2209800"/>
            <a:ext cx="1745147" cy="1594314"/>
            <a:chOff x="2950979" y="3669086"/>
            <a:chExt cx="3823555" cy="3493086"/>
          </a:xfrm>
        </p:grpSpPr>
        <p:sp>
          <p:nvSpPr>
            <p:cNvPr id="51" name="Shape 187"/>
            <p:cNvSpPr/>
            <p:nvPr/>
          </p:nvSpPr>
          <p:spPr>
            <a:xfrm>
              <a:off x="2950979" y="3669086"/>
              <a:ext cx="3823555" cy="34930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2" name="Shape 196"/>
            <p:cNvSpPr/>
            <p:nvPr/>
          </p:nvSpPr>
          <p:spPr>
            <a:xfrm>
              <a:off x="5423947" y="5317732"/>
              <a:ext cx="1344812" cy="108935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3" name="Shape 197"/>
            <p:cNvSpPr/>
            <p:nvPr/>
          </p:nvSpPr>
          <p:spPr>
            <a:xfrm rot="10800000" flipH="1">
              <a:off x="5848808" y="5546480"/>
              <a:ext cx="520665" cy="56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52" y="12792"/>
                  </a:moveTo>
                  <a:cubicBezTo>
                    <a:pt x="18886" y="13126"/>
                    <a:pt x="18469" y="13292"/>
                    <a:pt x="18000" y="13292"/>
                  </a:cubicBezTo>
                  <a:lnTo>
                    <a:pt x="13051" y="13292"/>
                  </a:lnTo>
                  <a:cubicBezTo>
                    <a:pt x="13051" y="13794"/>
                    <a:pt x="13275" y="14484"/>
                    <a:pt x="13725" y="15362"/>
                  </a:cubicBezTo>
                  <a:cubicBezTo>
                    <a:pt x="14175" y="16241"/>
                    <a:pt x="14400" y="16936"/>
                    <a:pt x="14400" y="17446"/>
                  </a:cubicBezTo>
                  <a:cubicBezTo>
                    <a:pt x="14400" y="18294"/>
                    <a:pt x="14250" y="18922"/>
                    <a:pt x="13950" y="19328"/>
                  </a:cubicBezTo>
                  <a:cubicBezTo>
                    <a:pt x="13650" y="19735"/>
                    <a:pt x="13051" y="19938"/>
                    <a:pt x="12151" y="19938"/>
                  </a:cubicBezTo>
                  <a:cubicBezTo>
                    <a:pt x="11906" y="19714"/>
                    <a:pt x="11728" y="19345"/>
                    <a:pt x="11615" y="18834"/>
                  </a:cubicBezTo>
                  <a:cubicBezTo>
                    <a:pt x="11503" y="18324"/>
                    <a:pt x="11360" y="17781"/>
                    <a:pt x="11186" y="17205"/>
                  </a:cubicBezTo>
                  <a:cubicBezTo>
                    <a:pt x="11014" y="16631"/>
                    <a:pt x="10735" y="16156"/>
                    <a:pt x="10350" y="15784"/>
                  </a:cubicBezTo>
                  <a:cubicBezTo>
                    <a:pt x="10144" y="15585"/>
                    <a:pt x="9783" y="15191"/>
                    <a:pt x="9267" y="14603"/>
                  </a:cubicBezTo>
                  <a:cubicBezTo>
                    <a:pt x="9230" y="14560"/>
                    <a:pt x="9122" y="14430"/>
                    <a:pt x="8944" y="14214"/>
                  </a:cubicBezTo>
                  <a:cubicBezTo>
                    <a:pt x="8766" y="13997"/>
                    <a:pt x="8618" y="13820"/>
                    <a:pt x="8501" y="13681"/>
                  </a:cubicBezTo>
                  <a:cubicBezTo>
                    <a:pt x="8384" y="13543"/>
                    <a:pt x="8222" y="13359"/>
                    <a:pt x="8016" y="13130"/>
                  </a:cubicBezTo>
                  <a:cubicBezTo>
                    <a:pt x="7809" y="12900"/>
                    <a:pt x="7622" y="12710"/>
                    <a:pt x="7454" y="12559"/>
                  </a:cubicBezTo>
                  <a:cubicBezTo>
                    <a:pt x="7284" y="12407"/>
                    <a:pt x="7104" y="12254"/>
                    <a:pt x="6912" y="12098"/>
                  </a:cubicBezTo>
                  <a:cubicBezTo>
                    <a:pt x="6720" y="11942"/>
                    <a:pt x="6533" y="11825"/>
                    <a:pt x="6350" y="11748"/>
                  </a:cubicBezTo>
                  <a:cubicBezTo>
                    <a:pt x="6167" y="11670"/>
                    <a:pt x="6000" y="11631"/>
                    <a:pt x="5850" y="11631"/>
                  </a:cubicBezTo>
                  <a:lnTo>
                    <a:pt x="5401" y="11631"/>
                  </a:lnTo>
                  <a:lnTo>
                    <a:pt x="5401" y="3323"/>
                  </a:lnTo>
                  <a:lnTo>
                    <a:pt x="5850" y="3323"/>
                  </a:lnTo>
                  <a:cubicBezTo>
                    <a:pt x="5972" y="3323"/>
                    <a:pt x="6120" y="3310"/>
                    <a:pt x="6293" y="3284"/>
                  </a:cubicBezTo>
                  <a:cubicBezTo>
                    <a:pt x="6467" y="3258"/>
                    <a:pt x="6621" y="3230"/>
                    <a:pt x="6758" y="3200"/>
                  </a:cubicBezTo>
                  <a:cubicBezTo>
                    <a:pt x="6893" y="3169"/>
                    <a:pt x="7071" y="3122"/>
                    <a:pt x="7292" y="3057"/>
                  </a:cubicBezTo>
                  <a:cubicBezTo>
                    <a:pt x="7512" y="2992"/>
                    <a:pt x="7676" y="2942"/>
                    <a:pt x="7784" y="2908"/>
                  </a:cubicBezTo>
                  <a:cubicBezTo>
                    <a:pt x="7892" y="2873"/>
                    <a:pt x="8058" y="2819"/>
                    <a:pt x="8283" y="2745"/>
                  </a:cubicBezTo>
                  <a:cubicBezTo>
                    <a:pt x="8508" y="2672"/>
                    <a:pt x="8645" y="2626"/>
                    <a:pt x="8691" y="2609"/>
                  </a:cubicBezTo>
                  <a:cubicBezTo>
                    <a:pt x="10669" y="1977"/>
                    <a:pt x="12272" y="1662"/>
                    <a:pt x="13501" y="1662"/>
                  </a:cubicBezTo>
                  <a:lnTo>
                    <a:pt x="15300" y="1662"/>
                  </a:lnTo>
                  <a:cubicBezTo>
                    <a:pt x="16116" y="1662"/>
                    <a:pt x="16754" y="1839"/>
                    <a:pt x="17213" y="2194"/>
                  </a:cubicBezTo>
                  <a:cubicBezTo>
                    <a:pt x="17673" y="2548"/>
                    <a:pt x="17902" y="3094"/>
                    <a:pt x="17902" y="3830"/>
                  </a:cubicBezTo>
                  <a:cubicBezTo>
                    <a:pt x="17902" y="4055"/>
                    <a:pt x="17878" y="4297"/>
                    <a:pt x="17832" y="4556"/>
                  </a:cubicBezTo>
                  <a:cubicBezTo>
                    <a:pt x="18113" y="4695"/>
                    <a:pt x="18336" y="4922"/>
                    <a:pt x="18499" y="5238"/>
                  </a:cubicBezTo>
                  <a:cubicBezTo>
                    <a:pt x="18664" y="5554"/>
                    <a:pt x="18746" y="5872"/>
                    <a:pt x="18746" y="6192"/>
                  </a:cubicBezTo>
                  <a:cubicBezTo>
                    <a:pt x="18746" y="6512"/>
                    <a:pt x="18662" y="6811"/>
                    <a:pt x="18493" y="7088"/>
                  </a:cubicBezTo>
                  <a:cubicBezTo>
                    <a:pt x="18990" y="7520"/>
                    <a:pt x="19238" y="8034"/>
                    <a:pt x="19238" y="8632"/>
                  </a:cubicBezTo>
                  <a:cubicBezTo>
                    <a:pt x="19238" y="8848"/>
                    <a:pt x="19191" y="9089"/>
                    <a:pt x="19098" y="9352"/>
                  </a:cubicBezTo>
                  <a:cubicBezTo>
                    <a:pt x="19004" y="9617"/>
                    <a:pt x="18886" y="9822"/>
                    <a:pt x="18746" y="9969"/>
                  </a:cubicBezTo>
                  <a:cubicBezTo>
                    <a:pt x="19045" y="9978"/>
                    <a:pt x="19297" y="10181"/>
                    <a:pt x="19498" y="10579"/>
                  </a:cubicBezTo>
                  <a:cubicBezTo>
                    <a:pt x="19699" y="10977"/>
                    <a:pt x="19801" y="11327"/>
                    <a:pt x="19801" y="11631"/>
                  </a:cubicBezTo>
                  <a:cubicBezTo>
                    <a:pt x="19801" y="12072"/>
                    <a:pt x="19618" y="12459"/>
                    <a:pt x="19252" y="12792"/>
                  </a:cubicBezTo>
                  <a:cubicBezTo>
                    <a:pt x="19252" y="12792"/>
                    <a:pt x="19252" y="12792"/>
                    <a:pt x="19252" y="12792"/>
                  </a:cubicBezTo>
                  <a:close/>
                  <a:moveTo>
                    <a:pt x="3333" y="4738"/>
                  </a:moveTo>
                  <a:cubicBezTo>
                    <a:pt x="3155" y="4903"/>
                    <a:pt x="2944" y="4985"/>
                    <a:pt x="2700" y="4985"/>
                  </a:cubicBezTo>
                  <a:cubicBezTo>
                    <a:pt x="2457" y="4985"/>
                    <a:pt x="2245" y="4903"/>
                    <a:pt x="2067" y="4738"/>
                  </a:cubicBezTo>
                  <a:cubicBezTo>
                    <a:pt x="1890" y="4573"/>
                    <a:pt x="1800" y="4379"/>
                    <a:pt x="1800" y="4154"/>
                  </a:cubicBezTo>
                  <a:cubicBezTo>
                    <a:pt x="1800" y="3929"/>
                    <a:pt x="1890" y="3734"/>
                    <a:pt x="2067" y="3570"/>
                  </a:cubicBezTo>
                  <a:cubicBezTo>
                    <a:pt x="2245" y="3406"/>
                    <a:pt x="2457" y="3323"/>
                    <a:pt x="2700" y="3323"/>
                  </a:cubicBezTo>
                  <a:cubicBezTo>
                    <a:pt x="2944" y="3323"/>
                    <a:pt x="3155" y="3406"/>
                    <a:pt x="3333" y="3570"/>
                  </a:cubicBezTo>
                  <a:cubicBezTo>
                    <a:pt x="3511" y="3734"/>
                    <a:pt x="3600" y="3929"/>
                    <a:pt x="3600" y="4154"/>
                  </a:cubicBezTo>
                  <a:cubicBezTo>
                    <a:pt x="3600" y="4379"/>
                    <a:pt x="3511" y="4573"/>
                    <a:pt x="3333" y="4738"/>
                  </a:cubicBezTo>
                  <a:cubicBezTo>
                    <a:pt x="3333" y="4738"/>
                    <a:pt x="3333" y="4738"/>
                    <a:pt x="3333" y="4738"/>
                  </a:cubicBezTo>
                  <a:close/>
                  <a:moveTo>
                    <a:pt x="20911" y="9527"/>
                  </a:moveTo>
                  <a:cubicBezTo>
                    <a:pt x="20996" y="9242"/>
                    <a:pt x="21038" y="8943"/>
                    <a:pt x="21038" y="8632"/>
                  </a:cubicBezTo>
                  <a:cubicBezTo>
                    <a:pt x="21038" y="7965"/>
                    <a:pt x="20859" y="7342"/>
                    <a:pt x="20504" y="6763"/>
                  </a:cubicBezTo>
                  <a:cubicBezTo>
                    <a:pt x="20531" y="6581"/>
                    <a:pt x="20546" y="6395"/>
                    <a:pt x="20546" y="6205"/>
                  </a:cubicBezTo>
                  <a:cubicBezTo>
                    <a:pt x="20546" y="5330"/>
                    <a:pt x="20264" y="4560"/>
                    <a:pt x="19701" y="3894"/>
                  </a:cubicBezTo>
                  <a:lnTo>
                    <a:pt x="19701" y="3829"/>
                  </a:lnTo>
                  <a:cubicBezTo>
                    <a:pt x="19711" y="2643"/>
                    <a:pt x="19310" y="1709"/>
                    <a:pt x="18499" y="1025"/>
                  </a:cubicBezTo>
                  <a:cubicBezTo>
                    <a:pt x="17688" y="342"/>
                    <a:pt x="16627" y="0"/>
                    <a:pt x="15314" y="0"/>
                  </a:cubicBezTo>
                  <a:lnTo>
                    <a:pt x="13739" y="0"/>
                  </a:lnTo>
                  <a:cubicBezTo>
                    <a:pt x="12755" y="0"/>
                    <a:pt x="11817" y="95"/>
                    <a:pt x="10926" y="286"/>
                  </a:cubicBezTo>
                  <a:cubicBezTo>
                    <a:pt x="10035" y="476"/>
                    <a:pt x="8990" y="762"/>
                    <a:pt x="7791" y="1142"/>
                  </a:cubicBezTo>
                  <a:cubicBezTo>
                    <a:pt x="6703" y="1488"/>
                    <a:pt x="6056" y="1662"/>
                    <a:pt x="5850" y="1662"/>
                  </a:cubicBezTo>
                  <a:lnTo>
                    <a:pt x="1800" y="1662"/>
                  </a:lnTo>
                  <a:cubicBezTo>
                    <a:pt x="1303" y="1662"/>
                    <a:pt x="879" y="1823"/>
                    <a:pt x="528" y="2148"/>
                  </a:cubicBezTo>
                  <a:cubicBezTo>
                    <a:pt x="176" y="2472"/>
                    <a:pt x="0" y="2864"/>
                    <a:pt x="0" y="3323"/>
                  </a:cubicBezTo>
                  <a:lnTo>
                    <a:pt x="0" y="11630"/>
                  </a:lnTo>
                  <a:cubicBezTo>
                    <a:pt x="0" y="12089"/>
                    <a:pt x="175" y="12480"/>
                    <a:pt x="528" y="12805"/>
                  </a:cubicBezTo>
                  <a:cubicBezTo>
                    <a:pt x="879" y="13130"/>
                    <a:pt x="1303" y="13292"/>
                    <a:pt x="1800" y="13292"/>
                  </a:cubicBezTo>
                  <a:lnTo>
                    <a:pt x="5653" y="13292"/>
                  </a:lnTo>
                  <a:cubicBezTo>
                    <a:pt x="5991" y="13499"/>
                    <a:pt x="6633" y="14170"/>
                    <a:pt x="7580" y="15303"/>
                  </a:cubicBezTo>
                  <a:cubicBezTo>
                    <a:pt x="8133" y="15970"/>
                    <a:pt x="8634" y="16519"/>
                    <a:pt x="9084" y="16953"/>
                  </a:cubicBezTo>
                  <a:cubicBezTo>
                    <a:pt x="9262" y="17134"/>
                    <a:pt x="9408" y="17411"/>
                    <a:pt x="9520" y="17783"/>
                  </a:cubicBezTo>
                  <a:cubicBezTo>
                    <a:pt x="9633" y="18155"/>
                    <a:pt x="9715" y="18521"/>
                    <a:pt x="9766" y="18880"/>
                  </a:cubicBezTo>
                  <a:cubicBezTo>
                    <a:pt x="9818" y="19239"/>
                    <a:pt x="9937" y="19631"/>
                    <a:pt x="10125" y="20055"/>
                  </a:cubicBezTo>
                  <a:cubicBezTo>
                    <a:pt x="10312" y="20479"/>
                    <a:pt x="10565" y="20834"/>
                    <a:pt x="10885" y="21119"/>
                  </a:cubicBezTo>
                  <a:cubicBezTo>
                    <a:pt x="11250" y="21440"/>
                    <a:pt x="11672" y="21600"/>
                    <a:pt x="12150" y="21600"/>
                  </a:cubicBezTo>
                  <a:cubicBezTo>
                    <a:pt x="12938" y="21600"/>
                    <a:pt x="13646" y="21459"/>
                    <a:pt x="14274" y="21178"/>
                  </a:cubicBezTo>
                  <a:cubicBezTo>
                    <a:pt x="14901" y="20897"/>
                    <a:pt x="15380" y="20458"/>
                    <a:pt x="15708" y="19860"/>
                  </a:cubicBezTo>
                  <a:cubicBezTo>
                    <a:pt x="16037" y="19271"/>
                    <a:pt x="16201" y="18467"/>
                    <a:pt x="16201" y="17446"/>
                  </a:cubicBezTo>
                  <a:cubicBezTo>
                    <a:pt x="16201" y="16641"/>
                    <a:pt x="15975" y="15810"/>
                    <a:pt x="15526" y="14954"/>
                  </a:cubicBezTo>
                  <a:lnTo>
                    <a:pt x="18000" y="14954"/>
                  </a:lnTo>
                  <a:cubicBezTo>
                    <a:pt x="18976" y="14954"/>
                    <a:pt x="19819" y="14625"/>
                    <a:pt x="20532" y="13967"/>
                  </a:cubicBezTo>
                  <a:cubicBezTo>
                    <a:pt x="21244" y="13310"/>
                    <a:pt x="21600" y="12536"/>
                    <a:pt x="21600" y="11644"/>
                  </a:cubicBezTo>
                  <a:cubicBezTo>
                    <a:pt x="21600" y="10873"/>
                    <a:pt x="21371" y="10168"/>
                    <a:pt x="20911" y="9527"/>
                  </a:cubicBezTo>
                  <a:cubicBezTo>
                    <a:pt x="20911" y="9527"/>
                    <a:pt x="20911" y="9527"/>
                    <a:pt x="20911" y="952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701674" y="4019086"/>
            <a:ext cx="1748861" cy="1594314"/>
            <a:chOff x="2950977" y="7633167"/>
            <a:chExt cx="3831693" cy="3493086"/>
          </a:xfrm>
        </p:grpSpPr>
        <p:sp>
          <p:nvSpPr>
            <p:cNvPr id="55" name="Shape 199"/>
            <p:cNvSpPr/>
            <p:nvPr/>
          </p:nvSpPr>
          <p:spPr>
            <a:xfrm>
              <a:off x="2950977" y="7633167"/>
              <a:ext cx="3826528" cy="34930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6" name="Shape 217"/>
            <p:cNvSpPr/>
            <p:nvPr/>
          </p:nvSpPr>
          <p:spPr>
            <a:xfrm>
              <a:off x="5423945" y="9260142"/>
              <a:ext cx="1358725" cy="114842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7" name="Shape 218"/>
            <p:cNvSpPr/>
            <p:nvPr/>
          </p:nvSpPr>
          <p:spPr>
            <a:xfrm>
              <a:off x="5832006" y="9589401"/>
              <a:ext cx="533404" cy="457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69" y="1744"/>
                  </a:moveTo>
                  <a:cubicBezTo>
                    <a:pt x="19049" y="582"/>
                    <a:pt x="17638" y="0"/>
                    <a:pt x="15838" y="0"/>
                  </a:cubicBezTo>
                  <a:cubicBezTo>
                    <a:pt x="15340" y="0"/>
                    <a:pt x="14831" y="101"/>
                    <a:pt x="14313" y="303"/>
                  </a:cubicBezTo>
                  <a:cubicBezTo>
                    <a:pt x="13795" y="504"/>
                    <a:pt x="13313" y="776"/>
                    <a:pt x="12867" y="1118"/>
                  </a:cubicBezTo>
                  <a:cubicBezTo>
                    <a:pt x="12421" y="1460"/>
                    <a:pt x="12038" y="1782"/>
                    <a:pt x="11716" y="2081"/>
                  </a:cubicBezTo>
                  <a:cubicBezTo>
                    <a:pt x="11394" y="2381"/>
                    <a:pt x="11089" y="2700"/>
                    <a:pt x="10800" y="3038"/>
                  </a:cubicBezTo>
                  <a:cubicBezTo>
                    <a:pt x="10511" y="2700"/>
                    <a:pt x="10205" y="2381"/>
                    <a:pt x="9884" y="2081"/>
                  </a:cubicBezTo>
                  <a:cubicBezTo>
                    <a:pt x="9562" y="1782"/>
                    <a:pt x="9179" y="1461"/>
                    <a:pt x="8733" y="1118"/>
                  </a:cubicBezTo>
                  <a:cubicBezTo>
                    <a:pt x="8286" y="775"/>
                    <a:pt x="7805" y="504"/>
                    <a:pt x="7286" y="303"/>
                  </a:cubicBezTo>
                  <a:cubicBezTo>
                    <a:pt x="6768" y="101"/>
                    <a:pt x="6259" y="0"/>
                    <a:pt x="5762" y="0"/>
                  </a:cubicBezTo>
                  <a:cubicBezTo>
                    <a:pt x="3962" y="0"/>
                    <a:pt x="2551" y="582"/>
                    <a:pt x="1531" y="1744"/>
                  </a:cubicBezTo>
                  <a:cubicBezTo>
                    <a:pt x="510" y="2906"/>
                    <a:pt x="0" y="4519"/>
                    <a:pt x="0" y="6581"/>
                  </a:cubicBezTo>
                  <a:cubicBezTo>
                    <a:pt x="0" y="7209"/>
                    <a:pt x="95" y="7856"/>
                    <a:pt x="283" y="8521"/>
                  </a:cubicBezTo>
                  <a:cubicBezTo>
                    <a:pt x="472" y="9187"/>
                    <a:pt x="687" y="9754"/>
                    <a:pt x="928" y="10223"/>
                  </a:cubicBezTo>
                  <a:cubicBezTo>
                    <a:pt x="1170" y="10692"/>
                    <a:pt x="1443" y="11149"/>
                    <a:pt x="1748" y="11594"/>
                  </a:cubicBezTo>
                  <a:cubicBezTo>
                    <a:pt x="2053" y="12040"/>
                    <a:pt x="2276" y="12347"/>
                    <a:pt x="2417" y="12515"/>
                  </a:cubicBezTo>
                  <a:cubicBezTo>
                    <a:pt x="2557" y="12684"/>
                    <a:pt x="2668" y="12806"/>
                    <a:pt x="2748" y="12881"/>
                  </a:cubicBezTo>
                  <a:lnTo>
                    <a:pt x="10269" y="21346"/>
                  </a:lnTo>
                  <a:cubicBezTo>
                    <a:pt x="10414" y="21516"/>
                    <a:pt x="10591" y="21600"/>
                    <a:pt x="10800" y="21600"/>
                  </a:cubicBezTo>
                  <a:cubicBezTo>
                    <a:pt x="11009" y="21600"/>
                    <a:pt x="11185" y="21516"/>
                    <a:pt x="11331" y="21347"/>
                  </a:cubicBezTo>
                  <a:lnTo>
                    <a:pt x="18840" y="12909"/>
                  </a:lnTo>
                  <a:cubicBezTo>
                    <a:pt x="20680" y="10762"/>
                    <a:pt x="21600" y="8653"/>
                    <a:pt x="21600" y="6581"/>
                  </a:cubicBezTo>
                  <a:cubicBezTo>
                    <a:pt x="21600" y="4519"/>
                    <a:pt x="21089" y="2906"/>
                    <a:pt x="20069" y="1744"/>
                  </a:cubicBezTo>
                  <a:cubicBezTo>
                    <a:pt x="20069" y="1744"/>
                    <a:pt x="20069" y="1744"/>
                    <a:pt x="20069" y="17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58" name="Text Placeholder 13"/>
          <p:cNvSpPr txBox="1"/>
          <p:nvPr/>
        </p:nvSpPr>
        <p:spPr>
          <a:xfrm>
            <a:off x="565057" y="4399256"/>
            <a:ext cx="2028825" cy="272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BEST PRICE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59" name="Text Placeholder 6"/>
          <p:cNvSpPr txBox="1"/>
          <p:nvPr/>
        </p:nvSpPr>
        <p:spPr>
          <a:xfrm>
            <a:off x="371087" y="4709517"/>
            <a:ext cx="2224055" cy="57631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perspiciatis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omnis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isqte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natus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error sit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voluptatem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accusantium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 Placeholder 13"/>
          <p:cNvSpPr txBox="1"/>
          <p:nvPr/>
        </p:nvSpPr>
        <p:spPr>
          <a:xfrm>
            <a:off x="2611523" y="2341693"/>
            <a:ext cx="470915" cy="304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 Placeholder 13"/>
          <p:cNvSpPr txBox="1"/>
          <p:nvPr/>
        </p:nvSpPr>
        <p:spPr>
          <a:xfrm>
            <a:off x="2611523" y="4207331"/>
            <a:ext cx="470915" cy="304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746615" y="2209800"/>
            <a:ext cx="1746504" cy="1594314"/>
            <a:chOff x="12655992" y="3669086"/>
            <a:chExt cx="3826528" cy="3493086"/>
          </a:xfrm>
        </p:grpSpPr>
        <p:sp>
          <p:nvSpPr>
            <p:cNvPr id="63" name="Shape 205"/>
            <p:cNvSpPr/>
            <p:nvPr/>
          </p:nvSpPr>
          <p:spPr>
            <a:xfrm>
              <a:off x="12655992" y="3669086"/>
              <a:ext cx="3826528" cy="34930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4" name="Shape 220"/>
            <p:cNvSpPr/>
            <p:nvPr/>
          </p:nvSpPr>
          <p:spPr>
            <a:xfrm>
              <a:off x="15141908" y="5317732"/>
              <a:ext cx="1338817" cy="108935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grpSp>
          <p:nvGrpSpPr>
            <p:cNvPr id="65" name="Group 224"/>
            <p:cNvGrpSpPr/>
            <p:nvPr/>
          </p:nvGrpSpPr>
          <p:grpSpPr>
            <a:xfrm>
              <a:off x="15551213" y="5571881"/>
              <a:ext cx="581528" cy="564081"/>
              <a:chOff x="921714" y="0"/>
              <a:chExt cx="581525" cy="564079"/>
            </a:xfrm>
          </p:grpSpPr>
          <p:sp>
            <p:nvSpPr>
              <p:cNvPr id="66" name="Shape 221"/>
              <p:cNvSpPr/>
              <p:nvPr/>
            </p:nvSpPr>
            <p:spPr>
              <a:xfrm>
                <a:off x="1041842" y="268081"/>
                <a:ext cx="178922" cy="295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99" y="281"/>
                    </a:moveTo>
                    <a:lnTo>
                      <a:pt x="16199" y="15073"/>
                    </a:lnTo>
                    <a:cubicBezTo>
                      <a:pt x="16199" y="15923"/>
                      <a:pt x="15651" y="16679"/>
                      <a:pt x="14556" y="17342"/>
                    </a:cubicBezTo>
                    <a:cubicBezTo>
                      <a:pt x="13459" y="18005"/>
                      <a:pt x="12207" y="18336"/>
                      <a:pt x="10801" y="18336"/>
                    </a:cubicBezTo>
                    <a:cubicBezTo>
                      <a:pt x="9395" y="18336"/>
                      <a:pt x="8144" y="18005"/>
                      <a:pt x="7047" y="17342"/>
                    </a:cubicBezTo>
                    <a:cubicBezTo>
                      <a:pt x="5949" y="16679"/>
                      <a:pt x="5401" y="15923"/>
                      <a:pt x="5401" y="15073"/>
                    </a:cubicBezTo>
                    <a:cubicBezTo>
                      <a:pt x="5401" y="14629"/>
                      <a:pt x="5133" y="14247"/>
                      <a:pt x="4599" y="13925"/>
                    </a:cubicBezTo>
                    <a:cubicBezTo>
                      <a:pt x="4063" y="13601"/>
                      <a:pt x="3431" y="13440"/>
                      <a:pt x="2700" y="13440"/>
                    </a:cubicBezTo>
                    <a:cubicBezTo>
                      <a:pt x="1970" y="13440"/>
                      <a:pt x="1335" y="13601"/>
                      <a:pt x="801" y="13925"/>
                    </a:cubicBezTo>
                    <a:cubicBezTo>
                      <a:pt x="268" y="14247"/>
                      <a:pt x="0" y="14629"/>
                      <a:pt x="0" y="15073"/>
                    </a:cubicBezTo>
                    <a:cubicBezTo>
                      <a:pt x="0" y="16841"/>
                      <a:pt x="1070" y="18369"/>
                      <a:pt x="3206" y="19662"/>
                    </a:cubicBezTo>
                    <a:cubicBezTo>
                      <a:pt x="5345" y="20955"/>
                      <a:pt x="7876" y="21600"/>
                      <a:pt x="10801" y="21600"/>
                    </a:cubicBezTo>
                    <a:cubicBezTo>
                      <a:pt x="13724" y="21600"/>
                      <a:pt x="16258" y="20955"/>
                      <a:pt x="18394" y="19662"/>
                    </a:cubicBezTo>
                    <a:cubicBezTo>
                      <a:pt x="20530" y="18369"/>
                      <a:pt x="21600" y="16841"/>
                      <a:pt x="21600" y="15073"/>
                    </a:cubicBezTo>
                    <a:lnTo>
                      <a:pt x="21600" y="281"/>
                    </a:lnTo>
                    <a:cubicBezTo>
                      <a:pt x="20672" y="95"/>
                      <a:pt x="19772" y="0"/>
                      <a:pt x="18900" y="0"/>
                    </a:cubicBezTo>
                    <a:cubicBezTo>
                      <a:pt x="18030" y="0"/>
                      <a:pt x="17127" y="95"/>
                      <a:pt x="16199" y="281"/>
                    </a:cubicBezTo>
                    <a:cubicBezTo>
                      <a:pt x="16199" y="281"/>
                      <a:pt x="16199" y="281"/>
                      <a:pt x="16199" y="28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Shape 222"/>
              <p:cNvSpPr/>
              <p:nvPr/>
            </p:nvSpPr>
            <p:spPr>
              <a:xfrm>
                <a:off x="1175882" y="0"/>
                <a:ext cx="44737" cy="566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8535"/>
                    </a:lnTo>
                    <a:cubicBezTo>
                      <a:pt x="21600" y="6225"/>
                      <a:pt x="20528" y="4219"/>
                      <a:pt x="18394" y="2533"/>
                    </a:cubicBezTo>
                    <a:cubicBezTo>
                      <a:pt x="16261" y="847"/>
                      <a:pt x="13722" y="0"/>
                      <a:pt x="10800" y="0"/>
                    </a:cubicBezTo>
                    <a:cubicBezTo>
                      <a:pt x="7878" y="0"/>
                      <a:pt x="5349" y="847"/>
                      <a:pt x="3206" y="2533"/>
                    </a:cubicBezTo>
                    <a:cubicBezTo>
                      <a:pt x="1072" y="4229"/>
                      <a:pt x="0" y="6225"/>
                      <a:pt x="0" y="8535"/>
                    </a:cubicBezTo>
                    <a:lnTo>
                      <a:pt x="0" y="21600"/>
                    </a:lnTo>
                    <a:cubicBezTo>
                      <a:pt x="4733" y="21424"/>
                      <a:pt x="8322" y="21336"/>
                      <a:pt x="10800" y="21336"/>
                    </a:cubicBezTo>
                    <a:cubicBezTo>
                      <a:pt x="13278" y="21336"/>
                      <a:pt x="16878" y="21424"/>
                      <a:pt x="216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Shape 223"/>
              <p:cNvSpPr/>
              <p:nvPr/>
            </p:nvSpPr>
            <p:spPr>
              <a:xfrm>
                <a:off x="921714" y="69701"/>
                <a:ext cx="581525" cy="2558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87" y="17469"/>
                    </a:moveTo>
                    <a:cubicBezTo>
                      <a:pt x="21300" y="14754"/>
                      <a:pt x="20801" y="12280"/>
                      <a:pt x="20087" y="10046"/>
                    </a:cubicBezTo>
                    <a:cubicBezTo>
                      <a:pt x="19373" y="7815"/>
                      <a:pt x="18532" y="5976"/>
                      <a:pt x="17563" y="4529"/>
                    </a:cubicBezTo>
                    <a:cubicBezTo>
                      <a:pt x="16593" y="3084"/>
                      <a:pt x="15527" y="1967"/>
                      <a:pt x="14363" y="1180"/>
                    </a:cubicBezTo>
                    <a:cubicBezTo>
                      <a:pt x="13199" y="393"/>
                      <a:pt x="12011" y="0"/>
                      <a:pt x="10800" y="0"/>
                    </a:cubicBezTo>
                    <a:cubicBezTo>
                      <a:pt x="9155" y="0"/>
                      <a:pt x="7596" y="668"/>
                      <a:pt x="6120" y="2006"/>
                    </a:cubicBezTo>
                    <a:cubicBezTo>
                      <a:pt x="4645" y="3345"/>
                      <a:pt x="3355" y="5355"/>
                      <a:pt x="2252" y="8041"/>
                    </a:cubicBezTo>
                    <a:cubicBezTo>
                      <a:pt x="1149" y="10726"/>
                      <a:pt x="402" y="13868"/>
                      <a:pt x="13" y="17469"/>
                    </a:cubicBezTo>
                    <a:cubicBezTo>
                      <a:pt x="5" y="17507"/>
                      <a:pt x="0" y="17576"/>
                      <a:pt x="0" y="17675"/>
                    </a:cubicBezTo>
                    <a:cubicBezTo>
                      <a:pt x="0" y="17930"/>
                      <a:pt x="41" y="18152"/>
                      <a:pt x="124" y="18339"/>
                    </a:cubicBezTo>
                    <a:cubicBezTo>
                      <a:pt x="205" y="18526"/>
                      <a:pt x="303" y="18618"/>
                      <a:pt x="415" y="18618"/>
                    </a:cubicBezTo>
                    <a:cubicBezTo>
                      <a:pt x="510" y="18618"/>
                      <a:pt x="610" y="18521"/>
                      <a:pt x="714" y="18324"/>
                    </a:cubicBezTo>
                    <a:cubicBezTo>
                      <a:pt x="1138" y="17419"/>
                      <a:pt x="1540" y="16740"/>
                      <a:pt x="1921" y="16287"/>
                    </a:cubicBezTo>
                    <a:cubicBezTo>
                      <a:pt x="2302" y="15836"/>
                      <a:pt x="2743" y="15610"/>
                      <a:pt x="3245" y="15610"/>
                    </a:cubicBezTo>
                    <a:cubicBezTo>
                      <a:pt x="3834" y="15610"/>
                      <a:pt x="4388" y="15974"/>
                      <a:pt x="4906" y="16701"/>
                    </a:cubicBezTo>
                    <a:cubicBezTo>
                      <a:pt x="5426" y="17428"/>
                      <a:pt x="5872" y="18383"/>
                      <a:pt x="6244" y="19563"/>
                    </a:cubicBezTo>
                    <a:cubicBezTo>
                      <a:pt x="6304" y="19760"/>
                      <a:pt x="6380" y="20035"/>
                      <a:pt x="6471" y="20388"/>
                    </a:cubicBezTo>
                    <a:cubicBezTo>
                      <a:pt x="6562" y="20744"/>
                      <a:pt x="6625" y="20979"/>
                      <a:pt x="6659" y="21097"/>
                    </a:cubicBezTo>
                    <a:cubicBezTo>
                      <a:pt x="6754" y="21432"/>
                      <a:pt x="6875" y="21600"/>
                      <a:pt x="7022" y="21600"/>
                    </a:cubicBezTo>
                    <a:cubicBezTo>
                      <a:pt x="7178" y="21600"/>
                      <a:pt x="7304" y="21432"/>
                      <a:pt x="7399" y="21097"/>
                    </a:cubicBezTo>
                    <a:cubicBezTo>
                      <a:pt x="7434" y="20979"/>
                      <a:pt x="7496" y="20744"/>
                      <a:pt x="7587" y="20388"/>
                    </a:cubicBezTo>
                    <a:cubicBezTo>
                      <a:pt x="7678" y="20035"/>
                      <a:pt x="7754" y="19760"/>
                      <a:pt x="7814" y="19563"/>
                    </a:cubicBezTo>
                    <a:cubicBezTo>
                      <a:pt x="8186" y="18383"/>
                      <a:pt x="8630" y="17428"/>
                      <a:pt x="9145" y="16701"/>
                    </a:cubicBezTo>
                    <a:cubicBezTo>
                      <a:pt x="9660" y="15974"/>
                      <a:pt x="10211" y="15610"/>
                      <a:pt x="10800" y="15610"/>
                    </a:cubicBezTo>
                    <a:cubicBezTo>
                      <a:pt x="11388" y="15610"/>
                      <a:pt x="11940" y="15972"/>
                      <a:pt x="12455" y="16701"/>
                    </a:cubicBezTo>
                    <a:cubicBezTo>
                      <a:pt x="12970" y="17428"/>
                      <a:pt x="13414" y="18383"/>
                      <a:pt x="13786" y="19563"/>
                    </a:cubicBezTo>
                    <a:cubicBezTo>
                      <a:pt x="13846" y="19760"/>
                      <a:pt x="13922" y="20035"/>
                      <a:pt x="14013" y="20388"/>
                    </a:cubicBezTo>
                    <a:cubicBezTo>
                      <a:pt x="14104" y="20744"/>
                      <a:pt x="14166" y="20979"/>
                      <a:pt x="14201" y="21097"/>
                    </a:cubicBezTo>
                    <a:cubicBezTo>
                      <a:pt x="14296" y="21432"/>
                      <a:pt x="14421" y="21600"/>
                      <a:pt x="14578" y="21600"/>
                    </a:cubicBezTo>
                    <a:cubicBezTo>
                      <a:pt x="14725" y="21600"/>
                      <a:pt x="14845" y="21432"/>
                      <a:pt x="14941" y="21097"/>
                    </a:cubicBezTo>
                    <a:cubicBezTo>
                      <a:pt x="14975" y="20979"/>
                      <a:pt x="15038" y="20744"/>
                      <a:pt x="15129" y="20388"/>
                    </a:cubicBezTo>
                    <a:cubicBezTo>
                      <a:pt x="15220" y="20035"/>
                      <a:pt x="15296" y="19760"/>
                      <a:pt x="15356" y="19563"/>
                    </a:cubicBezTo>
                    <a:cubicBezTo>
                      <a:pt x="15729" y="18383"/>
                      <a:pt x="16175" y="17428"/>
                      <a:pt x="16694" y="16701"/>
                    </a:cubicBezTo>
                    <a:cubicBezTo>
                      <a:pt x="17212" y="15972"/>
                      <a:pt x="17766" y="15610"/>
                      <a:pt x="18355" y="15610"/>
                    </a:cubicBezTo>
                    <a:cubicBezTo>
                      <a:pt x="18857" y="15610"/>
                      <a:pt x="19298" y="15836"/>
                      <a:pt x="19679" y="16287"/>
                    </a:cubicBezTo>
                    <a:cubicBezTo>
                      <a:pt x="20060" y="16740"/>
                      <a:pt x="20462" y="17419"/>
                      <a:pt x="20886" y="18324"/>
                    </a:cubicBezTo>
                    <a:cubicBezTo>
                      <a:pt x="20990" y="18521"/>
                      <a:pt x="21090" y="18618"/>
                      <a:pt x="21185" y="18618"/>
                    </a:cubicBezTo>
                    <a:cubicBezTo>
                      <a:pt x="21297" y="18618"/>
                      <a:pt x="21395" y="18526"/>
                      <a:pt x="21477" y="18339"/>
                    </a:cubicBezTo>
                    <a:cubicBezTo>
                      <a:pt x="21559" y="18152"/>
                      <a:pt x="21600" y="17930"/>
                      <a:pt x="21600" y="17675"/>
                    </a:cubicBezTo>
                    <a:cubicBezTo>
                      <a:pt x="21600" y="17576"/>
                      <a:pt x="21595" y="17507"/>
                      <a:pt x="21587" y="17469"/>
                    </a:cubicBezTo>
                    <a:cubicBezTo>
                      <a:pt x="21587" y="17469"/>
                      <a:pt x="21587" y="17469"/>
                      <a:pt x="21587" y="174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7746614" y="4019086"/>
            <a:ext cx="1746504" cy="1594314"/>
            <a:chOff x="12655992" y="7633167"/>
            <a:chExt cx="3826528" cy="3493086"/>
          </a:xfrm>
        </p:grpSpPr>
        <p:sp>
          <p:nvSpPr>
            <p:cNvPr id="70" name="Shape 211"/>
            <p:cNvSpPr/>
            <p:nvPr/>
          </p:nvSpPr>
          <p:spPr>
            <a:xfrm>
              <a:off x="12655992" y="7633167"/>
              <a:ext cx="3826528" cy="34930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71" name="Shape 226"/>
            <p:cNvSpPr/>
            <p:nvPr/>
          </p:nvSpPr>
          <p:spPr>
            <a:xfrm>
              <a:off x="15141911" y="9260140"/>
              <a:ext cx="1337419" cy="114842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grpSp>
          <p:nvGrpSpPr>
            <p:cNvPr id="72" name="Group 229"/>
            <p:cNvGrpSpPr/>
            <p:nvPr/>
          </p:nvGrpSpPr>
          <p:grpSpPr>
            <a:xfrm>
              <a:off x="15561466" y="9535962"/>
              <a:ext cx="516506" cy="564079"/>
              <a:chOff x="899456" y="0"/>
              <a:chExt cx="516504" cy="564079"/>
            </a:xfrm>
          </p:grpSpPr>
          <p:sp>
            <p:nvSpPr>
              <p:cNvPr id="73" name="Shape 227"/>
              <p:cNvSpPr/>
              <p:nvPr/>
            </p:nvSpPr>
            <p:spPr>
              <a:xfrm>
                <a:off x="1017645" y="0"/>
                <a:ext cx="281710" cy="281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21600"/>
                    </a:moveTo>
                    <a:cubicBezTo>
                      <a:pt x="13782" y="21600"/>
                      <a:pt x="16327" y="20545"/>
                      <a:pt x="18436" y="18435"/>
                    </a:cubicBezTo>
                    <a:cubicBezTo>
                      <a:pt x="20546" y="16326"/>
                      <a:pt x="21600" y="13781"/>
                      <a:pt x="21600" y="10799"/>
                    </a:cubicBezTo>
                    <a:cubicBezTo>
                      <a:pt x="21600" y="7819"/>
                      <a:pt x="20546" y="5274"/>
                      <a:pt x="18436" y="3164"/>
                    </a:cubicBezTo>
                    <a:cubicBezTo>
                      <a:pt x="16327" y="1055"/>
                      <a:pt x="13782" y="0"/>
                      <a:pt x="10800" y="0"/>
                    </a:cubicBezTo>
                    <a:cubicBezTo>
                      <a:pt x="7818" y="0"/>
                      <a:pt x="5273" y="1055"/>
                      <a:pt x="3164" y="3164"/>
                    </a:cubicBezTo>
                    <a:cubicBezTo>
                      <a:pt x="1054" y="5274"/>
                      <a:pt x="0" y="7819"/>
                      <a:pt x="0" y="10799"/>
                    </a:cubicBezTo>
                    <a:cubicBezTo>
                      <a:pt x="0" y="13781"/>
                      <a:pt x="1054" y="16326"/>
                      <a:pt x="3164" y="18435"/>
                    </a:cubicBezTo>
                    <a:cubicBezTo>
                      <a:pt x="5273" y="20545"/>
                      <a:pt x="7818" y="21600"/>
                      <a:pt x="10800" y="21600"/>
                    </a:cubicBezTo>
                    <a:cubicBezTo>
                      <a:pt x="10800" y="21600"/>
                      <a:pt x="10800" y="21600"/>
                      <a:pt x="1080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solidFill>
                    <a:schemeClr val="bg1"/>
                  </a:solidFill>
                </a:endParaRPr>
              </a:p>
            </p:txBody>
          </p:sp>
          <p:sp>
            <p:nvSpPr>
              <p:cNvPr id="74" name="Shape 228"/>
              <p:cNvSpPr/>
              <p:nvPr/>
            </p:nvSpPr>
            <p:spPr>
              <a:xfrm>
                <a:off x="899456" y="258889"/>
                <a:ext cx="516504" cy="3051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46" y="12189"/>
                    </a:moveTo>
                    <a:cubicBezTo>
                      <a:pt x="21510" y="11315"/>
                      <a:pt x="21438" y="10372"/>
                      <a:pt x="21331" y="9359"/>
                    </a:cubicBezTo>
                    <a:cubicBezTo>
                      <a:pt x="21224" y="8346"/>
                      <a:pt x="21088" y="7406"/>
                      <a:pt x="20924" y="6541"/>
                    </a:cubicBezTo>
                    <a:cubicBezTo>
                      <a:pt x="20761" y="5676"/>
                      <a:pt x="20541" y="4833"/>
                      <a:pt x="20264" y="4011"/>
                    </a:cubicBezTo>
                    <a:cubicBezTo>
                      <a:pt x="19988" y="3188"/>
                      <a:pt x="19671" y="2488"/>
                      <a:pt x="19313" y="1908"/>
                    </a:cubicBezTo>
                    <a:cubicBezTo>
                      <a:pt x="18955" y="1327"/>
                      <a:pt x="18518" y="865"/>
                      <a:pt x="18002" y="518"/>
                    </a:cubicBezTo>
                    <a:cubicBezTo>
                      <a:pt x="17485" y="173"/>
                      <a:pt x="16915" y="0"/>
                      <a:pt x="16291" y="0"/>
                    </a:cubicBezTo>
                    <a:cubicBezTo>
                      <a:pt x="16200" y="0"/>
                      <a:pt x="15984" y="185"/>
                      <a:pt x="15647" y="557"/>
                    </a:cubicBezTo>
                    <a:cubicBezTo>
                      <a:pt x="15310" y="930"/>
                      <a:pt x="14929" y="1346"/>
                      <a:pt x="14504" y="1803"/>
                    </a:cubicBezTo>
                    <a:cubicBezTo>
                      <a:pt x="14079" y="2262"/>
                      <a:pt x="13527" y="2678"/>
                      <a:pt x="12847" y="3050"/>
                    </a:cubicBezTo>
                    <a:cubicBezTo>
                      <a:pt x="12167" y="3422"/>
                      <a:pt x="11485" y="3608"/>
                      <a:pt x="10799" y="3608"/>
                    </a:cubicBezTo>
                    <a:cubicBezTo>
                      <a:pt x="10114" y="3608"/>
                      <a:pt x="9432" y="3422"/>
                      <a:pt x="8752" y="3050"/>
                    </a:cubicBezTo>
                    <a:cubicBezTo>
                      <a:pt x="8071" y="2678"/>
                      <a:pt x="7519" y="2262"/>
                      <a:pt x="7095" y="1803"/>
                    </a:cubicBezTo>
                    <a:cubicBezTo>
                      <a:pt x="6670" y="1346"/>
                      <a:pt x="6290" y="930"/>
                      <a:pt x="5952" y="557"/>
                    </a:cubicBezTo>
                    <a:cubicBezTo>
                      <a:pt x="5615" y="185"/>
                      <a:pt x="5400" y="0"/>
                      <a:pt x="5308" y="0"/>
                    </a:cubicBezTo>
                    <a:cubicBezTo>
                      <a:pt x="4684" y="0"/>
                      <a:pt x="4113" y="173"/>
                      <a:pt x="3598" y="518"/>
                    </a:cubicBezTo>
                    <a:cubicBezTo>
                      <a:pt x="3081" y="865"/>
                      <a:pt x="2643" y="1327"/>
                      <a:pt x="2286" y="1908"/>
                    </a:cubicBezTo>
                    <a:cubicBezTo>
                      <a:pt x="1928" y="2488"/>
                      <a:pt x="1611" y="3188"/>
                      <a:pt x="1335" y="4011"/>
                    </a:cubicBezTo>
                    <a:cubicBezTo>
                      <a:pt x="1058" y="4833"/>
                      <a:pt x="838" y="5676"/>
                      <a:pt x="675" y="6541"/>
                    </a:cubicBezTo>
                    <a:cubicBezTo>
                      <a:pt x="511" y="7406"/>
                      <a:pt x="376" y="8346"/>
                      <a:pt x="268" y="9359"/>
                    </a:cubicBezTo>
                    <a:cubicBezTo>
                      <a:pt x="161" y="10372"/>
                      <a:pt x="89" y="11315"/>
                      <a:pt x="53" y="12189"/>
                    </a:cubicBezTo>
                    <a:cubicBezTo>
                      <a:pt x="17" y="13062"/>
                      <a:pt x="0" y="13959"/>
                      <a:pt x="0" y="14877"/>
                    </a:cubicBezTo>
                    <a:cubicBezTo>
                      <a:pt x="0" y="16952"/>
                      <a:pt x="373" y="18592"/>
                      <a:pt x="1120" y="19797"/>
                    </a:cubicBezTo>
                    <a:cubicBezTo>
                      <a:pt x="1866" y="20998"/>
                      <a:pt x="2858" y="21600"/>
                      <a:pt x="4096" y="21600"/>
                    </a:cubicBezTo>
                    <a:lnTo>
                      <a:pt x="17504" y="21600"/>
                    </a:lnTo>
                    <a:cubicBezTo>
                      <a:pt x="18742" y="21600"/>
                      <a:pt x="19733" y="20998"/>
                      <a:pt x="20480" y="19797"/>
                    </a:cubicBezTo>
                    <a:cubicBezTo>
                      <a:pt x="21227" y="18592"/>
                      <a:pt x="21600" y="16952"/>
                      <a:pt x="21600" y="14877"/>
                    </a:cubicBezTo>
                    <a:cubicBezTo>
                      <a:pt x="21600" y="13959"/>
                      <a:pt x="21582" y="13062"/>
                      <a:pt x="21546" y="12189"/>
                    </a:cubicBezTo>
                    <a:cubicBezTo>
                      <a:pt x="21546" y="12189"/>
                      <a:pt x="21546" y="12189"/>
                      <a:pt x="21546" y="1218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75" name="Text Placeholder 13"/>
          <p:cNvSpPr txBox="1"/>
          <p:nvPr/>
        </p:nvSpPr>
        <p:spPr>
          <a:xfrm>
            <a:off x="9598831" y="2572904"/>
            <a:ext cx="2028825" cy="272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GLOBAL GUARANTEE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76" name="Text Placeholder 6"/>
          <p:cNvSpPr txBox="1"/>
          <p:nvPr/>
        </p:nvSpPr>
        <p:spPr>
          <a:xfrm>
            <a:off x="9626541" y="2883165"/>
            <a:ext cx="2224055" cy="57631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isqte natus error sit voluptatem accusantium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7" name="Text Placeholder 13"/>
          <p:cNvSpPr txBox="1"/>
          <p:nvPr/>
        </p:nvSpPr>
        <p:spPr>
          <a:xfrm>
            <a:off x="9626541" y="4399256"/>
            <a:ext cx="2028825" cy="272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24 H SUPPORT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78" name="Text Placeholder 6"/>
          <p:cNvSpPr txBox="1"/>
          <p:nvPr/>
        </p:nvSpPr>
        <p:spPr>
          <a:xfrm>
            <a:off x="9626541" y="4709517"/>
            <a:ext cx="2224055" cy="57631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isqte natus error sit voluptatem accusantium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9" name="Text Placeholder 13"/>
          <p:cNvSpPr txBox="1"/>
          <p:nvPr/>
        </p:nvSpPr>
        <p:spPr>
          <a:xfrm>
            <a:off x="7655643" y="2341693"/>
            <a:ext cx="470915" cy="304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0" name="Text Placeholder 13"/>
          <p:cNvSpPr txBox="1"/>
          <p:nvPr/>
        </p:nvSpPr>
        <p:spPr>
          <a:xfrm>
            <a:off x="7655643" y="4182257"/>
            <a:ext cx="379085" cy="32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图片占位符 4"/>
          <p:cNvPicPr>
            <a:picLocks noGrp="1" noChangeAspect="1"/>
          </p:cNvPicPr>
          <p:nvPr>
            <p:ph type="pic" sz="quarter" idx="10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4681538" y="0"/>
            <a:ext cx="2844800" cy="6858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p"/>
      <p:bldP spid="49" grpId="0" build="p"/>
      <p:bldP spid="58" grpId="0" build="p"/>
      <p:bldP spid="59" grpId="0" build="p"/>
      <p:bldP spid="60" grpId="0" build="p"/>
      <p:bldP spid="61" grpId="0" build="p"/>
      <p:bldP spid="75" grpId="0" build="p"/>
      <p:bldP spid="76" grpId="0" build="p"/>
      <p:bldP spid="77" grpId="0" build="p"/>
      <p:bldP spid="78" grpId="0" build="p"/>
      <p:bldP spid="79" grpId="0" build="p"/>
      <p:bldP spid="8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49318" y="3925119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Graphic Designing</a:t>
            </a:r>
            <a:endParaRPr lang="en-US" sz="1000" b="1" dirty="0">
              <a:solidFill>
                <a:schemeClr val="bg2">
                  <a:lumMod val="2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07343" y="4170956"/>
            <a:ext cx="4645152" cy="14427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007343" y="4170955"/>
            <a:ext cx="3838968" cy="144271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007343" y="4607538"/>
            <a:ext cx="4645152" cy="14427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007342" y="4607151"/>
            <a:ext cx="2679193" cy="144657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9318" y="4361315"/>
            <a:ext cx="1337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Game Development</a:t>
            </a:r>
            <a:endParaRPr lang="en-US" sz="1000" b="1" dirty="0">
              <a:solidFill>
                <a:schemeClr val="bg2">
                  <a:lumMod val="2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07343" y="5043734"/>
            <a:ext cx="4645152" cy="14427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007343" y="5043733"/>
            <a:ext cx="3090672" cy="144272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9318" y="4797511"/>
            <a:ext cx="12538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Web Development</a:t>
            </a:r>
            <a:endParaRPr lang="en-US" sz="1000" b="1" dirty="0">
              <a:solidFill>
                <a:schemeClr val="bg2">
                  <a:lumMod val="2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07343" y="5479930"/>
            <a:ext cx="4645152" cy="14427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007343" y="5479929"/>
            <a:ext cx="4279392" cy="144272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49318" y="5233707"/>
            <a:ext cx="17075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Mobile Apps Development</a:t>
            </a:r>
            <a:endParaRPr lang="en-US" sz="1000" b="1" dirty="0">
              <a:solidFill>
                <a:schemeClr val="bg2">
                  <a:lumMod val="2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9318" y="970627"/>
            <a:ext cx="3179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OUR COMMITMENT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318" y="2535382"/>
            <a:ext cx="47033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7023" y="1762670"/>
            <a:ext cx="4550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53457" y="1421799"/>
            <a:ext cx="3130609" cy="74491"/>
            <a:chOff x="3585511" y="1435655"/>
            <a:chExt cx="4016783" cy="74490"/>
          </a:xfrm>
        </p:grpSpPr>
        <p:sp>
          <p:nvSpPr>
            <p:cNvPr id="35" name="Rectangle 34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366739" y="1150742"/>
            <a:ext cx="4740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 TEAM WITH PASSION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OF CONQUERING THE WORLD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80590" y="2455391"/>
            <a:ext cx="47030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ligula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parturient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quam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ultricies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eu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pretium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sem.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adipisicing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ad minim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veniam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nostrud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exercitation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ullamco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laboris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nisi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aliquip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 ea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adipisicing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70253" y="5763500"/>
            <a:ext cx="3422072" cy="374073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A team with passion of conquering …</a:t>
            </a:r>
            <a:endParaRPr lang="en-US" sz="1400" i="1" dirty="0"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 flipV="1">
            <a:off x="6470584" y="1981200"/>
            <a:ext cx="4626907" cy="50199"/>
            <a:chOff x="3585511" y="1435655"/>
            <a:chExt cx="4016783" cy="74490"/>
          </a:xfrm>
        </p:grpSpPr>
        <p:sp>
          <p:nvSpPr>
            <p:cNvPr id="15" name="Rectangle 14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943165" y="922484"/>
            <a:ext cx="2654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MEET OUR BOSS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77132" y="1582569"/>
            <a:ext cx="6545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8" name="Text Placeholder 107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dirty="0"/>
              <a:t>Lore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adipisicing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</a:t>
            </a:r>
            <a:r>
              <a:rPr lang="en-US" sz="1200" dirty="0" err="1"/>
              <a:t>sed</a:t>
            </a:r>
            <a:r>
              <a:rPr lang="en-US" sz="1200" dirty="0"/>
              <a:t>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</a:t>
            </a:r>
            <a:r>
              <a:rPr lang="en-US" sz="1200" dirty="0" err="1"/>
              <a:t>dolore</a:t>
            </a:r>
            <a:r>
              <a:rPr lang="en-US" sz="1200" dirty="0"/>
              <a:t> magna </a:t>
            </a:r>
            <a:r>
              <a:rPr lang="en-US" sz="1200" dirty="0" err="1"/>
              <a:t>aliqua</a:t>
            </a:r>
            <a:r>
              <a:rPr lang="en-US" sz="1200" dirty="0"/>
              <a:t>.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enim</a:t>
            </a:r>
            <a:r>
              <a:rPr lang="en-US" sz="1200" dirty="0"/>
              <a:t> ad minim </a:t>
            </a:r>
            <a:r>
              <a:rPr lang="en-US" sz="1200" dirty="0" err="1"/>
              <a:t>veniam</a:t>
            </a:r>
            <a:r>
              <a:rPr lang="en-US" sz="1200" dirty="0"/>
              <a:t>, </a:t>
            </a:r>
            <a:r>
              <a:rPr lang="en-US" sz="1200" dirty="0" err="1"/>
              <a:t>quis</a:t>
            </a:r>
            <a:r>
              <a:rPr lang="en-US" sz="1200" dirty="0"/>
              <a:t> </a:t>
            </a:r>
            <a:r>
              <a:rPr lang="en-US" sz="1200" dirty="0" err="1"/>
              <a:t>nostrud</a:t>
            </a:r>
            <a:r>
              <a:rPr lang="en-US" sz="1200" dirty="0"/>
              <a:t> exercitation </a:t>
            </a:r>
            <a:r>
              <a:rPr lang="en-US" sz="1200" dirty="0" err="1"/>
              <a:t>ullamco</a:t>
            </a:r>
            <a:r>
              <a:rPr lang="en-US" sz="1200" dirty="0"/>
              <a:t> </a:t>
            </a:r>
            <a:r>
              <a:rPr lang="en-US" sz="1200" dirty="0" err="1"/>
              <a:t>laboris</a:t>
            </a:r>
            <a:r>
              <a:rPr lang="en-US" sz="1200" dirty="0"/>
              <a:t> nisi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aliquip</a:t>
            </a:r>
            <a:r>
              <a:rPr lang="en-US" sz="1200" dirty="0"/>
              <a:t> ex ea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consequat</a:t>
            </a:r>
            <a:r>
              <a:rPr lang="en-US" sz="1200" dirty="0"/>
              <a:t>.</a:t>
            </a: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adipisicing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</a:t>
            </a:r>
            <a:r>
              <a:rPr lang="en-US" sz="1200" dirty="0" err="1"/>
              <a:t>sed</a:t>
            </a:r>
            <a:r>
              <a:rPr lang="en-US" sz="1200" dirty="0"/>
              <a:t>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.</a:t>
            </a:r>
            <a:endParaRPr lang="en-US" sz="1200" dirty="0"/>
          </a:p>
        </p:txBody>
      </p:sp>
      <p:sp>
        <p:nvSpPr>
          <p:cNvPr id="110" name="Text Placeholder 109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Skills</a:t>
            </a:r>
            <a:endParaRPr lang="en-US" dirty="0"/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89%</a:t>
            </a:r>
            <a:endParaRPr lang="en-US" dirty="0"/>
          </a:p>
        </p:txBody>
      </p:sp>
      <p:sp>
        <p:nvSpPr>
          <p:cNvPr id="113" name="Text Placeholder 1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1studio</a:t>
            </a:r>
            <a:endParaRPr lang="en-US" dirty="0"/>
          </a:p>
        </p:txBody>
      </p:sp>
      <p:sp>
        <p:nvSpPr>
          <p:cNvPr id="114" name="Text Placeholder 1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1studioIN</a:t>
            </a:r>
            <a:endParaRPr lang="en-US" dirty="0"/>
          </a:p>
        </p:txBody>
      </p:sp>
      <p:sp>
        <p:nvSpPr>
          <p:cNvPr id="115" name="Text Placeholder 11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Marketing</a:t>
            </a:r>
            <a:endParaRPr lang="en-US" dirty="0"/>
          </a:p>
        </p:txBody>
      </p:sp>
      <p:sp>
        <p:nvSpPr>
          <p:cNvPr id="116" name="Text Placeholder 11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50%</a:t>
            </a:r>
            <a:endParaRPr lang="en-US" dirty="0"/>
          </a:p>
        </p:txBody>
      </p:sp>
      <p:sp>
        <p:nvSpPr>
          <p:cNvPr id="117" name="Text Placeholder 116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Strategy Solutions</a:t>
            </a:r>
            <a:endParaRPr lang="en-US" dirty="0"/>
          </a:p>
        </p:txBody>
      </p:sp>
      <p:sp>
        <p:nvSpPr>
          <p:cNvPr id="118" name="Text Placeholder 117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95%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1studio_IN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1studio</a:t>
            </a:r>
            <a:endParaRPr lang="en-US" dirty="0"/>
          </a:p>
        </p:txBody>
      </p:sp>
      <p:sp>
        <p:nvSpPr>
          <p:cNvPr id="122" name="Text Placeholder 1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CEO &amp; Co-Founder</a:t>
            </a:r>
            <a:endParaRPr lang="en-US" dirty="0"/>
          </a:p>
        </p:txBody>
      </p:sp>
      <p:sp>
        <p:nvSpPr>
          <p:cNvPr id="124" name="Text Placeholder 114"/>
          <p:cNvSpPr>
            <a:spLocks noGrp="1"/>
          </p:cNvSpPr>
          <p:nvPr>
            <p:ph type="body" sz="quarter" idx="27"/>
          </p:nvPr>
        </p:nvSpPr>
        <p:spPr>
          <a:xfrm>
            <a:off x="4908781" y="3276600"/>
            <a:ext cx="1300320" cy="211548"/>
          </a:xfrm>
        </p:spPr>
        <p:txBody>
          <a:bodyPr/>
          <a:lstStyle/>
          <a:p>
            <a:r>
              <a:rPr lang="en-US" dirty="0"/>
              <a:t>Financial Strategies</a:t>
            </a:r>
            <a:endParaRPr lang="en-US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1053457" y="1394089"/>
            <a:ext cx="3130609" cy="74491"/>
            <a:chOff x="3585511" y="1435655"/>
            <a:chExt cx="4016783" cy="74490"/>
          </a:xfrm>
        </p:grpSpPr>
        <p:sp>
          <p:nvSpPr>
            <p:cNvPr id="129" name="Rectangle 128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8614207" y="2169395"/>
            <a:ext cx="211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JOHN DOE SJ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pic>
        <p:nvPicPr>
          <p:cNvPr id="3" name="图片占位符 2"/>
          <p:cNvPicPr>
            <a:picLocks noGrp="1" noChangeAspect="1"/>
          </p:cNvPicPr>
          <p:nvPr>
            <p:ph type="pic" sz="quarter" idx="14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37135" y="922484"/>
            <a:ext cx="3468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OUR CREATIVE FORCE</a:t>
            </a:r>
            <a:endParaRPr lang="en-US" sz="2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86731" y="5561693"/>
            <a:ext cx="1547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JAYASHREE RAJ</a:t>
            </a:r>
            <a:endParaRPr lang="en-US" sz="1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4036" y="5786346"/>
            <a:ext cx="11128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ART DIRECTOR</a:t>
            </a:r>
            <a:endParaRPr lang="en-US" sz="11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46175" y="5561693"/>
            <a:ext cx="1299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SERMARAJ S</a:t>
            </a:r>
            <a:endParaRPr lang="en-US" sz="1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3648" y="5786346"/>
            <a:ext cx="1484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Sr. Graphic Designer</a:t>
            </a:r>
            <a:endParaRPr lang="en-US" sz="11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17430" y="5561693"/>
            <a:ext cx="1628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SAMANTHA RAJ</a:t>
            </a:r>
            <a:endParaRPr lang="en-US" sz="14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57903" y="5786346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Designer</a:t>
            </a:r>
            <a:endParaRPr lang="en-US" sz="11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3861791" y="4636833"/>
            <a:ext cx="599372" cy="637151"/>
          </a:xfrm>
          <a:prstGeom prst="triangle">
            <a:avLst>
              <a:gd name="adj" fmla="val 100000"/>
            </a:avLst>
          </a:prstGeom>
          <a:gradFill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697355" y="4636833"/>
            <a:ext cx="599372" cy="637151"/>
          </a:xfrm>
          <a:prstGeom prst="triangle">
            <a:avLst>
              <a:gd name="adj" fmla="val 100000"/>
            </a:avLst>
          </a:prstGeom>
          <a:gradFill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9532919" y="4636833"/>
            <a:ext cx="599372" cy="637151"/>
          </a:xfrm>
          <a:prstGeom prst="triangle">
            <a:avLst>
              <a:gd name="adj" fmla="val 100000"/>
            </a:avLst>
          </a:prstGeom>
          <a:gradFill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84957" y="1333179"/>
            <a:ext cx="61671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3234436" y="5041367"/>
            <a:ext cx="45719" cy="2404872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6200000">
            <a:off x="6056377" y="5041368"/>
            <a:ext cx="45719" cy="2404872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rot="16200000">
            <a:off x="8889632" y="5041369"/>
            <a:ext cx="45719" cy="2404872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" y="0"/>
            <a:ext cx="12191999" cy="2452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019470" y="950193"/>
            <a:ext cx="4153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ORGANISATIONAL CHART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12407" y="1651833"/>
            <a:ext cx="6167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is simply dummy text of the printing and typesetting industry.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has been the industry's standard dummy text ever since the 1500s.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087609" y="1435655"/>
            <a:ext cx="4016783" cy="74490"/>
            <a:chOff x="3585511" y="1435655"/>
            <a:chExt cx="4016783" cy="74490"/>
          </a:xfrm>
        </p:grpSpPr>
        <p:sp>
          <p:nvSpPr>
            <p:cNvPr id="34" name="Rectangle 33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图片占位符 4"/>
          <p:cNvPicPr>
            <a:picLocks noGrp="1" noChangeAspect="1"/>
          </p:cNvPicPr>
          <p:nvPr>
            <p:ph type="pic" sz="quarter" idx="10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2058988" y="2871788"/>
            <a:ext cx="2401887" cy="2401887"/>
          </a:xfrm>
        </p:spPr>
      </p:pic>
      <p:pic>
        <p:nvPicPr>
          <p:cNvPr id="7" name="图片占位符 6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895850" y="2871788"/>
            <a:ext cx="2400300" cy="2401887"/>
          </a:xfrm>
        </p:spPr>
      </p:pic>
      <p:pic>
        <p:nvPicPr>
          <p:cNvPr id="9" name="图片占位符 8"/>
          <p:cNvPicPr>
            <a:picLocks noGrp="1" noChangeAspect="1"/>
          </p:cNvPicPr>
          <p:nvPr>
            <p:ph type="pic" sz="quarter" idx="12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7731125" y="2871788"/>
            <a:ext cx="2401888" cy="2401887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3165" y="922484"/>
            <a:ext cx="3784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MEET OUR GREAT TEAM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626966" y="5164510"/>
            <a:ext cx="1547411" cy="486263"/>
            <a:chOff x="1626966" y="5164510"/>
            <a:chExt cx="1547411" cy="486263"/>
          </a:xfrm>
        </p:grpSpPr>
        <p:sp>
          <p:nvSpPr>
            <p:cNvPr id="22" name="TextBox 21"/>
            <p:cNvSpPr txBox="1"/>
            <p:nvPr/>
          </p:nvSpPr>
          <p:spPr>
            <a:xfrm>
              <a:off x="1626966" y="5164510"/>
              <a:ext cx="15474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Extrabold" pitchFamily="34" charset="0"/>
                  <a:ea typeface="Open Sans Extrabold" pitchFamily="34" charset="0"/>
                  <a:cs typeface="Open Sans Extrabold" pitchFamily="34" charset="0"/>
                </a:rPr>
                <a:t>JAYASHREE RAJ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19610" y="5389163"/>
              <a:ext cx="9621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Co. Founder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213531" y="5164510"/>
            <a:ext cx="1299651" cy="486263"/>
            <a:chOff x="3921361" y="5164510"/>
            <a:chExt cx="1299651" cy="486263"/>
          </a:xfrm>
        </p:grpSpPr>
        <p:sp>
          <p:nvSpPr>
            <p:cNvPr id="26" name="TextBox 25"/>
            <p:cNvSpPr txBox="1"/>
            <p:nvPr/>
          </p:nvSpPr>
          <p:spPr>
            <a:xfrm>
              <a:off x="3921361" y="5164510"/>
              <a:ext cx="12996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Extrabold" pitchFamily="34" charset="0"/>
                  <a:ea typeface="Open Sans Extrabold" pitchFamily="34" charset="0"/>
                  <a:cs typeface="Open Sans Extrabold" pitchFamily="34" charset="0"/>
                </a:rPr>
                <a:t>SERMARAJ S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90124" y="5389163"/>
              <a:ext cx="9621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Co. Founder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674457" y="5164510"/>
            <a:ext cx="1308371" cy="486263"/>
            <a:chOff x="6472246" y="5164510"/>
            <a:chExt cx="1308371" cy="486263"/>
          </a:xfrm>
        </p:grpSpPr>
        <p:sp>
          <p:nvSpPr>
            <p:cNvPr id="28" name="TextBox 27"/>
            <p:cNvSpPr txBox="1"/>
            <p:nvPr/>
          </p:nvSpPr>
          <p:spPr>
            <a:xfrm>
              <a:off x="6472246" y="5164510"/>
              <a:ext cx="13083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Extrabold" pitchFamily="34" charset="0"/>
                  <a:ea typeface="Open Sans Extrabold" pitchFamily="34" charset="0"/>
                  <a:cs typeface="Open Sans Extrabold" pitchFamily="34" charset="0"/>
                </a:rPr>
                <a:t>ANUSHKA SJ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45369" y="5389163"/>
              <a:ext cx="9621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Co. Founder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989860" y="5164510"/>
            <a:ext cx="1608134" cy="486263"/>
            <a:chOff x="9076575" y="5164510"/>
            <a:chExt cx="1608134" cy="486263"/>
          </a:xfrm>
        </p:grpSpPr>
        <p:sp>
          <p:nvSpPr>
            <p:cNvPr id="30" name="TextBox 29"/>
            <p:cNvSpPr txBox="1"/>
            <p:nvPr/>
          </p:nvSpPr>
          <p:spPr>
            <a:xfrm>
              <a:off x="9076575" y="5164510"/>
              <a:ext cx="16081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Extrabold" pitchFamily="34" charset="0"/>
                  <a:ea typeface="Open Sans Extrabold" pitchFamily="34" charset="0"/>
                  <a:cs typeface="Open Sans Extrabold" pitchFamily="34" charset="0"/>
                </a:rPr>
                <a:t>SAMANTHA RGJ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399578" y="5389163"/>
              <a:ext cx="9621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Co. Founder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 rot="16200000">
            <a:off x="2367283" y="4703159"/>
            <a:ext cx="45719" cy="2194560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963282" y="1540995"/>
            <a:ext cx="61671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6200000">
            <a:off x="4822076" y="4703160"/>
            <a:ext cx="45719" cy="2194560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rot="16200000">
            <a:off x="7308966" y="4703160"/>
            <a:ext cx="45719" cy="2194560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6200000">
            <a:off x="9795856" y="4703161"/>
            <a:ext cx="45719" cy="2194560"/>
          </a:xfrm>
          <a:prstGeom prst="rect">
            <a:avLst/>
          </a:prstGeom>
          <a:gradFill flip="none" rotWithShape="1">
            <a:gsLst>
              <a:gs pos="10000">
                <a:srgbClr val="3498DB"/>
              </a:gs>
              <a:gs pos="100000">
                <a:srgbClr val="1BBC9D">
                  <a:lumMod val="65000"/>
                  <a:lumOff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053457" y="1394089"/>
            <a:ext cx="3601670" cy="74493"/>
            <a:chOff x="3585511" y="1435655"/>
            <a:chExt cx="4016783" cy="74490"/>
          </a:xfrm>
        </p:grpSpPr>
        <p:sp>
          <p:nvSpPr>
            <p:cNvPr id="42" name="Rectangle 41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图片占位符 3"/>
          <p:cNvPicPr>
            <a:picLocks noGrp="1" noChangeAspect="1"/>
          </p:cNvPicPr>
          <p:nvPr>
            <p:ph type="pic" sz="quarter" idx="10"/>
          </p:nvPr>
        </p:nvPicPr>
        <p:blipFill>
          <a:blip r:embed="rId1" cstate="email"/>
          <a:srcRect/>
          <a:stretch>
            <a:fillRect/>
          </a:stretch>
        </p:blipFill>
        <p:spPr/>
      </p:pic>
      <p:pic>
        <p:nvPicPr>
          <p:cNvPr id="8" name="图片占位符 7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/>
          <a:srcRect/>
          <a:stretch>
            <a:fillRect/>
          </a:stretch>
        </p:blipFill>
        <p:spPr/>
      </p:pic>
      <p:pic>
        <p:nvPicPr>
          <p:cNvPr id="6" name="图片占位符 5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/>
          <a:srcRect/>
          <a:stretch>
            <a:fillRect/>
          </a:stretch>
        </p:blipFill>
        <p:spPr/>
      </p:pic>
      <p:pic>
        <p:nvPicPr>
          <p:cNvPr id="10" name="图片占位符 9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7377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14" name="Shape 1142"/>
          <p:cNvSpPr/>
          <p:nvPr/>
        </p:nvSpPr>
        <p:spPr>
          <a:xfrm>
            <a:off x="5418590" y="2752200"/>
            <a:ext cx="1354820" cy="13536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23" name="Title 1"/>
          <p:cNvSpPr txBox="1"/>
          <p:nvPr/>
        </p:nvSpPr>
        <p:spPr>
          <a:xfrm>
            <a:off x="6857997" y="5252029"/>
            <a:ext cx="4558145" cy="5807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OUR SERVICES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4" name="Text Placeholder 42"/>
          <p:cNvSpPr txBox="1"/>
          <p:nvPr/>
        </p:nvSpPr>
        <p:spPr>
          <a:xfrm>
            <a:off x="6899643" y="4565383"/>
            <a:ext cx="4567238" cy="408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Now… Let’s talk about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Shape 2310"/>
          <p:cNvSpPr/>
          <p:nvPr/>
        </p:nvSpPr>
        <p:spPr>
          <a:xfrm>
            <a:off x="5801217" y="3166774"/>
            <a:ext cx="589566" cy="52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471" extrusionOk="0">
                <a:moveTo>
                  <a:pt x="2906" y="19280"/>
                </a:moveTo>
                <a:cubicBezTo>
                  <a:pt x="2683" y="19534"/>
                  <a:pt x="2683" y="19946"/>
                  <a:pt x="2906" y="20200"/>
                </a:cubicBezTo>
                <a:lnTo>
                  <a:pt x="3930" y="21326"/>
                </a:lnTo>
                <a:cubicBezTo>
                  <a:pt x="4154" y="21580"/>
                  <a:pt x="4510" y="21473"/>
                  <a:pt x="4734" y="21220"/>
                </a:cubicBezTo>
                <a:lnTo>
                  <a:pt x="10017" y="15372"/>
                </a:lnTo>
                <a:lnTo>
                  <a:pt x="8398" y="13299"/>
                </a:lnTo>
                <a:cubicBezTo>
                  <a:pt x="8398" y="13299"/>
                  <a:pt x="2906" y="19280"/>
                  <a:pt x="2906" y="19280"/>
                </a:cubicBezTo>
                <a:close/>
                <a:moveTo>
                  <a:pt x="21387" y="2723"/>
                </a:moveTo>
                <a:cubicBezTo>
                  <a:pt x="21307" y="2125"/>
                  <a:pt x="21031" y="2252"/>
                  <a:pt x="20888" y="2505"/>
                </a:cubicBezTo>
                <a:cubicBezTo>
                  <a:pt x="20746" y="2758"/>
                  <a:pt x="20111" y="3840"/>
                  <a:pt x="19852" y="4329"/>
                </a:cubicBezTo>
                <a:cubicBezTo>
                  <a:pt x="19593" y="4815"/>
                  <a:pt x="18956" y="5772"/>
                  <a:pt x="17770" y="4826"/>
                </a:cubicBezTo>
                <a:cubicBezTo>
                  <a:pt x="16533" y="3843"/>
                  <a:pt x="16963" y="3157"/>
                  <a:pt x="17179" y="2694"/>
                </a:cubicBezTo>
                <a:cubicBezTo>
                  <a:pt x="17395" y="2232"/>
                  <a:pt x="18059" y="931"/>
                  <a:pt x="18155" y="768"/>
                </a:cubicBezTo>
                <a:cubicBezTo>
                  <a:pt x="18251" y="605"/>
                  <a:pt x="18139" y="129"/>
                  <a:pt x="17756" y="329"/>
                </a:cubicBezTo>
                <a:cubicBezTo>
                  <a:pt x="17372" y="527"/>
                  <a:pt x="15039" y="1572"/>
                  <a:pt x="14715" y="3066"/>
                </a:cubicBezTo>
                <a:cubicBezTo>
                  <a:pt x="14386" y="4590"/>
                  <a:pt x="14993" y="5950"/>
                  <a:pt x="13800" y="7301"/>
                </a:cubicBezTo>
                <a:lnTo>
                  <a:pt x="12355" y="8998"/>
                </a:lnTo>
                <a:lnTo>
                  <a:pt x="13806" y="10898"/>
                </a:lnTo>
                <a:lnTo>
                  <a:pt x="15589" y="8995"/>
                </a:lnTo>
                <a:cubicBezTo>
                  <a:pt x="16013" y="8514"/>
                  <a:pt x="16919" y="8048"/>
                  <a:pt x="17740" y="8257"/>
                </a:cubicBezTo>
                <a:cubicBezTo>
                  <a:pt x="19498" y="8705"/>
                  <a:pt x="20456" y="7962"/>
                  <a:pt x="21035" y="6733"/>
                </a:cubicBezTo>
                <a:cubicBezTo>
                  <a:pt x="21552" y="5635"/>
                  <a:pt x="21466" y="3322"/>
                  <a:pt x="21387" y="2723"/>
                </a:cubicBezTo>
                <a:close/>
                <a:moveTo>
                  <a:pt x="9478" y="7592"/>
                </a:moveTo>
                <a:cubicBezTo>
                  <a:pt x="9350" y="7424"/>
                  <a:pt x="9189" y="7421"/>
                  <a:pt x="9050" y="7558"/>
                </a:cubicBezTo>
                <a:lnTo>
                  <a:pt x="7506" y="9074"/>
                </a:lnTo>
                <a:cubicBezTo>
                  <a:pt x="7384" y="9194"/>
                  <a:pt x="7369" y="9419"/>
                  <a:pt x="7477" y="9559"/>
                </a:cubicBezTo>
                <a:lnTo>
                  <a:pt x="16408" y="20996"/>
                </a:lnTo>
                <a:cubicBezTo>
                  <a:pt x="16616" y="21268"/>
                  <a:pt x="16979" y="21295"/>
                  <a:pt x="17217" y="21061"/>
                </a:cubicBezTo>
                <a:lnTo>
                  <a:pt x="18263" y="20076"/>
                </a:lnTo>
                <a:cubicBezTo>
                  <a:pt x="18500" y="19839"/>
                  <a:pt x="18526" y="19429"/>
                  <a:pt x="18317" y="19158"/>
                </a:cubicBezTo>
                <a:cubicBezTo>
                  <a:pt x="18317" y="19158"/>
                  <a:pt x="9478" y="7592"/>
                  <a:pt x="9478" y="7592"/>
                </a:cubicBezTo>
                <a:close/>
                <a:moveTo>
                  <a:pt x="3331" y="6965"/>
                </a:moveTo>
                <a:cubicBezTo>
                  <a:pt x="4336" y="6088"/>
                  <a:pt x="5170" y="6693"/>
                  <a:pt x="6282" y="8142"/>
                </a:cubicBezTo>
                <a:cubicBezTo>
                  <a:pt x="6408" y="8304"/>
                  <a:pt x="6575" y="8114"/>
                  <a:pt x="6671" y="8021"/>
                </a:cubicBezTo>
                <a:cubicBezTo>
                  <a:pt x="6766" y="7926"/>
                  <a:pt x="8233" y="6440"/>
                  <a:pt x="8306" y="6370"/>
                </a:cubicBezTo>
                <a:cubicBezTo>
                  <a:pt x="8377" y="6300"/>
                  <a:pt x="8464" y="6167"/>
                  <a:pt x="8349" y="6018"/>
                </a:cubicBezTo>
                <a:cubicBezTo>
                  <a:pt x="8235" y="5868"/>
                  <a:pt x="7817" y="5261"/>
                  <a:pt x="7550" y="4867"/>
                </a:cubicBezTo>
                <a:cubicBezTo>
                  <a:pt x="5603" y="2001"/>
                  <a:pt x="12876" y="57"/>
                  <a:pt x="11758" y="25"/>
                </a:cubicBezTo>
                <a:cubicBezTo>
                  <a:pt x="11190" y="9"/>
                  <a:pt x="8909" y="-20"/>
                  <a:pt x="8569" y="21"/>
                </a:cubicBezTo>
                <a:cubicBezTo>
                  <a:pt x="7186" y="186"/>
                  <a:pt x="5452" y="1638"/>
                  <a:pt x="4578" y="2313"/>
                </a:cubicBezTo>
                <a:cubicBezTo>
                  <a:pt x="3437" y="3196"/>
                  <a:pt x="3011" y="3711"/>
                  <a:pt x="2939" y="3781"/>
                </a:cubicBezTo>
                <a:cubicBezTo>
                  <a:pt x="2617" y="4099"/>
                  <a:pt x="2887" y="4832"/>
                  <a:pt x="2303" y="5410"/>
                </a:cubicBezTo>
                <a:cubicBezTo>
                  <a:pt x="1683" y="6021"/>
                  <a:pt x="1297" y="5560"/>
                  <a:pt x="939" y="5913"/>
                </a:cubicBezTo>
                <a:cubicBezTo>
                  <a:pt x="761" y="6090"/>
                  <a:pt x="264" y="6509"/>
                  <a:pt x="122" y="6650"/>
                </a:cubicBezTo>
                <a:cubicBezTo>
                  <a:pt x="-22" y="6790"/>
                  <a:pt x="-48" y="7030"/>
                  <a:pt x="99" y="7219"/>
                </a:cubicBezTo>
                <a:cubicBezTo>
                  <a:pt x="99" y="7219"/>
                  <a:pt x="1459" y="8912"/>
                  <a:pt x="1574" y="9061"/>
                </a:cubicBezTo>
                <a:cubicBezTo>
                  <a:pt x="1688" y="9210"/>
                  <a:pt x="1994" y="9337"/>
                  <a:pt x="2185" y="9149"/>
                </a:cubicBezTo>
                <a:cubicBezTo>
                  <a:pt x="2375" y="8960"/>
                  <a:pt x="2864" y="8477"/>
                  <a:pt x="2947" y="8394"/>
                </a:cubicBezTo>
                <a:cubicBezTo>
                  <a:pt x="3031" y="8312"/>
                  <a:pt x="2893" y="7349"/>
                  <a:pt x="3331" y="6965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/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07630" y="659239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OUR SERVICES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5" name="Text Placeholder 1"/>
          <p:cNvSpPr txBox="1"/>
          <p:nvPr/>
        </p:nvSpPr>
        <p:spPr>
          <a:xfrm>
            <a:off x="1203202" y="2094411"/>
            <a:ext cx="1546071" cy="2697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ADVERTISING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3441067" y="2516574"/>
            <a:ext cx="1591056" cy="1593251"/>
            <a:chOff x="4181207" y="2245104"/>
            <a:chExt cx="1591056" cy="1593251"/>
          </a:xfrm>
        </p:grpSpPr>
        <p:sp>
          <p:nvSpPr>
            <p:cNvPr id="42" name="Shape 173"/>
            <p:cNvSpPr/>
            <p:nvPr/>
          </p:nvSpPr>
          <p:spPr>
            <a:xfrm>
              <a:off x="4181207" y="2245104"/>
              <a:ext cx="1591056" cy="159325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46" name="Shape 201"/>
            <p:cNvSpPr/>
            <p:nvPr/>
          </p:nvSpPr>
          <p:spPr>
            <a:xfrm>
              <a:off x="4860486" y="2860972"/>
              <a:ext cx="253062" cy="3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276" extrusionOk="0">
                  <a:moveTo>
                    <a:pt x="1877" y="21023"/>
                  </a:moveTo>
                  <a:cubicBezTo>
                    <a:pt x="2335" y="19958"/>
                    <a:pt x="3030" y="18458"/>
                    <a:pt x="3960" y="16288"/>
                  </a:cubicBezTo>
                  <a:cubicBezTo>
                    <a:pt x="8011" y="15823"/>
                    <a:pt x="9689" y="16658"/>
                    <a:pt x="12261" y="13325"/>
                  </a:cubicBezTo>
                  <a:cubicBezTo>
                    <a:pt x="10172" y="13789"/>
                    <a:pt x="7654" y="12465"/>
                    <a:pt x="7789" y="11892"/>
                  </a:cubicBezTo>
                  <a:cubicBezTo>
                    <a:pt x="7924" y="11318"/>
                    <a:pt x="13647" y="12306"/>
                    <a:pt x="17393" y="8447"/>
                  </a:cubicBezTo>
                  <a:cubicBezTo>
                    <a:pt x="12670" y="9202"/>
                    <a:pt x="11160" y="7540"/>
                    <a:pt x="11769" y="7289"/>
                  </a:cubicBezTo>
                  <a:cubicBezTo>
                    <a:pt x="13175" y="6708"/>
                    <a:pt x="17348" y="7048"/>
                    <a:pt x="19572" y="5477"/>
                  </a:cubicBezTo>
                  <a:cubicBezTo>
                    <a:pt x="20719" y="4669"/>
                    <a:pt x="21256" y="2702"/>
                    <a:pt x="20789" y="2000"/>
                  </a:cubicBezTo>
                  <a:cubicBezTo>
                    <a:pt x="20229" y="1153"/>
                    <a:pt x="16813" y="-111"/>
                    <a:pt x="14931" y="7"/>
                  </a:cubicBezTo>
                  <a:cubicBezTo>
                    <a:pt x="13047" y="126"/>
                    <a:pt x="10093" y="5208"/>
                    <a:pt x="9217" y="5168"/>
                  </a:cubicBezTo>
                  <a:cubicBezTo>
                    <a:pt x="8341" y="5128"/>
                    <a:pt x="8166" y="2892"/>
                    <a:pt x="9694" y="813"/>
                  </a:cubicBezTo>
                  <a:cubicBezTo>
                    <a:pt x="8081" y="1330"/>
                    <a:pt x="5127" y="2940"/>
                    <a:pt x="4200" y="4315"/>
                  </a:cubicBezTo>
                  <a:cubicBezTo>
                    <a:pt x="2475" y="6874"/>
                    <a:pt x="4362" y="12744"/>
                    <a:pt x="3757" y="12953"/>
                  </a:cubicBezTo>
                  <a:cubicBezTo>
                    <a:pt x="3151" y="13163"/>
                    <a:pt x="1114" y="10259"/>
                    <a:pt x="505" y="8944"/>
                  </a:cubicBezTo>
                  <a:cubicBezTo>
                    <a:pt x="-324" y="10961"/>
                    <a:pt x="-344" y="12982"/>
                    <a:pt x="2082" y="15667"/>
                  </a:cubicBezTo>
                  <a:cubicBezTo>
                    <a:pt x="1167" y="17429"/>
                    <a:pt x="667" y="19457"/>
                    <a:pt x="592" y="20487"/>
                  </a:cubicBezTo>
                  <a:cubicBezTo>
                    <a:pt x="557" y="21312"/>
                    <a:pt x="1675" y="21489"/>
                    <a:pt x="1877" y="210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72822" y="4830268"/>
            <a:ext cx="1591056" cy="1593251"/>
            <a:chOff x="6423694" y="2245104"/>
            <a:chExt cx="1591056" cy="1593251"/>
          </a:xfrm>
        </p:grpSpPr>
        <p:sp>
          <p:nvSpPr>
            <p:cNvPr id="48" name="Shape 182"/>
            <p:cNvSpPr/>
            <p:nvPr/>
          </p:nvSpPr>
          <p:spPr>
            <a:xfrm>
              <a:off x="6423694" y="2245104"/>
              <a:ext cx="1591056" cy="159325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0" name="Shape 204"/>
            <p:cNvSpPr/>
            <p:nvPr/>
          </p:nvSpPr>
          <p:spPr>
            <a:xfrm>
              <a:off x="7054749" y="2883161"/>
              <a:ext cx="302755" cy="29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extrusionOk="0">
                  <a:moveTo>
                    <a:pt x="8400" y="0"/>
                  </a:moveTo>
                  <a:cubicBezTo>
                    <a:pt x="3600" y="0"/>
                    <a:pt x="0" y="3946"/>
                    <a:pt x="0" y="8723"/>
                  </a:cubicBezTo>
                  <a:cubicBezTo>
                    <a:pt x="0" y="13500"/>
                    <a:pt x="3600" y="17238"/>
                    <a:pt x="8400" y="17238"/>
                  </a:cubicBezTo>
                  <a:cubicBezTo>
                    <a:pt x="10400" y="17238"/>
                    <a:pt x="12200" y="16615"/>
                    <a:pt x="13600" y="15369"/>
                  </a:cubicBezTo>
                  <a:cubicBezTo>
                    <a:pt x="13600" y="15369"/>
                    <a:pt x="13800" y="15577"/>
                    <a:pt x="13800" y="15785"/>
                  </a:cubicBezTo>
                  <a:cubicBezTo>
                    <a:pt x="19000" y="20977"/>
                    <a:pt x="19000" y="20977"/>
                    <a:pt x="19000" y="20977"/>
                  </a:cubicBezTo>
                  <a:cubicBezTo>
                    <a:pt x="19400" y="21392"/>
                    <a:pt x="19800" y="21600"/>
                    <a:pt x="20000" y="21600"/>
                  </a:cubicBezTo>
                  <a:cubicBezTo>
                    <a:pt x="20400" y="21600"/>
                    <a:pt x="20800" y="21392"/>
                    <a:pt x="21200" y="20977"/>
                  </a:cubicBezTo>
                  <a:cubicBezTo>
                    <a:pt x="21600" y="20562"/>
                    <a:pt x="21600" y="19523"/>
                    <a:pt x="21200" y="18900"/>
                  </a:cubicBezTo>
                  <a:cubicBezTo>
                    <a:pt x="16000" y="13500"/>
                    <a:pt x="16000" y="13500"/>
                    <a:pt x="16000" y="13500"/>
                  </a:cubicBezTo>
                  <a:cubicBezTo>
                    <a:pt x="15800" y="13500"/>
                    <a:pt x="15600" y="13292"/>
                    <a:pt x="15400" y="13292"/>
                  </a:cubicBezTo>
                  <a:cubicBezTo>
                    <a:pt x="16200" y="11838"/>
                    <a:pt x="16600" y="10385"/>
                    <a:pt x="16600" y="8723"/>
                  </a:cubicBezTo>
                  <a:cubicBezTo>
                    <a:pt x="16600" y="3946"/>
                    <a:pt x="13000" y="0"/>
                    <a:pt x="8400" y="0"/>
                  </a:cubicBezTo>
                  <a:close/>
                  <a:moveTo>
                    <a:pt x="8400" y="2700"/>
                  </a:moveTo>
                  <a:cubicBezTo>
                    <a:pt x="11600" y="2700"/>
                    <a:pt x="14200" y="5400"/>
                    <a:pt x="14200" y="8723"/>
                  </a:cubicBezTo>
                  <a:cubicBezTo>
                    <a:pt x="14200" y="9762"/>
                    <a:pt x="13800" y="10800"/>
                    <a:pt x="13200" y="11838"/>
                  </a:cubicBezTo>
                  <a:cubicBezTo>
                    <a:pt x="12800" y="12669"/>
                    <a:pt x="12800" y="12669"/>
                    <a:pt x="12800" y="12669"/>
                  </a:cubicBezTo>
                  <a:cubicBezTo>
                    <a:pt x="12000" y="13292"/>
                    <a:pt x="12000" y="13292"/>
                    <a:pt x="12000" y="13292"/>
                  </a:cubicBezTo>
                  <a:cubicBezTo>
                    <a:pt x="11000" y="14123"/>
                    <a:pt x="9600" y="14538"/>
                    <a:pt x="8400" y="14538"/>
                  </a:cubicBezTo>
                  <a:cubicBezTo>
                    <a:pt x="5200" y="14538"/>
                    <a:pt x="2600" y="12046"/>
                    <a:pt x="2600" y="8723"/>
                  </a:cubicBezTo>
                  <a:cubicBezTo>
                    <a:pt x="2600" y="5400"/>
                    <a:pt x="5200" y="2700"/>
                    <a:pt x="8400" y="27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441067" y="4830268"/>
            <a:ext cx="1591056" cy="1593251"/>
            <a:chOff x="8691939" y="2245104"/>
            <a:chExt cx="1591056" cy="1593251"/>
          </a:xfrm>
        </p:grpSpPr>
        <p:sp>
          <p:nvSpPr>
            <p:cNvPr id="52" name="Shape 191"/>
            <p:cNvSpPr/>
            <p:nvPr/>
          </p:nvSpPr>
          <p:spPr>
            <a:xfrm>
              <a:off x="8691939" y="2245104"/>
              <a:ext cx="1591056" cy="159325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4" name="Shape 207"/>
            <p:cNvSpPr/>
            <p:nvPr/>
          </p:nvSpPr>
          <p:spPr>
            <a:xfrm>
              <a:off x="9287176" y="2901371"/>
              <a:ext cx="395387" cy="25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31" y="6050"/>
                  </a:moveTo>
                  <a:cubicBezTo>
                    <a:pt x="16133" y="6050"/>
                    <a:pt x="15841" y="6090"/>
                    <a:pt x="15557" y="6162"/>
                  </a:cubicBezTo>
                  <a:cubicBezTo>
                    <a:pt x="14848" y="2601"/>
                    <a:pt x="12654" y="0"/>
                    <a:pt x="10053" y="0"/>
                  </a:cubicBezTo>
                  <a:cubicBezTo>
                    <a:pt x="6881" y="0"/>
                    <a:pt x="4309" y="3869"/>
                    <a:pt x="4309" y="8643"/>
                  </a:cubicBezTo>
                  <a:cubicBezTo>
                    <a:pt x="4309" y="9067"/>
                    <a:pt x="4331" y="9488"/>
                    <a:pt x="4370" y="9896"/>
                  </a:cubicBezTo>
                  <a:cubicBezTo>
                    <a:pt x="4218" y="9868"/>
                    <a:pt x="4064" y="9852"/>
                    <a:pt x="3907" y="9852"/>
                  </a:cubicBezTo>
                  <a:cubicBezTo>
                    <a:pt x="1749" y="9852"/>
                    <a:pt x="0" y="12481"/>
                    <a:pt x="0" y="15726"/>
                  </a:cubicBezTo>
                  <a:cubicBezTo>
                    <a:pt x="0" y="18971"/>
                    <a:pt x="1749" y="21600"/>
                    <a:pt x="3907" y="21600"/>
                  </a:cubicBezTo>
                  <a:lnTo>
                    <a:pt x="9288" y="21600"/>
                  </a:lnTo>
                  <a:lnTo>
                    <a:pt x="9288" y="15290"/>
                  </a:lnTo>
                  <a:lnTo>
                    <a:pt x="7020" y="15290"/>
                  </a:lnTo>
                  <a:lnTo>
                    <a:pt x="10801" y="7647"/>
                  </a:lnTo>
                  <a:lnTo>
                    <a:pt x="14580" y="15290"/>
                  </a:lnTo>
                  <a:lnTo>
                    <a:pt x="12312" y="15290"/>
                  </a:lnTo>
                  <a:lnTo>
                    <a:pt x="12312" y="21600"/>
                  </a:lnTo>
                  <a:lnTo>
                    <a:pt x="16431" y="21600"/>
                  </a:lnTo>
                  <a:cubicBezTo>
                    <a:pt x="19286" y="21600"/>
                    <a:pt x="21600" y="18119"/>
                    <a:pt x="21600" y="13825"/>
                  </a:cubicBezTo>
                  <a:cubicBezTo>
                    <a:pt x="21600" y="9532"/>
                    <a:pt x="19286" y="6050"/>
                    <a:pt x="16431" y="605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172822" y="2516574"/>
            <a:ext cx="1591056" cy="1593251"/>
            <a:chOff x="1951599" y="2245104"/>
            <a:chExt cx="1591056" cy="1593251"/>
          </a:xfrm>
        </p:grpSpPr>
        <p:sp>
          <p:nvSpPr>
            <p:cNvPr id="56" name="Shape 164"/>
            <p:cNvSpPr/>
            <p:nvPr/>
          </p:nvSpPr>
          <p:spPr>
            <a:xfrm>
              <a:off x="1951599" y="2245104"/>
              <a:ext cx="1591056" cy="159325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58" name="Shape 210"/>
            <p:cNvSpPr/>
            <p:nvPr/>
          </p:nvSpPr>
          <p:spPr>
            <a:xfrm>
              <a:off x="2606718" y="2883161"/>
              <a:ext cx="280384" cy="29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0933" extrusionOk="0">
                  <a:moveTo>
                    <a:pt x="18450" y="13962"/>
                  </a:moveTo>
                  <a:cubicBezTo>
                    <a:pt x="18104" y="14098"/>
                    <a:pt x="15778" y="12331"/>
                    <a:pt x="14291" y="9001"/>
                  </a:cubicBezTo>
                  <a:cubicBezTo>
                    <a:pt x="12804" y="5669"/>
                    <a:pt x="12992" y="2625"/>
                    <a:pt x="13337" y="2491"/>
                  </a:cubicBezTo>
                  <a:cubicBezTo>
                    <a:pt x="13683" y="2355"/>
                    <a:pt x="15952" y="4486"/>
                    <a:pt x="17438" y="7816"/>
                  </a:cubicBezTo>
                  <a:cubicBezTo>
                    <a:pt x="18925" y="11146"/>
                    <a:pt x="18797" y="13826"/>
                    <a:pt x="18450" y="13962"/>
                  </a:cubicBezTo>
                  <a:close/>
                  <a:moveTo>
                    <a:pt x="19117" y="7012"/>
                  </a:moveTo>
                  <a:cubicBezTo>
                    <a:pt x="17204" y="2727"/>
                    <a:pt x="14125" y="-537"/>
                    <a:pt x="12567" y="74"/>
                  </a:cubicBezTo>
                  <a:cubicBezTo>
                    <a:pt x="9922" y="1108"/>
                    <a:pt x="14143" y="6078"/>
                    <a:pt x="1154" y="11160"/>
                  </a:cubicBezTo>
                  <a:cubicBezTo>
                    <a:pt x="32" y="11600"/>
                    <a:pt x="-253" y="13356"/>
                    <a:pt x="217" y="14406"/>
                  </a:cubicBezTo>
                  <a:cubicBezTo>
                    <a:pt x="685" y="15456"/>
                    <a:pt x="2220" y="16502"/>
                    <a:pt x="3342" y="16062"/>
                  </a:cubicBezTo>
                  <a:cubicBezTo>
                    <a:pt x="3537" y="15987"/>
                    <a:pt x="4250" y="15766"/>
                    <a:pt x="4250" y="15766"/>
                  </a:cubicBezTo>
                  <a:cubicBezTo>
                    <a:pt x="5051" y="16802"/>
                    <a:pt x="5889" y="16187"/>
                    <a:pt x="6186" y="16845"/>
                  </a:cubicBezTo>
                  <a:cubicBezTo>
                    <a:pt x="6544" y="17635"/>
                    <a:pt x="7322" y="19353"/>
                    <a:pt x="7586" y="19939"/>
                  </a:cubicBezTo>
                  <a:cubicBezTo>
                    <a:pt x="7850" y="20522"/>
                    <a:pt x="8450" y="21063"/>
                    <a:pt x="8885" y="20905"/>
                  </a:cubicBezTo>
                  <a:cubicBezTo>
                    <a:pt x="9318" y="20745"/>
                    <a:pt x="10797" y="20203"/>
                    <a:pt x="11362" y="19997"/>
                  </a:cubicBezTo>
                  <a:cubicBezTo>
                    <a:pt x="11927" y="19790"/>
                    <a:pt x="12062" y="19306"/>
                    <a:pt x="11889" y="18922"/>
                  </a:cubicBezTo>
                  <a:cubicBezTo>
                    <a:pt x="11703" y="18510"/>
                    <a:pt x="10939" y="18390"/>
                    <a:pt x="10721" y="17908"/>
                  </a:cubicBezTo>
                  <a:cubicBezTo>
                    <a:pt x="10503" y="17428"/>
                    <a:pt x="9791" y="15886"/>
                    <a:pt x="9586" y="15400"/>
                  </a:cubicBezTo>
                  <a:cubicBezTo>
                    <a:pt x="9308" y="14739"/>
                    <a:pt x="9899" y="14201"/>
                    <a:pt x="10759" y="14116"/>
                  </a:cubicBezTo>
                  <a:cubicBezTo>
                    <a:pt x="16671" y="13522"/>
                    <a:pt x="17775" y="17037"/>
                    <a:pt x="19789" y="16249"/>
                  </a:cubicBezTo>
                  <a:cubicBezTo>
                    <a:pt x="21347" y="15640"/>
                    <a:pt x="21030" y="11296"/>
                    <a:pt x="19117" y="701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sp>
        <p:nvSpPr>
          <p:cNvPr id="60" name="Text Placeholder 1"/>
          <p:cNvSpPr txBox="1"/>
          <p:nvPr/>
        </p:nvSpPr>
        <p:spPr>
          <a:xfrm>
            <a:off x="3466809" y="2094411"/>
            <a:ext cx="1546071" cy="269764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4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ART DESIGN</a:t>
            </a:r>
            <a:endParaRPr lang="en-GB" sz="14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61" name="Text Placeholder 1"/>
          <p:cNvSpPr txBox="1"/>
          <p:nvPr/>
        </p:nvSpPr>
        <p:spPr>
          <a:xfrm>
            <a:off x="1205595" y="4408105"/>
            <a:ext cx="1546071" cy="269764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4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SEO SERVICE</a:t>
            </a:r>
            <a:endParaRPr lang="en-GB" sz="14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62" name="Text Placeholder 1"/>
          <p:cNvSpPr txBox="1"/>
          <p:nvPr/>
        </p:nvSpPr>
        <p:spPr>
          <a:xfrm>
            <a:off x="3447106" y="4408105"/>
            <a:ext cx="1546071" cy="269764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4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DATA BACKUP</a:t>
            </a:r>
            <a:endParaRPr lang="en-GB" sz="14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7747" y="1277750"/>
            <a:ext cx="5008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817922" y="1130844"/>
            <a:ext cx="3601670" cy="74493"/>
            <a:chOff x="3585511" y="1435655"/>
            <a:chExt cx="4016783" cy="74490"/>
          </a:xfrm>
        </p:grpSpPr>
        <p:sp>
          <p:nvSpPr>
            <p:cNvPr id="72" name="Rectangle 71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60" grpId="0" build="p"/>
      <p:bldP spid="61" grpId="0" build="p"/>
      <p:bldP spid="6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/>
          <p:cNvPicPr>
            <a:picLocks noGrp="1" noChangeAspect="1"/>
          </p:cNvPicPr>
          <p:nvPr>
            <p:ph type="pic" sz="quarter" idx="13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31" name="Rectangle 30"/>
          <p:cNvSpPr/>
          <p:nvPr/>
        </p:nvSpPr>
        <p:spPr>
          <a:xfrm>
            <a:off x="13855" y="0"/>
            <a:ext cx="6082145" cy="6858000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493475" y="1691079"/>
            <a:ext cx="4340225" cy="28947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WEB DESIGN</a:t>
            </a:r>
            <a:endParaRPr lang="en-US" sz="18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In in </a:t>
            </a:r>
            <a:r>
              <a:rPr lang="en-US" dirty="0" err="1"/>
              <a:t>tortor</a:t>
            </a:r>
            <a:r>
              <a:rPr lang="en-US" dirty="0"/>
              <a:t> in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dolor </a:t>
            </a:r>
            <a:r>
              <a:rPr lang="en-US" dirty="0" err="1"/>
              <a:t>nulla</a:t>
            </a:r>
            <a:r>
              <a:rPr lang="en-US" dirty="0"/>
              <a:t>, </a:t>
            </a:r>
            <a:r>
              <a:rPr lang="en-US" dirty="0" err="1"/>
              <a:t>interdum</a:t>
            </a:r>
            <a:r>
              <a:rPr lang="en-US" dirty="0"/>
              <a:t> non quam ac,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vitae </a:t>
            </a:r>
            <a:r>
              <a:rPr lang="en-US" dirty="0" err="1"/>
              <a:t>vestibulum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. In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. In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a </a:t>
            </a:r>
            <a:r>
              <a:rPr lang="en-US" dirty="0" err="1"/>
              <a:t>elit</a:t>
            </a:r>
            <a:r>
              <a:rPr lang="en-US" dirty="0"/>
              <a:t> ac, </a:t>
            </a:r>
            <a:r>
              <a:rPr lang="en-US" dirty="0" err="1"/>
              <a:t>laoreet</a:t>
            </a:r>
            <a:r>
              <a:rPr lang="en-US" dirty="0"/>
              <a:t> dictum </a:t>
            </a:r>
            <a:r>
              <a:rPr lang="en-US" dirty="0" err="1"/>
              <a:t>nulla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nisi </a:t>
            </a:r>
            <a:r>
              <a:rPr lang="en-US" dirty="0" err="1"/>
              <a:t>justo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In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ex et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nisi id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EXAMPLES</a:t>
            </a:r>
            <a:endParaRPr lang="en-US" sz="16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557" y="659239"/>
            <a:ext cx="3741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SERVICE STYLE SAMPLE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539849" y="1130844"/>
            <a:ext cx="3601670" cy="74493"/>
            <a:chOff x="3585511" y="1435655"/>
            <a:chExt cx="4016783" cy="74490"/>
          </a:xfrm>
        </p:grpSpPr>
        <p:sp>
          <p:nvSpPr>
            <p:cNvPr id="21" name="Rectangle 20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/>
          <a:srcRect/>
          <a:stretch>
            <a:fillRect/>
          </a:stretch>
        </p:blipFill>
        <p:spPr/>
      </p:pic>
      <p:pic>
        <p:nvPicPr>
          <p:cNvPr id="5" name="图片占位符 4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/>
          <a:srcRect/>
          <a:stretch>
            <a:fillRect/>
          </a:stretch>
        </p:blipFill>
        <p:spPr/>
      </p:pic>
      <p:pic>
        <p:nvPicPr>
          <p:cNvPr id="7" name="图片占位符 6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15085" y="997527"/>
            <a:ext cx="3989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TABLE OF AGENDA</a:t>
            </a:r>
            <a:endParaRPr lang="en-US" sz="3200" b="1" dirty="0">
              <a:solidFill>
                <a:schemeClr val="bg2">
                  <a:lumMod val="25000"/>
                </a:schemeClr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</a:endParaRPr>
          </a:p>
        </p:txBody>
      </p:sp>
      <p:sp>
        <p:nvSpPr>
          <p:cNvPr id="7" name="Shape 47"/>
          <p:cNvSpPr/>
          <p:nvPr/>
        </p:nvSpPr>
        <p:spPr>
          <a:xfrm rot="10800000" flipH="1">
            <a:off x="463314" y="2299314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8" name="Text Placeholder 14"/>
          <p:cNvSpPr txBox="1"/>
          <p:nvPr/>
        </p:nvSpPr>
        <p:spPr>
          <a:xfrm>
            <a:off x="1249791" y="2263105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INTRODUCTION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Text Placeholder 15"/>
          <p:cNvSpPr txBox="1"/>
          <p:nvPr/>
        </p:nvSpPr>
        <p:spPr>
          <a:xfrm>
            <a:off x="1272881" y="2585794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simanuk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" name="Text Placeholder 16"/>
          <p:cNvSpPr txBox="1"/>
          <p:nvPr/>
        </p:nvSpPr>
        <p:spPr>
          <a:xfrm>
            <a:off x="457428" y="2393377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08 : 00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Shape 47"/>
          <p:cNvSpPr/>
          <p:nvPr/>
        </p:nvSpPr>
        <p:spPr>
          <a:xfrm rot="10800000" flipH="1">
            <a:off x="3251933" y="2299314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13" name="Text Placeholder 14"/>
          <p:cNvSpPr txBox="1"/>
          <p:nvPr/>
        </p:nvSpPr>
        <p:spPr>
          <a:xfrm>
            <a:off x="4038410" y="2263105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GB" sz="1400" dirty="0">
                <a:solidFill>
                  <a:schemeClr val="bg2">
                    <a:lumMod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EXPERT TEAM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Text Placeholder 15"/>
          <p:cNvSpPr txBox="1"/>
          <p:nvPr/>
        </p:nvSpPr>
        <p:spPr>
          <a:xfrm>
            <a:off x="4061500" y="2585794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Text Placeholder 16"/>
          <p:cNvSpPr txBox="1"/>
          <p:nvPr/>
        </p:nvSpPr>
        <p:spPr>
          <a:xfrm>
            <a:off x="3246047" y="2393377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08 : 30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Shape 47"/>
          <p:cNvSpPr/>
          <p:nvPr/>
        </p:nvSpPr>
        <p:spPr>
          <a:xfrm rot="10800000" flipH="1">
            <a:off x="463314" y="3541409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19" name="Text Placeholder 14"/>
          <p:cNvSpPr txBox="1"/>
          <p:nvPr/>
        </p:nvSpPr>
        <p:spPr>
          <a:xfrm>
            <a:off x="1249791" y="3505200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PORTFOLIO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15"/>
          <p:cNvSpPr txBox="1"/>
          <p:nvPr/>
        </p:nvSpPr>
        <p:spPr>
          <a:xfrm>
            <a:off x="1272881" y="3827889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1" name="Text Placeholder 16"/>
          <p:cNvSpPr txBox="1"/>
          <p:nvPr/>
        </p:nvSpPr>
        <p:spPr>
          <a:xfrm>
            <a:off x="457428" y="3635472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11 : 00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Shape 47"/>
          <p:cNvSpPr/>
          <p:nvPr/>
        </p:nvSpPr>
        <p:spPr>
          <a:xfrm rot="10800000" flipH="1">
            <a:off x="3251933" y="3541409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23" name="Text Placeholder 14"/>
          <p:cNvSpPr txBox="1"/>
          <p:nvPr/>
        </p:nvSpPr>
        <p:spPr>
          <a:xfrm>
            <a:off x="4038410" y="3505200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 Placeholder 15"/>
          <p:cNvSpPr txBox="1"/>
          <p:nvPr/>
        </p:nvSpPr>
        <p:spPr>
          <a:xfrm>
            <a:off x="4061500" y="3827889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simanuk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 Placeholder 16"/>
          <p:cNvSpPr txBox="1"/>
          <p:nvPr/>
        </p:nvSpPr>
        <p:spPr>
          <a:xfrm>
            <a:off x="3246047" y="3635472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12 : 00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Shape 47"/>
          <p:cNvSpPr/>
          <p:nvPr/>
        </p:nvSpPr>
        <p:spPr>
          <a:xfrm rot="10800000" flipH="1">
            <a:off x="463314" y="4913009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27" name="Text Placeholder 14"/>
          <p:cNvSpPr txBox="1"/>
          <p:nvPr/>
        </p:nvSpPr>
        <p:spPr>
          <a:xfrm>
            <a:off x="1249791" y="4876800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INFOGRAPHICS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" name="Text Placeholder 15"/>
          <p:cNvSpPr txBox="1"/>
          <p:nvPr/>
        </p:nvSpPr>
        <p:spPr>
          <a:xfrm>
            <a:off x="1272881" y="5199489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simanuk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he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barakaecttur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raka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Text Placeholder 16"/>
          <p:cNvSpPr txBox="1"/>
          <p:nvPr/>
        </p:nvSpPr>
        <p:spPr>
          <a:xfrm>
            <a:off x="457428" y="5007072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14 : 00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0" name="Shape 47"/>
          <p:cNvSpPr/>
          <p:nvPr/>
        </p:nvSpPr>
        <p:spPr>
          <a:xfrm rot="10800000" flipH="1">
            <a:off x="3251933" y="4913009"/>
            <a:ext cx="686286" cy="689380"/>
          </a:xfrm>
          <a:prstGeom prst="flowChartConnector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bg2">
                  <a:lumMod val="25000"/>
                </a:schemeClr>
              </a:solidFill>
              <a:latin typeface="Kontrapunkt Bob Light" panose="02000000000000000000" pitchFamily="50" charset="0"/>
            </a:endParaRPr>
          </a:p>
        </p:txBody>
      </p:sp>
      <p:sp>
        <p:nvSpPr>
          <p:cNvPr id="31" name="Text Placeholder 14"/>
          <p:cNvSpPr txBox="1"/>
          <p:nvPr/>
        </p:nvSpPr>
        <p:spPr>
          <a:xfrm>
            <a:off x="4038410" y="4876800"/>
            <a:ext cx="1971675" cy="2786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CONTACT US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2" name="Text Placeholder 15"/>
          <p:cNvSpPr txBox="1"/>
          <p:nvPr/>
        </p:nvSpPr>
        <p:spPr>
          <a:xfrm>
            <a:off x="4061500" y="5199489"/>
            <a:ext cx="1830335" cy="6745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consecttconsecttur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baraka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Text Placeholder 16"/>
          <p:cNvSpPr txBox="1"/>
          <p:nvPr/>
        </p:nvSpPr>
        <p:spPr>
          <a:xfrm>
            <a:off x="3246047" y="5007072"/>
            <a:ext cx="691685" cy="47871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: 00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231076" y="1579994"/>
            <a:ext cx="4660759" cy="74489"/>
            <a:chOff x="0" y="3474720"/>
            <a:chExt cx="10261600" cy="71120"/>
          </a:xfrm>
        </p:grpSpPr>
        <p:sp>
          <p:nvSpPr>
            <p:cNvPr id="42" name="Rectangle 41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/>
      <p:bldP spid="9" grpId="0" build="p"/>
      <p:bldP spid="11" grpId="0" build="p"/>
      <p:bldP spid="12" grpId="0" animBg="1"/>
      <p:bldP spid="13" grpId="0" build="p"/>
      <p:bldP spid="14" grpId="0" build="p"/>
      <p:bldP spid="15" grpId="0" build="p"/>
      <p:bldP spid="18" grpId="0" animBg="1"/>
      <p:bldP spid="19" grpId="0" build="p"/>
      <p:bldP spid="20" grpId="0" build="p"/>
      <p:bldP spid="21" grpId="0" build="p"/>
      <p:bldP spid="22" grpId="0" animBg="1"/>
      <p:bldP spid="23" grpId="0" build="p"/>
      <p:bldP spid="24" grpId="0" build="p"/>
      <p:bldP spid="25" grpId="0" build="p"/>
      <p:bldP spid="26" grpId="0" animBg="1"/>
      <p:bldP spid="27" grpId="0" build="p"/>
      <p:bldP spid="28" grpId="0" build="p"/>
      <p:bldP spid="29" grpId="0" build="p"/>
      <p:bldP spid="30" grpId="0" animBg="1"/>
      <p:bldP spid="31" grpId="0" build="p"/>
      <p:bldP spid="32" grpId="0" build="p"/>
      <p:bldP spid="3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 Placeholder 17"/>
          <p:cNvSpPr txBox="1"/>
          <p:nvPr/>
        </p:nvSpPr>
        <p:spPr>
          <a:xfrm>
            <a:off x="1259112" y="2107201"/>
            <a:ext cx="1767497" cy="2331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PRODUCT QUALITY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3" name="Text Placeholder 18"/>
          <p:cNvSpPr txBox="1"/>
          <p:nvPr/>
        </p:nvSpPr>
        <p:spPr>
          <a:xfrm>
            <a:off x="1259113" y="2374659"/>
            <a:ext cx="1637400" cy="6639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iste natus error sit volupuenatus error sit volu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Text Placeholder 17"/>
          <p:cNvSpPr txBox="1"/>
          <p:nvPr/>
        </p:nvSpPr>
        <p:spPr>
          <a:xfrm>
            <a:off x="1240211" y="3227768"/>
            <a:ext cx="1767497" cy="2331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MORE EARN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5" name="Text Placeholder 18"/>
          <p:cNvSpPr txBox="1"/>
          <p:nvPr/>
        </p:nvSpPr>
        <p:spPr>
          <a:xfrm>
            <a:off x="1240212" y="3495226"/>
            <a:ext cx="1637400" cy="6639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iste natus error sit volupueerror sit volu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xt Placeholder 17"/>
          <p:cNvSpPr txBox="1"/>
          <p:nvPr/>
        </p:nvSpPr>
        <p:spPr>
          <a:xfrm>
            <a:off x="1240211" y="4337056"/>
            <a:ext cx="1767497" cy="2331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MORE TARGET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7" name="Text Placeholder 18"/>
          <p:cNvSpPr txBox="1"/>
          <p:nvPr/>
        </p:nvSpPr>
        <p:spPr>
          <a:xfrm>
            <a:off x="1240212" y="4604514"/>
            <a:ext cx="1637400" cy="6639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iste natus error sit volupueerror sit volu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 Placeholder 18"/>
          <p:cNvSpPr txBox="1"/>
          <p:nvPr/>
        </p:nvSpPr>
        <p:spPr>
          <a:xfrm>
            <a:off x="823313" y="5452087"/>
            <a:ext cx="4965236" cy="83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conseSed ut perspiciatis unde omnis iste natus error sit volupconseSed ut perspiciatis unde omnis iste natus error sit volupueerror sit voluueerror sit volu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25039" y="2161958"/>
            <a:ext cx="1030302" cy="553523"/>
            <a:chOff x="3529849" y="2148103"/>
            <a:chExt cx="1030302" cy="553523"/>
          </a:xfrm>
        </p:grpSpPr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 rot="10800000" flipH="1" flipV="1">
              <a:off x="3529849" y="2148103"/>
              <a:ext cx="1030302" cy="553523"/>
            </a:xfrm>
            <a:prstGeom prst="rect">
              <a:avLst/>
            </a:prstGeom>
            <a:solidFill>
              <a:srgbClr val="ECECEC"/>
            </a:solidFill>
            <a:ln w="7938" cap="flat">
              <a:solidFill>
                <a:srgbClr val="FFFFFF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1" name="Shape 313"/>
            <p:cNvSpPr/>
            <p:nvPr/>
          </p:nvSpPr>
          <p:spPr>
            <a:xfrm>
              <a:off x="3890864" y="2277845"/>
              <a:ext cx="298499" cy="289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extrusionOk="0">
                  <a:moveTo>
                    <a:pt x="8400" y="0"/>
                  </a:moveTo>
                  <a:cubicBezTo>
                    <a:pt x="3600" y="0"/>
                    <a:pt x="0" y="3946"/>
                    <a:pt x="0" y="8723"/>
                  </a:cubicBezTo>
                  <a:cubicBezTo>
                    <a:pt x="0" y="13500"/>
                    <a:pt x="3600" y="17238"/>
                    <a:pt x="8400" y="17238"/>
                  </a:cubicBezTo>
                  <a:cubicBezTo>
                    <a:pt x="10400" y="17238"/>
                    <a:pt x="12200" y="16615"/>
                    <a:pt x="13600" y="15369"/>
                  </a:cubicBezTo>
                  <a:cubicBezTo>
                    <a:pt x="13600" y="15369"/>
                    <a:pt x="13800" y="15577"/>
                    <a:pt x="13800" y="15785"/>
                  </a:cubicBezTo>
                  <a:cubicBezTo>
                    <a:pt x="19000" y="20977"/>
                    <a:pt x="19000" y="20977"/>
                    <a:pt x="19000" y="20977"/>
                  </a:cubicBezTo>
                  <a:cubicBezTo>
                    <a:pt x="19400" y="21392"/>
                    <a:pt x="19800" y="21600"/>
                    <a:pt x="20000" y="21600"/>
                  </a:cubicBezTo>
                  <a:cubicBezTo>
                    <a:pt x="20400" y="21600"/>
                    <a:pt x="20800" y="21392"/>
                    <a:pt x="21200" y="20977"/>
                  </a:cubicBezTo>
                  <a:cubicBezTo>
                    <a:pt x="21600" y="20562"/>
                    <a:pt x="21600" y="19523"/>
                    <a:pt x="21200" y="18900"/>
                  </a:cubicBezTo>
                  <a:cubicBezTo>
                    <a:pt x="16000" y="13500"/>
                    <a:pt x="16000" y="13500"/>
                    <a:pt x="16000" y="13500"/>
                  </a:cubicBezTo>
                  <a:cubicBezTo>
                    <a:pt x="15800" y="13500"/>
                    <a:pt x="15600" y="13292"/>
                    <a:pt x="15400" y="13292"/>
                  </a:cubicBezTo>
                  <a:cubicBezTo>
                    <a:pt x="16200" y="11838"/>
                    <a:pt x="16600" y="10385"/>
                    <a:pt x="16600" y="8723"/>
                  </a:cubicBezTo>
                  <a:cubicBezTo>
                    <a:pt x="16600" y="3946"/>
                    <a:pt x="13000" y="0"/>
                    <a:pt x="8400" y="0"/>
                  </a:cubicBezTo>
                  <a:close/>
                  <a:moveTo>
                    <a:pt x="8400" y="2700"/>
                  </a:moveTo>
                  <a:cubicBezTo>
                    <a:pt x="11600" y="2700"/>
                    <a:pt x="14200" y="5400"/>
                    <a:pt x="14200" y="8723"/>
                  </a:cubicBezTo>
                  <a:cubicBezTo>
                    <a:pt x="14200" y="9762"/>
                    <a:pt x="13800" y="10800"/>
                    <a:pt x="13200" y="11838"/>
                  </a:cubicBezTo>
                  <a:cubicBezTo>
                    <a:pt x="12800" y="12669"/>
                    <a:pt x="12800" y="12669"/>
                    <a:pt x="12800" y="12669"/>
                  </a:cubicBezTo>
                  <a:cubicBezTo>
                    <a:pt x="12000" y="13292"/>
                    <a:pt x="12000" y="13292"/>
                    <a:pt x="12000" y="13292"/>
                  </a:cubicBezTo>
                  <a:cubicBezTo>
                    <a:pt x="11000" y="14123"/>
                    <a:pt x="9600" y="14538"/>
                    <a:pt x="8400" y="14538"/>
                  </a:cubicBezTo>
                  <a:cubicBezTo>
                    <a:pt x="5200" y="14538"/>
                    <a:pt x="2600" y="12046"/>
                    <a:pt x="2600" y="8723"/>
                  </a:cubicBezTo>
                  <a:cubicBezTo>
                    <a:pt x="2600" y="5400"/>
                    <a:pt x="5200" y="2700"/>
                    <a:pt x="8400" y="27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25039" y="3186691"/>
            <a:ext cx="1030302" cy="553523"/>
            <a:chOff x="3529849" y="3172836"/>
            <a:chExt cx="1030302" cy="553523"/>
          </a:xfrm>
        </p:grpSpPr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 rot="10800000" flipH="1" flipV="1">
              <a:off x="3529849" y="3172836"/>
              <a:ext cx="1030302" cy="553523"/>
            </a:xfrm>
            <a:prstGeom prst="rect">
              <a:avLst/>
            </a:prstGeom>
            <a:solidFill>
              <a:srgbClr val="ECECEC"/>
            </a:solidFill>
            <a:ln w="7938" cap="flat">
              <a:solidFill>
                <a:srgbClr val="FFFFFF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4" name="Shape 335"/>
            <p:cNvSpPr/>
            <p:nvPr/>
          </p:nvSpPr>
          <p:spPr>
            <a:xfrm>
              <a:off x="3874330" y="3327788"/>
              <a:ext cx="298499" cy="31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extrusionOk="0">
                  <a:moveTo>
                    <a:pt x="10665" y="9681"/>
                  </a:moveTo>
                  <a:cubicBezTo>
                    <a:pt x="10079" y="14119"/>
                    <a:pt x="7081" y="15033"/>
                    <a:pt x="7081" y="18117"/>
                  </a:cubicBezTo>
                  <a:cubicBezTo>
                    <a:pt x="7081" y="20023"/>
                    <a:pt x="8782" y="21567"/>
                    <a:pt x="10799" y="21567"/>
                  </a:cubicBezTo>
                  <a:cubicBezTo>
                    <a:pt x="12818" y="21567"/>
                    <a:pt x="14519" y="20023"/>
                    <a:pt x="14519" y="18117"/>
                  </a:cubicBezTo>
                  <a:cubicBezTo>
                    <a:pt x="14519" y="15033"/>
                    <a:pt x="11521" y="14119"/>
                    <a:pt x="10935" y="9681"/>
                  </a:cubicBezTo>
                  <a:cubicBezTo>
                    <a:pt x="10917" y="9547"/>
                    <a:pt x="10683" y="9547"/>
                    <a:pt x="10665" y="9681"/>
                  </a:cubicBezTo>
                  <a:close/>
                  <a:moveTo>
                    <a:pt x="18015" y="101"/>
                  </a:moveTo>
                  <a:cubicBezTo>
                    <a:pt x="17997" y="-33"/>
                    <a:pt x="17762" y="-33"/>
                    <a:pt x="17744" y="101"/>
                  </a:cubicBezTo>
                  <a:cubicBezTo>
                    <a:pt x="17159" y="4539"/>
                    <a:pt x="14160" y="5453"/>
                    <a:pt x="14160" y="8537"/>
                  </a:cubicBezTo>
                  <a:cubicBezTo>
                    <a:pt x="14160" y="10442"/>
                    <a:pt x="15863" y="11987"/>
                    <a:pt x="17880" y="11987"/>
                  </a:cubicBezTo>
                  <a:cubicBezTo>
                    <a:pt x="19897" y="11987"/>
                    <a:pt x="21600" y="10442"/>
                    <a:pt x="21600" y="8537"/>
                  </a:cubicBezTo>
                  <a:cubicBezTo>
                    <a:pt x="21600" y="5453"/>
                    <a:pt x="18602" y="4539"/>
                    <a:pt x="18015" y="101"/>
                  </a:cubicBezTo>
                  <a:close/>
                  <a:moveTo>
                    <a:pt x="3856" y="101"/>
                  </a:moveTo>
                  <a:cubicBezTo>
                    <a:pt x="3838" y="-33"/>
                    <a:pt x="3603" y="-33"/>
                    <a:pt x="3586" y="101"/>
                  </a:cubicBezTo>
                  <a:cubicBezTo>
                    <a:pt x="2999" y="4539"/>
                    <a:pt x="0" y="5453"/>
                    <a:pt x="0" y="8537"/>
                  </a:cubicBezTo>
                  <a:cubicBezTo>
                    <a:pt x="0" y="10442"/>
                    <a:pt x="1703" y="11987"/>
                    <a:pt x="3720" y="11987"/>
                  </a:cubicBezTo>
                  <a:cubicBezTo>
                    <a:pt x="5739" y="11987"/>
                    <a:pt x="7440" y="10442"/>
                    <a:pt x="7440" y="8537"/>
                  </a:cubicBezTo>
                  <a:cubicBezTo>
                    <a:pt x="7440" y="5453"/>
                    <a:pt x="4442" y="4539"/>
                    <a:pt x="3856" y="101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225039" y="4395526"/>
            <a:ext cx="1030302" cy="553523"/>
            <a:chOff x="3529849" y="4381671"/>
            <a:chExt cx="1030302" cy="553523"/>
          </a:xfrm>
        </p:grpSpPr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 rot="10800000" flipH="1" flipV="1">
              <a:off x="3529849" y="4381671"/>
              <a:ext cx="1030302" cy="553523"/>
            </a:xfrm>
            <a:prstGeom prst="rect">
              <a:avLst/>
            </a:prstGeom>
            <a:solidFill>
              <a:srgbClr val="ECECEC"/>
            </a:solidFill>
            <a:ln w="7938" cap="flat">
              <a:solidFill>
                <a:srgbClr val="FFFFFF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Shape 339"/>
            <p:cNvSpPr/>
            <p:nvPr/>
          </p:nvSpPr>
          <p:spPr>
            <a:xfrm>
              <a:off x="3904375" y="4546077"/>
              <a:ext cx="251107" cy="26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679" y="19547"/>
                  </a:moveTo>
                  <a:lnTo>
                    <a:pt x="11679" y="14693"/>
                  </a:lnTo>
                  <a:lnTo>
                    <a:pt x="9921" y="14693"/>
                  </a:lnTo>
                  <a:lnTo>
                    <a:pt x="9921" y="19547"/>
                  </a:lnTo>
                  <a:cubicBezTo>
                    <a:pt x="5768" y="19134"/>
                    <a:pt x="2465" y="15832"/>
                    <a:pt x="2052" y="11679"/>
                  </a:cubicBezTo>
                  <a:lnTo>
                    <a:pt x="6907" y="11679"/>
                  </a:lnTo>
                  <a:lnTo>
                    <a:pt x="6907" y="9921"/>
                  </a:lnTo>
                  <a:lnTo>
                    <a:pt x="2052" y="9921"/>
                  </a:lnTo>
                  <a:cubicBezTo>
                    <a:pt x="2465" y="5768"/>
                    <a:pt x="5768" y="2466"/>
                    <a:pt x="9921" y="2054"/>
                  </a:cubicBezTo>
                  <a:lnTo>
                    <a:pt x="9921" y="6907"/>
                  </a:lnTo>
                  <a:lnTo>
                    <a:pt x="11679" y="6907"/>
                  </a:lnTo>
                  <a:lnTo>
                    <a:pt x="11679" y="2054"/>
                  </a:lnTo>
                  <a:cubicBezTo>
                    <a:pt x="15832" y="2466"/>
                    <a:pt x="19135" y="5768"/>
                    <a:pt x="19548" y="9921"/>
                  </a:cubicBezTo>
                  <a:lnTo>
                    <a:pt x="14693" y="9921"/>
                  </a:lnTo>
                  <a:lnTo>
                    <a:pt x="14693" y="11679"/>
                  </a:lnTo>
                  <a:lnTo>
                    <a:pt x="19548" y="11679"/>
                  </a:lnTo>
                  <a:cubicBezTo>
                    <a:pt x="19135" y="15832"/>
                    <a:pt x="15832" y="19134"/>
                    <a:pt x="11679" y="19547"/>
                  </a:cubicBezTo>
                  <a:close/>
                  <a:moveTo>
                    <a:pt x="10799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799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6"/>
                    <a:pt x="16765" y="0"/>
                    <a:pt x="1079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07630" y="659239"/>
            <a:ext cx="290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AWESOME GOALS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7747" y="1277750"/>
            <a:ext cx="5008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817922" y="1130844"/>
            <a:ext cx="3601670" cy="74493"/>
            <a:chOff x="3585511" y="1435655"/>
            <a:chExt cx="4016783" cy="74490"/>
          </a:xfrm>
        </p:grpSpPr>
        <p:sp>
          <p:nvSpPr>
            <p:cNvPr id="53" name="Rectangle 52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103932" y="1731906"/>
            <a:ext cx="10057984" cy="4752027"/>
            <a:chOff x="279400" y="900628"/>
            <a:chExt cx="8648700" cy="4086192"/>
          </a:xfrm>
        </p:grpSpPr>
        <p:sp>
          <p:nvSpPr>
            <p:cNvPr id="22" name="Pie 21"/>
            <p:cNvSpPr/>
            <p:nvPr/>
          </p:nvSpPr>
          <p:spPr>
            <a:xfrm>
              <a:off x="2836379" y="1253020"/>
              <a:ext cx="3733800" cy="3733800"/>
            </a:xfrm>
            <a:prstGeom prst="pie">
              <a:avLst>
                <a:gd name="adj1" fmla="val 7281410"/>
                <a:gd name="adj2" fmla="val 907071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Pie 22"/>
            <p:cNvSpPr/>
            <p:nvPr/>
          </p:nvSpPr>
          <p:spPr>
            <a:xfrm rot="6734800">
              <a:off x="3255479" y="1672120"/>
              <a:ext cx="2895600" cy="2895600"/>
            </a:xfrm>
            <a:prstGeom prst="pie">
              <a:avLst>
                <a:gd name="adj1" fmla="val 7871380"/>
                <a:gd name="adj2" fmla="val 1898657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Pie 23"/>
            <p:cNvSpPr/>
            <p:nvPr/>
          </p:nvSpPr>
          <p:spPr>
            <a:xfrm>
              <a:off x="2950679" y="1367320"/>
              <a:ext cx="3505200" cy="3505200"/>
            </a:xfrm>
            <a:prstGeom prst="pie">
              <a:avLst>
                <a:gd name="adj1" fmla="val 11099129"/>
                <a:gd name="adj2" fmla="val 1459876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5" name="Group 73"/>
            <p:cNvGrpSpPr/>
            <p:nvPr/>
          </p:nvGrpSpPr>
          <p:grpSpPr>
            <a:xfrm flipH="1" flipV="1">
              <a:off x="4940300" y="4387850"/>
              <a:ext cx="773257" cy="216600"/>
              <a:chOff x="2901397" y="1460250"/>
              <a:chExt cx="930338" cy="220268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2901397" y="1463917"/>
                <a:ext cx="691284" cy="0"/>
              </a:xfrm>
              <a:prstGeom prst="line">
                <a:avLst/>
              </a:prstGeom>
              <a:ln w="19050" cap="rnd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 Placeholder 3"/>
            <p:cNvSpPr txBox="1"/>
            <p:nvPr/>
          </p:nvSpPr>
          <p:spPr>
            <a:xfrm>
              <a:off x="5169550" y="4697675"/>
              <a:ext cx="574792" cy="264653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>
              <a:lvl1pPr marL="0" indent="0" algn="ctr">
                <a:buNone/>
                <a:defRPr sz="2800" b="1" baseline="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100%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9" name="Group 73"/>
            <p:cNvGrpSpPr/>
            <p:nvPr/>
          </p:nvGrpSpPr>
          <p:grpSpPr>
            <a:xfrm>
              <a:off x="2552700" y="1739550"/>
              <a:ext cx="773257" cy="216600"/>
              <a:chOff x="2901397" y="1460250"/>
              <a:chExt cx="930338" cy="220268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2901397" y="1463917"/>
                <a:ext cx="691284" cy="0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 Placeholder 3"/>
            <p:cNvSpPr txBox="1"/>
            <p:nvPr/>
          </p:nvSpPr>
          <p:spPr>
            <a:xfrm>
              <a:off x="2628587" y="1422039"/>
              <a:ext cx="449358" cy="264653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>
              <a:lvl1pPr marL="0" indent="0" algn="ctr">
                <a:buNone/>
                <a:defRPr sz="2800" b="1" baseline="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20%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3" name="Group 74"/>
            <p:cNvGrpSpPr/>
            <p:nvPr/>
          </p:nvGrpSpPr>
          <p:grpSpPr>
            <a:xfrm flipH="1">
              <a:off x="5864025" y="1940916"/>
              <a:ext cx="773257" cy="220268"/>
              <a:chOff x="2901397" y="1460250"/>
              <a:chExt cx="930338" cy="220268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2901397" y="1463918"/>
                <a:ext cx="691284" cy="0"/>
              </a:xfrm>
              <a:prstGeom prst="line">
                <a:avLst/>
              </a:prstGeom>
              <a:ln w="19050" cap="rnd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 Placeholder 3"/>
            <p:cNvSpPr txBox="1"/>
            <p:nvPr/>
          </p:nvSpPr>
          <p:spPr>
            <a:xfrm>
              <a:off x="6137440" y="1625238"/>
              <a:ext cx="449358" cy="264653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>
              <a:lvl1pPr marL="0" indent="0" algn="ctr">
                <a:buNone/>
                <a:defRPr sz="2800" b="1" baseline="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50%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flipH="1">
              <a:off x="279400" y="1379607"/>
              <a:ext cx="2079880" cy="70788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accent2"/>
                  </a:solidFill>
                </a:rPr>
                <a:t>Title Goes Here</a:t>
              </a:r>
              <a:endParaRPr lang="en-US" sz="1400" b="1" dirty="0">
                <a:solidFill>
                  <a:schemeClr val="accent2"/>
                </a:solidFill>
              </a:endParaRPr>
            </a:p>
            <a:p>
              <a:pPr lvl="0" algn="r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784721" y="1582807"/>
              <a:ext cx="2079879" cy="70788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accent3"/>
                  </a:solidFill>
                </a:rPr>
                <a:t>Title Goes Here</a:t>
              </a:r>
              <a:endParaRPr lang="en-US" sz="1400" b="1" dirty="0">
                <a:solidFill>
                  <a:schemeClr val="accent3"/>
                </a:solidFill>
              </a:endParaRPr>
            </a:p>
            <a:p>
              <a:pPr lvl="0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67400" y="4235450"/>
              <a:ext cx="2079879" cy="70788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accent4"/>
                  </a:solidFill>
                </a:rPr>
                <a:t>Title Goes Here</a:t>
              </a:r>
              <a:endParaRPr lang="en-US" sz="1400" b="1" dirty="0">
                <a:solidFill>
                  <a:schemeClr val="accent4"/>
                </a:solidFill>
              </a:endParaRPr>
            </a:p>
            <a:p>
              <a:pPr lvl="0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40" name="Group 73"/>
            <p:cNvGrpSpPr/>
            <p:nvPr/>
          </p:nvGrpSpPr>
          <p:grpSpPr>
            <a:xfrm>
              <a:off x="2616200" y="3562350"/>
              <a:ext cx="773257" cy="216600"/>
              <a:chOff x="2901397" y="1460250"/>
              <a:chExt cx="930338" cy="220268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2901397" y="1463917"/>
                <a:ext cx="691284" cy="0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 Placeholder 3"/>
            <p:cNvSpPr txBox="1"/>
            <p:nvPr/>
          </p:nvSpPr>
          <p:spPr>
            <a:xfrm>
              <a:off x="2692087" y="3235789"/>
              <a:ext cx="449358" cy="264653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>
              <a:lvl1pPr marL="0" indent="0" algn="ctr">
                <a:buNone/>
                <a:defRPr sz="2800" b="1" baseline="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10%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342900" y="3206750"/>
              <a:ext cx="2079880" cy="60870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lvl="0" algn="r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5" name="Freeform 245"/>
            <p:cNvSpPr/>
            <p:nvPr/>
          </p:nvSpPr>
          <p:spPr bwMode="auto">
            <a:xfrm>
              <a:off x="1682750" y="2743200"/>
              <a:ext cx="388380" cy="388380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58" y="61"/>
                </a:cxn>
                <a:cxn ang="0">
                  <a:pos x="57" y="63"/>
                </a:cxn>
                <a:cxn ang="0">
                  <a:pos x="56" y="63"/>
                </a:cxn>
                <a:cxn ang="0">
                  <a:pos x="55" y="63"/>
                </a:cxn>
                <a:cxn ang="0">
                  <a:pos x="38" y="56"/>
                </a:cxn>
                <a:cxn ang="0">
                  <a:pos x="28" y="67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24" y="65"/>
                </a:cxn>
                <a:cxn ang="0">
                  <a:pos x="24" y="52"/>
                </a:cxn>
                <a:cxn ang="0">
                  <a:pos x="57" y="12"/>
                </a:cxn>
                <a:cxn ang="0">
                  <a:pos x="16" y="47"/>
                </a:cxn>
                <a:cxn ang="0">
                  <a:pos x="1" y="41"/>
                </a:cxn>
                <a:cxn ang="0">
                  <a:pos x="0" y="39"/>
                </a:cxn>
                <a:cxn ang="0">
                  <a:pos x="1" y="36"/>
                </a:cxn>
                <a:cxn ang="0">
                  <a:pos x="64" y="0"/>
                </a:cxn>
                <a:cxn ang="0">
                  <a:pos x="65" y="0"/>
                </a:cxn>
                <a:cxn ang="0">
                  <a:pos x="67" y="0"/>
                </a:cxn>
                <a:cxn ang="0">
                  <a:pos x="68" y="3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46" name="Freeform 119"/>
            <p:cNvSpPr>
              <a:spLocks noEditPoints="1"/>
            </p:cNvSpPr>
            <p:nvPr/>
          </p:nvSpPr>
          <p:spPr bwMode="auto">
            <a:xfrm>
              <a:off x="1651000" y="900628"/>
              <a:ext cx="342900" cy="423807"/>
            </a:xfrm>
            <a:custGeom>
              <a:avLst/>
              <a:gdLst/>
              <a:ahLst/>
              <a:cxnLst>
                <a:cxn ang="0">
                  <a:pos x="41" y="47"/>
                </a:cxn>
                <a:cxn ang="0">
                  <a:pos x="37" y="51"/>
                </a:cxn>
                <a:cxn ang="0">
                  <a:pos x="3" y="51"/>
                </a:cxn>
                <a:cxn ang="0">
                  <a:pos x="0" y="47"/>
                </a:cxn>
                <a:cxn ang="0">
                  <a:pos x="0" y="27"/>
                </a:cxn>
                <a:cxn ang="0">
                  <a:pos x="3" y="23"/>
                </a:cxn>
                <a:cxn ang="0">
                  <a:pos x="4" y="23"/>
                </a:cxn>
                <a:cxn ang="0">
                  <a:pos x="4" y="16"/>
                </a:cxn>
                <a:cxn ang="0">
                  <a:pos x="20" y="0"/>
                </a:cxn>
                <a:cxn ang="0">
                  <a:pos x="36" y="16"/>
                </a:cxn>
                <a:cxn ang="0">
                  <a:pos x="36" y="23"/>
                </a:cxn>
                <a:cxn ang="0">
                  <a:pos x="37" y="23"/>
                </a:cxn>
                <a:cxn ang="0">
                  <a:pos x="41" y="27"/>
                </a:cxn>
                <a:cxn ang="0">
                  <a:pos x="41" y="47"/>
                </a:cxn>
                <a:cxn ang="0">
                  <a:pos x="29" y="23"/>
                </a:cxn>
                <a:cxn ang="0">
                  <a:pos x="29" y="16"/>
                </a:cxn>
                <a:cxn ang="0">
                  <a:pos x="20" y="7"/>
                </a:cxn>
                <a:cxn ang="0">
                  <a:pos x="11" y="16"/>
                </a:cxn>
                <a:cxn ang="0">
                  <a:pos x="11" y="23"/>
                </a:cxn>
                <a:cxn ang="0">
                  <a:pos x="29" y="23"/>
                </a:cxn>
              </a:cxnLst>
              <a:rect l="0" t="0" r="r" b="b"/>
              <a:pathLst>
                <a:path w="41" h="51">
                  <a:moveTo>
                    <a:pt x="41" y="47"/>
                  </a:moveTo>
                  <a:cubicBezTo>
                    <a:pt x="41" y="49"/>
                    <a:pt x="39" y="51"/>
                    <a:pt x="37" y="51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5"/>
                    <a:pt x="1" y="23"/>
                    <a:pt x="3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8"/>
                    <a:pt x="12" y="0"/>
                    <a:pt x="20" y="0"/>
                  </a:cubicBezTo>
                  <a:cubicBezTo>
                    <a:pt x="29" y="0"/>
                    <a:pt x="36" y="8"/>
                    <a:pt x="36" y="16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39" y="23"/>
                    <a:pt x="41" y="25"/>
                    <a:pt x="41" y="27"/>
                  </a:cubicBezTo>
                  <a:lnTo>
                    <a:pt x="41" y="47"/>
                  </a:lnTo>
                  <a:close/>
                  <a:moveTo>
                    <a:pt x="29" y="23"/>
                  </a:moveTo>
                  <a:cubicBezTo>
                    <a:pt x="29" y="16"/>
                    <a:pt x="29" y="16"/>
                    <a:pt x="29" y="16"/>
                  </a:cubicBezTo>
                  <a:cubicBezTo>
                    <a:pt x="29" y="11"/>
                    <a:pt x="25" y="7"/>
                    <a:pt x="20" y="7"/>
                  </a:cubicBezTo>
                  <a:cubicBezTo>
                    <a:pt x="15" y="7"/>
                    <a:pt x="11" y="11"/>
                    <a:pt x="11" y="16"/>
                  </a:cubicBezTo>
                  <a:cubicBezTo>
                    <a:pt x="11" y="23"/>
                    <a:pt x="11" y="23"/>
                    <a:pt x="11" y="23"/>
                  </a:cubicBezTo>
                  <a:lnTo>
                    <a:pt x="29" y="2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7" name="Freeform 145"/>
            <p:cNvSpPr/>
            <p:nvPr/>
          </p:nvSpPr>
          <p:spPr bwMode="auto">
            <a:xfrm>
              <a:off x="7061199" y="1138858"/>
              <a:ext cx="431905" cy="372441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48" name="Freeform 69"/>
            <p:cNvSpPr>
              <a:spLocks noEditPoints="1"/>
            </p:cNvSpPr>
            <p:nvPr/>
          </p:nvSpPr>
          <p:spPr bwMode="auto">
            <a:xfrm>
              <a:off x="6165296" y="3784600"/>
              <a:ext cx="394808" cy="397966"/>
            </a:xfrm>
            <a:custGeom>
              <a:avLst/>
              <a:gdLst/>
              <a:ahLst/>
              <a:cxnLst>
                <a:cxn ang="0">
                  <a:pos x="29" y="58"/>
                </a:cxn>
                <a:cxn ang="0">
                  <a:pos x="6" y="47"/>
                </a:cxn>
                <a:cxn ang="0">
                  <a:pos x="7" y="46"/>
                </a:cxn>
                <a:cxn ang="0">
                  <a:pos x="12" y="40"/>
                </a:cxn>
                <a:cxn ang="0">
                  <a:pos x="13" y="40"/>
                </a:cxn>
                <a:cxn ang="0">
                  <a:pos x="14" y="41"/>
                </a:cxn>
                <a:cxn ang="0">
                  <a:pos x="29" y="48"/>
                </a:cxn>
                <a:cxn ang="0">
                  <a:pos x="48" y="29"/>
                </a:cxn>
                <a:cxn ang="0">
                  <a:pos x="29" y="9"/>
                </a:cxn>
                <a:cxn ang="0">
                  <a:pos x="16" y="14"/>
                </a:cxn>
                <a:cxn ang="0">
                  <a:pos x="21" y="20"/>
                </a:cxn>
                <a:cxn ang="0">
                  <a:pos x="21" y="22"/>
                </a:cxn>
                <a:cxn ang="0">
                  <a:pos x="19" y="24"/>
                </a:cxn>
                <a:cxn ang="0">
                  <a:pos x="2" y="24"/>
                </a:cxn>
                <a:cxn ang="0">
                  <a:pos x="0" y="21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4" y="3"/>
                </a:cxn>
                <a:cxn ang="0">
                  <a:pos x="9" y="8"/>
                </a:cxn>
                <a:cxn ang="0">
                  <a:pos x="29" y="0"/>
                </a:cxn>
                <a:cxn ang="0">
                  <a:pos x="58" y="29"/>
                </a:cxn>
                <a:cxn ang="0">
                  <a:pos x="29" y="58"/>
                </a:cxn>
                <a:cxn ang="0">
                  <a:pos x="34" y="35"/>
                </a:cxn>
                <a:cxn ang="0">
                  <a:pos x="33" y="36"/>
                </a:cxn>
                <a:cxn ang="0">
                  <a:pos x="20" y="36"/>
                </a:cxn>
                <a:cxn ang="0">
                  <a:pos x="19" y="35"/>
                </a:cxn>
                <a:cxn ang="0">
                  <a:pos x="19" y="32"/>
                </a:cxn>
                <a:cxn ang="0">
                  <a:pos x="20" y="31"/>
                </a:cxn>
                <a:cxn ang="0">
                  <a:pos x="29" y="31"/>
                </a:cxn>
                <a:cxn ang="0">
                  <a:pos x="29" y="18"/>
                </a:cxn>
                <a:cxn ang="0">
                  <a:pos x="30" y="17"/>
                </a:cxn>
                <a:cxn ang="0">
                  <a:pos x="33" y="17"/>
                </a:cxn>
                <a:cxn ang="0">
                  <a:pos x="34" y="18"/>
                </a:cxn>
                <a:cxn ang="0">
                  <a:pos x="34" y="35"/>
                </a:cxn>
              </a:cxnLst>
              <a:rect l="0" t="0" r="r" b="b"/>
              <a:pathLst>
                <a:path w="58" h="58">
                  <a:moveTo>
                    <a:pt x="29" y="58"/>
                  </a:moveTo>
                  <a:cubicBezTo>
                    <a:pt x="20" y="58"/>
                    <a:pt x="12" y="54"/>
                    <a:pt x="6" y="47"/>
                  </a:cubicBezTo>
                  <a:cubicBezTo>
                    <a:pt x="6" y="47"/>
                    <a:pt x="6" y="46"/>
                    <a:pt x="7" y="46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3" y="40"/>
                  </a:cubicBezTo>
                  <a:cubicBezTo>
                    <a:pt x="13" y="40"/>
                    <a:pt x="13" y="40"/>
                    <a:pt x="14" y="41"/>
                  </a:cubicBezTo>
                  <a:cubicBezTo>
                    <a:pt x="17" y="45"/>
                    <a:pt x="23" y="48"/>
                    <a:pt x="29" y="48"/>
                  </a:cubicBezTo>
                  <a:cubicBezTo>
                    <a:pt x="40" y="48"/>
                    <a:pt x="48" y="39"/>
                    <a:pt x="48" y="29"/>
                  </a:cubicBezTo>
                  <a:cubicBezTo>
                    <a:pt x="48" y="18"/>
                    <a:pt x="40" y="9"/>
                    <a:pt x="29" y="9"/>
                  </a:cubicBezTo>
                  <a:cubicBezTo>
                    <a:pt x="24" y="9"/>
                    <a:pt x="19" y="11"/>
                    <a:pt x="16" y="14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2" y="20"/>
                    <a:pt x="22" y="21"/>
                    <a:pt x="21" y="22"/>
                  </a:cubicBezTo>
                  <a:cubicBezTo>
                    <a:pt x="21" y="23"/>
                    <a:pt x="20" y="24"/>
                    <a:pt x="19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2" y="2"/>
                    <a:pt x="3" y="2"/>
                    <a:pt x="4" y="3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4" y="3"/>
                    <a:pt x="21" y="0"/>
                    <a:pt x="29" y="0"/>
                  </a:cubicBezTo>
                  <a:cubicBezTo>
                    <a:pt x="45" y="0"/>
                    <a:pt x="58" y="13"/>
                    <a:pt x="58" y="29"/>
                  </a:cubicBezTo>
                  <a:cubicBezTo>
                    <a:pt x="58" y="45"/>
                    <a:pt x="45" y="58"/>
                    <a:pt x="29" y="58"/>
                  </a:cubicBezTo>
                  <a:close/>
                  <a:moveTo>
                    <a:pt x="34" y="35"/>
                  </a:moveTo>
                  <a:cubicBezTo>
                    <a:pt x="34" y="35"/>
                    <a:pt x="33" y="36"/>
                    <a:pt x="33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19" y="35"/>
                    <a:pt x="19" y="35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20" y="31"/>
                    <a:pt x="20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7"/>
                    <a:pt x="29" y="17"/>
                    <a:pt x="30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4" y="17"/>
                    <a:pt x="34" y="18"/>
                  </a:cubicBezTo>
                  <a:lnTo>
                    <a:pt x="34" y="3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484079" y="1900720"/>
              <a:ext cx="2438400" cy="24384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788879" y="2205520"/>
              <a:ext cx="1828800" cy="1828800"/>
              <a:chOff x="1828800" y="2114550"/>
              <a:chExt cx="1828800" cy="182880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1828800" y="2114550"/>
                <a:ext cx="1828800" cy="1828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9"/>
              <p:cNvGrpSpPr/>
              <p:nvPr/>
            </p:nvGrpSpPr>
            <p:grpSpPr>
              <a:xfrm>
                <a:off x="2057400" y="2343150"/>
                <a:ext cx="1371600" cy="1371600"/>
                <a:chOff x="2057400" y="2343150"/>
                <a:chExt cx="1371600" cy="1371600"/>
              </a:xfrm>
            </p:grpSpPr>
            <p:sp>
              <p:nvSpPr>
                <p:cNvPr id="53" name="Oval 6"/>
                <p:cNvSpPr/>
                <p:nvPr/>
              </p:nvSpPr>
              <p:spPr>
                <a:xfrm>
                  <a:off x="2057400" y="2343150"/>
                  <a:ext cx="1371600" cy="13716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Freeform 5"/>
                <p:cNvSpPr>
                  <a:spLocks noChangeAspect="1" noEditPoints="1"/>
                </p:cNvSpPr>
                <p:nvPr/>
              </p:nvSpPr>
              <p:spPr bwMode="auto">
                <a:xfrm>
                  <a:off x="2453775" y="2739525"/>
                  <a:ext cx="578850" cy="578850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255" y="135"/>
                    </a:cxn>
                    <a:cxn ang="0">
                      <a:pos x="277" y="122"/>
                    </a:cxn>
                    <a:cxn ang="0">
                      <a:pos x="303" y="116"/>
                    </a:cxn>
                    <a:cxn ang="0">
                      <a:pos x="296" y="105"/>
                    </a:cxn>
                    <a:cxn ang="0">
                      <a:pos x="278" y="89"/>
                    </a:cxn>
                    <a:cxn ang="0">
                      <a:pos x="265" y="90"/>
                    </a:cxn>
                    <a:cxn ang="0">
                      <a:pos x="256" y="82"/>
                    </a:cxn>
                    <a:cxn ang="0">
                      <a:pos x="231" y="73"/>
                    </a:cxn>
                    <a:cxn ang="0">
                      <a:pos x="234" y="98"/>
                    </a:cxn>
                    <a:cxn ang="0">
                      <a:pos x="224" y="118"/>
                    </a:cxn>
                    <a:cxn ang="0">
                      <a:pos x="205" y="103"/>
                    </a:cxn>
                    <a:cxn ang="0">
                      <a:pos x="175" y="89"/>
                    </a:cxn>
                    <a:cxn ang="0">
                      <a:pos x="183" y="68"/>
                    </a:cxn>
                    <a:cxn ang="0">
                      <a:pos x="212" y="58"/>
                    </a:cxn>
                    <a:cxn ang="0">
                      <a:pos x="207" y="47"/>
                    </a:cxn>
                    <a:cxn ang="0">
                      <a:pos x="188" y="50"/>
                    </a:cxn>
                    <a:cxn ang="0">
                      <a:pos x="168" y="37"/>
                    </a:cxn>
                    <a:cxn ang="0">
                      <a:pos x="171" y="52"/>
                    </a:cxn>
                    <a:cxn ang="0">
                      <a:pos x="157" y="52"/>
                    </a:cxn>
                    <a:cxn ang="0">
                      <a:pos x="141" y="40"/>
                    </a:cxn>
                    <a:cxn ang="0">
                      <a:pos x="126" y="47"/>
                    </a:cxn>
                    <a:cxn ang="0">
                      <a:pos x="143" y="51"/>
                    </a:cxn>
                    <a:cxn ang="0">
                      <a:pos x="131" y="58"/>
                    </a:cxn>
                    <a:cxn ang="0">
                      <a:pos x="56" y="107"/>
                    </a:cxn>
                    <a:cxn ang="0">
                      <a:pos x="65" y="118"/>
                    </a:cxn>
                    <a:cxn ang="0">
                      <a:pos x="79" y="135"/>
                    </a:cxn>
                    <a:cxn ang="0">
                      <a:pos x="74" y="158"/>
                    </a:cxn>
                    <a:cxn ang="0">
                      <a:pos x="88" y="185"/>
                    </a:cxn>
                    <a:cxn ang="0">
                      <a:pos x="108" y="214"/>
                    </a:cxn>
                    <a:cxn ang="0">
                      <a:pos x="118" y="227"/>
                    </a:cxn>
                    <a:cxn ang="0">
                      <a:pos x="105" y="197"/>
                    </a:cxn>
                    <a:cxn ang="0">
                      <a:pos x="125" y="225"/>
                    </a:cxn>
                    <a:cxn ang="0">
                      <a:pos x="150" y="255"/>
                    </a:cxn>
                    <a:cxn ang="0">
                      <a:pos x="184" y="269"/>
                    </a:cxn>
                    <a:cxn ang="0">
                      <a:pos x="213" y="290"/>
                    </a:cxn>
                    <a:cxn ang="0">
                      <a:pos x="224" y="288"/>
                    </a:cxn>
                    <a:cxn ang="0">
                      <a:pos x="212" y="268"/>
                    </a:cxn>
                    <a:cxn ang="0">
                      <a:pos x="197" y="262"/>
                    </a:cxn>
                    <a:cxn ang="0">
                      <a:pos x="194" y="239"/>
                    </a:cxn>
                    <a:cxn ang="0">
                      <a:pos x="171" y="250"/>
                    </a:cxn>
                    <a:cxn ang="0">
                      <a:pos x="168" y="210"/>
                    </a:cxn>
                    <a:cxn ang="0">
                      <a:pos x="184" y="206"/>
                    </a:cxn>
                    <a:cxn ang="0">
                      <a:pos x="196" y="202"/>
                    </a:cxn>
                    <a:cxn ang="0">
                      <a:pos x="214" y="211"/>
                    </a:cxn>
                    <a:cxn ang="0">
                      <a:pos x="221" y="205"/>
                    </a:cxn>
                    <a:cxn ang="0">
                      <a:pos x="234" y="179"/>
                    </a:cxn>
                    <a:cxn ang="0">
                      <a:pos x="233" y="171"/>
                    </a:cxn>
                    <a:cxn ang="0">
                      <a:pos x="252" y="157"/>
                    </a:cxn>
                    <a:cxn ang="0">
                      <a:pos x="266" y="143"/>
                    </a:cxn>
                    <a:cxn ang="0">
                      <a:pos x="273" y="131"/>
                    </a:cxn>
                    <a:cxn ang="0">
                      <a:pos x="255" y="135"/>
                    </a:cxn>
                    <a:cxn ang="0">
                      <a:pos x="295" y="298"/>
                    </a:cxn>
                    <a:cxn ang="0">
                      <a:pos x="272" y="288"/>
                    </a:cxn>
                    <a:cxn ang="0">
                      <a:pos x="251" y="288"/>
                    </a:cxn>
                    <a:cxn ang="0">
                      <a:pos x="236" y="286"/>
                    </a:cxn>
                    <a:cxn ang="0">
                      <a:pos x="230" y="307"/>
                    </a:cxn>
                    <a:cxn ang="0">
                      <a:pos x="223" y="335"/>
                    </a:cxn>
                    <a:cxn ang="0">
                      <a:pos x="308" y="302"/>
                    </a:cxn>
                  </a:cxnLst>
                  <a:rect l="0" t="0" r="r" b="b"/>
                  <a:pathLst>
                    <a:path w="384" h="384">
                      <a:moveTo>
                        <a:pt x="384" y="192"/>
                      </a:moveTo>
                      <a:cubicBezTo>
                        <a:pt x="384" y="298"/>
                        <a:pt x="298" y="384"/>
                        <a:pt x="192" y="384"/>
                      </a:cubicBezTo>
                      <a:cubicBezTo>
                        <a:pt x="86" y="384"/>
                        <a:pt x="0" y="298"/>
                        <a:pt x="0" y="192"/>
                      </a:cubicBezTo>
                      <a:cubicBezTo>
                        <a:pt x="0" y="86"/>
                        <a:pt x="86" y="0"/>
                        <a:pt x="192" y="0"/>
                      </a:cubicBezTo>
                      <a:cubicBezTo>
                        <a:pt x="298" y="0"/>
                        <a:pt x="384" y="86"/>
                        <a:pt x="384" y="192"/>
                      </a:cubicBezTo>
                      <a:close/>
                      <a:moveTo>
                        <a:pt x="255" y="135"/>
                      </a:moveTo>
                      <a:cubicBezTo>
                        <a:pt x="256" y="135"/>
                        <a:pt x="257" y="130"/>
                        <a:pt x="258" y="129"/>
                      </a:cubicBezTo>
                      <a:cubicBezTo>
                        <a:pt x="260" y="127"/>
                        <a:pt x="262" y="126"/>
                        <a:pt x="264" y="125"/>
                      </a:cubicBezTo>
                      <a:cubicBezTo>
                        <a:pt x="268" y="124"/>
                        <a:pt x="272" y="123"/>
                        <a:pt x="277" y="122"/>
                      </a:cubicBezTo>
                      <a:cubicBezTo>
                        <a:pt x="281" y="121"/>
                        <a:pt x="286" y="121"/>
                        <a:pt x="289" y="125"/>
                      </a:cubicBezTo>
                      <a:cubicBezTo>
                        <a:pt x="289" y="124"/>
                        <a:pt x="295" y="119"/>
                        <a:pt x="295" y="119"/>
                      </a:cubicBezTo>
                      <a:cubicBezTo>
                        <a:pt x="298" y="118"/>
                        <a:pt x="301" y="118"/>
                        <a:pt x="303" y="116"/>
                      </a:cubicBezTo>
                      <a:cubicBezTo>
                        <a:pt x="303" y="115"/>
                        <a:pt x="303" y="110"/>
                        <a:pt x="303" y="110"/>
                      </a:cubicBezTo>
                      <a:cubicBezTo>
                        <a:pt x="299" y="111"/>
                        <a:pt x="298" y="107"/>
                        <a:pt x="297" y="103"/>
                      </a:cubicBezTo>
                      <a:cubicBezTo>
                        <a:pt x="297" y="104"/>
                        <a:pt x="297" y="104"/>
                        <a:pt x="296" y="105"/>
                      </a:cubicBezTo>
                      <a:cubicBezTo>
                        <a:pt x="296" y="102"/>
                        <a:pt x="291" y="104"/>
                        <a:pt x="290" y="104"/>
                      </a:cubicBezTo>
                      <a:cubicBezTo>
                        <a:pt x="284" y="102"/>
                        <a:pt x="285" y="98"/>
                        <a:pt x="283" y="94"/>
                      </a:cubicBezTo>
                      <a:cubicBezTo>
                        <a:pt x="282" y="92"/>
                        <a:pt x="279" y="91"/>
                        <a:pt x="278" y="89"/>
                      </a:cubicBezTo>
                      <a:cubicBezTo>
                        <a:pt x="277" y="87"/>
                        <a:pt x="277" y="84"/>
                        <a:pt x="274" y="84"/>
                      </a:cubicBezTo>
                      <a:cubicBezTo>
                        <a:pt x="273" y="84"/>
                        <a:pt x="270" y="89"/>
                        <a:pt x="270" y="89"/>
                      </a:cubicBezTo>
                      <a:cubicBezTo>
                        <a:pt x="267" y="88"/>
                        <a:pt x="266" y="89"/>
                        <a:pt x="265" y="90"/>
                      </a:cubicBezTo>
                      <a:cubicBezTo>
                        <a:pt x="263" y="91"/>
                        <a:pt x="262" y="91"/>
                        <a:pt x="260" y="92"/>
                      </a:cubicBezTo>
                      <a:cubicBezTo>
                        <a:pt x="265" y="90"/>
                        <a:pt x="258" y="88"/>
                        <a:pt x="256" y="88"/>
                      </a:cubicBezTo>
                      <a:cubicBezTo>
                        <a:pt x="260" y="87"/>
                        <a:pt x="258" y="83"/>
                        <a:pt x="256" y="82"/>
                      </a:cubicBezTo>
                      <a:cubicBezTo>
                        <a:pt x="256" y="82"/>
                        <a:pt x="257" y="82"/>
                        <a:pt x="257" y="82"/>
                      </a:cubicBezTo>
                      <a:cubicBezTo>
                        <a:pt x="257" y="79"/>
                        <a:pt x="250" y="77"/>
                        <a:pt x="247" y="76"/>
                      </a:cubicBezTo>
                      <a:cubicBezTo>
                        <a:pt x="245" y="74"/>
                        <a:pt x="233" y="72"/>
                        <a:pt x="231" y="73"/>
                      </a:cubicBezTo>
                      <a:cubicBezTo>
                        <a:pt x="228" y="75"/>
                        <a:pt x="231" y="80"/>
                        <a:pt x="231" y="83"/>
                      </a:cubicBezTo>
                      <a:cubicBezTo>
                        <a:pt x="232" y="86"/>
                        <a:pt x="228" y="86"/>
                        <a:pt x="228" y="89"/>
                      </a:cubicBezTo>
                      <a:cubicBezTo>
                        <a:pt x="228" y="93"/>
                        <a:pt x="236" y="92"/>
                        <a:pt x="234" y="98"/>
                      </a:cubicBezTo>
                      <a:cubicBezTo>
                        <a:pt x="233" y="102"/>
                        <a:pt x="228" y="102"/>
                        <a:pt x="226" y="105"/>
                      </a:cubicBezTo>
                      <a:cubicBezTo>
                        <a:pt x="224" y="108"/>
                        <a:pt x="227" y="112"/>
                        <a:pt x="229" y="114"/>
                      </a:cubicBezTo>
                      <a:cubicBezTo>
                        <a:pt x="231" y="115"/>
                        <a:pt x="225" y="118"/>
                        <a:pt x="224" y="118"/>
                      </a:cubicBezTo>
                      <a:cubicBezTo>
                        <a:pt x="220" y="120"/>
                        <a:pt x="217" y="114"/>
                        <a:pt x="216" y="110"/>
                      </a:cubicBezTo>
                      <a:cubicBezTo>
                        <a:pt x="215" y="108"/>
                        <a:pt x="215" y="104"/>
                        <a:pt x="212" y="103"/>
                      </a:cubicBezTo>
                      <a:cubicBezTo>
                        <a:pt x="210" y="102"/>
                        <a:pt x="206" y="102"/>
                        <a:pt x="205" y="103"/>
                      </a:cubicBezTo>
                      <a:cubicBezTo>
                        <a:pt x="203" y="99"/>
                        <a:pt x="198" y="98"/>
                        <a:pt x="194" y="97"/>
                      </a:cubicBezTo>
                      <a:cubicBezTo>
                        <a:pt x="189" y="95"/>
                        <a:pt x="185" y="95"/>
                        <a:pt x="180" y="96"/>
                      </a:cubicBezTo>
                      <a:cubicBezTo>
                        <a:pt x="181" y="95"/>
                        <a:pt x="179" y="88"/>
                        <a:pt x="175" y="89"/>
                      </a:cubicBezTo>
                      <a:cubicBezTo>
                        <a:pt x="176" y="86"/>
                        <a:pt x="176" y="84"/>
                        <a:pt x="176" y="81"/>
                      </a:cubicBezTo>
                      <a:cubicBezTo>
                        <a:pt x="177" y="79"/>
                        <a:pt x="178" y="77"/>
                        <a:pt x="179" y="75"/>
                      </a:cubicBezTo>
                      <a:cubicBezTo>
                        <a:pt x="180" y="74"/>
                        <a:pt x="185" y="69"/>
                        <a:pt x="183" y="68"/>
                      </a:cubicBezTo>
                      <a:cubicBezTo>
                        <a:pt x="188" y="69"/>
                        <a:pt x="193" y="69"/>
                        <a:pt x="196" y="66"/>
                      </a:cubicBezTo>
                      <a:cubicBezTo>
                        <a:pt x="198" y="63"/>
                        <a:pt x="199" y="60"/>
                        <a:pt x="202" y="57"/>
                      </a:cubicBezTo>
                      <a:cubicBezTo>
                        <a:pt x="205" y="53"/>
                        <a:pt x="209" y="58"/>
                        <a:pt x="212" y="58"/>
                      </a:cubicBezTo>
                      <a:cubicBezTo>
                        <a:pt x="217" y="59"/>
                        <a:pt x="217" y="53"/>
                        <a:pt x="214" y="51"/>
                      </a:cubicBezTo>
                      <a:cubicBezTo>
                        <a:pt x="218" y="51"/>
                        <a:pt x="215" y="45"/>
                        <a:pt x="213" y="44"/>
                      </a:cubicBezTo>
                      <a:cubicBezTo>
                        <a:pt x="211" y="43"/>
                        <a:pt x="202" y="46"/>
                        <a:pt x="207" y="47"/>
                      </a:cubicBezTo>
                      <a:cubicBezTo>
                        <a:pt x="206" y="47"/>
                        <a:pt x="200" y="59"/>
                        <a:pt x="196" y="53"/>
                      </a:cubicBezTo>
                      <a:cubicBezTo>
                        <a:pt x="195" y="52"/>
                        <a:pt x="195" y="47"/>
                        <a:pt x="193" y="46"/>
                      </a:cubicBezTo>
                      <a:cubicBezTo>
                        <a:pt x="190" y="46"/>
                        <a:pt x="189" y="49"/>
                        <a:pt x="188" y="50"/>
                      </a:cubicBezTo>
                      <a:cubicBezTo>
                        <a:pt x="190" y="47"/>
                        <a:pt x="181" y="45"/>
                        <a:pt x="180" y="44"/>
                      </a:cubicBezTo>
                      <a:cubicBezTo>
                        <a:pt x="183" y="42"/>
                        <a:pt x="180" y="39"/>
                        <a:pt x="178" y="38"/>
                      </a:cubicBezTo>
                      <a:cubicBezTo>
                        <a:pt x="176" y="36"/>
                        <a:pt x="169" y="35"/>
                        <a:pt x="168" y="37"/>
                      </a:cubicBezTo>
                      <a:cubicBezTo>
                        <a:pt x="163" y="43"/>
                        <a:pt x="173" y="44"/>
                        <a:pt x="175" y="45"/>
                      </a:cubicBezTo>
                      <a:cubicBezTo>
                        <a:pt x="176" y="46"/>
                        <a:pt x="179" y="48"/>
                        <a:pt x="177" y="49"/>
                      </a:cubicBezTo>
                      <a:cubicBezTo>
                        <a:pt x="176" y="50"/>
                        <a:pt x="171" y="51"/>
                        <a:pt x="171" y="52"/>
                      </a:cubicBezTo>
                      <a:cubicBezTo>
                        <a:pt x="169" y="54"/>
                        <a:pt x="172" y="57"/>
                        <a:pt x="170" y="59"/>
                      </a:cubicBezTo>
                      <a:cubicBezTo>
                        <a:pt x="168" y="57"/>
                        <a:pt x="168" y="53"/>
                        <a:pt x="166" y="50"/>
                      </a:cubicBezTo>
                      <a:cubicBezTo>
                        <a:pt x="168" y="53"/>
                        <a:pt x="157" y="52"/>
                        <a:pt x="157" y="52"/>
                      </a:cubicBezTo>
                      <a:cubicBezTo>
                        <a:pt x="154" y="52"/>
                        <a:pt x="148" y="54"/>
                        <a:pt x="145" y="50"/>
                      </a:cubicBezTo>
                      <a:cubicBezTo>
                        <a:pt x="144" y="49"/>
                        <a:pt x="144" y="44"/>
                        <a:pt x="146" y="45"/>
                      </a:cubicBezTo>
                      <a:cubicBezTo>
                        <a:pt x="144" y="43"/>
                        <a:pt x="142" y="41"/>
                        <a:pt x="141" y="40"/>
                      </a:cubicBezTo>
                      <a:cubicBezTo>
                        <a:pt x="132" y="43"/>
                        <a:pt x="125" y="47"/>
                        <a:pt x="117" y="51"/>
                      </a:cubicBezTo>
                      <a:cubicBezTo>
                        <a:pt x="118" y="51"/>
                        <a:pt x="119" y="51"/>
                        <a:pt x="120" y="50"/>
                      </a:cubicBezTo>
                      <a:cubicBezTo>
                        <a:pt x="122" y="50"/>
                        <a:pt x="124" y="48"/>
                        <a:pt x="126" y="47"/>
                      </a:cubicBezTo>
                      <a:cubicBezTo>
                        <a:pt x="128" y="46"/>
                        <a:pt x="134" y="43"/>
                        <a:pt x="136" y="46"/>
                      </a:cubicBezTo>
                      <a:cubicBezTo>
                        <a:pt x="137" y="45"/>
                        <a:pt x="137" y="45"/>
                        <a:pt x="138" y="44"/>
                      </a:cubicBezTo>
                      <a:cubicBezTo>
                        <a:pt x="139" y="46"/>
                        <a:pt x="141" y="48"/>
                        <a:pt x="143" y="51"/>
                      </a:cubicBezTo>
                      <a:cubicBezTo>
                        <a:pt x="141" y="50"/>
                        <a:pt x="137" y="50"/>
                        <a:pt x="135" y="50"/>
                      </a:cubicBezTo>
                      <a:cubicBezTo>
                        <a:pt x="133" y="51"/>
                        <a:pt x="130" y="51"/>
                        <a:pt x="130" y="53"/>
                      </a:cubicBezTo>
                      <a:cubicBezTo>
                        <a:pt x="130" y="55"/>
                        <a:pt x="131" y="57"/>
                        <a:pt x="131" y="58"/>
                      </a:cubicBezTo>
                      <a:cubicBezTo>
                        <a:pt x="128" y="56"/>
                        <a:pt x="125" y="52"/>
                        <a:pt x="121" y="51"/>
                      </a:cubicBezTo>
                      <a:cubicBezTo>
                        <a:pt x="119" y="51"/>
                        <a:pt x="117" y="51"/>
                        <a:pt x="115" y="52"/>
                      </a:cubicBezTo>
                      <a:cubicBezTo>
                        <a:pt x="91" y="65"/>
                        <a:pt x="71" y="84"/>
                        <a:pt x="56" y="107"/>
                      </a:cubicBezTo>
                      <a:cubicBezTo>
                        <a:pt x="57" y="108"/>
                        <a:pt x="58" y="109"/>
                        <a:pt x="59" y="109"/>
                      </a:cubicBezTo>
                      <a:cubicBezTo>
                        <a:pt x="62" y="110"/>
                        <a:pt x="59" y="117"/>
                        <a:pt x="64" y="113"/>
                      </a:cubicBezTo>
                      <a:cubicBezTo>
                        <a:pt x="66" y="115"/>
                        <a:pt x="66" y="116"/>
                        <a:pt x="65" y="118"/>
                      </a:cubicBezTo>
                      <a:cubicBezTo>
                        <a:pt x="65" y="118"/>
                        <a:pt x="75" y="124"/>
                        <a:pt x="76" y="125"/>
                      </a:cubicBezTo>
                      <a:cubicBezTo>
                        <a:pt x="78" y="126"/>
                        <a:pt x="80" y="128"/>
                        <a:pt x="81" y="130"/>
                      </a:cubicBezTo>
                      <a:cubicBezTo>
                        <a:pt x="82" y="132"/>
                        <a:pt x="80" y="134"/>
                        <a:pt x="79" y="135"/>
                      </a:cubicBezTo>
                      <a:cubicBezTo>
                        <a:pt x="78" y="134"/>
                        <a:pt x="75" y="130"/>
                        <a:pt x="74" y="131"/>
                      </a:cubicBezTo>
                      <a:cubicBezTo>
                        <a:pt x="73" y="133"/>
                        <a:pt x="74" y="139"/>
                        <a:pt x="77" y="139"/>
                      </a:cubicBezTo>
                      <a:cubicBezTo>
                        <a:pt x="73" y="139"/>
                        <a:pt x="75" y="155"/>
                        <a:pt x="74" y="158"/>
                      </a:cubicBezTo>
                      <a:cubicBezTo>
                        <a:pt x="74" y="158"/>
                        <a:pt x="74" y="158"/>
                        <a:pt x="74" y="158"/>
                      </a:cubicBezTo>
                      <a:cubicBezTo>
                        <a:pt x="73" y="161"/>
                        <a:pt x="76" y="173"/>
                        <a:pt x="81" y="172"/>
                      </a:cubicBezTo>
                      <a:cubicBezTo>
                        <a:pt x="78" y="172"/>
                        <a:pt x="87" y="184"/>
                        <a:pt x="88" y="185"/>
                      </a:cubicBezTo>
                      <a:cubicBezTo>
                        <a:pt x="91" y="187"/>
                        <a:pt x="95" y="188"/>
                        <a:pt x="97" y="192"/>
                      </a:cubicBezTo>
                      <a:cubicBezTo>
                        <a:pt x="100" y="195"/>
                        <a:pt x="100" y="201"/>
                        <a:pt x="103" y="203"/>
                      </a:cubicBezTo>
                      <a:cubicBezTo>
                        <a:pt x="102" y="206"/>
                        <a:pt x="108" y="210"/>
                        <a:pt x="108" y="214"/>
                      </a:cubicBezTo>
                      <a:cubicBezTo>
                        <a:pt x="108" y="214"/>
                        <a:pt x="107" y="214"/>
                        <a:pt x="107" y="215"/>
                      </a:cubicBezTo>
                      <a:cubicBezTo>
                        <a:pt x="108" y="218"/>
                        <a:pt x="113" y="218"/>
                        <a:pt x="115" y="221"/>
                      </a:cubicBezTo>
                      <a:cubicBezTo>
                        <a:pt x="116" y="223"/>
                        <a:pt x="115" y="228"/>
                        <a:pt x="118" y="227"/>
                      </a:cubicBezTo>
                      <a:cubicBezTo>
                        <a:pt x="118" y="222"/>
                        <a:pt x="115" y="216"/>
                        <a:pt x="112" y="212"/>
                      </a:cubicBezTo>
                      <a:cubicBezTo>
                        <a:pt x="110" y="209"/>
                        <a:pt x="109" y="207"/>
                        <a:pt x="108" y="204"/>
                      </a:cubicBezTo>
                      <a:cubicBezTo>
                        <a:pt x="106" y="202"/>
                        <a:pt x="106" y="199"/>
                        <a:pt x="105" y="197"/>
                      </a:cubicBezTo>
                      <a:cubicBezTo>
                        <a:pt x="106" y="197"/>
                        <a:pt x="112" y="199"/>
                        <a:pt x="111" y="200"/>
                      </a:cubicBezTo>
                      <a:cubicBezTo>
                        <a:pt x="109" y="205"/>
                        <a:pt x="119" y="214"/>
                        <a:pt x="122" y="217"/>
                      </a:cubicBezTo>
                      <a:cubicBezTo>
                        <a:pt x="123" y="218"/>
                        <a:pt x="128" y="225"/>
                        <a:pt x="125" y="225"/>
                      </a:cubicBezTo>
                      <a:cubicBezTo>
                        <a:pt x="129" y="225"/>
                        <a:pt x="133" y="230"/>
                        <a:pt x="135" y="233"/>
                      </a:cubicBezTo>
                      <a:cubicBezTo>
                        <a:pt x="137" y="236"/>
                        <a:pt x="136" y="241"/>
                        <a:pt x="138" y="245"/>
                      </a:cubicBezTo>
                      <a:cubicBezTo>
                        <a:pt x="139" y="250"/>
                        <a:pt x="146" y="252"/>
                        <a:pt x="150" y="255"/>
                      </a:cubicBezTo>
                      <a:cubicBezTo>
                        <a:pt x="154" y="256"/>
                        <a:pt x="157" y="259"/>
                        <a:pt x="160" y="260"/>
                      </a:cubicBezTo>
                      <a:cubicBezTo>
                        <a:pt x="166" y="262"/>
                        <a:pt x="167" y="260"/>
                        <a:pt x="171" y="260"/>
                      </a:cubicBezTo>
                      <a:cubicBezTo>
                        <a:pt x="178" y="259"/>
                        <a:pt x="179" y="266"/>
                        <a:pt x="184" y="269"/>
                      </a:cubicBezTo>
                      <a:cubicBezTo>
                        <a:pt x="187" y="270"/>
                        <a:pt x="194" y="273"/>
                        <a:pt x="198" y="271"/>
                      </a:cubicBezTo>
                      <a:cubicBezTo>
                        <a:pt x="196" y="272"/>
                        <a:pt x="203" y="282"/>
                        <a:pt x="204" y="283"/>
                      </a:cubicBezTo>
                      <a:cubicBezTo>
                        <a:pt x="206" y="286"/>
                        <a:pt x="210" y="287"/>
                        <a:pt x="213" y="290"/>
                      </a:cubicBezTo>
                      <a:cubicBezTo>
                        <a:pt x="213" y="290"/>
                        <a:pt x="214" y="289"/>
                        <a:pt x="214" y="288"/>
                      </a:cubicBezTo>
                      <a:cubicBezTo>
                        <a:pt x="213" y="291"/>
                        <a:pt x="218" y="296"/>
                        <a:pt x="221" y="296"/>
                      </a:cubicBezTo>
                      <a:cubicBezTo>
                        <a:pt x="223" y="295"/>
                        <a:pt x="224" y="290"/>
                        <a:pt x="224" y="288"/>
                      </a:cubicBezTo>
                      <a:cubicBezTo>
                        <a:pt x="219" y="290"/>
                        <a:pt x="215" y="288"/>
                        <a:pt x="212" y="283"/>
                      </a:cubicBezTo>
                      <a:cubicBezTo>
                        <a:pt x="211" y="282"/>
                        <a:pt x="207" y="275"/>
                        <a:pt x="211" y="275"/>
                      </a:cubicBezTo>
                      <a:cubicBezTo>
                        <a:pt x="216" y="275"/>
                        <a:pt x="212" y="271"/>
                        <a:pt x="212" y="268"/>
                      </a:cubicBezTo>
                      <a:cubicBezTo>
                        <a:pt x="211" y="264"/>
                        <a:pt x="208" y="262"/>
                        <a:pt x="206" y="259"/>
                      </a:cubicBezTo>
                      <a:cubicBezTo>
                        <a:pt x="205" y="262"/>
                        <a:pt x="200" y="261"/>
                        <a:pt x="198" y="259"/>
                      </a:cubicBezTo>
                      <a:cubicBezTo>
                        <a:pt x="198" y="259"/>
                        <a:pt x="197" y="261"/>
                        <a:pt x="197" y="262"/>
                      </a:cubicBezTo>
                      <a:cubicBezTo>
                        <a:pt x="196" y="262"/>
                        <a:pt x="195" y="262"/>
                        <a:pt x="194" y="261"/>
                      </a:cubicBezTo>
                      <a:cubicBezTo>
                        <a:pt x="194" y="258"/>
                        <a:pt x="194" y="255"/>
                        <a:pt x="195" y="251"/>
                      </a:cubicBezTo>
                      <a:cubicBezTo>
                        <a:pt x="196" y="247"/>
                        <a:pt x="205" y="238"/>
                        <a:pt x="194" y="239"/>
                      </a:cubicBezTo>
                      <a:cubicBezTo>
                        <a:pt x="190" y="239"/>
                        <a:pt x="188" y="240"/>
                        <a:pt x="187" y="244"/>
                      </a:cubicBezTo>
                      <a:cubicBezTo>
                        <a:pt x="186" y="247"/>
                        <a:pt x="186" y="249"/>
                        <a:pt x="183" y="251"/>
                      </a:cubicBezTo>
                      <a:cubicBezTo>
                        <a:pt x="181" y="252"/>
                        <a:pt x="173" y="251"/>
                        <a:pt x="171" y="250"/>
                      </a:cubicBezTo>
                      <a:cubicBezTo>
                        <a:pt x="166" y="247"/>
                        <a:pt x="163" y="239"/>
                        <a:pt x="163" y="234"/>
                      </a:cubicBezTo>
                      <a:cubicBezTo>
                        <a:pt x="163" y="227"/>
                        <a:pt x="166" y="221"/>
                        <a:pt x="163" y="215"/>
                      </a:cubicBezTo>
                      <a:cubicBezTo>
                        <a:pt x="164" y="213"/>
                        <a:pt x="166" y="211"/>
                        <a:pt x="168" y="210"/>
                      </a:cubicBezTo>
                      <a:cubicBezTo>
                        <a:pt x="169" y="209"/>
                        <a:pt x="171" y="210"/>
                        <a:pt x="172" y="207"/>
                      </a:cubicBezTo>
                      <a:cubicBezTo>
                        <a:pt x="171" y="207"/>
                        <a:pt x="170" y="206"/>
                        <a:pt x="170" y="206"/>
                      </a:cubicBezTo>
                      <a:cubicBezTo>
                        <a:pt x="173" y="208"/>
                        <a:pt x="180" y="203"/>
                        <a:pt x="184" y="206"/>
                      </a:cubicBezTo>
                      <a:cubicBezTo>
                        <a:pt x="186" y="207"/>
                        <a:pt x="188" y="208"/>
                        <a:pt x="189" y="205"/>
                      </a:cubicBezTo>
                      <a:cubicBezTo>
                        <a:pt x="189" y="205"/>
                        <a:pt x="187" y="202"/>
                        <a:pt x="188" y="200"/>
                      </a:cubicBezTo>
                      <a:cubicBezTo>
                        <a:pt x="189" y="204"/>
                        <a:pt x="192" y="205"/>
                        <a:pt x="196" y="202"/>
                      </a:cubicBezTo>
                      <a:cubicBezTo>
                        <a:pt x="197" y="203"/>
                        <a:pt x="201" y="203"/>
                        <a:pt x="204" y="204"/>
                      </a:cubicBezTo>
                      <a:cubicBezTo>
                        <a:pt x="207" y="206"/>
                        <a:pt x="207" y="209"/>
                        <a:pt x="211" y="205"/>
                      </a:cubicBezTo>
                      <a:cubicBezTo>
                        <a:pt x="213" y="208"/>
                        <a:pt x="213" y="208"/>
                        <a:pt x="214" y="211"/>
                      </a:cubicBezTo>
                      <a:cubicBezTo>
                        <a:pt x="214" y="214"/>
                        <a:pt x="216" y="221"/>
                        <a:pt x="218" y="222"/>
                      </a:cubicBezTo>
                      <a:cubicBezTo>
                        <a:pt x="224" y="225"/>
                        <a:pt x="222" y="217"/>
                        <a:pt x="222" y="214"/>
                      </a:cubicBezTo>
                      <a:cubicBezTo>
                        <a:pt x="222" y="213"/>
                        <a:pt x="222" y="205"/>
                        <a:pt x="221" y="205"/>
                      </a:cubicBezTo>
                      <a:cubicBezTo>
                        <a:pt x="213" y="203"/>
                        <a:pt x="216" y="197"/>
                        <a:pt x="221" y="193"/>
                      </a:cubicBezTo>
                      <a:cubicBezTo>
                        <a:pt x="222" y="192"/>
                        <a:pt x="227" y="190"/>
                        <a:pt x="230" y="188"/>
                      </a:cubicBezTo>
                      <a:cubicBezTo>
                        <a:pt x="232" y="186"/>
                        <a:pt x="235" y="183"/>
                        <a:pt x="234" y="179"/>
                      </a:cubicBezTo>
                      <a:cubicBezTo>
                        <a:pt x="235" y="179"/>
                        <a:pt x="236" y="178"/>
                        <a:pt x="236" y="177"/>
                      </a:cubicBezTo>
                      <a:cubicBezTo>
                        <a:pt x="236" y="177"/>
                        <a:pt x="233" y="174"/>
                        <a:pt x="232" y="175"/>
                      </a:cubicBezTo>
                      <a:cubicBezTo>
                        <a:pt x="234" y="174"/>
                        <a:pt x="234" y="172"/>
                        <a:pt x="233" y="171"/>
                      </a:cubicBezTo>
                      <a:cubicBezTo>
                        <a:pt x="235" y="169"/>
                        <a:pt x="234" y="166"/>
                        <a:pt x="236" y="165"/>
                      </a:cubicBezTo>
                      <a:cubicBezTo>
                        <a:pt x="239" y="169"/>
                        <a:pt x="245" y="165"/>
                        <a:pt x="242" y="162"/>
                      </a:cubicBezTo>
                      <a:cubicBezTo>
                        <a:pt x="244" y="158"/>
                        <a:pt x="250" y="160"/>
                        <a:pt x="252" y="157"/>
                      </a:cubicBezTo>
                      <a:cubicBezTo>
                        <a:pt x="255" y="158"/>
                        <a:pt x="253" y="153"/>
                        <a:pt x="255" y="150"/>
                      </a:cubicBezTo>
                      <a:cubicBezTo>
                        <a:pt x="256" y="148"/>
                        <a:pt x="259" y="148"/>
                        <a:pt x="262" y="147"/>
                      </a:cubicBezTo>
                      <a:cubicBezTo>
                        <a:pt x="262" y="147"/>
                        <a:pt x="268" y="143"/>
                        <a:pt x="266" y="143"/>
                      </a:cubicBezTo>
                      <a:cubicBezTo>
                        <a:pt x="270" y="144"/>
                        <a:pt x="279" y="139"/>
                        <a:pt x="272" y="135"/>
                      </a:cubicBezTo>
                      <a:cubicBezTo>
                        <a:pt x="273" y="133"/>
                        <a:pt x="270" y="132"/>
                        <a:pt x="268" y="132"/>
                      </a:cubicBezTo>
                      <a:cubicBezTo>
                        <a:pt x="269" y="131"/>
                        <a:pt x="272" y="132"/>
                        <a:pt x="273" y="131"/>
                      </a:cubicBezTo>
                      <a:cubicBezTo>
                        <a:pt x="276" y="129"/>
                        <a:pt x="274" y="128"/>
                        <a:pt x="271" y="127"/>
                      </a:cubicBezTo>
                      <a:cubicBezTo>
                        <a:pt x="268" y="126"/>
                        <a:pt x="263" y="128"/>
                        <a:pt x="261" y="130"/>
                      </a:cubicBezTo>
                      <a:cubicBezTo>
                        <a:pt x="259" y="132"/>
                        <a:pt x="257" y="134"/>
                        <a:pt x="255" y="135"/>
                      </a:cubicBezTo>
                      <a:close/>
                      <a:moveTo>
                        <a:pt x="308" y="302"/>
                      </a:moveTo>
                      <a:cubicBezTo>
                        <a:pt x="306" y="301"/>
                        <a:pt x="303" y="301"/>
                        <a:pt x="301" y="300"/>
                      </a:cubicBezTo>
                      <a:cubicBezTo>
                        <a:pt x="299" y="300"/>
                        <a:pt x="298" y="299"/>
                        <a:pt x="295" y="298"/>
                      </a:cubicBezTo>
                      <a:cubicBezTo>
                        <a:pt x="296" y="293"/>
                        <a:pt x="290" y="292"/>
                        <a:pt x="287" y="289"/>
                      </a:cubicBezTo>
                      <a:cubicBezTo>
                        <a:pt x="284" y="287"/>
                        <a:pt x="282" y="284"/>
                        <a:pt x="277" y="285"/>
                      </a:cubicBezTo>
                      <a:cubicBezTo>
                        <a:pt x="276" y="285"/>
                        <a:pt x="271" y="287"/>
                        <a:pt x="272" y="288"/>
                      </a:cubicBezTo>
                      <a:cubicBezTo>
                        <a:pt x="269" y="285"/>
                        <a:pt x="268" y="284"/>
                        <a:pt x="263" y="282"/>
                      </a:cubicBezTo>
                      <a:cubicBezTo>
                        <a:pt x="259" y="281"/>
                        <a:pt x="257" y="276"/>
                        <a:pt x="253" y="281"/>
                      </a:cubicBezTo>
                      <a:cubicBezTo>
                        <a:pt x="251" y="283"/>
                        <a:pt x="252" y="286"/>
                        <a:pt x="251" y="288"/>
                      </a:cubicBezTo>
                      <a:cubicBezTo>
                        <a:pt x="247" y="285"/>
                        <a:pt x="254" y="282"/>
                        <a:pt x="251" y="279"/>
                      </a:cubicBezTo>
                      <a:cubicBezTo>
                        <a:pt x="248" y="275"/>
                        <a:pt x="243" y="281"/>
                        <a:pt x="240" y="282"/>
                      </a:cubicBezTo>
                      <a:cubicBezTo>
                        <a:pt x="239" y="284"/>
                        <a:pt x="237" y="284"/>
                        <a:pt x="236" y="286"/>
                      </a:cubicBezTo>
                      <a:cubicBezTo>
                        <a:pt x="235" y="287"/>
                        <a:pt x="234" y="290"/>
                        <a:pt x="233" y="291"/>
                      </a:cubicBezTo>
                      <a:cubicBezTo>
                        <a:pt x="233" y="289"/>
                        <a:pt x="228" y="290"/>
                        <a:pt x="228" y="288"/>
                      </a:cubicBezTo>
                      <a:cubicBezTo>
                        <a:pt x="229" y="294"/>
                        <a:pt x="229" y="301"/>
                        <a:pt x="230" y="307"/>
                      </a:cubicBezTo>
                      <a:cubicBezTo>
                        <a:pt x="231" y="310"/>
                        <a:pt x="230" y="316"/>
                        <a:pt x="227" y="319"/>
                      </a:cubicBezTo>
                      <a:cubicBezTo>
                        <a:pt x="224" y="321"/>
                        <a:pt x="221" y="324"/>
                        <a:pt x="220" y="329"/>
                      </a:cubicBezTo>
                      <a:cubicBezTo>
                        <a:pt x="220" y="332"/>
                        <a:pt x="220" y="334"/>
                        <a:pt x="223" y="335"/>
                      </a:cubicBezTo>
                      <a:cubicBezTo>
                        <a:pt x="223" y="339"/>
                        <a:pt x="219" y="342"/>
                        <a:pt x="219" y="346"/>
                      </a:cubicBezTo>
                      <a:cubicBezTo>
                        <a:pt x="219" y="346"/>
                        <a:pt x="220" y="348"/>
                        <a:pt x="220" y="350"/>
                      </a:cubicBezTo>
                      <a:cubicBezTo>
                        <a:pt x="254" y="344"/>
                        <a:pt x="285" y="327"/>
                        <a:pt x="308" y="302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63" name="TextBox 36"/>
            <p:cNvSpPr txBox="1"/>
            <p:nvPr/>
          </p:nvSpPr>
          <p:spPr>
            <a:xfrm flipH="1">
              <a:off x="342900" y="1379607"/>
              <a:ext cx="2079880" cy="60870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lvl="0" algn="r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4" name="TextBox 37"/>
            <p:cNvSpPr txBox="1"/>
            <p:nvPr/>
          </p:nvSpPr>
          <p:spPr>
            <a:xfrm>
              <a:off x="6848221" y="1582807"/>
              <a:ext cx="2079879" cy="60870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lvl="0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5" name="TextBox 38"/>
            <p:cNvSpPr txBox="1"/>
            <p:nvPr/>
          </p:nvSpPr>
          <p:spPr>
            <a:xfrm>
              <a:off x="5930900" y="4235450"/>
              <a:ext cx="2079879" cy="60870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lvl="0" defTabSz="914400">
                <a:spcBef>
                  <a:spcPct val="20000"/>
                </a:spcBef>
                <a:defRPr/>
              </a:pPr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 available, but the majority suffered alteration some form.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828666" y="659239"/>
            <a:ext cx="2534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INFOGRAPHICS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71699" y="1277750"/>
            <a:ext cx="110486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In in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tortor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urna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pulvinar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blandit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interdum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non quam ac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883986" y="1130844"/>
            <a:ext cx="2424029" cy="60647"/>
            <a:chOff x="3585511" y="1435655"/>
            <a:chExt cx="4016783" cy="74490"/>
          </a:xfrm>
        </p:grpSpPr>
        <p:sp>
          <p:nvSpPr>
            <p:cNvPr id="59" name="Rectangle 58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/>
        </p:nvGraphicFramePr>
        <p:xfrm>
          <a:off x="1319619" y="2140698"/>
          <a:ext cx="3955967" cy="4187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6838759" y="2270888"/>
            <a:ext cx="4033622" cy="531516"/>
            <a:chOff x="5334000" y="1123950"/>
            <a:chExt cx="3200400" cy="421721"/>
          </a:xfrm>
        </p:grpSpPr>
        <p:grpSp>
          <p:nvGrpSpPr>
            <p:cNvPr id="24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38759" y="2935391"/>
            <a:ext cx="4033622" cy="531516"/>
            <a:chOff x="5334000" y="1123950"/>
            <a:chExt cx="3200400" cy="421721"/>
          </a:xfrm>
        </p:grpSpPr>
        <p:grpSp>
          <p:nvGrpSpPr>
            <p:cNvPr id="29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838759" y="3599894"/>
            <a:ext cx="4033622" cy="531516"/>
            <a:chOff x="5334000" y="1123950"/>
            <a:chExt cx="3200400" cy="421721"/>
          </a:xfrm>
        </p:grpSpPr>
        <p:grpSp>
          <p:nvGrpSpPr>
            <p:cNvPr id="34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38759" y="4264396"/>
            <a:ext cx="4033622" cy="531516"/>
            <a:chOff x="5334000" y="1123950"/>
            <a:chExt cx="3200400" cy="421721"/>
          </a:xfrm>
        </p:grpSpPr>
        <p:grpSp>
          <p:nvGrpSpPr>
            <p:cNvPr id="39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38759" y="4928899"/>
            <a:ext cx="4033622" cy="531516"/>
            <a:chOff x="5334000" y="1123950"/>
            <a:chExt cx="3200400" cy="421721"/>
          </a:xfrm>
        </p:grpSpPr>
        <p:grpSp>
          <p:nvGrpSpPr>
            <p:cNvPr id="44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838759" y="5593402"/>
            <a:ext cx="4033622" cy="531516"/>
            <a:chOff x="5334000" y="1123950"/>
            <a:chExt cx="3200400" cy="421721"/>
          </a:xfrm>
        </p:grpSpPr>
        <p:grpSp>
          <p:nvGrpSpPr>
            <p:cNvPr id="49" name="Group 29"/>
            <p:cNvGrpSpPr/>
            <p:nvPr/>
          </p:nvGrpSpPr>
          <p:grpSpPr>
            <a:xfrm>
              <a:off x="5334000" y="1133115"/>
              <a:ext cx="3181350" cy="412556"/>
              <a:chOff x="648100" y="3562350"/>
              <a:chExt cx="3578639" cy="91440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800500" y="3562350"/>
                <a:ext cx="3426239" cy="9144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48100" y="3562350"/>
                <a:ext cx="152400" cy="914400"/>
              </a:xfrm>
              <a:prstGeom prst="rect">
                <a:avLst/>
              </a:prstGeom>
              <a:solidFill>
                <a:schemeClr val="tx2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546500" y="1123950"/>
              <a:ext cx="2987900" cy="329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Title Goes Here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There are many variations of passages of lorem ipsum</a:t>
              </a:r>
              <a:endPara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3" name="Freeform 145"/>
          <p:cNvSpPr/>
          <p:nvPr/>
        </p:nvSpPr>
        <p:spPr bwMode="auto">
          <a:xfrm>
            <a:off x="2982641" y="3962635"/>
            <a:ext cx="629923" cy="543193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004985" y="3696363"/>
            <a:ext cx="937465" cy="937465"/>
            <a:chOff x="3481803" y="2540429"/>
            <a:chExt cx="743814" cy="743814"/>
          </a:xfrm>
        </p:grpSpPr>
        <p:sp>
          <p:nvSpPr>
            <p:cNvPr id="55" name="Oval 54"/>
            <p:cNvSpPr/>
            <p:nvPr/>
          </p:nvSpPr>
          <p:spPr>
            <a:xfrm>
              <a:off x="3481803" y="2540429"/>
              <a:ext cx="743814" cy="743814"/>
            </a:xfrm>
            <a:prstGeom prst="ellipse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65"/>
            <p:cNvSpPr>
              <a:spLocks noEditPoints="1"/>
            </p:cNvSpPr>
            <p:nvPr/>
          </p:nvSpPr>
          <p:spPr bwMode="auto">
            <a:xfrm>
              <a:off x="3723690" y="2759254"/>
              <a:ext cx="290520" cy="306164"/>
            </a:xfrm>
            <a:custGeom>
              <a:avLst/>
              <a:gdLst/>
              <a:ahLst/>
              <a:cxnLst>
                <a:cxn ang="0">
                  <a:pos x="38" y="47"/>
                </a:cxn>
                <a:cxn ang="0">
                  <a:pos x="36" y="54"/>
                </a:cxn>
                <a:cxn ang="0">
                  <a:pos x="17" y="63"/>
                </a:cxn>
                <a:cxn ang="0">
                  <a:pos x="1" y="56"/>
                </a:cxn>
                <a:cxn ang="0">
                  <a:pos x="0" y="51"/>
                </a:cxn>
                <a:cxn ang="0">
                  <a:pos x="6" y="41"/>
                </a:cxn>
                <a:cxn ang="0">
                  <a:pos x="21" y="37"/>
                </a:cxn>
                <a:cxn ang="0">
                  <a:pos x="19" y="32"/>
                </a:cxn>
                <a:cxn ang="0">
                  <a:pos x="20" y="28"/>
                </a:cxn>
                <a:cxn ang="0">
                  <a:pos x="17" y="29"/>
                </a:cxn>
                <a:cxn ang="0">
                  <a:pos x="4" y="16"/>
                </a:cxn>
                <a:cxn ang="0">
                  <a:pos x="9" y="5"/>
                </a:cxn>
                <a:cxn ang="0">
                  <a:pos x="24" y="0"/>
                </a:cxn>
                <a:cxn ang="0">
                  <a:pos x="40" y="0"/>
                </a:cxn>
                <a:cxn ang="0">
                  <a:pos x="35" y="3"/>
                </a:cxn>
                <a:cxn ang="0">
                  <a:pos x="30" y="3"/>
                </a:cxn>
                <a:cxn ang="0">
                  <a:pos x="35" y="14"/>
                </a:cxn>
                <a:cxn ang="0">
                  <a:pos x="26" y="30"/>
                </a:cxn>
                <a:cxn ang="0">
                  <a:pos x="38" y="47"/>
                </a:cxn>
                <a:cxn ang="0">
                  <a:pos x="33" y="51"/>
                </a:cxn>
                <a:cxn ang="0">
                  <a:pos x="24" y="40"/>
                </a:cxn>
                <a:cxn ang="0">
                  <a:pos x="22" y="40"/>
                </a:cxn>
                <a:cxn ang="0">
                  <a:pos x="7" y="49"/>
                </a:cxn>
                <a:cxn ang="0">
                  <a:pos x="21" y="59"/>
                </a:cxn>
                <a:cxn ang="0">
                  <a:pos x="33" y="51"/>
                </a:cxn>
                <a:cxn ang="0">
                  <a:pos x="26" y="24"/>
                </a:cxn>
                <a:cxn ang="0">
                  <a:pos x="28" y="18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2"/>
                </a:cxn>
                <a:cxn ang="0">
                  <a:pos x="21" y="26"/>
                </a:cxn>
                <a:cxn ang="0">
                  <a:pos x="26" y="24"/>
                </a:cxn>
                <a:cxn ang="0">
                  <a:pos x="60" y="26"/>
                </a:cxn>
                <a:cxn ang="0">
                  <a:pos x="60" y="30"/>
                </a:cxn>
                <a:cxn ang="0">
                  <a:pos x="52" y="30"/>
                </a:cxn>
                <a:cxn ang="0">
                  <a:pos x="52" y="39"/>
                </a:cxn>
                <a:cxn ang="0">
                  <a:pos x="48" y="39"/>
                </a:cxn>
                <a:cxn ang="0">
                  <a:pos x="48" y="30"/>
                </a:cxn>
                <a:cxn ang="0">
                  <a:pos x="40" y="30"/>
                </a:cxn>
                <a:cxn ang="0">
                  <a:pos x="40" y="26"/>
                </a:cxn>
                <a:cxn ang="0">
                  <a:pos x="48" y="26"/>
                </a:cxn>
                <a:cxn ang="0">
                  <a:pos x="48" y="18"/>
                </a:cxn>
                <a:cxn ang="0">
                  <a:pos x="52" y="18"/>
                </a:cxn>
                <a:cxn ang="0">
                  <a:pos x="52" y="26"/>
                </a:cxn>
                <a:cxn ang="0">
                  <a:pos x="60" y="26"/>
                </a:cxn>
              </a:cxnLst>
              <a:rect l="0" t="0" r="r" b="b"/>
              <a:pathLst>
                <a:path w="60" h="63">
                  <a:moveTo>
                    <a:pt x="38" y="47"/>
                  </a:moveTo>
                  <a:cubicBezTo>
                    <a:pt x="38" y="50"/>
                    <a:pt x="37" y="52"/>
                    <a:pt x="36" y="54"/>
                  </a:cubicBezTo>
                  <a:cubicBezTo>
                    <a:pt x="32" y="61"/>
                    <a:pt x="24" y="63"/>
                    <a:pt x="17" y="63"/>
                  </a:cubicBezTo>
                  <a:cubicBezTo>
                    <a:pt x="11" y="63"/>
                    <a:pt x="4" y="61"/>
                    <a:pt x="1" y="56"/>
                  </a:cubicBezTo>
                  <a:cubicBezTo>
                    <a:pt x="0" y="55"/>
                    <a:pt x="0" y="53"/>
                    <a:pt x="0" y="51"/>
                  </a:cubicBezTo>
                  <a:cubicBezTo>
                    <a:pt x="0" y="47"/>
                    <a:pt x="2" y="43"/>
                    <a:pt x="6" y="41"/>
                  </a:cubicBezTo>
                  <a:cubicBezTo>
                    <a:pt x="10" y="38"/>
                    <a:pt x="16" y="38"/>
                    <a:pt x="21" y="37"/>
                  </a:cubicBezTo>
                  <a:cubicBezTo>
                    <a:pt x="20" y="35"/>
                    <a:pt x="19" y="34"/>
                    <a:pt x="19" y="32"/>
                  </a:cubicBezTo>
                  <a:cubicBezTo>
                    <a:pt x="19" y="30"/>
                    <a:pt x="19" y="29"/>
                    <a:pt x="20" y="28"/>
                  </a:cubicBezTo>
                  <a:cubicBezTo>
                    <a:pt x="19" y="29"/>
                    <a:pt x="18" y="29"/>
                    <a:pt x="17" y="29"/>
                  </a:cubicBezTo>
                  <a:cubicBezTo>
                    <a:pt x="10" y="29"/>
                    <a:pt x="4" y="23"/>
                    <a:pt x="4" y="16"/>
                  </a:cubicBezTo>
                  <a:cubicBezTo>
                    <a:pt x="4" y="11"/>
                    <a:pt x="6" y="7"/>
                    <a:pt x="9" y="5"/>
                  </a:cubicBezTo>
                  <a:cubicBezTo>
                    <a:pt x="13" y="1"/>
                    <a:pt x="19" y="0"/>
                    <a:pt x="2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3" y="6"/>
                    <a:pt x="35" y="9"/>
                    <a:pt x="35" y="14"/>
                  </a:cubicBezTo>
                  <a:cubicBezTo>
                    <a:pt x="35" y="24"/>
                    <a:pt x="26" y="25"/>
                    <a:pt x="26" y="30"/>
                  </a:cubicBezTo>
                  <a:cubicBezTo>
                    <a:pt x="26" y="35"/>
                    <a:pt x="38" y="37"/>
                    <a:pt x="38" y="47"/>
                  </a:cubicBezTo>
                  <a:close/>
                  <a:moveTo>
                    <a:pt x="33" y="51"/>
                  </a:moveTo>
                  <a:cubicBezTo>
                    <a:pt x="33" y="45"/>
                    <a:pt x="28" y="42"/>
                    <a:pt x="24" y="40"/>
                  </a:cubicBezTo>
                  <a:cubicBezTo>
                    <a:pt x="23" y="40"/>
                    <a:pt x="23" y="40"/>
                    <a:pt x="22" y="40"/>
                  </a:cubicBezTo>
                  <a:cubicBezTo>
                    <a:pt x="16" y="40"/>
                    <a:pt x="7" y="42"/>
                    <a:pt x="7" y="49"/>
                  </a:cubicBezTo>
                  <a:cubicBezTo>
                    <a:pt x="7" y="57"/>
                    <a:pt x="15" y="59"/>
                    <a:pt x="21" y="59"/>
                  </a:cubicBezTo>
                  <a:cubicBezTo>
                    <a:pt x="26" y="59"/>
                    <a:pt x="33" y="57"/>
                    <a:pt x="33" y="51"/>
                  </a:cubicBezTo>
                  <a:close/>
                  <a:moveTo>
                    <a:pt x="26" y="24"/>
                  </a:moveTo>
                  <a:cubicBezTo>
                    <a:pt x="28" y="22"/>
                    <a:pt x="28" y="20"/>
                    <a:pt x="28" y="18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2"/>
                  </a:cubicBezTo>
                  <a:cubicBezTo>
                    <a:pt x="11" y="17"/>
                    <a:pt x="14" y="26"/>
                    <a:pt x="21" y="26"/>
                  </a:cubicBezTo>
                  <a:cubicBezTo>
                    <a:pt x="23" y="26"/>
                    <a:pt x="25" y="25"/>
                    <a:pt x="26" y="24"/>
                  </a:cubicBezTo>
                  <a:close/>
                  <a:moveTo>
                    <a:pt x="60" y="26"/>
                  </a:moveTo>
                  <a:cubicBezTo>
                    <a:pt x="60" y="30"/>
                    <a:pt x="60" y="30"/>
                    <a:pt x="60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6"/>
                    <a:pt x="52" y="26"/>
                    <a:pt x="52" y="26"/>
                  </a:cubicBezTo>
                  <a:lnTo>
                    <a:pt x="60" y="26"/>
                  </a:lnTo>
                  <a:close/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625761" y="2536918"/>
            <a:ext cx="1066679" cy="1066679"/>
            <a:chOff x="3161459" y="1546179"/>
            <a:chExt cx="846336" cy="846336"/>
          </a:xfrm>
        </p:grpSpPr>
        <p:sp>
          <p:nvSpPr>
            <p:cNvPr id="58" name="Oval 57"/>
            <p:cNvSpPr/>
            <p:nvPr/>
          </p:nvSpPr>
          <p:spPr>
            <a:xfrm>
              <a:off x="3161459" y="1546179"/>
              <a:ext cx="846336" cy="846336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117"/>
            <p:cNvSpPr>
              <a:spLocks noEditPoints="1"/>
            </p:cNvSpPr>
            <p:nvPr/>
          </p:nvSpPr>
          <p:spPr bwMode="auto">
            <a:xfrm>
              <a:off x="3410564" y="1801135"/>
              <a:ext cx="348127" cy="336425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6" y="13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13" y="7"/>
                </a:cxn>
                <a:cxn ang="0">
                  <a:pos x="6" y="13"/>
                </a:cxn>
                <a:cxn ang="0">
                  <a:pos x="12" y="53"/>
                </a:cxn>
                <a:cxn ang="0">
                  <a:pos x="0" y="53"/>
                </a:cxn>
                <a:cxn ang="0">
                  <a:pos x="0" y="17"/>
                </a:cxn>
                <a:cxn ang="0">
                  <a:pos x="12" y="17"/>
                </a:cxn>
                <a:cxn ang="0">
                  <a:pos x="12" y="53"/>
                </a:cxn>
                <a:cxn ang="0">
                  <a:pos x="55" y="53"/>
                </a:cxn>
                <a:cxn ang="0">
                  <a:pos x="43" y="53"/>
                </a:cxn>
                <a:cxn ang="0">
                  <a:pos x="43" y="34"/>
                </a:cxn>
                <a:cxn ang="0">
                  <a:pos x="37" y="26"/>
                </a:cxn>
                <a:cxn ang="0">
                  <a:pos x="31" y="30"/>
                </a:cxn>
                <a:cxn ang="0">
                  <a:pos x="30" y="33"/>
                </a:cxn>
                <a:cxn ang="0">
                  <a:pos x="30" y="53"/>
                </a:cxn>
                <a:cxn ang="0">
                  <a:pos x="19" y="53"/>
                </a:cxn>
                <a:cxn ang="0">
                  <a:pos x="19" y="17"/>
                </a:cxn>
                <a:cxn ang="0">
                  <a:pos x="30" y="17"/>
                </a:cxn>
                <a:cxn ang="0">
                  <a:pos x="30" y="23"/>
                </a:cxn>
                <a:cxn ang="0">
                  <a:pos x="30" y="23"/>
                </a:cxn>
                <a:cxn ang="0">
                  <a:pos x="41" y="17"/>
                </a:cxn>
                <a:cxn ang="0">
                  <a:pos x="55" y="33"/>
                </a:cxn>
                <a:cxn ang="0">
                  <a:pos x="55" y="53"/>
                </a:cxn>
              </a:cxnLst>
              <a:rect l="0" t="0" r="r" b="b"/>
              <a:pathLst>
                <a:path w="55" h="53">
                  <a:moveTo>
                    <a:pt x="6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2" y="13"/>
                    <a:pt x="0" y="10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2" y="53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lnTo>
                    <a:pt x="12" y="53"/>
                  </a:lnTo>
                  <a:close/>
                  <a:moveTo>
                    <a:pt x="55" y="53"/>
                  </a:moveTo>
                  <a:cubicBezTo>
                    <a:pt x="43" y="53"/>
                    <a:pt x="43" y="53"/>
                    <a:pt x="43" y="53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3" y="29"/>
                    <a:pt x="41" y="26"/>
                    <a:pt x="37" y="26"/>
                  </a:cubicBezTo>
                  <a:cubicBezTo>
                    <a:pt x="34" y="26"/>
                    <a:pt x="32" y="28"/>
                    <a:pt x="31" y="30"/>
                  </a:cubicBezTo>
                  <a:cubicBezTo>
                    <a:pt x="31" y="31"/>
                    <a:pt x="30" y="32"/>
                    <a:pt x="30" y="33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9" y="21"/>
                    <a:pt x="19" y="17"/>
                    <a:pt x="19" y="1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2" y="20"/>
                    <a:pt x="35" y="17"/>
                    <a:pt x="41" y="17"/>
                  </a:cubicBezTo>
                  <a:cubicBezTo>
                    <a:pt x="49" y="17"/>
                    <a:pt x="55" y="22"/>
                    <a:pt x="55" y="33"/>
                  </a:cubicBezTo>
                  <a:lnTo>
                    <a:pt x="55" y="53"/>
                  </a:lnTo>
                  <a:close/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629913" y="4871664"/>
            <a:ext cx="862205" cy="862205"/>
            <a:chOff x="3184209" y="3531317"/>
            <a:chExt cx="684100" cy="684100"/>
          </a:xfrm>
        </p:grpSpPr>
        <p:sp>
          <p:nvSpPr>
            <p:cNvPr id="61" name="Oval 60"/>
            <p:cNvSpPr/>
            <p:nvPr/>
          </p:nvSpPr>
          <p:spPr>
            <a:xfrm>
              <a:off x="3184209" y="3531317"/>
              <a:ext cx="684100" cy="684100"/>
            </a:xfrm>
            <a:prstGeom prst="ellipse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154"/>
            <p:cNvSpPr/>
            <p:nvPr/>
          </p:nvSpPr>
          <p:spPr bwMode="auto">
            <a:xfrm>
              <a:off x="3368326" y="3747479"/>
              <a:ext cx="315866" cy="251777"/>
            </a:xfrm>
            <a:custGeom>
              <a:avLst/>
              <a:gdLst/>
              <a:ahLst/>
              <a:cxnLst>
                <a:cxn ang="0">
                  <a:pos x="57" y="12"/>
                </a:cxn>
                <a:cxn ang="0">
                  <a:pos x="57" y="14"/>
                </a:cxn>
                <a:cxn ang="0">
                  <a:pos x="20" y="51"/>
                </a:cxn>
                <a:cxn ang="0">
                  <a:pos x="0" y="45"/>
                </a:cxn>
                <a:cxn ang="0">
                  <a:pos x="3" y="45"/>
                </a:cxn>
                <a:cxn ang="0">
                  <a:pos x="19" y="40"/>
                </a:cxn>
                <a:cxn ang="0">
                  <a:pos x="7" y="31"/>
                </a:cxn>
                <a:cxn ang="0">
                  <a:pos x="10" y="31"/>
                </a:cxn>
                <a:cxn ang="0">
                  <a:pos x="13" y="31"/>
                </a:cxn>
                <a:cxn ang="0">
                  <a:pos x="3" y="18"/>
                </a:cxn>
                <a:cxn ang="0">
                  <a:pos x="3" y="18"/>
                </a:cxn>
                <a:cxn ang="0">
                  <a:pos x="9" y="19"/>
                </a:cxn>
                <a:cxn ang="0">
                  <a:pos x="3" y="9"/>
                </a:cxn>
                <a:cxn ang="0">
                  <a:pos x="5" y="2"/>
                </a:cxn>
                <a:cxn ang="0">
                  <a:pos x="31" y="16"/>
                </a:cxn>
                <a:cxn ang="0">
                  <a:pos x="31" y="13"/>
                </a:cxn>
                <a:cxn ang="0">
                  <a:pos x="44" y="0"/>
                </a:cxn>
                <a:cxn ang="0">
                  <a:pos x="54" y="4"/>
                </a:cxn>
                <a:cxn ang="0">
                  <a:pos x="62" y="1"/>
                </a:cxn>
                <a:cxn ang="0">
                  <a:pos x="56" y="8"/>
                </a:cxn>
                <a:cxn ang="0">
                  <a:pos x="64" y="6"/>
                </a:cxn>
                <a:cxn ang="0">
                  <a:pos x="57" y="12"/>
                </a:cxn>
              </a:cxnLst>
              <a:rect l="0" t="0" r="r" b="b"/>
              <a:pathLst>
                <a:path w="64" h="51">
                  <a:moveTo>
                    <a:pt x="57" y="12"/>
                  </a:moveTo>
                  <a:cubicBezTo>
                    <a:pt x="57" y="13"/>
                    <a:pt x="57" y="14"/>
                    <a:pt x="57" y="14"/>
                  </a:cubicBezTo>
                  <a:cubicBezTo>
                    <a:pt x="57" y="31"/>
                    <a:pt x="44" y="51"/>
                    <a:pt x="20" y="51"/>
                  </a:cubicBezTo>
                  <a:cubicBezTo>
                    <a:pt x="13" y="51"/>
                    <a:pt x="6" y="49"/>
                    <a:pt x="0" y="45"/>
                  </a:cubicBezTo>
                  <a:cubicBezTo>
                    <a:pt x="1" y="45"/>
                    <a:pt x="2" y="45"/>
                    <a:pt x="3" y="45"/>
                  </a:cubicBezTo>
                  <a:cubicBezTo>
                    <a:pt x="9" y="45"/>
                    <a:pt x="15" y="43"/>
                    <a:pt x="19" y="40"/>
                  </a:cubicBezTo>
                  <a:cubicBezTo>
                    <a:pt x="14" y="40"/>
                    <a:pt x="9" y="36"/>
                    <a:pt x="7" y="31"/>
                  </a:cubicBezTo>
                  <a:cubicBezTo>
                    <a:pt x="8" y="31"/>
                    <a:pt x="9" y="31"/>
                    <a:pt x="10" y="31"/>
                  </a:cubicBezTo>
                  <a:cubicBezTo>
                    <a:pt x="11" y="31"/>
                    <a:pt x="12" y="31"/>
                    <a:pt x="13" y="31"/>
                  </a:cubicBezTo>
                  <a:cubicBezTo>
                    <a:pt x="7" y="29"/>
                    <a:pt x="3" y="24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5" y="19"/>
                    <a:pt x="7" y="19"/>
                    <a:pt x="9" y="19"/>
                  </a:cubicBezTo>
                  <a:cubicBezTo>
                    <a:pt x="5" y="17"/>
                    <a:pt x="3" y="13"/>
                    <a:pt x="3" y="9"/>
                  </a:cubicBezTo>
                  <a:cubicBezTo>
                    <a:pt x="3" y="6"/>
                    <a:pt x="4" y="4"/>
                    <a:pt x="5" y="2"/>
                  </a:cubicBezTo>
                  <a:cubicBezTo>
                    <a:pt x="11" y="10"/>
                    <a:pt x="21" y="15"/>
                    <a:pt x="31" y="16"/>
                  </a:cubicBezTo>
                  <a:cubicBezTo>
                    <a:pt x="31" y="15"/>
                    <a:pt x="31" y="14"/>
                    <a:pt x="31" y="13"/>
                  </a:cubicBezTo>
                  <a:cubicBezTo>
                    <a:pt x="31" y="5"/>
                    <a:pt x="37" y="0"/>
                    <a:pt x="44" y="0"/>
                  </a:cubicBezTo>
                  <a:cubicBezTo>
                    <a:pt x="48" y="0"/>
                    <a:pt x="51" y="1"/>
                    <a:pt x="54" y="4"/>
                  </a:cubicBezTo>
                  <a:cubicBezTo>
                    <a:pt x="56" y="3"/>
                    <a:pt x="59" y="2"/>
                    <a:pt x="62" y="1"/>
                  </a:cubicBezTo>
                  <a:cubicBezTo>
                    <a:pt x="61" y="4"/>
                    <a:pt x="59" y="6"/>
                    <a:pt x="56" y="8"/>
                  </a:cubicBezTo>
                  <a:cubicBezTo>
                    <a:pt x="59" y="7"/>
                    <a:pt x="61" y="7"/>
                    <a:pt x="64" y="6"/>
                  </a:cubicBezTo>
                  <a:cubicBezTo>
                    <a:pt x="62" y="8"/>
                    <a:pt x="60" y="11"/>
                    <a:pt x="57" y="12"/>
                  </a:cubicBezTo>
                  <a:close/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575353" y="1661483"/>
            <a:ext cx="1087223" cy="1087223"/>
            <a:chOff x="2347489" y="871038"/>
            <a:chExt cx="862636" cy="862636"/>
          </a:xfrm>
        </p:grpSpPr>
        <p:sp>
          <p:nvSpPr>
            <p:cNvPr id="64" name="Oval 63"/>
            <p:cNvSpPr/>
            <p:nvPr/>
          </p:nvSpPr>
          <p:spPr>
            <a:xfrm>
              <a:off x="2347489" y="871038"/>
              <a:ext cx="862636" cy="8626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78"/>
            <p:cNvSpPr/>
            <p:nvPr/>
          </p:nvSpPr>
          <p:spPr bwMode="auto">
            <a:xfrm>
              <a:off x="2637837" y="1033400"/>
              <a:ext cx="281940" cy="537913"/>
            </a:xfrm>
            <a:custGeom>
              <a:avLst/>
              <a:gdLst/>
              <a:ahLst/>
              <a:cxnLst>
                <a:cxn ang="0">
                  <a:pos x="35" y="11"/>
                </a:cxn>
                <a:cxn ang="0">
                  <a:pos x="29" y="11"/>
                </a:cxn>
                <a:cxn ang="0">
                  <a:pos x="23" y="17"/>
                </a:cxn>
                <a:cxn ang="0">
                  <a:pos x="23" y="25"/>
                </a:cxn>
                <a:cxn ang="0">
                  <a:pos x="35" y="25"/>
                </a:cxn>
                <a:cxn ang="0">
                  <a:pos x="33" y="37"/>
                </a:cxn>
                <a:cxn ang="0">
                  <a:pos x="23" y="37"/>
                </a:cxn>
                <a:cxn ang="0">
                  <a:pos x="23" y="67"/>
                </a:cxn>
                <a:cxn ang="0">
                  <a:pos x="11" y="6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25"/>
                </a:cxn>
                <a:cxn ang="0">
                  <a:pos x="11" y="25"/>
                </a:cxn>
                <a:cxn ang="0">
                  <a:pos x="11" y="16"/>
                </a:cxn>
                <a:cxn ang="0">
                  <a:pos x="26" y="0"/>
                </a:cxn>
                <a:cxn ang="0">
                  <a:pos x="35" y="1"/>
                </a:cxn>
                <a:cxn ang="0">
                  <a:pos x="35" y="11"/>
                </a:cxn>
              </a:cxnLst>
              <a:rect l="0" t="0" r="r" b="b"/>
              <a:pathLst>
                <a:path w="35" h="67">
                  <a:moveTo>
                    <a:pt x="35" y="11"/>
                  </a:moveTo>
                  <a:cubicBezTo>
                    <a:pt x="29" y="11"/>
                    <a:pt x="29" y="11"/>
                    <a:pt x="29" y="11"/>
                  </a:cubicBezTo>
                  <a:cubicBezTo>
                    <a:pt x="24" y="11"/>
                    <a:pt x="23" y="14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11" y="67"/>
                    <a:pt x="11" y="67"/>
                    <a:pt x="11" y="67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6"/>
                    <a:pt x="17" y="0"/>
                    <a:pt x="26" y="0"/>
                  </a:cubicBezTo>
                  <a:cubicBezTo>
                    <a:pt x="30" y="0"/>
                    <a:pt x="34" y="1"/>
                    <a:pt x="35" y="1"/>
                  </a:cubicBezTo>
                  <a:lnTo>
                    <a:pt x="35" y="11"/>
                  </a:lnTo>
                  <a:close/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855442" y="5727559"/>
            <a:ext cx="698695" cy="698695"/>
            <a:chOff x="2511352" y="4097188"/>
            <a:chExt cx="554366" cy="554366"/>
          </a:xfrm>
        </p:grpSpPr>
        <p:sp>
          <p:nvSpPr>
            <p:cNvPr id="67" name="Oval 66"/>
            <p:cNvSpPr/>
            <p:nvPr/>
          </p:nvSpPr>
          <p:spPr>
            <a:xfrm>
              <a:off x="2511352" y="4097188"/>
              <a:ext cx="554366" cy="554366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20"/>
            <p:cNvSpPr/>
            <p:nvPr/>
          </p:nvSpPr>
          <p:spPr bwMode="auto">
            <a:xfrm>
              <a:off x="2658025" y="4201638"/>
              <a:ext cx="261020" cy="345467"/>
            </a:xfrm>
            <a:custGeom>
              <a:avLst/>
              <a:gdLst/>
              <a:ahLst/>
              <a:cxnLst>
                <a:cxn ang="0">
                  <a:pos x="83" y="168"/>
                </a:cxn>
                <a:cxn ang="0">
                  <a:pos x="76" y="193"/>
                </a:cxn>
                <a:cxn ang="0">
                  <a:pos x="69" y="218"/>
                </a:cxn>
                <a:cxn ang="0">
                  <a:pos x="49" y="253"/>
                </a:cxn>
                <a:cxn ang="0">
                  <a:pos x="42" y="257"/>
                </a:cxn>
                <a:cxn ang="0">
                  <a:pos x="41" y="253"/>
                </a:cxn>
                <a:cxn ang="0">
                  <a:pos x="41" y="220"/>
                </a:cxn>
                <a:cxn ang="0">
                  <a:pos x="47" y="185"/>
                </a:cxn>
                <a:cxn ang="0">
                  <a:pos x="61" y="124"/>
                </a:cxn>
                <a:cxn ang="0">
                  <a:pos x="62" y="119"/>
                </a:cxn>
                <a:cxn ang="0">
                  <a:pos x="57" y="102"/>
                </a:cxn>
                <a:cxn ang="0">
                  <a:pos x="59" y="83"/>
                </a:cxn>
                <a:cxn ang="0">
                  <a:pos x="78" y="59"/>
                </a:cxn>
                <a:cxn ang="0">
                  <a:pos x="95" y="61"/>
                </a:cxn>
                <a:cxn ang="0">
                  <a:pos x="104" y="73"/>
                </a:cxn>
                <a:cxn ang="0">
                  <a:pos x="103" y="92"/>
                </a:cxn>
                <a:cxn ang="0">
                  <a:pos x="94" y="125"/>
                </a:cxn>
                <a:cxn ang="0">
                  <a:pos x="92" y="143"/>
                </a:cxn>
                <a:cxn ang="0">
                  <a:pos x="100" y="156"/>
                </a:cxn>
                <a:cxn ang="0">
                  <a:pos x="117" y="160"/>
                </a:cxn>
                <a:cxn ang="0">
                  <a:pos x="143" y="145"/>
                </a:cxn>
                <a:cxn ang="0">
                  <a:pos x="160" y="98"/>
                </a:cxn>
                <a:cxn ang="0">
                  <a:pos x="160" y="78"/>
                </a:cxn>
                <a:cxn ang="0">
                  <a:pos x="149" y="47"/>
                </a:cxn>
                <a:cxn ang="0">
                  <a:pos x="124" y="30"/>
                </a:cxn>
                <a:cxn ang="0">
                  <a:pos x="87" y="27"/>
                </a:cxn>
                <a:cxn ang="0">
                  <a:pos x="37" y="62"/>
                </a:cxn>
                <a:cxn ang="0">
                  <a:pos x="29" y="97"/>
                </a:cxn>
                <a:cxn ang="0">
                  <a:pos x="36" y="122"/>
                </a:cxn>
                <a:cxn ang="0">
                  <a:pos x="40" y="128"/>
                </a:cxn>
                <a:cxn ang="0">
                  <a:pos x="39" y="139"/>
                </a:cxn>
                <a:cxn ang="0">
                  <a:pos x="33" y="149"/>
                </a:cxn>
                <a:cxn ang="0">
                  <a:pos x="27" y="147"/>
                </a:cxn>
                <a:cxn ang="0">
                  <a:pos x="2" y="110"/>
                </a:cxn>
                <a:cxn ang="0">
                  <a:pos x="2" y="77"/>
                </a:cxn>
                <a:cxn ang="0">
                  <a:pos x="12" y="51"/>
                </a:cxn>
                <a:cxn ang="0">
                  <a:pos x="46" y="16"/>
                </a:cxn>
                <a:cxn ang="0">
                  <a:pos x="86" y="2"/>
                </a:cxn>
                <a:cxn ang="0">
                  <a:pos x="102" y="1"/>
                </a:cxn>
                <a:cxn ang="0">
                  <a:pos x="145" y="9"/>
                </a:cxn>
                <a:cxn ang="0">
                  <a:pos x="175" y="31"/>
                </a:cxn>
                <a:cxn ang="0">
                  <a:pos x="193" y="64"/>
                </a:cxn>
                <a:cxn ang="0">
                  <a:pos x="197" y="87"/>
                </a:cxn>
                <a:cxn ang="0">
                  <a:pos x="194" y="110"/>
                </a:cxn>
                <a:cxn ang="0">
                  <a:pos x="155" y="175"/>
                </a:cxn>
                <a:cxn ang="0">
                  <a:pos x="138" y="183"/>
                </a:cxn>
                <a:cxn ang="0">
                  <a:pos x="116" y="186"/>
                </a:cxn>
                <a:cxn ang="0">
                  <a:pos x="96" y="180"/>
                </a:cxn>
                <a:cxn ang="0">
                  <a:pos x="83" y="168"/>
                </a:cxn>
              </a:cxnLst>
              <a:rect l="0" t="0" r="r" b="b"/>
              <a:pathLst>
                <a:path w="197" h="260">
                  <a:moveTo>
                    <a:pt x="83" y="168"/>
                  </a:moveTo>
                  <a:cubicBezTo>
                    <a:pt x="80" y="176"/>
                    <a:pt x="78" y="185"/>
                    <a:pt x="76" y="193"/>
                  </a:cubicBezTo>
                  <a:cubicBezTo>
                    <a:pt x="74" y="202"/>
                    <a:pt x="72" y="210"/>
                    <a:pt x="69" y="218"/>
                  </a:cubicBezTo>
                  <a:cubicBezTo>
                    <a:pt x="64" y="231"/>
                    <a:pt x="57" y="243"/>
                    <a:pt x="49" y="253"/>
                  </a:cubicBezTo>
                  <a:cubicBezTo>
                    <a:pt x="43" y="260"/>
                    <a:pt x="44" y="257"/>
                    <a:pt x="42" y="257"/>
                  </a:cubicBezTo>
                  <a:cubicBezTo>
                    <a:pt x="41" y="256"/>
                    <a:pt x="41" y="255"/>
                    <a:pt x="41" y="253"/>
                  </a:cubicBezTo>
                  <a:cubicBezTo>
                    <a:pt x="39" y="243"/>
                    <a:pt x="40" y="231"/>
                    <a:pt x="41" y="220"/>
                  </a:cubicBezTo>
                  <a:cubicBezTo>
                    <a:pt x="41" y="207"/>
                    <a:pt x="44" y="196"/>
                    <a:pt x="47" y="185"/>
                  </a:cubicBezTo>
                  <a:cubicBezTo>
                    <a:pt x="51" y="165"/>
                    <a:pt x="56" y="144"/>
                    <a:pt x="61" y="124"/>
                  </a:cubicBezTo>
                  <a:cubicBezTo>
                    <a:pt x="61" y="122"/>
                    <a:pt x="62" y="120"/>
                    <a:pt x="62" y="119"/>
                  </a:cubicBezTo>
                  <a:cubicBezTo>
                    <a:pt x="60" y="113"/>
                    <a:pt x="58" y="108"/>
                    <a:pt x="57" y="102"/>
                  </a:cubicBezTo>
                  <a:cubicBezTo>
                    <a:pt x="57" y="95"/>
                    <a:pt x="57" y="89"/>
                    <a:pt x="59" y="83"/>
                  </a:cubicBezTo>
                  <a:cubicBezTo>
                    <a:pt x="62" y="72"/>
                    <a:pt x="68" y="63"/>
                    <a:pt x="78" y="59"/>
                  </a:cubicBezTo>
                  <a:cubicBezTo>
                    <a:pt x="84" y="57"/>
                    <a:pt x="91" y="58"/>
                    <a:pt x="95" y="61"/>
                  </a:cubicBezTo>
                  <a:cubicBezTo>
                    <a:pt x="99" y="63"/>
                    <a:pt x="102" y="67"/>
                    <a:pt x="104" y="73"/>
                  </a:cubicBezTo>
                  <a:cubicBezTo>
                    <a:pt x="105" y="79"/>
                    <a:pt x="104" y="87"/>
                    <a:pt x="103" y="92"/>
                  </a:cubicBezTo>
                  <a:cubicBezTo>
                    <a:pt x="100" y="104"/>
                    <a:pt x="97" y="113"/>
                    <a:pt x="94" y="125"/>
                  </a:cubicBezTo>
                  <a:cubicBezTo>
                    <a:pt x="92" y="131"/>
                    <a:pt x="90" y="137"/>
                    <a:pt x="92" y="143"/>
                  </a:cubicBezTo>
                  <a:cubicBezTo>
                    <a:pt x="93" y="149"/>
                    <a:pt x="96" y="153"/>
                    <a:pt x="100" y="156"/>
                  </a:cubicBezTo>
                  <a:cubicBezTo>
                    <a:pt x="105" y="159"/>
                    <a:pt x="110" y="161"/>
                    <a:pt x="117" y="160"/>
                  </a:cubicBezTo>
                  <a:cubicBezTo>
                    <a:pt x="129" y="160"/>
                    <a:pt x="137" y="152"/>
                    <a:pt x="143" y="145"/>
                  </a:cubicBezTo>
                  <a:cubicBezTo>
                    <a:pt x="152" y="133"/>
                    <a:pt x="158" y="117"/>
                    <a:pt x="160" y="98"/>
                  </a:cubicBezTo>
                  <a:cubicBezTo>
                    <a:pt x="160" y="92"/>
                    <a:pt x="161" y="85"/>
                    <a:pt x="160" y="78"/>
                  </a:cubicBezTo>
                  <a:cubicBezTo>
                    <a:pt x="160" y="65"/>
                    <a:pt x="156" y="55"/>
                    <a:pt x="149" y="47"/>
                  </a:cubicBezTo>
                  <a:cubicBezTo>
                    <a:pt x="143" y="39"/>
                    <a:pt x="135" y="33"/>
                    <a:pt x="124" y="30"/>
                  </a:cubicBezTo>
                  <a:cubicBezTo>
                    <a:pt x="114" y="26"/>
                    <a:pt x="99" y="25"/>
                    <a:pt x="87" y="27"/>
                  </a:cubicBezTo>
                  <a:cubicBezTo>
                    <a:pt x="63" y="31"/>
                    <a:pt x="47" y="44"/>
                    <a:pt x="37" y="62"/>
                  </a:cubicBezTo>
                  <a:cubicBezTo>
                    <a:pt x="32" y="72"/>
                    <a:pt x="29" y="83"/>
                    <a:pt x="29" y="97"/>
                  </a:cubicBezTo>
                  <a:cubicBezTo>
                    <a:pt x="29" y="107"/>
                    <a:pt x="32" y="115"/>
                    <a:pt x="36" y="122"/>
                  </a:cubicBezTo>
                  <a:cubicBezTo>
                    <a:pt x="37" y="124"/>
                    <a:pt x="39" y="125"/>
                    <a:pt x="40" y="128"/>
                  </a:cubicBezTo>
                  <a:cubicBezTo>
                    <a:pt x="42" y="131"/>
                    <a:pt x="40" y="136"/>
                    <a:pt x="39" y="139"/>
                  </a:cubicBezTo>
                  <a:cubicBezTo>
                    <a:pt x="38" y="143"/>
                    <a:pt x="38" y="149"/>
                    <a:pt x="33" y="149"/>
                  </a:cubicBezTo>
                  <a:cubicBezTo>
                    <a:pt x="31" y="149"/>
                    <a:pt x="28" y="148"/>
                    <a:pt x="27" y="147"/>
                  </a:cubicBezTo>
                  <a:cubicBezTo>
                    <a:pt x="14" y="140"/>
                    <a:pt x="6" y="127"/>
                    <a:pt x="2" y="110"/>
                  </a:cubicBezTo>
                  <a:cubicBezTo>
                    <a:pt x="0" y="99"/>
                    <a:pt x="0" y="87"/>
                    <a:pt x="2" y="77"/>
                  </a:cubicBezTo>
                  <a:cubicBezTo>
                    <a:pt x="4" y="68"/>
                    <a:pt x="8" y="59"/>
                    <a:pt x="12" y="51"/>
                  </a:cubicBezTo>
                  <a:cubicBezTo>
                    <a:pt x="20" y="36"/>
                    <a:pt x="32" y="24"/>
                    <a:pt x="46" y="16"/>
                  </a:cubicBezTo>
                  <a:cubicBezTo>
                    <a:pt x="58" y="9"/>
                    <a:pt x="70" y="5"/>
                    <a:pt x="86" y="2"/>
                  </a:cubicBezTo>
                  <a:cubicBezTo>
                    <a:pt x="91" y="2"/>
                    <a:pt x="96" y="1"/>
                    <a:pt x="102" y="1"/>
                  </a:cubicBezTo>
                  <a:cubicBezTo>
                    <a:pt x="118" y="0"/>
                    <a:pt x="133" y="4"/>
                    <a:pt x="145" y="9"/>
                  </a:cubicBezTo>
                  <a:cubicBezTo>
                    <a:pt x="157" y="15"/>
                    <a:pt x="166" y="22"/>
                    <a:pt x="175" y="31"/>
                  </a:cubicBezTo>
                  <a:cubicBezTo>
                    <a:pt x="183" y="40"/>
                    <a:pt x="189" y="50"/>
                    <a:pt x="193" y="64"/>
                  </a:cubicBezTo>
                  <a:cubicBezTo>
                    <a:pt x="195" y="71"/>
                    <a:pt x="197" y="78"/>
                    <a:pt x="197" y="87"/>
                  </a:cubicBezTo>
                  <a:cubicBezTo>
                    <a:pt x="197" y="95"/>
                    <a:pt x="195" y="103"/>
                    <a:pt x="194" y="110"/>
                  </a:cubicBezTo>
                  <a:cubicBezTo>
                    <a:pt x="189" y="139"/>
                    <a:pt x="176" y="162"/>
                    <a:pt x="155" y="175"/>
                  </a:cubicBezTo>
                  <a:cubicBezTo>
                    <a:pt x="151" y="178"/>
                    <a:pt x="145" y="181"/>
                    <a:pt x="138" y="183"/>
                  </a:cubicBezTo>
                  <a:cubicBezTo>
                    <a:pt x="131" y="185"/>
                    <a:pt x="124" y="186"/>
                    <a:pt x="116" y="186"/>
                  </a:cubicBezTo>
                  <a:cubicBezTo>
                    <a:pt x="108" y="185"/>
                    <a:pt x="101" y="183"/>
                    <a:pt x="96" y="180"/>
                  </a:cubicBezTo>
                  <a:cubicBezTo>
                    <a:pt x="90" y="177"/>
                    <a:pt x="86" y="173"/>
                    <a:pt x="83" y="168"/>
                  </a:cubicBezTo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043530" y="5944391"/>
            <a:ext cx="598382" cy="598382"/>
            <a:chOff x="1925524" y="4269229"/>
            <a:chExt cx="474775" cy="474775"/>
          </a:xfrm>
        </p:grpSpPr>
        <p:sp>
          <p:nvSpPr>
            <p:cNvPr id="70" name="Oval 69"/>
            <p:cNvSpPr/>
            <p:nvPr/>
          </p:nvSpPr>
          <p:spPr>
            <a:xfrm>
              <a:off x="1925524" y="4269229"/>
              <a:ext cx="474775" cy="474775"/>
            </a:xfrm>
            <a:prstGeom prst="ellipse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9"/>
            <p:cNvSpPr/>
            <p:nvPr/>
          </p:nvSpPr>
          <p:spPr bwMode="auto">
            <a:xfrm>
              <a:off x="2019942" y="4369263"/>
              <a:ext cx="285939" cy="274706"/>
            </a:xfrm>
            <a:custGeom>
              <a:avLst/>
              <a:gdLst/>
              <a:ahLst/>
              <a:cxnLst>
                <a:cxn ang="0">
                  <a:pos x="231" y="164"/>
                </a:cxn>
                <a:cxn ang="0">
                  <a:pos x="176" y="229"/>
                </a:cxn>
                <a:cxn ang="0">
                  <a:pos x="119" y="256"/>
                </a:cxn>
                <a:cxn ang="0">
                  <a:pos x="45" y="96"/>
                </a:cxn>
                <a:cxn ang="0">
                  <a:pos x="14" y="101"/>
                </a:cxn>
                <a:cxn ang="0">
                  <a:pos x="40" y="60"/>
                </a:cxn>
                <a:cxn ang="0">
                  <a:pos x="98" y="35"/>
                </a:cxn>
                <a:cxn ang="0">
                  <a:pos x="150" y="175"/>
                </a:cxn>
                <a:cxn ang="0">
                  <a:pos x="190" y="96"/>
                </a:cxn>
                <a:cxn ang="0">
                  <a:pos x="155" y="91"/>
                </a:cxn>
                <a:cxn ang="0">
                  <a:pos x="266" y="70"/>
                </a:cxn>
                <a:cxn ang="0">
                  <a:pos x="231" y="164"/>
                </a:cxn>
              </a:cxnLst>
              <a:rect l="0" t="0" r="r" b="b"/>
              <a:pathLst>
                <a:path w="270" h="259">
                  <a:moveTo>
                    <a:pt x="231" y="164"/>
                  </a:moveTo>
                  <a:cubicBezTo>
                    <a:pt x="216" y="187"/>
                    <a:pt x="195" y="214"/>
                    <a:pt x="176" y="229"/>
                  </a:cubicBezTo>
                  <a:cubicBezTo>
                    <a:pt x="163" y="241"/>
                    <a:pt x="138" y="259"/>
                    <a:pt x="119" y="256"/>
                  </a:cubicBezTo>
                  <a:cubicBezTo>
                    <a:pt x="68" y="247"/>
                    <a:pt x="79" y="124"/>
                    <a:pt x="45" y="96"/>
                  </a:cubicBezTo>
                  <a:cubicBezTo>
                    <a:pt x="30" y="92"/>
                    <a:pt x="22" y="115"/>
                    <a:pt x="14" y="101"/>
                  </a:cubicBezTo>
                  <a:cubicBezTo>
                    <a:pt x="0" y="90"/>
                    <a:pt x="27" y="71"/>
                    <a:pt x="40" y="60"/>
                  </a:cubicBezTo>
                  <a:cubicBezTo>
                    <a:pt x="56" y="46"/>
                    <a:pt x="76" y="26"/>
                    <a:pt x="98" y="35"/>
                  </a:cubicBezTo>
                  <a:cubicBezTo>
                    <a:pt x="140" y="51"/>
                    <a:pt x="110" y="153"/>
                    <a:pt x="150" y="175"/>
                  </a:cubicBezTo>
                  <a:cubicBezTo>
                    <a:pt x="171" y="158"/>
                    <a:pt x="194" y="130"/>
                    <a:pt x="190" y="96"/>
                  </a:cubicBezTo>
                  <a:cubicBezTo>
                    <a:pt x="186" y="85"/>
                    <a:pt x="166" y="88"/>
                    <a:pt x="155" y="91"/>
                  </a:cubicBezTo>
                  <a:cubicBezTo>
                    <a:pt x="155" y="39"/>
                    <a:pt x="257" y="0"/>
                    <a:pt x="266" y="70"/>
                  </a:cubicBezTo>
                  <a:cubicBezTo>
                    <a:pt x="270" y="113"/>
                    <a:pt x="231" y="164"/>
                    <a:pt x="231" y="164"/>
                  </a:cubicBezTo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828666" y="437559"/>
            <a:ext cx="2534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INFOGRAPHICS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71699" y="1056070"/>
            <a:ext cx="110486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In in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tortor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urna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pulvinar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blandit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interdum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non quam ac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883986" y="909164"/>
            <a:ext cx="2424029" cy="60647"/>
            <a:chOff x="3585511" y="1435655"/>
            <a:chExt cx="4016783" cy="74490"/>
          </a:xfrm>
        </p:grpSpPr>
        <p:sp>
          <p:nvSpPr>
            <p:cNvPr id="76" name="Rectangle 75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9" name="Freeform 199"/>
          <p:cNvSpPr>
            <a:spLocks noChangeArrowheads="1"/>
          </p:cNvSpPr>
          <p:nvPr/>
        </p:nvSpPr>
        <p:spPr bwMode="auto">
          <a:xfrm>
            <a:off x="889362" y="4787951"/>
            <a:ext cx="310561" cy="271009"/>
          </a:xfrm>
          <a:custGeom>
            <a:avLst/>
            <a:gdLst>
              <a:gd name="T0" fmla="*/ 0 w 934"/>
              <a:gd name="T1" fmla="*/ 239 h 815"/>
              <a:gd name="T2" fmla="*/ 0 w 934"/>
              <a:gd name="T3" fmla="*/ 239 h 815"/>
              <a:gd name="T4" fmla="*/ 463 w 934"/>
              <a:gd name="T5" fmla="*/ 814 h 815"/>
              <a:gd name="T6" fmla="*/ 933 w 934"/>
              <a:gd name="T7" fmla="*/ 239 h 815"/>
              <a:gd name="T8" fmla="*/ 702 w 934"/>
              <a:gd name="T9" fmla="*/ 0 h 815"/>
              <a:gd name="T10" fmla="*/ 463 w 934"/>
              <a:gd name="T11" fmla="*/ 209 h 815"/>
              <a:gd name="T12" fmla="*/ 224 w 934"/>
              <a:gd name="T13" fmla="*/ 0 h 815"/>
              <a:gd name="T14" fmla="*/ 0 w 934"/>
              <a:gd name="T15" fmla="*/ 239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4" h="815">
                <a:moveTo>
                  <a:pt x="0" y="239"/>
                </a:moveTo>
                <a:lnTo>
                  <a:pt x="0" y="239"/>
                </a:lnTo>
                <a:cubicBezTo>
                  <a:pt x="0" y="537"/>
                  <a:pt x="463" y="814"/>
                  <a:pt x="463" y="814"/>
                </a:cubicBezTo>
                <a:cubicBezTo>
                  <a:pt x="463" y="814"/>
                  <a:pt x="933" y="537"/>
                  <a:pt x="933" y="239"/>
                </a:cubicBezTo>
                <a:cubicBezTo>
                  <a:pt x="933" y="119"/>
                  <a:pt x="844" y="0"/>
                  <a:pt x="702" y="0"/>
                </a:cubicBezTo>
                <a:cubicBezTo>
                  <a:pt x="583" y="0"/>
                  <a:pt x="463" y="90"/>
                  <a:pt x="463" y="209"/>
                </a:cubicBezTo>
                <a:cubicBezTo>
                  <a:pt x="463" y="90"/>
                  <a:pt x="351" y="0"/>
                  <a:pt x="224" y="0"/>
                </a:cubicBezTo>
                <a:cubicBezTo>
                  <a:pt x="90" y="0"/>
                  <a:pt x="0" y="119"/>
                  <a:pt x="0" y="23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0" name="Freeform 200"/>
          <p:cNvSpPr>
            <a:spLocks noChangeArrowheads="1"/>
          </p:cNvSpPr>
          <p:nvPr/>
        </p:nvSpPr>
        <p:spPr bwMode="auto">
          <a:xfrm>
            <a:off x="1572010" y="4767443"/>
            <a:ext cx="231456" cy="310561"/>
          </a:xfrm>
          <a:custGeom>
            <a:avLst/>
            <a:gdLst>
              <a:gd name="T0" fmla="*/ 351 w 695"/>
              <a:gd name="T1" fmla="*/ 934 h 935"/>
              <a:gd name="T2" fmla="*/ 694 w 695"/>
              <a:gd name="T3" fmla="*/ 463 h 935"/>
              <a:gd name="T4" fmla="*/ 351 w 695"/>
              <a:gd name="T5" fmla="*/ 0 h 935"/>
              <a:gd name="T6" fmla="*/ 0 w 695"/>
              <a:gd name="T7" fmla="*/ 463 h 935"/>
              <a:gd name="T8" fmla="*/ 351 w 695"/>
              <a:gd name="T9" fmla="*/ 934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5" h="935">
                <a:moveTo>
                  <a:pt x="351" y="934"/>
                </a:moveTo>
                <a:lnTo>
                  <a:pt x="694" y="463"/>
                </a:lnTo>
                <a:lnTo>
                  <a:pt x="351" y="0"/>
                </a:lnTo>
                <a:lnTo>
                  <a:pt x="0" y="463"/>
                </a:lnTo>
                <a:lnTo>
                  <a:pt x="351" y="93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1" name="Freeform 201"/>
          <p:cNvSpPr>
            <a:spLocks noChangeArrowheads="1"/>
          </p:cNvSpPr>
          <p:nvPr/>
        </p:nvSpPr>
        <p:spPr bwMode="auto">
          <a:xfrm>
            <a:off x="2177018" y="4767443"/>
            <a:ext cx="290053" cy="310561"/>
          </a:xfrm>
          <a:custGeom>
            <a:avLst/>
            <a:gdLst>
              <a:gd name="T0" fmla="*/ 432 w 874"/>
              <a:gd name="T1" fmla="*/ 934 h 935"/>
              <a:gd name="T2" fmla="*/ 432 w 874"/>
              <a:gd name="T3" fmla="*/ 934 h 935"/>
              <a:gd name="T4" fmla="*/ 567 w 874"/>
              <a:gd name="T5" fmla="*/ 934 h 935"/>
              <a:gd name="T6" fmla="*/ 462 w 874"/>
              <a:gd name="T7" fmla="*/ 650 h 935"/>
              <a:gd name="T8" fmla="*/ 462 w 874"/>
              <a:gd name="T9" fmla="*/ 553 h 935"/>
              <a:gd name="T10" fmla="*/ 656 w 874"/>
              <a:gd name="T11" fmla="*/ 754 h 935"/>
              <a:gd name="T12" fmla="*/ 873 w 874"/>
              <a:gd name="T13" fmla="*/ 523 h 935"/>
              <a:gd name="T14" fmla="*/ 432 w 874"/>
              <a:gd name="T15" fmla="*/ 0 h 935"/>
              <a:gd name="T16" fmla="*/ 0 w 874"/>
              <a:gd name="T17" fmla="*/ 523 h 935"/>
              <a:gd name="T18" fmla="*/ 223 w 874"/>
              <a:gd name="T19" fmla="*/ 754 h 935"/>
              <a:gd name="T20" fmla="*/ 403 w 874"/>
              <a:gd name="T21" fmla="*/ 553 h 935"/>
              <a:gd name="T22" fmla="*/ 403 w 874"/>
              <a:gd name="T23" fmla="*/ 650 h 935"/>
              <a:gd name="T24" fmla="*/ 298 w 874"/>
              <a:gd name="T25" fmla="*/ 934 h 935"/>
              <a:gd name="T26" fmla="*/ 432 w 874"/>
              <a:gd name="T27" fmla="*/ 934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74" h="935">
                <a:moveTo>
                  <a:pt x="432" y="934"/>
                </a:moveTo>
                <a:lnTo>
                  <a:pt x="432" y="934"/>
                </a:lnTo>
                <a:cubicBezTo>
                  <a:pt x="567" y="934"/>
                  <a:pt x="567" y="934"/>
                  <a:pt x="567" y="934"/>
                </a:cubicBezTo>
                <a:cubicBezTo>
                  <a:pt x="462" y="934"/>
                  <a:pt x="462" y="650"/>
                  <a:pt x="462" y="650"/>
                </a:cubicBezTo>
                <a:cubicBezTo>
                  <a:pt x="462" y="553"/>
                  <a:pt x="462" y="553"/>
                  <a:pt x="462" y="553"/>
                </a:cubicBezTo>
                <a:cubicBezTo>
                  <a:pt x="462" y="672"/>
                  <a:pt x="552" y="754"/>
                  <a:pt x="656" y="754"/>
                </a:cubicBezTo>
                <a:cubicBezTo>
                  <a:pt x="783" y="754"/>
                  <a:pt x="873" y="642"/>
                  <a:pt x="873" y="523"/>
                </a:cubicBezTo>
                <a:cubicBezTo>
                  <a:pt x="873" y="247"/>
                  <a:pt x="432" y="0"/>
                  <a:pt x="432" y="0"/>
                </a:cubicBezTo>
                <a:cubicBezTo>
                  <a:pt x="432" y="0"/>
                  <a:pt x="0" y="247"/>
                  <a:pt x="0" y="523"/>
                </a:cubicBezTo>
                <a:cubicBezTo>
                  <a:pt x="0" y="642"/>
                  <a:pt x="97" y="754"/>
                  <a:pt x="223" y="754"/>
                </a:cubicBezTo>
                <a:cubicBezTo>
                  <a:pt x="328" y="754"/>
                  <a:pt x="395" y="665"/>
                  <a:pt x="403" y="553"/>
                </a:cubicBezTo>
                <a:cubicBezTo>
                  <a:pt x="403" y="650"/>
                  <a:pt x="403" y="650"/>
                  <a:pt x="403" y="650"/>
                </a:cubicBezTo>
                <a:cubicBezTo>
                  <a:pt x="403" y="650"/>
                  <a:pt x="403" y="934"/>
                  <a:pt x="298" y="934"/>
                </a:cubicBezTo>
                <a:cubicBezTo>
                  <a:pt x="432" y="934"/>
                  <a:pt x="432" y="934"/>
                  <a:pt x="432" y="93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2" name="Freeform 202"/>
          <p:cNvSpPr>
            <a:spLocks noChangeArrowheads="1"/>
          </p:cNvSpPr>
          <p:nvPr/>
        </p:nvSpPr>
        <p:spPr bwMode="auto">
          <a:xfrm>
            <a:off x="2915332" y="4950557"/>
            <a:ext cx="45412" cy="127447"/>
          </a:xfrm>
          <a:custGeom>
            <a:avLst/>
            <a:gdLst>
              <a:gd name="T0" fmla="*/ 105 w 135"/>
              <a:gd name="T1" fmla="*/ 0 h 382"/>
              <a:gd name="T2" fmla="*/ 105 w 135"/>
              <a:gd name="T3" fmla="*/ 0 h 382"/>
              <a:gd name="T4" fmla="*/ 105 w 135"/>
              <a:gd name="T5" fmla="*/ 97 h 382"/>
              <a:gd name="T6" fmla="*/ 0 w 135"/>
              <a:gd name="T7" fmla="*/ 381 h 382"/>
              <a:gd name="T8" fmla="*/ 134 w 135"/>
              <a:gd name="T9" fmla="*/ 381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" h="382">
                <a:moveTo>
                  <a:pt x="105" y="0"/>
                </a:moveTo>
                <a:lnTo>
                  <a:pt x="105" y="0"/>
                </a:lnTo>
                <a:cubicBezTo>
                  <a:pt x="105" y="97"/>
                  <a:pt x="105" y="97"/>
                  <a:pt x="105" y="97"/>
                </a:cubicBezTo>
                <a:cubicBezTo>
                  <a:pt x="105" y="97"/>
                  <a:pt x="105" y="381"/>
                  <a:pt x="0" y="381"/>
                </a:cubicBezTo>
                <a:cubicBezTo>
                  <a:pt x="134" y="381"/>
                  <a:pt x="134" y="381"/>
                  <a:pt x="134" y="381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3" name="Freeform 203"/>
          <p:cNvSpPr>
            <a:spLocks noChangeArrowheads="1"/>
          </p:cNvSpPr>
          <p:nvPr/>
        </p:nvSpPr>
        <p:spPr bwMode="auto">
          <a:xfrm>
            <a:off x="2960745" y="4950557"/>
            <a:ext cx="45413" cy="127447"/>
          </a:xfrm>
          <a:custGeom>
            <a:avLst/>
            <a:gdLst>
              <a:gd name="T0" fmla="*/ 0 w 136"/>
              <a:gd name="T1" fmla="*/ 381 h 382"/>
              <a:gd name="T2" fmla="*/ 0 w 136"/>
              <a:gd name="T3" fmla="*/ 381 h 382"/>
              <a:gd name="T4" fmla="*/ 135 w 136"/>
              <a:gd name="T5" fmla="*/ 381 h 382"/>
              <a:gd name="T6" fmla="*/ 30 w 136"/>
              <a:gd name="T7" fmla="*/ 97 h 382"/>
              <a:gd name="T8" fmla="*/ 30 w 136"/>
              <a:gd name="T9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" h="382">
                <a:moveTo>
                  <a:pt x="0" y="381"/>
                </a:moveTo>
                <a:lnTo>
                  <a:pt x="0" y="381"/>
                </a:lnTo>
                <a:cubicBezTo>
                  <a:pt x="135" y="381"/>
                  <a:pt x="135" y="381"/>
                  <a:pt x="135" y="381"/>
                </a:cubicBezTo>
                <a:cubicBezTo>
                  <a:pt x="30" y="381"/>
                  <a:pt x="30" y="97"/>
                  <a:pt x="30" y="97"/>
                </a:cubicBezTo>
                <a:cubicBezTo>
                  <a:pt x="30" y="0"/>
                  <a:pt x="30" y="0"/>
                  <a:pt x="3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4" name="Freeform 204"/>
          <p:cNvSpPr>
            <a:spLocks noChangeArrowheads="1"/>
          </p:cNvSpPr>
          <p:nvPr/>
        </p:nvSpPr>
        <p:spPr bwMode="auto">
          <a:xfrm>
            <a:off x="2803999" y="4777698"/>
            <a:ext cx="310561" cy="235850"/>
          </a:xfrm>
          <a:custGeom>
            <a:avLst/>
            <a:gdLst>
              <a:gd name="T0" fmla="*/ 500 w 934"/>
              <a:gd name="T1" fmla="*/ 523 h 710"/>
              <a:gd name="T2" fmla="*/ 500 w 934"/>
              <a:gd name="T3" fmla="*/ 523 h 710"/>
              <a:gd name="T4" fmla="*/ 731 w 934"/>
              <a:gd name="T5" fmla="*/ 709 h 710"/>
              <a:gd name="T6" fmla="*/ 933 w 934"/>
              <a:gd name="T7" fmla="*/ 508 h 710"/>
              <a:gd name="T8" fmla="*/ 731 w 934"/>
              <a:gd name="T9" fmla="*/ 306 h 710"/>
              <a:gd name="T10" fmla="*/ 620 w 934"/>
              <a:gd name="T11" fmla="*/ 336 h 710"/>
              <a:gd name="T12" fmla="*/ 672 w 934"/>
              <a:gd name="T13" fmla="*/ 202 h 710"/>
              <a:gd name="T14" fmla="*/ 470 w 934"/>
              <a:gd name="T15" fmla="*/ 0 h 710"/>
              <a:gd name="T16" fmla="*/ 269 w 934"/>
              <a:gd name="T17" fmla="*/ 202 h 710"/>
              <a:gd name="T18" fmla="*/ 313 w 934"/>
              <a:gd name="T19" fmla="*/ 336 h 710"/>
              <a:gd name="T20" fmla="*/ 209 w 934"/>
              <a:gd name="T21" fmla="*/ 306 h 710"/>
              <a:gd name="T22" fmla="*/ 0 w 934"/>
              <a:gd name="T23" fmla="*/ 508 h 710"/>
              <a:gd name="T24" fmla="*/ 209 w 934"/>
              <a:gd name="T25" fmla="*/ 709 h 710"/>
              <a:gd name="T26" fmla="*/ 441 w 934"/>
              <a:gd name="T27" fmla="*/ 523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4" h="710">
                <a:moveTo>
                  <a:pt x="500" y="523"/>
                </a:moveTo>
                <a:lnTo>
                  <a:pt x="500" y="523"/>
                </a:lnTo>
                <a:cubicBezTo>
                  <a:pt x="500" y="635"/>
                  <a:pt x="620" y="709"/>
                  <a:pt x="731" y="709"/>
                </a:cubicBezTo>
                <a:cubicBezTo>
                  <a:pt x="843" y="709"/>
                  <a:pt x="933" y="620"/>
                  <a:pt x="933" y="508"/>
                </a:cubicBezTo>
                <a:cubicBezTo>
                  <a:pt x="933" y="396"/>
                  <a:pt x="843" y="306"/>
                  <a:pt x="731" y="306"/>
                </a:cubicBezTo>
                <a:cubicBezTo>
                  <a:pt x="694" y="306"/>
                  <a:pt x="657" y="314"/>
                  <a:pt x="620" y="336"/>
                </a:cubicBezTo>
                <a:cubicBezTo>
                  <a:pt x="650" y="299"/>
                  <a:pt x="672" y="254"/>
                  <a:pt x="672" y="202"/>
                </a:cubicBezTo>
                <a:cubicBezTo>
                  <a:pt x="672" y="90"/>
                  <a:pt x="582" y="0"/>
                  <a:pt x="470" y="0"/>
                </a:cubicBezTo>
                <a:cubicBezTo>
                  <a:pt x="358" y="0"/>
                  <a:pt x="269" y="90"/>
                  <a:pt x="269" y="202"/>
                </a:cubicBezTo>
                <a:cubicBezTo>
                  <a:pt x="269" y="254"/>
                  <a:pt x="284" y="299"/>
                  <a:pt x="313" y="336"/>
                </a:cubicBezTo>
                <a:cubicBezTo>
                  <a:pt x="284" y="314"/>
                  <a:pt x="246" y="306"/>
                  <a:pt x="209" y="306"/>
                </a:cubicBezTo>
                <a:cubicBezTo>
                  <a:pt x="97" y="306"/>
                  <a:pt x="0" y="396"/>
                  <a:pt x="0" y="508"/>
                </a:cubicBezTo>
                <a:cubicBezTo>
                  <a:pt x="0" y="620"/>
                  <a:pt x="97" y="709"/>
                  <a:pt x="209" y="709"/>
                </a:cubicBezTo>
                <a:cubicBezTo>
                  <a:pt x="321" y="709"/>
                  <a:pt x="441" y="635"/>
                  <a:pt x="441" y="523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5" name="Freeform 205"/>
          <p:cNvSpPr>
            <a:spLocks noChangeArrowheads="1"/>
          </p:cNvSpPr>
          <p:nvPr/>
        </p:nvSpPr>
        <p:spPr bwMode="auto">
          <a:xfrm>
            <a:off x="3518876" y="4787951"/>
            <a:ext cx="235850" cy="271009"/>
          </a:xfrm>
          <a:custGeom>
            <a:avLst/>
            <a:gdLst>
              <a:gd name="T0" fmla="*/ 418 w 710"/>
              <a:gd name="T1" fmla="*/ 814 h 815"/>
              <a:gd name="T2" fmla="*/ 0 w 710"/>
              <a:gd name="T3" fmla="*/ 605 h 815"/>
              <a:gd name="T4" fmla="*/ 298 w 710"/>
              <a:gd name="T5" fmla="*/ 0 h 815"/>
              <a:gd name="T6" fmla="*/ 709 w 710"/>
              <a:gd name="T7" fmla="*/ 209 h 815"/>
              <a:gd name="T8" fmla="*/ 418 w 710"/>
              <a:gd name="T9" fmla="*/ 81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815">
                <a:moveTo>
                  <a:pt x="418" y="814"/>
                </a:moveTo>
                <a:lnTo>
                  <a:pt x="0" y="605"/>
                </a:lnTo>
                <a:lnTo>
                  <a:pt x="298" y="0"/>
                </a:lnTo>
                <a:lnTo>
                  <a:pt x="709" y="209"/>
                </a:lnTo>
                <a:lnTo>
                  <a:pt x="418" y="81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6" name="Freeform 206"/>
          <p:cNvSpPr>
            <a:spLocks noChangeArrowheads="1"/>
          </p:cNvSpPr>
          <p:nvPr/>
        </p:nvSpPr>
        <p:spPr bwMode="auto">
          <a:xfrm>
            <a:off x="3444164" y="4792346"/>
            <a:ext cx="153816" cy="265148"/>
          </a:xfrm>
          <a:custGeom>
            <a:avLst/>
            <a:gdLst>
              <a:gd name="T0" fmla="*/ 463 w 464"/>
              <a:gd name="T1" fmla="*/ 119 h 800"/>
              <a:gd name="T2" fmla="*/ 403 w 464"/>
              <a:gd name="T3" fmla="*/ 0 h 800"/>
              <a:gd name="T4" fmla="*/ 0 w 464"/>
              <a:gd name="T5" fmla="*/ 209 h 800"/>
              <a:gd name="T6" fmla="*/ 268 w 464"/>
              <a:gd name="T7" fmla="*/ 799 h 800"/>
              <a:gd name="T8" fmla="*/ 463 w 464"/>
              <a:gd name="T9" fmla="*/ 709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4" h="800">
                <a:moveTo>
                  <a:pt x="463" y="119"/>
                </a:moveTo>
                <a:lnTo>
                  <a:pt x="403" y="0"/>
                </a:lnTo>
                <a:lnTo>
                  <a:pt x="0" y="209"/>
                </a:lnTo>
                <a:lnTo>
                  <a:pt x="268" y="799"/>
                </a:lnTo>
                <a:lnTo>
                  <a:pt x="463" y="70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7" name="Freeform 207"/>
          <p:cNvSpPr>
            <a:spLocks noChangeArrowheads="1"/>
          </p:cNvSpPr>
          <p:nvPr/>
        </p:nvSpPr>
        <p:spPr bwMode="auto">
          <a:xfrm>
            <a:off x="3608234" y="4881706"/>
            <a:ext cx="60062" cy="84965"/>
          </a:xfrm>
          <a:custGeom>
            <a:avLst/>
            <a:gdLst>
              <a:gd name="T0" fmla="*/ 14 w 180"/>
              <a:gd name="T1" fmla="*/ 253 h 254"/>
              <a:gd name="T2" fmla="*/ 179 w 180"/>
              <a:gd name="T3" fmla="*/ 179 h 254"/>
              <a:gd name="T4" fmla="*/ 164 w 180"/>
              <a:gd name="T5" fmla="*/ 0 h 254"/>
              <a:gd name="T6" fmla="*/ 0 w 180"/>
              <a:gd name="T7" fmla="*/ 74 h 254"/>
              <a:gd name="T8" fmla="*/ 14 w 180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" h="254">
                <a:moveTo>
                  <a:pt x="14" y="253"/>
                </a:moveTo>
                <a:lnTo>
                  <a:pt x="179" y="179"/>
                </a:lnTo>
                <a:lnTo>
                  <a:pt x="164" y="0"/>
                </a:lnTo>
                <a:lnTo>
                  <a:pt x="0" y="74"/>
                </a:lnTo>
                <a:lnTo>
                  <a:pt x="14" y="25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8" name="Line 208"/>
          <p:cNvSpPr>
            <a:spLocks noChangeShapeType="1"/>
          </p:cNvSpPr>
          <p:nvPr/>
        </p:nvSpPr>
        <p:spPr bwMode="auto">
          <a:xfrm flipH="1">
            <a:off x="3621419" y="4806995"/>
            <a:ext cx="732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29" name="Line 209"/>
          <p:cNvSpPr>
            <a:spLocks noChangeShapeType="1"/>
          </p:cNvSpPr>
          <p:nvPr/>
        </p:nvSpPr>
        <p:spPr bwMode="auto">
          <a:xfrm flipH="1" flipV="1">
            <a:off x="3467604" y="4865592"/>
            <a:ext cx="7325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0" name="Line 210"/>
          <p:cNvSpPr>
            <a:spLocks noChangeShapeType="1"/>
          </p:cNvSpPr>
          <p:nvPr/>
        </p:nvSpPr>
        <p:spPr bwMode="auto">
          <a:xfrm flipH="1">
            <a:off x="3646322" y="5028197"/>
            <a:ext cx="7325" cy="1025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1" name="Freeform 211"/>
          <p:cNvSpPr>
            <a:spLocks noChangeArrowheads="1"/>
          </p:cNvSpPr>
          <p:nvPr/>
        </p:nvSpPr>
        <p:spPr bwMode="auto">
          <a:xfrm>
            <a:off x="4157576" y="4787951"/>
            <a:ext cx="232921" cy="271009"/>
          </a:xfrm>
          <a:custGeom>
            <a:avLst/>
            <a:gdLst>
              <a:gd name="T0" fmla="*/ 418 w 702"/>
              <a:gd name="T1" fmla="*/ 814 h 815"/>
              <a:gd name="T2" fmla="*/ 0 w 702"/>
              <a:gd name="T3" fmla="*/ 605 h 815"/>
              <a:gd name="T4" fmla="*/ 298 w 702"/>
              <a:gd name="T5" fmla="*/ 0 h 815"/>
              <a:gd name="T6" fmla="*/ 701 w 702"/>
              <a:gd name="T7" fmla="*/ 209 h 815"/>
              <a:gd name="T8" fmla="*/ 418 w 702"/>
              <a:gd name="T9" fmla="*/ 81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815">
                <a:moveTo>
                  <a:pt x="418" y="814"/>
                </a:moveTo>
                <a:lnTo>
                  <a:pt x="0" y="605"/>
                </a:lnTo>
                <a:lnTo>
                  <a:pt x="298" y="0"/>
                </a:lnTo>
                <a:lnTo>
                  <a:pt x="701" y="209"/>
                </a:lnTo>
                <a:lnTo>
                  <a:pt x="418" y="81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2" name="Freeform 212"/>
          <p:cNvSpPr>
            <a:spLocks noChangeArrowheads="1"/>
          </p:cNvSpPr>
          <p:nvPr/>
        </p:nvSpPr>
        <p:spPr bwMode="auto">
          <a:xfrm>
            <a:off x="4079936" y="4792346"/>
            <a:ext cx="156746" cy="265148"/>
          </a:xfrm>
          <a:custGeom>
            <a:avLst/>
            <a:gdLst>
              <a:gd name="T0" fmla="*/ 470 w 471"/>
              <a:gd name="T1" fmla="*/ 119 h 800"/>
              <a:gd name="T2" fmla="*/ 411 w 471"/>
              <a:gd name="T3" fmla="*/ 0 h 800"/>
              <a:gd name="T4" fmla="*/ 0 w 471"/>
              <a:gd name="T5" fmla="*/ 209 h 800"/>
              <a:gd name="T6" fmla="*/ 276 w 471"/>
              <a:gd name="T7" fmla="*/ 799 h 800"/>
              <a:gd name="T8" fmla="*/ 470 w 471"/>
              <a:gd name="T9" fmla="*/ 709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1" h="800">
                <a:moveTo>
                  <a:pt x="470" y="119"/>
                </a:moveTo>
                <a:lnTo>
                  <a:pt x="411" y="0"/>
                </a:lnTo>
                <a:lnTo>
                  <a:pt x="0" y="209"/>
                </a:lnTo>
                <a:lnTo>
                  <a:pt x="276" y="799"/>
                </a:lnTo>
                <a:lnTo>
                  <a:pt x="470" y="70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3" name="Line 213"/>
          <p:cNvSpPr>
            <a:spLocks noChangeShapeType="1"/>
          </p:cNvSpPr>
          <p:nvPr/>
        </p:nvSpPr>
        <p:spPr bwMode="auto">
          <a:xfrm flipH="1">
            <a:off x="4260120" y="4806995"/>
            <a:ext cx="732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4" name="Line 214"/>
          <p:cNvSpPr>
            <a:spLocks noChangeShapeType="1"/>
          </p:cNvSpPr>
          <p:nvPr/>
        </p:nvSpPr>
        <p:spPr bwMode="auto">
          <a:xfrm flipH="1" flipV="1">
            <a:off x="4104840" y="4865592"/>
            <a:ext cx="7324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5" name="Line 215"/>
          <p:cNvSpPr>
            <a:spLocks noChangeShapeType="1"/>
          </p:cNvSpPr>
          <p:nvPr/>
        </p:nvSpPr>
        <p:spPr bwMode="auto">
          <a:xfrm flipH="1">
            <a:off x="4285023" y="5028197"/>
            <a:ext cx="7325" cy="1025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36" name="Freeform 216"/>
          <p:cNvSpPr>
            <a:spLocks noChangeArrowheads="1"/>
          </p:cNvSpPr>
          <p:nvPr/>
        </p:nvSpPr>
        <p:spPr bwMode="auto">
          <a:xfrm>
            <a:off x="4226427" y="4871451"/>
            <a:ext cx="106939" cy="92289"/>
          </a:xfrm>
          <a:custGeom>
            <a:avLst/>
            <a:gdLst>
              <a:gd name="T0" fmla="*/ 44 w 322"/>
              <a:gd name="T1" fmla="*/ 45 h 277"/>
              <a:gd name="T2" fmla="*/ 44 w 322"/>
              <a:gd name="T3" fmla="*/ 45 h 277"/>
              <a:gd name="T4" fmla="*/ 89 w 322"/>
              <a:gd name="T5" fmla="*/ 269 h 277"/>
              <a:gd name="T6" fmla="*/ 298 w 322"/>
              <a:gd name="T7" fmla="*/ 194 h 277"/>
              <a:gd name="T8" fmla="*/ 283 w 322"/>
              <a:gd name="T9" fmla="*/ 89 h 277"/>
              <a:gd name="T10" fmla="*/ 179 w 322"/>
              <a:gd name="T11" fmla="*/ 104 h 277"/>
              <a:gd name="T12" fmla="*/ 149 w 322"/>
              <a:gd name="T13" fmla="*/ 15 h 277"/>
              <a:gd name="T14" fmla="*/ 44 w 322"/>
              <a:gd name="T15" fmla="*/ 45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2" h="277">
                <a:moveTo>
                  <a:pt x="44" y="45"/>
                </a:moveTo>
                <a:lnTo>
                  <a:pt x="44" y="45"/>
                </a:lnTo>
                <a:cubicBezTo>
                  <a:pt x="0" y="127"/>
                  <a:pt x="89" y="269"/>
                  <a:pt x="89" y="269"/>
                </a:cubicBezTo>
                <a:cubicBezTo>
                  <a:pt x="89" y="269"/>
                  <a:pt x="253" y="276"/>
                  <a:pt x="298" y="194"/>
                </a:cubicBezTo>
                <a:cubicBezTo>
                  <a:pt x="313" y="164"/>
                  <a:pt x="321" y="112"/>
                  <a:pt x="283" y="89"/>
                </a:cubicBezTo>
                <a:cubicBezTo>
                  <a:pt x="253" y="74"/>
                  <a:pt x="194" y="74"/>
                  <a:pt x="179" y="104"/>
                </a:cubicBezTo>
                <a:cubicBezTo>
                  <a:pt x="194" y="74"/>
                  <a:pt x="179" y="37"/>
                  <a:pt x="149" y="15"/>
                </a:cubicBezTo>
                <a:cubicBezTo>
                  <a:pt x="112" y="0"/>
                  <a:pt x="59" y="15"/>
                  <a:pt x="44" y="45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89362" y="995299"/>
            <a:ext cx="310561" cy="186043"/>
            <a:chOff x="1775548" y="1990598"/>
            <a:chExt cx="621122" cy="372086"/>
          </a:xfrm>
        </p:grpSpPr>
        <p:sp>
          <p:nvSpPr>
            <p:cNvPr id="5346" name="Freeform 226"/>
            <p:cNvSpPr>
              <a:spLocks noChangeArrowheads="1"/>
            </p:cNvSpPr>
            <p:nvPr/>
          </p:nvSpPr>
          <p:spPr bwMode="auto">
            <a:xfrm>
              <a:off x="1775548" y="1990598"/>
              <a:ext cx="621122" cy="372086"/>
            </a:xfrm>
            <a:custGeom>
              <a:avLst/>
              <a:gdLst>
                <a:gd name="T0" fmla="*/ 933 w 934"/>
                <a:gd name="T1" fmla="*/ 559 h 560"/>
                <a:gd name="T2" fmla="*/ 0 w 934"/>
                <a:gd name="T3" fmla="*/ 559 h 560"/>
                <a:gd name="T4" fmla="*/ 0 w 934"/>
                <a:gd name="T5" fmla="*/ 0 h 560"/>
                <a:gd name="T6" fmla="*/ 933 w 934"/>
                <a:gd name="T7" fmla="*/ 0 h 560"/>
                <a:gd name="T8" fmla="*/ 933 w 934"/>
                <a:gd name="T9" fmla="*/ 55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4" h="560">
                  <a:moveTo>
                    <a:pt x="933" y="559"/>
                  </a:moveTo>
                  <a:lnTo>
                    <a:pt x="0" y="559"/>
                  </a:lnTo>
                  <a:lnTo>
                    <a:pt x="0" y="0"/>
                  </a:lnTo>
                  <a:lnTo>
                    <a:pt x="933" y="0"/>
                  </a:lnTo>
                  <a:lnTo>
                    <a:pt x="933" y="55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7" name="Freeform 227"/>
            <p:cNvSpPr>
              <a:spLocks noChangeArrowheads="1"/>
            </p:cNvSpPr>
            <p:nvPr/>
          </p:nvSpPr>
          <p:spPr bwMode="auto">
            <a:xfrm>
              <a:off x="1775548" y="1990598"/>
              <a:ext cx="621122" cy="199228"/>
            </a:xfrm>
            <a:custGeom>
              <a:avLst/>
              <a:gdLst>
                <a:gd name="T0" fmla="*/ 0 w 934"/>
                <a:gd name="T1" fmla="*/ 0 h 299"/>
                <a:gd name="T2" fmla="*/ 463 w 934"/>
                <a:gd name="T3" fmla="*/ 298 h 299"/>
                <a:gd name="T4" fmla="*/ 933 w 934"/>
                <a:gd name="T5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4" h="299">
                  <a:moveTo>
                    <a:pt x="0" y="0"/>
                  </a:moveTo>
                  <a:lnTo>
                    <a:pt x="463" y="298"/>
                  </a:lnTo>
                  <a:lnTo>
                    <a:pt x="933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26598" y="936703"/>
            <a:ext cx="310561" cy="310561"/>
            <a:chOff x="3050021" y="1873405"/>
            <a:chExt cx="621122" cy="621122"/>
          </a:xfrm>
        </p:grpSpPr>
        <p:sp>
          <p:nvSpPr>
            <p:cNvPr id="5348" name="Freeform 228"/>
            <p:cNvSpPr>
              <a:spLocks noChangeArrowheads="1"/>
            </p:cNvSpPr>
            <p:nvPr/>
          </p:nvSpPr>
          <p:spPr bwMode="auto">
            <a:xfrm>
              <a:off x="3050021" y="2119511"/>
              <a:ext cx="621122" cy="193368"/>
            </a:xfrm>
            <a:custGeom>
              <a:avLst/>
              <a:gdLst>
                <a:gd name="T0" fmla="*/ 0 w 934"/>
                <a:gd name="T1" fmla="*/ 0 h 292"/>
                <a:gd name="T2" fmla="*/ 470 w 934"/>
                <a:gd name="T3" fmla="*/ 291 h 292"/>
                <a:gd name="T4" fmla="*/ 933 w 934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4" h="292">
                  <a:moveTo>
                    <a:pt x="0" y="0"/>
                  </a:moveTo>
                  <a:lnTo>
                    <a:pt x="470" y="291"/>
                  </a:lnTo>
                  <a:lnTo>
                    <a:pt x="933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9" name="Freeform 229"/>
            <p:cNvSpPr>
              <a:spLocks noChangeArrowheads="1"/>
            </p:cNvSpPr>
            <p:nvPr/>
          </p:nvSpPr>
          <p:spPr bwMode="auto">
            <a:xfrm>
              <a:off x="3050021" y="2081422"/>
              <a:ext cx="621122" cy="413105"/>
            </a:xfrm>
            <a:custGeom>
              <a:avLst/>
              <a:gdLst>
                <a:gd name="T0" fmla="*/ 156 w 934"/>
                <a:gd name="T1" fmla="*/ 0 h 620"/>
                <a:gd name="T2" fmla="*/ 0 w 934"/>
                <a:gd name="T3" fmla="*/ 60 h 620"/>
                <a:gd name="T4" fmla="*/ 0 w 934"/>
                <a:gd name="T5" fmla="*/ 619 h 620"/>
                <a:gd name="T6" fmla="*/ 933 w 934"/>
                <a:gd name="T7" fmla="*/ 619 h 620"/>
                <a:gd name="T8" fmla="*/ 933 w 934"/>
                <a:gd name="T9" fmla="*/ 60 h 620"/>
                <a:gd name="T10" fmla="*/ 933 w 934"/>
                <a:gd name="T11" fmla="*/ 60 h 620"/>
                <a:gd name="T12" fmla="*/ 776 w 934"/>
                <a:gd name="T1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4" h="620">
                  <a:moveTo>
                    <a:pt x="156" y="0"/>
                  </a:moveTo>
                  <a:lnTo>
                    <a:pt x="0" y="60"/>
                  </a:lnTo>
                  <a:lnTo>
                    <a:pt x="0" y="619"/>
                  </a:lnTo>
                  <a:lnTo>
                    <a:pt x="933" y="619"/>
                  </a:lnTo>
                  <a:lnTo>
                    <a:pt x="933" y="60"/>
                  </a:lnTo>
                  <a:lnTo>
                    <a:pt x="933" y="60"/>
                  </a:lnTo>
                  <a:lnTo>
                    <a:pt x="776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0" name="Freeform 230"/>
            <p:cNvSpPr>
              <a:spLocks noChangeArrowheads="1"/>
            </p:cNvSpPr>
            <p:nvPr/>
          </p:nvSpPr>
          <p:spPr bwMode="auto">
            <a:xfrm>
              <a:off x="3155494" y="1873405"/>
              <a:ext cx="416034" cy="307630"/>
            </a:xfrm>
            <a:custGeom>
              <a:avLst/>
              <a:gdLst>
                <a:gd name="T0" fmla="*/ 0 w 628"/>
                <a:gd name="T1" fmla="*/ 463 h 464"/>
                <a:gd name="T2" fmla="*/ 0 w 628"/>
                <a:gd name="T3" fmla="*/ 0 h 464"/>
                <a:gd name="T4" fmla="*/ 627 w 628"/>
                <a:gd name="T5" fmla="*/ 0 h 464"/>
                <a:gd name="T6" fmla="*/ 627 w 628"/>
                <a:gd name="T7" fmla="*/ 463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8" h="464">
                  <a:moveTo>
                    <a:pt x="0" y="463"/>
                  </a:moveTo>
                  <a:lnTo>
                    <a:pt x="0" y="0"/>
                  </a:lnTo>
                  <a:lnTo>
                    <a:pt x="627" y="0"/>
                  </a:lnTo>
                  <a:lnTo>
                    <a:pt x="627" y="463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166763" y="936703"/>
            <a:ext cx="310561" cy="310561"/>
            <a:chOff x="4330350" y="1873405"/>
            <a:chExt cx="621122" cy="621122"/>
          </a:xfrm>
        </p:grpSpPr>
        <p:sp>
          <p:nvSpPr>
            <p:cNvPr id="5351" name="Line 231"/>
            <p:cNvSpPr>
              <a:spLocks noChangeShapeType="1"/>
            </p:cNvSpPr>
            <p:nvPr/>
          </p:nvSpPr>
          <p:spPr bwMode="auto">
            <a:xfrm>
              <a:off x="4676071" y="1952509"/>
              <a:ext cx="90826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2" name="Line 232"/>
            <p:cNvSpPr>
              <a:spLocks noChangeShapeType="1"/>
            </p:cNvSpPr>
            <p:nvPr/>
          </p:nvSpPr>
          <p:spPr bwMode="auto">
            <a:xfrm>
              <a:off x="4509070" y="2031616"/>
              <a:ext cx="257824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3" name="Line 233"/>
            <p:cNvSpPr>
              <a:spLocks noChangeShapeType="1"/>
            </p:cNvSpPr>
            <p:nvPr/>
          </p:nvSpPr>
          <p:spPr bwMode="auto">
            <a:xfrm>
              <a:off x="4509070" y="2110718"/>
              <a:ext cx="257824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4" name="Freeform 234"/>
            <p:cNvSpPr>
              <a:spLocks noChangeArrowheads="1"/>
            </p:cNvSpPr>
            <p:nvPr/>
          </p:nvSpPr>
          <p:spPr bwMode="auto">
            <a:xfrm>
              <a:off x="4330350" y="2119511"/>
              <a:ext cx="621122" cy="193368"/>
            </a:xfrm>
            <a:custGeom>
              <a:avLst/>
              <a:gdLst>
                <a:gd name="T0" fmla="*/ 0 w 935"/>
                <a:gd name="T1" fmla="*/ 0 h 292"/>
                <a:gd name="T2" fmla="*/ 463 w 935"/>
                <a:gd name="T3" fmla="*/ 291 h 292"/>
                <a:gd name="T4" fmla="*/ 934 w 935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5" h="292">
                  <a:moveTo>
                    <a:pt x="0" y="0"/>
                  </a:moveTo>
                  <a:lnTo>
                    <a:pt x="463" y="291"/>
                  </a:lnTo>
                  <a:lnTo>
                    <a:pt x="93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5" name="Freeform 235"/>
            <p:cNvSpPr>
              <a:spLocks noChangeArrowheads="1"/>
            </p:cNvSpPr>
            <p:nvPr/>
          </p:nvSpPr>
          <p:spPr bwMode="auto">
            <a:xfrm>
              <a:off x="4330350" y="2081422"/>
              <a:ext cx="621122" cy="413105"/>
            </a:xfrm>
            <a:custGeom>
              <a:avLst/>
              <a:gdLst>
                <a:gd name="T0" fmla="*/ 157 w 935"/>
                <a:gd name="T1" fmla="*/ 0 h 620"/>
                <a:gd name="T2" fmla="*/ 0 w 935"/>
                <a:gd name="T3" fmla="*/ 60 h 620"/>
                <a:gd name="T4" fmla="*/ 0 w 935"/>
                <a:gd name="T5" fmla="*/ 619 h 620"/>
                <a:gd name="T6" fmla="*/ 934 w 935"/>
                <a:gd name="T7" fmla="*/ 619 h 620"/>
                <a:gd name="T8" fmla="*/ 934 w 935"/>
                <a:gd name="T9" fmla="*/ 60 h 620"/>
                <a:gd name="T10" fmla="*/ 934 w 935"/>
                <a:gd name="T11" fmla="*/ 60 h 620"/>
                <a:gd name="T12" fmla="*/ 777 w 935"/>
                <a:gd name="T1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5" h="620">
                  <a:moveTo>
                    <a:pt x="157" y="0"/>
                  </a:moveTo>
                  <a:lnTo>
                    <a:pt x="0" y="60"/>
                  </a:lnTo>
                  <a:lnTo>
                    <a:pt x="0" y="619"/>
                  </a:lnTo>
                  <a:lnTo>
                    <a:pt x="934" y="619"/>
                  </a:lnTo>
                  <a:lnTo>
                    <a:pt x="934" y="60"/>
                  </a:lnTo>
                  <a:lnTo>
                    <a:pt x="934" y="60"/>
                  </a:lnTo>
                  <a:lnTo>
                    <a:pt x="777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6" name="Freeform 236"/>
            <p:cNvSpPr>
              <a:spLocks noChangeArrowheads="1"/>
            </p:cNvSpPr>
            <p:nvPr/>
          </p:nvSpPr>
          <p:spPr bwMode="auto">
            <a:xfrm>
              <a:off x="4429965" y="1873405"/>
              <a:ext cx="421894" cy="307630"/>
            </a:xfrm>
            <a:custGeom>
              <a:avLst/>
              <a:gdLst>
                <a:gd name="T0" fmla="*/ 0 w 635"/>
                <a:gd name="T1" fmla="*/ 463 h 464"/>
                <a:gd name="T2" fmla="*/ 0 w 635"/>
                <a:gd name="T3" fmla="*/ 0 h 464"/>
                <a:gd name="T4" fmla="*/ 634 w 635"/>
                <a:gd name="T5" fmla="*/ 0 h 464"/>
                <a:gd name="T6" fmla="*/ 634 w 635"/>
                <a:gd name="T7" fmla="*/ 463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5" h="464">
                  <a:moveTo>
                    <a:pt x="0" y="463"/>
                  </a:moveTo>
                  <a:lnTo>
                    <a:pt x="0" y="0"/>
                  </a:lnTo>
                  <a:lnTo>
                    <a:pt x="634" y="0"/>
                  </a:lnTo>
                  <a:lnTo>
                    <a:pt x="634" y="463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04000" y="976255"/>
            <a:ext cx="309096" cy="205088"/>
            <a:chOff x="5604824" y="1952509"/>
            <a:chExt cx="618191" cy="410176"/>
          </a:xfrm>
        </p:grpSpPr>
        <p:sp>
          <p:nvSpPr>
            <p:cNvPr id="5357" name="Freeform 237"/>
            <p:cNvSpPr>
              <a:spLocks noChangeArrowheads="1"/>
            </p:cNvSpPr>
            <p:nvPr/>
          </p:nvSpPr>
          <p:spPr bwMode="auto">
            <a:xfrm>
              <a:off x="5604824" y="2040404"/>
              <a:ext cx="521509" cy="322281"/>
            </a:xfrm>
            <a:custGeom>
              <a:avLst/>
              <a:gdLst>
                <a:gd name="T0" fmla="*/ 784 w 785"/>
                <a:gd name="T1" fmla="*/ 485 h 486"/>
                <a:gd name="T2" fmla="*/ 0 w 785"/>
                <a:gd name="T3" fmla="*/ 485 h 486"/>
                <a:gd name="T4" fmla="*/ 0 w 785"/>
                <a:gd name="T5" fmla="*/ 0 h 486"/>
                <a:gd name="T6" fmla="*/ 784 w 785"/>
                <a:gd name="T7" fmla="*/ 0 h 486"/>
                <a:gd name="T8" fmla="*/ 784 w 785"/>
                <a:gd name="T9" fmla="*/ 485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5" h="486">
                  <a:moveTo>
                    <a:pt x="784" y="485"/>
                  </a:moveTo>
                  <a:lnTo>
                    <a:pt x="0" y="485"/>
                  </a:lnTo>
                  <a:lnTo>
                    <a:pt x="0" y="0"/>
                  </a:lnTo>
                  <a:lnTo>
                    <a:pt x="784" y="0"/>
                  </a:lnTo>
                  <a:lnTo>
                    <a:pt x="784" y="48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8" name="Freeform 238"/>
            <p:cNvSpPr>
              <a:spLocks noChangeArrowheads="1"/>
            </p:cNvSpPr>
            <p:nvPr/>
          </p:nvSpPr>
          <p:spPr bwMode="auto">
            <a:xfrm>
              <a:off x="5692719" y="1952509"/>
              <a:ext cx="530296" cy="319352"/>
            </a:xfrm>
            <a:custGeom>
              <a:avLst/>
              <a:gdLst>
                <a:gd name="T0" fmla="*/ 0 w 800"/>
                <a:gd name="T1" fmla="*/ 104 h 479"/>
                <a:gd name="T2" fmla="*/ 0 w 800"/>
                <a:gd name="T3" fmla="*/ 0 h 479"/>
                <a:gd name="T4" fmla="*/ 799 w 800"/>
                <a:gd name="T5" fmla="*/ 0 h 479"/>
                <a:gd name="T6" fmla="*/ 799 w 800"/>
                <a:gd name="T7" fmla="*/ 478 h 479"/>
                <a:gd name="T8" fmla="*/ 680 w 800"/>
                <a:gd name="T9" fmla="*/ 478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0" h="479">
                  <a:moveTo>
                    <a:pt x="0" y="104"/>
                  </a:moveTo>
                  <a:lnTo>
                    <a:pt x="0" y="0"/>
                  </a:lnTo>
                  <a:lnTo>
                    <a:pt x="799" y="0"/>
                  </a:lnTo>
                  <a:lnTo>
                    <a:pt x="799" y="478"/>
                  </a:lnTo>
                  <a:lnTo>
                    <a:pt x="680" y="478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59" name="Freeform 239"/>
            <p:cNvSpPr>
              <a:spLocks noChangeArrowheads="1"/>
            </p:cNvSpPr>
            <p:nvPr/>
          </p:nvSpPr>
          <p:spPr bwMode="auto">
            <a:xfrm>
              <a:off x="5604824" y="2040404"/>
              <a:ext cx="521509" cy="149422"/>
            </a:xfrm>
            <a:custGeom>
              <a:avLst/>
              <a:gdLst>
                <a:gd name="T0" fmla="*/ 0 w 785"/>
                <a:gd name="T1" fmla="*/ 0 h 225"/>
                <a:gd name="T2" fmla="*/ 396 w 785"/>
                <a:gd name="T3" fmla="*/ 224 h 225"/>
                <a:gd name="T4" fmla="*/ 784 w 785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85" h="225">
                  <a:moveTo>
                    <a:pt x="0" y="0"/>
                  </a:moveTo>
                  <a:lnTo>
                    <a:pt x="396" y="224"/>
                  </a:lnTo>
                  <a:lnTo>
                    <a:pt x="78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44164" y="995299"/>
            <a:ext cx="310561" cy="206552"/>
            <a:chOff x="6885153" y="1990598"/>
            <a:chExt cx="621122" cy="413103"/>
          </a:xfrm>
        </p:grpSpPr>
        <p:sp>
          <p:nvSpPr>
            <p:cNvPr id="5360" name="Freeform 240"/>
            <p:cNvSpPr>
              <a:spLocks noChangeArrowheads="1"/>
            </p:cNvSpPr>
            <p:nvPr/>
          </p:nvSpPr>
          <p:spPr bwMode="auto">
            <a:xfrm>
              <a:off x="6885153" y="1990598"/>
              <a:ext cx="621122" cy="413103"/>
            </a:xfrm>
            <a:custGeom>
              <a:avLst/>
              <a:gdLst>
                <a:gd name="T0" fmla="*/ 933 w 934"/>
                <a:gd name="T1" fmla="*/ 619 h 620"/>
                <a:gd name="T2" fmla="*/ 0 w 934"/>
                <a:gd name="T3" fmla="*/ 619 h 620"/>
                <a:gd name="T4" fmla="*/ 0 w 934"/>
                <a:gd name="T5" fmla="*/ 0 h 620"/>
                <a:gd name="T6" fmla="*/ 933 w 934"/>
                <a:gd name="T7" fmla="*/ 0 h 620"/>
                <a:gd name="T8" fmla="*/ 933 w 934"/>
                <a:gd name="T9" fmla="*/ 6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4" h="620">
                  <a:moveTo>
                    <a:pt x="933" y="619"/>
                  </a:moveTo>
                  <a:lnTo>
                    <a:pt x="0" y="619"/>
                  </a:lnTo>
                  <a:lnTo>
                    <a:pt x="0" y="0"/>
                  </a:lnTo>
                  <a:lnTo>
                    <a:pt x="933" y="0"/>
                  </a:lnTo>
                  <a:lnTo>
                    <a:pt x="933" y="61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1" name="Freeform 241"/>
            <p:cNvSpPr>
              <a:spLocks noChangeArrowheads="1"/>
            </p:cNvSpPr>
            <p:nvPr/>
          </p:nvSpPr>
          <p:spPr bwMode="auto">
            <a:xfrm>
              <a:off x="7359784" y="2052124"/>
              <a:ext cx="84966" cy="99613"/>
            </a:xfrm>
            <a:custGeom>
              <a:avLst/>
              <a:gdLst>
                <a:gd name="T0" fmla="*/ 127 w 128"/>
                <a:gd name="T1" fmla="*/ 149 h 150"/>
                <a:gd name="T2" fmla="*/ 0 w 128"/>
                <a:gd name="T3" fmla="*/ 149 h 150"/>
                <a:gd name="T4" fmla="*/ 0 w 128"/>
                <a:gd name="T5" fmla="*/ 0 h 150"/>
                <a:gd name="T6" fmla="*/ 127 w 128"/>
                <a:gd name="T7" fmla="*/ 0 h 150"/>
                <a:gd name="T8" fmla="*/ 127 w 128"/>
                <a:gd name="T9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50">
                  <a:moveTo>
                    <a:pt x="127" y="149"/>
                  </a:moveTo>
                  <a:lnTo>
                    <a:pt x="0" y="149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127" y="14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2" name="Line 242"/>
            <p:cNvSpPr>
              <a:spLocks noChangeShapeType="1"/>
            </p:cNvSpPr>
            <p:nvPr/>
          </p:nvSpPr>
          <p:spPr bwMode="auto">
            <a:xfrm>
              <a:off x="7260171" y="2040404"/>
              <a:ext cx="2931" cy="313492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3" name="Line 243"/>
            <p:cNvSpPr>
              <a:spLocks noChangeShapeType="1"/>
            </p:cNvSpPr>
            <p:nvPr/>
          </p:nvSpPr>
          <p:spPr bwMode="auto">
            <a:xfrm>
              <a:off x="6934963" y="2069702"/>
              <a:ext cx="278332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4" name="Line 244"/>
            <p:cNvSpPr>
              <a:spLocks noChangeShapeType="1"/>
            </p:cNvSpPr>
            <p:nvPr/>
          </p:nvSpPr>
          <p:spPr bwMode="auto">
            <a:xfrm>
              <a:off x="6934963" y="2131229"/>
              <a:ext cx="237315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5" name="Line 245"/>
            <p:cNvSpPr>
              <a:spLocks noChangeShapeType="1"/>
            </p:cNvSpPr>
            <p:nvPr/>
          </p:nvSpPr>
          <p:spPr bwMode="auto">
            <a:xfrm>
              <a:off x="6934961" y="2189826"/>
              <a:ext cx="257824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79935" y="986509"/>
            <a:ext cx="312027" cy="215343"/>
            <a:chOff x="8156695" y="1973018"/>
            <a:chExt cx="624053" cy="430685"/>
          </a:xfrm>
        </p:grpSpPr>
        <p:sp>
          <p:nvSpPr>
            <p:cNvPr id="5366" name="Freeform 246"/>
            <p:cNvSpPr>
              <a:spLocks noChangeArrowheads="1"/>
            </p:cNvSpPr>
            <p:nvPr/>
          </p:nvSpPr>
          <p:spPr bwMode="auto">
            <a:xfrm>
              <a:off x="8156695" y="2060915"/>
              <a:ext cx="530298" cy="342788"/>
            </a:xfrm>
            <a:custGeom>
              <a:avLst/>
              <a:gdLst>
                <a:gd name="T0" fmla="*/ 799 w 800"/>
                <a:gd name="T1" fmla="*/ 515 h 516"/>
                <a:gd name="T2" fmla="*/ 0 w 800"/>
                <a:gd name="T3" fmla="*/ 515 h 516"/>
                <a:gd name="T4" fmla="*/ 0 w 800"/>
                <a:gd name="T5" fmla="*/ 0 h 516"/>
                <a:gd name="T6" fmla="*/ 799 w 800"/>
                <a:gd name="T7" fmla="*/ 0 h 516"/>
                <a:gd name="T8" fmla="*/ 799 w 800"/>
                <a:gd name="T9" fmla="*/ 515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0" h="516">
                  <a:moveTo>
                    <a:pt x="799" y="515"/>
                  </a:moveTo>
                  <a:lnTo>
                    <a:pt x="0" y="515"/>
                  </a:lnTo>
                  <a:lnTo>
                    <a:pt x="0" y="0"/>
                  </a:lnTo>
                  <a:lnTo>
                    <a:pt x="799" y="0"/>
                  </a:lnTo>
                  <a:lnTo>
                    <a:pt x="799" y="51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7" name="Freeform 247"/>
            <p:cNvSpPr>
              <a:spLocks noChangeArrowheads="1"/>
            </p:cNvSpPr>
            <p:nvPr/>
          </p:nvSpPr>
          <p:spPr bwMode="auto">
            <a:xfrm>
              <a:off x="8253381" y="1973018"/>
              <a:ext cx="527367" cy="336928"/>
            </a:xfrm>
            <a:custGeom>
              <a:avLst/>
              <a:gdLst>
                <a:gd name="T0" fmla="*/ 0 w 792"/>
                <a:gd name="T1" fmla="*/ 89 h 508"/>
                <a:gd name="T2" fmla="*/ 0 w 792"/>
                <a:gd name="T3" fmla="*/ 0 h 508"/>
                <a:gd name="T4" fmla="*/ 791 w 792"/>
                <a:gd name="T5" fmla="*/ 0 h 508"/>
                <a:gd name="T6" fmla="*/ 791 w 792"/>
                <a:gd name="T7" fmla="*/ 507 h 508"/>
                <a:gd name="T8" fmla="*/ 702 w 792"/>
                <a:gd name="T9" fmla="*/ 507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2" h="508">
                  <a:moveTo>
                    <a:pt x="0" y="89"/>
                  </a:moveTo>
                  <a:lnTo>
                    <a:pt x="0" y="0"/>
                  </a:lnTo>
                  <a:lnTo>
                    <a:pt x="791" y="0"/>
                  </a:lnTo>
                  <a:lnTo>
                    <a:pt x="791" y="507"/>
                  </a:lnTo>
                  <a:lnTo>
                    <a:pt x="702" y="507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8" name="Freeform 248"/>
            <p:cNvSpPr>
              <a:spLocks noChangeArrowheads="1"/>
            </p:cNvSpPr>
            <p:nvPr/>
          </p:nvSpPr>
          <p:spPr bwMode="auto">
            <a:xfrm>
              <a:off x="8569802" y="2110720"/>
              <a:ext cx="70317" cy="79106"/>
            </a:xfrm>
            <a:custGeom>
              <a:avLst/>
              <a:gdLst>
                <a:gd name="T0" fmla="*/ 104 w 105"/>
                <a:gd name="T1" fmla="*/ 119 h 120"/>
                <a:gd name="T2" fmla="*/ 0 w 105"/>
                <a:gd name="T3" fmla="*/ 119 h 120"/>
                <a:gd name="T4" fmla="*/ 0 w 105"/>
                <a:gd name="T5" fmla="*/ 0 h 120"/>
                <a:gd name="T6" fmla="*/ 104 w 105"/>
                <a:gd name="T7" fmla="*/ 0 h 120"/>
                <a:gd name="T8" fmla="*/ 104 w 105"/>
                <a:gd name="T9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20">
                  <a:moveTo>
                    <a:pt x="104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104" y="0"/>
                  </a:lnTo>
                  <a:lnTo>
                    <a:pt x="104" y="11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69" name="Line 249"/>
            <p:cNvSpPr>
              <a:spLocks noChangeShapeType="1"/>
            </p:cNvSpPr>
            <p:nvPr/>
          </p:nvSpPr>
          <p:spPr bwMode="auto">
            <a:xfrm>
              <a:off x="8478976" y="2101931"/>
              <a:ext cx="2931" cy="263684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0" name="Line 250"/>
            <p:cNvSpPr>
              <a:spLocks noChangeShapeType="1"/>
            </p:cNvSpPr>
            <p:nvPr/>
          </p:nvSpPr>
          <p:spPr bwMode="auto">
            <a:xfrm>
              <a:off x="8197715" y="2131229"/>
              <a:ext cx="243175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1" name="Line 251"/>
            <p:cNvSpPr>
              <a:spLocks noChangeShapeType="1"/>
            </p:cNvSpPr>
            <p:nvPr/>
          </p:nvSpPr>
          <p:spPr bwMode="auto">
            <a:xfrm>
              <a:off x="8197713" y="2181035"/>
              <a:ext cx="213877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2" name="Line 252"/>
            <p:cNvSpPr>
              <a:spLocks noChangeShapeType="1"/>
            </p:cNvSpPr>
            <p:nvPr/>
          </p:nvSpPr>
          <p:spPr bwMode="auto">
            <a:xfrm>
              <a:off x="8197713" y="2230844"/>
              <a:ext cx="222666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5514" y="936703"/>
            <a:ext cx="221202" cy="309096"/>
            <a:chOff x="9527853" y="1873405"/>
            <a:chExt cx="442403" cy="618191"/>
          </a:xfrm>
        </p:grpSpPr>
        <p:sp>
          <p:nvSpPr>
            <p:cNvPr id="5373" name="Freeform 253"/>
            <p:cNvSpPr>
              <a:spLocks noChangeArrowheads="1"/>
            </p:cNvSpPr>
            <p:nvPr/>
          </p:nvSpPr>
          <p:spPr bwMode="auto">
            <a:xfrm>
              <a:off x="9674343" y="1873405"/>
              <a:ext cx="140631" cy="70317"/>
            </a:xfrm>
            <a:custGeom>
              <a:avLst/>
              <a:gdLst>
                <a:gd name="T0" fmla="*/ 0 w 210"/>
                <a:gd name="T1" fmla="*/ 105 h 106"/>
                <a:gd name="T2" fmla="*/ 0 w 210"/>
                <a:gd name="T3" fmla="*/ 0 h 106"/>
                <a:gd name="T4" fmla="*/ 209 w 210"/>
                <a:gd name="T5" fmla="*/ 0 h 106"/>
                <a:gd name="T6" fmla="*/ 209 w 210"/>
                <a:gd name="T7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" h="106">
                  <a:moveTo>
                    <a:pt x="0" y="105"/>
                  </a:moveTo>
                  <a:lnTo>
                    <a:pt x="0" y="0"/>
                  </a:lnTo>
                  <a:lnTo>
                    <a:pt x="209" y="0"/>
                  </a:lnTo>
                  <a:lnTo>
                    <a:pt x="209" y="10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4" name="Freeform 254"/>
            <p:cNvSpPr>
              <a:spLocks noChangeArrowheads="1"/>
            </p:cNvSpPr>
            <p:nvPr/>
          </p:nvSpPr>
          <p:spPr bwMode="auto">
            <a:xfrm>
              <a:off x="9565941" y="1961300"/>
              <a:ext cx="363297" cy="530296"/>
            </a:xfrm>
            <a:custGeom>
              <a:avLst/>
              <a:gdLst>
                <a:gd name="T0" fmla="*/ 0 w 546"/>
                <a:gd name="T1" fmla="*/ 0 h 799"/>
                <a:gd name="T2" fmla="*/ 0 w 546"/>
                <a:gd name="T3" fmla="*/ 798 h 799"/>
                <a:gd name="T4" fmla="*/ 545 w 546"/>
                <a:gd name="T5" fmla="*/ 798 h 799"/>
                <a:gd name="T6" fmla="*/ 545 w 546"/>
                <a:gd name="T7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6" h="799">
                  <a:moveTo>
                    <a:pt x="0" y="0"/>
                  </a:moveTo>
                  <a:lnTo>
                    <a:pt x="0" y="798"/>
                  </a:lnTo>
                  <a:lnTo>
                    <a:pt x="545" y="798"/>
                  </a:lnTo>
                  <a:lnTo>
                    <a:pt x="545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5" name="Line 255"/>
            <p:cNvSpPr>
              <a:spLocks noChangeShapeType="1"/>
            </p:cNvSpPr>
            <p:nvPr/>
          </p:nvSpPr>
          <p:spPr bwMode="auto">
            <a:xfrm>
              <a:off x="9686061" y="2060915"/>
              <a:ext cx="2931" cy="34278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6" name="Line 256"/>
            <p:cNvSpPr>
              <a:spLocks noChangeShapeType="1"/>
            </p:cNvSpPr>
            <p:nvPr/>
          </p:nvSpPr>
          <p:spPr bwMode="auto">
            <a:xfrm>
              <a:off x="9806187" y="2060915"/>
              <a:ext cx="2929" cy="34278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7" name="Line 257"/>
            <p:cNvSpPr>
              <a:spLocks noChangeShapeType="1"/>
            </p:cNvSpPr>
            <p:nvPr/>
          </p:nvSpPr>
          <p:spPr bwMode="auto">
            <a:xfrm>
              <a:off x="9527853" y="1952509"/>
              <a:ext cx="442403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04214" y="936703"/>
            <a:ext cx="218273" cy="309096"/>
            <a:chOff x="10805253" y="1873405"/>
            <a:chExt cx="436545" cy="618191"/>
          </a:xfrm>
        </p:grpSpPr>
        <p:sp>
          <p:nvSpPr>
            <p:cNvPr id="5378" name="Freeform 258"/>
            <p:cNvSpPr>
              <a:spLocks noChangeArrowheads="1"/>
            </p:cNvSpPr>
            <p:nvPr/>
          </p:nvSpPr>
          <p:spPr bwMode="auto">
            <a:xfrm>
              <a:off x="10954676" y="1873405"/>
              <a:ext cx="140631" cy="70317"/>
            </a:xfrm>
            <a:custGeom>
              <a:avLst/>
              <a:gdLst>
                <a:gd name="T0" fmla="*/ 0 w 210"/>
                <a:gd name="T1" fmla="*/ 105 h 106"/>
                <a:gd name="T2" fmla="*/ 0 w 210"/>
                <a:gd name="T3" fmla="*/ 0 h 106"/>
                <a:gd name="T4" fmla="*/ 209 w 210"/>
                <a:gd name="T5" fmla="*/ 0 h 106"/>
                <a:gd name="T6" fmla="*/ 209 w 210"/>
                <a:gd name="T7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" h="106">
                  <a:moveTo>
                    <a:pt x="0" y="105"/>
                  </a:moveTo>
                  <a:lnTo>
                    <a:pt x="0" y="0"/>
                  </a:lnTo>
                  <a:lnTo>
                    <a:pt x="209" y="0"/>
                  </a:lnTo>
                  <a:lnTo>
                    <a:pt x="209" y="10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79" name="Freeform 259"/>
            <p:cNvSpPr>
              <a:spLocks noChangeArrowheads="1"/>
            </p:cNvSpPr>
            <p:nvPr/>
          </p:nvSpPr>
          <p:spPr bwMode="auto">
            <a:xfrm>
              <a:off x="10846272" y="1961300"/>
              <a:ext cx="357437" cy="530296"/>
            </a:xfrm>
            <a:custGeom>
              <a:avLst/>
              <a:gdLst>
                <a:gd name="T0" fmla="*/ 0 w 538"/>
                <a:gd name="T1" fmla="*/ 0 h 799"/>
                <a:gd name="T2" fmla="*/ 0 w 538"/>
                <a:gd name="T3" fmla="*/ 798 h 799"/>
                <a:gd name="T4" fmla="*/ 537 w 538"/>
                <a:gd name="T5" fmla="*/ 798 h 799"/>
                <a:gd name="T6" fmla="*/ 537 w 538"/>
                <a:gd name="T7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799">
                  <a:moveTo>
                    <a:pt x="0" y="0"/>
                  </a:moveTo>
                  <a:lnTo>
                    <a:pt x="0" y="798"/>
                  </a:lnTo>
                  <a:lnTo>
                    <a:pt x="537" y="798"/>
                  </a:lnTo>
                  <a:lnTo>
                    <a:pt x="537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0" name="Line 260"/>
            <p:cNvSpPr>
              <a:spLocks noChangeShapeType="1"/>
            </p:cNvSpPr>
            <p:nvPr/>
          </p:nvSpPr>
          <p:spPr bwMode="auto">
            <a:xfrm>
              <a:off x="10805253" y="1952509"/>
              <a:ext cx="436545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1" name="Freeform 261"/>
            <p:cNvSpPr>
              <a:spLocks noChangeArrowheads="1"/>
            </p:cNvSpPr>
            <p:nvPr/>
          </p:nvSpPr>
          <p:spPr bwMode="auto">
            <a:xfrm>
              <a:off x="10934165" y="2219124"/>
              <a:ext cx="120124" cy="90824"/>
            </a:xfrm>
            <a:custGeom>
              <a:avLst/>
              <a:gdLst>
                <a:gd name="T0" fmla="*/ 0 w 181"/>
                <a:gd name="T1" fmla="*/ 0 h 135"/>
                <a:gd name="T2" fmla="*/ 0 w 181"/>
                <a:gd name="T3" fmla="*/ 0 h 135"/>
                <a:gd name="T4" fmla="*/ 120 w 181"/>
                <a:gd name="T5" fmla="*/ 134 h 135"/>
                <a:gd name="T6" fmla="*/ 180 w 181"/>
                <a:gd name="T7" fmla="*/ 13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" h="135">
                  <a:moveTo>
                    <a:pt x="0" y="0"/>
                  </a:moveTo>
                  <a:lnTo>
                    <a:pt x="0" y="0"/>
                  </a:lnTo>
                  <a:cubicBezTo>
                    <a:pt x="0" y="67"/>
                    <a:pt x="53" y="134"/>
                    <a:pt x="120" y="134"/>
                  </a:cubicBezTo>
                  <a:cubicBezTo>
                    <a:pt x="180" y="134"/>
                    <a:pt x="180" y="134"/>
                    <a:pt x="180" y="134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2" name="Freeform 262"/>
            <p:cNvSpPr>
              <a:spLocks noChangeArrowheads="1"/>
            </p:cNvSpPr>
            <p:nvPr/>
          </p:nvSpPr>
          <p:spPr bwMode="auto">
            <a:xfrm>
              <a:off x="11024992" y="2268930"/>
              <a:ext cx="29298" cy="84966"/>
            </a:xfrm>
            <a:custGeom>
              <a:avLst/>
              <a:gdLst>
                <a:gd name="T0" fmla="*/ 0 w 46"/>
                <a:gd name="T1" fmla="*/ 126 h 127"/>
                <a:gd name="T2" fmla="*/ 45 w 46"/>
                <a:gd name="T3" fmla="*/ 59 h 127"/>
                <a:gd name="T4" fmla="*/ 0 w 46"/>
                <a:gd name="T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27">
                  <a:moveTo>
                    <a:pt x="0" y="126"/>
                  </a:moveTo>
                  <a:lnTo>
                    <a:pt x="45" y="59"/>
                  </a:lnTo>
                  <a:lnTo>
                    <a:pt x="0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3" name="Freeform 263"/>
            <p:cNvSpPr>
              <a:spLocks noChangeArrowheads="1"/>
            </p:cNvSpPr>
            <p:nvPr/>
          </p:nvSpPr>
          <p:spPr bwMode="auto">
            <a:xfrm>
              <a:off x="10995694" y="2131229"/>
              <a:ext cx="120122" cy="90824"/>
            </a:xfrm>
            <a:custGeom>
              <a:avLst/>
              <a:gdLst>
                <a:gd name="T0" fmla="*/ 179 w 180"/>
                <a:gd name="T1" fmla="*/ 134 h 135"/>
                <a:gd name="T2" fmla="*/ 179 w 180"/>
                <a:gd name="T3" fmla="*/ 134 h 135"/>
                <a:gd name="T4" fmla="*/ 60 w 180"/>
                <a:gd name="T5" fmla="*/ 0 h 135"/>
                <a:gd name="T6" fmla="*/ 0 w 180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35">
                  <a:moveTo>
                    <a:pt x="179" y="134"/>
                  </a:moveTo>
                  <a:lnTo>
                    <a:pt x="179" y="134"/>
                  </a:lnTo>
                  <a:cubicBezTo>
                    <a:pt x="179" y="67"/>
                    <a:pt x="127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4" name="Freeform 264"/>
            <p:cNvSpPr>
              <a:spLocks noChangeArrowheads="1"/>
            </p:cNvSpPr>
            <p:nvPr/>
          </p:nvSpPr>
          <p:spPr bwMode="auto">
            <a:xfrm>
              <a:off x="10995694" y="2090211"/>
              <a:ext cx="29298" cy="79104"/>
            </a:xfrm>
            <a:custGeom>
              <a:avLst/>
              <a:gdLst>
                <a:gd name="T0" fmla="*/ 45 w 46"/>
                <a:gd name="T1" fmla="*/ 0 h 120"/>
                <a:gd name="T2" fmla="*/ 0 w 46"/>
                <a:gd name="T3" fmla="*/ 60 h 120"/>
                <a:gd name="T4" fmla="*/ 45 w 46"/>
                <a:gd name="T5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20">
                  <a:moveTo>
                    <a:pt x="45" y="0"/>
                  </a:moveTo>
                  <a:lnTo>
                    <a:pt x="0" y="60"/>
                  </a:lnTo>
                  <a:lnTo>
                    <a:pt x="45" y="11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042915" y="936703"/>
            <a:ext cx="221202" cy="309096"/>
            <a:chOff x="12082655" y="1873405"/>
            <a:chExt cx="442403" cy="618191"/>
          </a:xfrm>
        </p:grpSpPr>
        <p:sp>
          <p:nvSpPr>
            <p:cNvPr id="5385" name="Freeform 265"/>
            <p:cNvSpPr>
              <a:spLocks noChangeArrowheads="1"/>
            </p:cNvSpPr>
            <p:nvPr/>
          </p:nvSpPr>
          <p:spPr bwMode="auto">
            <a:xfrm>
              <a:off x="12229146" y="1873405"/>
              <a:ext cx="140631" cy="70317"/>
            </a:xfrm>
            <a:custGeom>
              <a:avLst/>
              <a:gdLst>
                <a:gd name="T0" fmla="*/ 0 w 210"/>
                <a:gd name="T1" fmla="*/ 105 h 106"/>
                <a:gd name="T2" fmla="*/ 0 w 210"/>
                <a:gd name="T3" fmla="*/ 0 h 106"/>
                <a:gd name="T4" fmla="*/ 209 w 210"/>
                <a:gd name="T5" fmla="*/ 0 h 106"/>
                <a:gd name="T6" fmla="*/ 209 w 210"/>
                <a:gd name="T7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" h="106">
                  <a:moveTo>
                    <a:pt x="0" y="105"/>
                  </a:moveTo>
                  <a:lnTo>
                    <a:pt x="0" y="0"/>
                  </a:lnTo>
                  <a:lnTo>
                    <a:pt x="209" y="0"/>
                  </a:lnTo>
                  <a:lnTo>
                    <a:pt x="209" y="10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6" name="Freeform 266"/>
            <p:cNvSpPr>
              <a:spLocks noChangeArrowheads="1"/>
            </p:cNvSpPr>
            <p:nvPr/>
          </p:nvSpPr>
          <p:spPr bwMode="auto">
            <a:xfrm>
              <a:off x="12120744" y="1961300"/>
              <a:ext cx="363297" cy="530296"/>
            </a:xfrm>
            <a:custGeom>
              <a:avLst/>
              <a:gdLst>
                <a:gd name="T0" fmla="*/ 0 w 546"/>
                <a:gd name="T1" fmla="*/ 0 h 799"/>
                <a:gd name="T2" fmla="*/ 0 w 546"/>
                <a:gd name="T3" fmla="*/ 798 h 799"/>
                <a:gd name="T4" fmla="*/ 545 w 546"/>
                <a:gd name="T5" fmla="*/ 798 h 799"/>
                <a:gd name="T6" fmla="*/ 545 w 546"/>
                <a:gd name="T7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6" h="799">
                  <a:moveTo>
                    <a:pt x="0" y="0"/>
                  </a:moveTo>
                  <a:lnTo>
                    <a:pt x="0" y="798"/>
                  </a:lnTo>
                  <a:lnTo>
                    <a:pt x="545" y="798"/>
                  </a:lnTo>
                  <a:lnTo>
                    <a:pt x="545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7" name="Line 267"/>
            <p:cNvSpPr>
              <a:spLocks noChangeShapeType="1"/>
            </p:cNvSpPr>
            <p:nvPr/>
          </p:nvSpPr>
          <p:spPr bwMode="auto">
            <a:xfrm>
              <a:off x="12082655" y="1952509"/>
              <a:ext cx="442403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8" name="Line 268"/>
            <p:cNvSpPr>
              <a:spLocks noChangeShapeType="1"/>
            </p:cNvSpPr>
            <p:nvPr/>
          </p:nvSpPr>
          <p:spPr bwMode="auto">
            <a:xfrm flipH="1" flipV="1">
              <a:off x="12229146" y="2148809"/>
              <a:ext cx="143562" cy="14356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89" name="Line 269"/>
            <p:cNvSpPr>
              <a:spLocks noChangeShapeType="1"/>
            </p:cNvSpPr>
            <p:nvPr/>
          </p:nvSpPr>
          <p:spPr bwMode="auto">
            <a:xfrm flipV="1">
              <a:off x="12229146" y="2148809"/>
              <a:ext cx="137702" cy="14356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81616" y="936703"/>
            <a:ext cx="257825" cy="309096"/>
            <a:chOff x="13360057" y="1873405"/>
            <a:chExt cx="515649" cy="618191"/>
          </a:xfrm>
        </p:grpSpPr>
        <p:sp>
          <p:nvSpPr>
            <p:cNvPr id="5390" name="Freeform 270"/>
            <p:cNvSpPr>
              <a:spLocks noChangeArrowheads="1"/>
            </p:cNvSpPr>
            <p:nvPr/>
          </p:nvSpPr>
          <p:spPr bwMode="auto">
            <a:xfrm>
              <a:off x="13776093" y="2198615"/>
              <a:ext cx="99613" cy="164070"/>
            </a:xfrm>
            <a:custGeom>
              <a:avLst/>
              <a:gdLst>
                <a:gd name="T0" fmla="*/ 0 w 150"/>
                <a:gd name="T1" fmla="*/ 30 h 247"/>
                <a:gd name="T2" fmla="*/ 89 w 150"/>
                <a:gd name="T3" fmla="*/ 0 h 247"/>
                <a:gd name="T4" fmla="*/ 149 w 150"/>
                <a:gd name="T5" fmla="*/ 209 h 247"/>
                <a:gd name="T6" fmla="*/ 59 w 150"/>
                <a:gd name="T7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" h="247">
                  <a:moveTo>
                    <a:pt x="0" y="30"/>
                  </a:moveTo>
                  <a:lnTo>
                    <a:pt x="89" y="0"/>
                  </a:lnTo>
                  <a:lnTo>
                    <a:pt x="149" y="209"/>
                  </a:lnTo>
                  <a:lnTo>
                    <a:pt x="59" y="246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1" name="Freeform 271"/>
            <p:cNvSpPr>
              <a:spLocks noChangeArrowheads="1"/>
            </p:cNvSpPr>
            <p:nvPr/>
          </p:nvSpPr>
          <p:spPr bwMode="auto">
            <a:xfrm>
              <a:off x="13360057" y="1990598"/>
              <a:ext cx="357437" cy="500998"/>
            </a:xfrm>
            <a:custGeom>
              <a:avLst/>
              <a:gdLst>
                <a:gd name="T0" fmla="*/ 537 w 538"/>
                <a:gd name="T1" fmla="*/ 0 h 754"/>
                <a:gd name="T2" fmla="*/ 537 w 538"/>
                <a:gd name="T3" fmla="*/ 753 h 754"/>
                <a:gd name="T4" fmla="*/ 0 w 538"/>
                <a:gd name="T5" fmla="*/ 753 h 754"/>
                <a:gd name="T6" fmla="*/ 0 w 538"/>
                <a:gd name="T7" fmla="*/ 0 h 754"/>
                <a:gd name="T8" fmla="*/ 537 w 538"/>
                <a:gd name="T9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754">
                  <a:moveTo>
                    <a:pt x="537" y="0"/>
                  </a:moveTo>
                  <a:lnTo>
                    <a:pt x="537" y="753"/>
                  </a:lnTo>
                  <a:lnTo>
                    <a:pt x="0" y="753"/>
                  </a:lnTo>
                  <a:lnTo>
                    <a:pt x="0" y="0"/>
                  </a:lnTo>
                  <a:lnTo>
                    <a:pt x="537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2" name="Line 272"/>
            <p:cNvSpPr>
              <a:spLocks noChangeShapeType="1"/>
            </p:cNvSpPr>
            <p:nvPr/>
          </p:nvSpPr>
          <p:spPr bwMode="auto">
            <a:xfrm>
              <a:off x="13480181" y="2081422"/>
              <a:ext cx="2929" cy="342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3" name="Line 273"/>
            <p:cNvSpPr>
              <a:spLocks noChangeShapeType="1"/>
            </p:cNvSpPr>
            <p:nvPr/>
          </p:nvSpPr>
          <p:spPr bwMode="auto">
            <a:xfrm>
              <a:off x="13597374" y="2081422"/>
              <a:ext cx="2929" cy="342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4" name="Line 274"/>
            <p:cNvSpPr>
              <a:spLocks noChangeShapeType="1"/>
            </p:cNvSpPr>
            <p:nvPr/>
          </p:nvSpPr>
          <p:spPr bwMode="auto">
            <a:xfrm>
              <a:off x="13738005" y="2081420"/>
              <a:ext cx="120122" cy="410176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5" name="Freeform 275"/>
            <p:cNvSpPr>
              <a:spLocks noChangeArrowheads="1"/>
            </p:cNvSpPr>
            <p:nvPr/>
          </p:nvSpPr>
          <p:spPr bwMode="auto">
            <a:xfrm>
              <a:off x="13380566" y="1923211"/>
              <a:ext cx="128911" cy="70317"/>
            </a:xfrm>
            <a:custGeom>
              <a:avLst/>
              <a:gdLst>
                <a:gd name="T0" fmla="*/ 0 w 195"/>
                <a:gd name="T1" fmla="*/ 105 h 106"/>
                <a:gd name="T2" fmla="*/ 30 w 195"/>
                <a:gd name="T3" fmla="*/ 0 h 106"/>
                <a:gd name="T4" fmla="*/ 157 w 195"/>
                <a:gd name="T5" fmla="*/ 0 h 106"/>
                <a:gd name="T6" fmla="*/ 194 w 195"/>
                <a:gd name="T7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106">
                  <a:moveTo>
                    <a:pt x="0" y="105"/>
                  </a:moveTo>
                  <a:lnTo>
                    <a:pt x="30" y="0"/>
                  </a:lnTo>
                  <a:lnTo>
                    <a:pt x="157" y="0"/>
                  </a:lnTo>
                  <a:lnTo>
                    <a:pt x="194" y="105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96" name="Freeform 276"/>
            <p:cNvSpPr>
              <a:spLocks noChangeArrowheads="1"/>
            </p:cNvSpPr>
            <p:nvPr/>
          </p:nvSpPr>
          <p:spPr bwMode="auto">
            <a:xfrm>
              <a:off x="13483110" y="1873405"/>
              <a:ext cx="213877" cy="120122"/>
            </a:xfrm>
            <a:custGeom>
              <a:avLst/>
              <a:gdLst>
                <a:gd name="T0" fmla="*/ 0 w 322"/>
                <a:gd name="T1" fmla="*/ 75 h 181"/>
                <a:gd name="T2" fmla="*/ 67 w 322"/>
                <a:gd name="T3" fmla="*/ 0 h 181"/>
                <a:gd name="T4" fmla="*/ 246 w 322"/>
                <a:gd name="T5" fmla="*/ 0 h 181"/>
                <a:gd name="T6" fmla="*/ 321 w 322"/>
                <a:gd name="T7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81">
                  <a:moveTo>
                    <a:pt x="0" y="75"/>
                  </a:moveTo>
                  <a:lnTo>
                    <a:pt x="67" y="0"/>
                  </a:lnTo>
                  <a:lnTo>
                    <a:pt x="246" y="0"/>
                  </a:lnTo>
                  <a:lnTo>
                    <a:pt x="321" y="18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397" name="Freeform 277"/>
          <p:cNvSpPr>
            <a:spLocks noChangeArrowheads="1"/>
          </p:cNvSpPr>
          <p:nvPr/>
        </p:nvSpPr>
        <p:spPr bwMode="auto">
          <a:xfrm>
            <a:off x="939169" y="1573938"/>
            <a:ext cx="208017" cy="310561"/>
          </a:xfrm>
          <a:custGeom>
            <a:avLst/>
            <a:gdLst>
              <a:gd name="T0" fmla="*/ 627 w 628"/>
              <a:gd name="T1" fmla="*/ 933 h 934"/>
              <a:gd name="T2" fmla="*/ 0 w 628"/>
              <a:gd name="T3" fmla="*/ 933 h 934"/>
              <a:gd name="T4" fmla="*/ 0 w 628"/>
              <a:gd name="T5" fmla="*/ 0 h 934"/>
              <a:gd name="T6" fmla="*/ 627 w 628"/>
              <a:gd name="T7" fmla="*/ 0 h 934"/>
              <a:gd name="T8" fmla="*/ 627 w 628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8" h="934">
                <a:moveTo>
                  <a:pt x="627" y="933"/>
                </a:moveTo>
                <a:lnTo>
                  <a:pt x="0" y="933"/>
                </a:lnTo>
                <a:lnTo>
                  <a:pt x="0" y="0"/>
                </a:lnTo>
                <a:lnTo>
                  <a:pt x="627" y="0"/>
                </a:lnTo>
                <a:lnTo>
                  <a:pt x="627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98" name="Line 278"/>
          <p:cNvSpPr>
            <a:spLocks noChangeShapeType="1"/>
          </p:cNvSpPr>
          <p:nvPr/>
        </p:nvSpPr>
        <p:spPr bwMode="auto">
          <a:xfrm>
            <a:off x="1088589" y="1573938"/>
            <a:ext cx="1466" cy="30470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99" name="Line 279"/>
          <p:cNvSpPr>
            <a:spLocks noChangeShapeType="1"/>
          </p:cNvSpPr>
          <p:nvPr/>
        </p:nvSpPr>
        <p:spPr bwMode="auto">
          <a:xfrm flipH="1">
            <a:off x="917196" y="1650114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0" name="Line 280"/>
          <p:cNvSpPr>
            <a:spLocks noChangeShapeType="1"/>
          </p:cNvSpPr>
          <p:nvPr/>
        </p:nvSpPr>
        <p:spPr bwMode="auto">
          <a:xfrm flipH="1">
            <a:off x="917196" y="1610562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1" name="Line 281"/>
          <p:cNvSpPr>
            <a:spLocks noChangeShapeType="1"/>
          </p:cNvSpPr>
          <p:nvPr/>
        </p:nvSpPr>
        <p:spPr bwMode="auto">
          <a:xfrm flipH="1">
            <a:off x="917196" y="1689667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2" name="Line 282"/>
          <p:cNvSpPr>
            <a:spLocks noChangeShapeType="1"/>
          </p:cNvSpPr>
          <p:nvPr/>
        </p:nvSpPr>
        <p:spPr bwMode="auto">
          <a:xfrm flipH="1">
            <a:off x="917196" y="1729219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3" name="Line 283"/>
          <p:cNvSpPr>
            <a:spLocks noChangeShapeType="1"/>
          </p:cNvSpPr>
          <p:nvPr/>
        </p:nvSpPr>
        <p:spPr bwMode="auto">
          <a:xfrm flipH="1">
            <a:off x="917196" y="1770236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4" name="Line 284"/>
          <p:cNvSpPr>
            <a:spLocks noChangeShapeType="1"/>
          </p:cNvSpPr>
          <p:nvPr/>
        </p:nvSpPr>
        <p:spPr bwMode="auto">
          <a:xfrm flipH="1">
            <a:off x="917196" y="1809790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5" name="Line 285"/>
          <p:cNvSpPr>
            <a:spLocks noChangeShapeType="1"/>
          </p:cNvSpPr>
          <p:nvPr/>
        </p:nvSpPr>
        <p:spPr bwMode="auto">
          <a:xfrm flipH="1">
            <a:off x="917196" y="1849341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6" name="Freeform 286"/>
          <p:cNvSpPr>
            <a:spLocks noChangeArrowheads="1"/>
          </p:cNvSpPr>
          <p:nvPr/>
        </p:nvSpPr>
        <p:spPr bwMode="auto">
          <a:xfrm>
            <a:off x="1541247" y="1584193"/>
            <a:ext cx="200693" cy="290053"/>
          </a:xfrm>
          <a:custGeom>
            <a:avLst/>
            <a:gdLst>
              <a:gd name="T0" fmla="*/ 604 w 605"/>
              <a:gd name="T1" fmla="*/ 873 h 874"/>
              <a:gd name="T2" fmla="*/ 0 w 605"/>
              <a:gd name="T3" fmla="*/ 873 h 874"/>
              <a:gd name="T4" fmla="*/ 0 w 605"/>
              <a:gd name="T5" fmla="*/ 0 h 874"/>
              <a:gd name="T6" fmla="*/ 604 w 605"/>
              <a:gd name="T7" fmla="*/ 0 h 874"/>
              <a:gd name="T8" fmla="*/ 604 w 605"/>
              <a:gd name="T9" fmla="*/ 873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5" h="874">
                <a:moveTo>
                  <a:pt x="604" y="873"/>
                </a:moveTo>
                <a:lnTo>
                  <a:pt x="0" y="873"/>
                </a:lnTo>
                <a:lnTo>
                  <a:pt x="0" y="0"/>
                </a:lnTo>
                <a:lnTo>
                  <a:pt x="604" y="0"/>
                </a:lnTo>
                <a:lnTo>
                  <a:pt x="604" y="87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7" name="Line 287"/>
          <p:cNvSpPr>
            <a:spLocks noChangeShapeType="1"/>
          </p:cNvSpPr>
          <p:nvPr/>
        </p:nvSpPr>
        <p:spPr bwMode="auto">
          <a:xfrm>
            <a:off x="1693598" y="1584193"/>
            <a:ext cx="1465" cy="28565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8" name="Line 288"/>
          <p:cNvSpPr>
            <a:spLocks noChangeShapeType="1"/>
          </p:cNvSpPr>
          <p:nvPr/>
        </p:nvSpPr>
        <p:spPr bwMode="auto">
          <a:xfrm flipH="1">
            <a:off x="1520738" y="1650114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09" name="Line 289"/>
          <p:cNvSpPr>
            <a:spLocks noChangeShapeType="1"/>
          </p:cNvSpPr>
          <p:nvPr/>
        </p:nvSpPr>
        <p:spPr bwMode="auto">
          <a:xfrm flipH="1">
            <a:off x="1520738" y="1610562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0" name="Line 290"/>
          <p:cNvSpPr>
            <a:spLocks noChangeShapeType="1"/>
          </p:cNvSpPr>
          <p:nvPr/>
        </p:nvSpPr>
        <p:spPr bwMode="auto">
          <a:xfrm flipH="1">
            <a:off x="1520738" y="1689667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1" name="Line 291"/>
          <p:cNvSpPr>
            <a:spLocks noChangeShapeType="1"/>
          </p:cNvSpPr>
          <p:nvPr/>
        </p:nvSpPr>
        <p:spPr bwMode="auto">
          <a:xfrm flipH="1">
            <a:off x="1520738" y="1729219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2" name="Line 292"/>
          <p:cNvSpPr>
            <a:spLocks noChangeShapeType="1"/>
          </p:cNvSpPr>
          <p:nvPr/>
        </p:nvSpPr>
        <p:spPr bwMode="auto">
          <a:xfrm flipH="1">
            <a:off x="1520738" y="1770236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3" name="Line 293"/>
          <p:cNvSpPr>
            <a:spLocks noChangeShapeType="1"/>
          </p:cNvSpPr>
          <p:nvPr/>
        </p:nvSpPr>
        <p:spPr bwMode="auto">
          <a:xfrm flipH="1">
            <a:off x="1520738" y="1809790"/>
            <a:ext cx="4248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4" name="Line 294"/>
          <p:cNvSpPr>
            <a:spLocks noChangeShapeType="1"/>
          </p:cNvSpPr>
          <p:nvPr/>
        </p:nvSpPr>
        <p:spPr bwMode="auto">
          <a:xfrm flipH="1">
            <a:off x="1520738" y="1849341"/>
            <a:ext cx="4248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5" name="Freeform 295"/>
          <p:cNvSpPr>
            <a:spLocks noChangeArrowheads="1"/>
          </p:cNvSpPr>
          <p:nvPr/>
        </p:nvSpPr>
        <p:spPr bwMode="auto">
          <a:xfrm>
            <a:off x="1797606" y="1573938"/>
            <a:ext cx="39553" cy="304701"/>
          </a:xfrm>
          <a:custGeom>
            <a:avLst/>
            <a:gdLst>
              <a:gd name="T0" fmla="*/ 0 w 121"/>
              <a:gd name="T1" fmla="*/ 0 h 919"/>
              <a:gd name="T2" fmla="*/ 0 w 121"/>
              <a:gd name="T3" fmla="*/ 799 h 919"/>
              <a:gd name="T4" fmla="*/ 60 w 121"/>
              <a:gd name="T5" fmla="*/ 918 h 919"/>
              <a:gd name="T6" fmla="*/ 120 w 121"/>
              <a:gd name="T7" fmla="*/ 799 h 919"/>
              <a:gd name="T8" fmla="*/ 120 w 121"/>
              <a:gd name="T9" fmla="*/ 0 h 919"/>
              <a:gd name="T10" fmla="*/ 0 w 121"/>
              <a:gd name="T11" fmla="*/ 0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" h="919">
                <a:moveTo>
                  <a:pt x="0" y="0"/>
                </a:moveTo>
                <a:lnTo>
                  <a:pt x="0" y="799"/>
                </a:lnTo>
                <a:lnTo>
                  <a:pt x="60" y="918"/>
                </a:lnTo>
                <a:lnTo>
                  <a:pt x="120" y="799"/>
                </a:lnTo>
                <a:lnTo>
                  <a:pt x="120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6" name="Line 296"/>
          <p:cNvSpPr>
            <a:spLocks noChangeShapeType="1"/>
          </p:cNvSpPr>
          <p:nvPr/>
        </p:nvSpPr>
        <p:spPr bwMode="auto">
          <a:xfrm>
            <a:off x="1797606" y="1625211"/>
            <a:ext cx="3955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7" name="Freeform 297"/>
          <p:cNvSpPr>
            <a:spLocks noChangeArrowheads="1"/>
          </p:cNvSpPr>
          <p:nvPr/>
        </p:nvSpPr>
        <p:spPr bwMode="auto">
          <a:xfrm>
            <a:off x="2436307" y="1584193"/>
            <a:ext cx="39553" cy="290053"/>
          </a:xfrm>
          <a:custGeom>
            <a:avLst/>
            <a:gdLst>
              <a:gd name="T0" fmla="*/ 120 w 121"/>
              <a:gd name="T1" fmla="*/ 0 h 874"/>
              <a:gd name="T2" fmla="*/ 120 w 121"/>
              <a:gd name="T3" fmla="*/ 754 h 874"/>
              <a:gd name="T4" fmla="*/ 60 w 121"/>
              <a:gd name="T5" fmla="*/ 873 h 874"/>
              <a:gd name="T6" fmla="*/ 0 w 121"/>
              <a:gd name="T7" fmla="*/ 754 h 874"/>
              <a:gd name="T8" fmla="*/ 0 w 121"/>
              <a:gd name="T9" fmla="*/ 0 h 874"/>
              <a:gd name="T10" fmla="*/ 120 w 121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" h="874">
                <a:moveTo>
                  <a:pt x="120" y="0"/>
                </a:moveTo>
                <a:lnTo>
                  <a:pt x="120" y="754"/>
                </a:lnTo>
                <a:lnTo>
                  <a:pt x="60" y="873"/>
                </a:lnTo>
                <a:lnTo>
                  <a:pt x="0" y="754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8" name="Freeform 298"/>
          <p:cNvSpPr>
            <a:spLocks noChangeArrowheads="1"/>
          </p:cNvSpPr>
          <p:nvPr/>
        </p:nvSpPr>
        <p:spPr bwMode="auto">
          <a:xfrm>
            <a:off x="2414333" y="1606166"/>
            <a:ext cx="21973" cy="49807"/>
          </a:xfrm>
          <a:custGeom>
            <a:avLst/>
            <a:gdLst>
              <a:gd name="T0" fmla="*/ 67 w 68"/>
              <a:gd name="T1" fmla="*/ 0 h 150"/>
              <a:gd name="T2" fmla="*/ 0 w 68"/>
              <a:gd name="T3" fmla="*/ 0 h 150"/>
              <a:gd name="T4" fmla="*/ 0 w 68"/>
              <a:gd name="T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" h="150">
                <a:moveTo>
                  <a:pt x="67" y="0"/>
                </a:moveTo>
                <a:lnTo>
                  <a:pt x="0" y="0"/>
                </a:lnTo>
                <a:lnTo>
                  <a:pt x="0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19" name="Freeform 299"/>
          <p:cNvSpPr>
            <a:spLocks noChangeArrowheads="1"/>
          </p:cNvSpPr>
          <p:nvPr/>
        </p:nvSpPr>
        <p:spPr bwMode="auto">
          <a:xfrm>
            <a:off x="2181412" y="1584193"/>
            <a:ext cx="199228" cy="290053"/>
          </a:xfrm>
          <a:custGeom>
            <a:avLst/>
            <a:gdLst>
              <a:gd name="T0" fmla="*/ 598 w 599"/>
              <a:gd name="T1" fmla="*/ 873 h 874"/>
              <a:gd name="T2" fmla="*/ 0 w 599"/>
              <a:gd name="T3" fmla="*/ 873 h 874"/>
              <a:gd name="T4" fmla="*/ 0 w 599"/>
              <a:gd name="T5" fmla="*/ 0 h 874"/>
              <a:gd name="T6" fmla="*/ 598 w 599"/>
              <a:gd name="T7" fmla="*/ 0 h 874"/>
              <a:gd name="T8" fmla="*/ 598 w 599"/>
              <a:gd name="T9" fmla="*/ 873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874">
                <a:moveTo>
                  <a:pt x="598" y="873"/>
                </a:moveTo>
                <a:lnTo>
                  <a:pt x="0" y="873"/>
                </a:lnTo>
                <a:lnTo>
                  <a:pt x="0" y="0"/>
                </a:lnTo>
                <a:lnTo>
                  <a:pt x="598" y="0"/>
                </a:lnTo>
                <a:lnTo>
                  <a:pt x="598" y="87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0" name="Line 300"/>
          <p:cNvSpPr>
            <a:spLocks noChangeShapeType="1"/>
          </p:cNvSpPr>
          <p:nvPr/>
        </p:nvSpPr>
        <p:spPr bwMode="auto">
          <a:xfrm>
            <a:off x="2330833" y="1584193"/>
            <a:ext cx="1466" cy="28565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1" name="Line 301"/>
          <p:cNvSpPr>
            <a:spLocks noChangeShapeType="1"/>
          </p:cNvSpPr>
          <p:nvPr/>
        </p:nvSpPr>
        <p:spPr bwMode="auto">
          <a:xfrm flipH="1">
            <a:off x="2160904" y="1650114"/>
            <a:ext cx="4248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2" name="Line 302"/>
          <p:cNvSpPr>
            <a:spLocks noChangeShapeType="1"/>
          </p:cNvSpPr>
          <p:nvPr/>
        </p:nvSpPr>
        <p:spPr bwMode="auto">
          <a:xfrm flipH="1">
            <a:off x="2160904" y="1610562"/>
            <a:ext cx="4248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3" name="Line 303"/>
          <p:cNvSpPr>
            <a:spLocks noChangeShapeType="1"/>
          </p:cNvSpPr>
          <p:nvPr/>
        </p:nvSpPr>
        <p:spPr bwMode="auto">
          <a:xfrm flipH="1">
            <a:off x="2160904" y="1689667"/>
            <a:ext cx="4248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4" name="Line 304"/>
          <p:cNvSpPr>
            <a:spLocks noChangeShapeType="1"/>
          </p:cNvSpPr>
          <p:nvPr/>
        </p:nvSpPr>
        <p:spPr bwMode="auto">
          <a:xfrm flipH="1">
            <a:off x="2160904" y="1729219"/>
            <a:ext cx="4248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5" name="Line 305"/>
          <p:cNvSpPr>
            <a:spLocks noChangeShapeType="1"/>
          </p:cNvSpPr>
          <p:nvPr/>
        </p:nvSpPr>
        <p:spPr bwMode="auto">
          <a:xfrm flipH="1">
            <a:off x="2160904" y="1770236"/>
            <a:ext cx="4248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6" name="Line 306"/>
          <p:cNvSpPr>
            <a:spLocks noChangeShapeType="1"/>
          </p:cNvSpPr>
          <p:nvPr/>
        </p:nvSpPr>
        <p:spPr bwMode="auto">
          <a:xfrm flipH="1">
            <a:off x="2160904" y="1809790"/>
            <a:ext cx="4248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7" name="Line 307"/>
          <p:cNvSpPr>
            <a:spLocks noChangeShapeType="1"/>
          </p:cNvSpPr>
          <p:nvPr/>
        </p:nvSpPr>
        <p:spPr bwMode="auto">
          <a:xfrm flipH="1">
            <a:off x="2160904" y="1849341"/>
            <a:ext cx="4248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8" name="Freeform 308"/>
          <p:cNvSpPr>
            <a:spLocks noChangeArrowheads="1"/>
          </p:cNvSpPr>
          <p:nvPr/>
        </p:nvSpPr>
        <p:spPr bwMode="auto">
          <a:xfrm>
            <a:off x="3075008" y="1573938"/>
            <a:ext cx="39553" cy="304701"/>
          </a:xfrm>
          <a:custGeom>
            <a:avLst/>
            <a:gdLst>
              <a:gd name="T0" fmla="*/ 0 w 120"/>
              <a:gd name="T1" fmla="*/ 0 h 919"/>
              <a:gd name="T2" fmla="*/ 0 w 120"/>
              <a:gd name="T3" fmla="*/ 799 h 919"/>
              <a:gd name="T4" fmla="*/ 59 w 120"/>
              <a:gd name="T5" fmla="*/ 918 h 919"/>
              <a:gd name="T6" fmla="*/ 119 w 120"/>
              <a:gd name="T7" fmla="*/ 799 h 919"/>
              <a:gd name="T8" fmla="*/ 119 w 120"/>
              <a:gd name="T9" fmla="*/ 0 h 919"/>
              <a:gd name="T10" fmla="*/ 0 w 120"/>
              <a:gd name="T11" fmla="*/ 0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919">
                <a:moveTo>
                  <a:pt x="0" y="0"/>
                </a:moveTo>
                <a:lnTo>
                  <a:pt x="0" y="799"/>
                </a:lnTo>
                <a:lnTo>
                  <a:pt x="59" y="918"/>
                </a:lnTo>
                <a:lnTo>
                  <a:pt x="119" y="799"/>
                </a:lnTo>
                <a:lnTo>
                  <a:pt x="119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29" name="Line 309"/>
          <p:cNvSpPr>
            <a:spLocks noChangeShapeType="1"/>
          </p:cNvSpPr>
          <p:nvPr/>
        </p:nvSpPr>
        <p:spPr bwMode="auto">
          <a:xfrm>
            <a:off x="3075008" y="1625211"/>
            <a:ext cx="3955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0" name="Freeform 310"/>
          <p:cNvSpPr>
            <a:spLocks noChangeArrowheads="1"/>
          </p:cNvSpPr>
          <p:nvPr/>
        </p:nvSpPr>
        <p:spPr bwMode="auto">
          <a:xfrm>
            <a:off x="2804000" y="1610562"/>
            <a:ext cx="221201" cy="272474"/>
          </a:xfrm>
          <a:custGeom>
            <a:avLst/>
            <a:gdLst>
              <a:gd name="T0" fmla="*/ 202 w 665"/>
              <a:gd name="T1" fmla="*/ 0 h 822"/>
              <a:gd name="T2" fmla="*/ 0 w 665"/>
              <a:gd name="T3" fmla="*/ 0 h 822"/>
              <a:gd name="T4" fmla="*/ 0 w 665"/>
              <a:gd name="T5" fmla="*/ 821 h 822"/>
              <a:gd name="T6" fmla="*/ 664 w 665"/>
              <a:gd name="T7" fmla="*/ 821 h 822"/>
              <a:gd name="T8" fmla="*/ 664 w 665"/>
              <a:gd name="T9" fmla="*/ 0 h 822"/>
              <a:gd name="T10" fmla="*/ 470 w 665"/>
              <a:gd name="T11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5" h="822">
                <a:moveTo>
                  <a:pt x="202" y="0"/>
                </a:moveTo>
                <a:lnTo>
                  <a:pt x="0" y="0"/>
                </a:lnTo>
                <a:lnTo>
                  <a:pt x="0" y="821"/>
                </a:lnTo>
                <a:lnTo>
                  <a:pt x="664" y="821"/>
                </a:lnTo>
                <a:lnTo>
                  <a:pt x="664" y="0"/>
                </a:lnTo>
                <a:lnTo>
                  <a:pt x="47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1" name="Freeform 311"/>
          <p:cNvSpPr>
            <a:spLocks noChangeArrowheads="1"/>
          </p:cNvSpPr>
          <p:nvPr/>
        </p:nvSpPr>
        <p:spPr bwMode="auto">
          <a:xfrm>
            <a:off x="2865526" y="1573938"/>
            <a:ext cx="99614" cy="62992"/>
          </a:xfrm>
          <a:custGeom>
            <a:avLst/>
            <a:gdLst>
              <a:gd name="T0" fmla="*/ 209 w 299"/>
              <a:gd name="T1" fmla="*/ 59 h 188"/>
              <a:gd name="T2" fmla="*/ 209 w 299"/>
              <a:gd name="T3" fmla="*/ 0 h 188"/>
              <a:gd name="T4" fmla="*/ 89 w 299"/>
              <a:gd name="T5" fmla="*/ 0 h 188"/>
              <a:gd name="T6" fmla="*/ 89 w 299"/>
              <a:gd name="T7" fmla="*/ 59 h 188"/>
              <a:gd name="T8" fmla="*/ 29 w 299"/>
              <a:gd name="T9" fmla="*/ 59 h 188"/>
              <a:gd name="T10" fmla="*/ 0 w 299"/>
              <a:gd name="T11" fmla="*/ 187 h 188"/>
              <a:gd name="T12" fmla="*/ 298 w 299"/>
              <a:gd name="T13" fmla="*/ 187 h 188"/>
              <a:gd name="T14" fmla="*/ 268 w 299"/>
              <a:gd name="T15" fmla="*/ 59 h 188"/>
              <a:gd name="T16" fmla="*/ 209 w 299"/>
              <a:gd name="T17" fmla="*/ 59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" h="188">
                <a:moveTo>
                  <a:pt x="209" y="59"/>
                </a:moveTo>
                <a:lnTo>
                  <a:pt x="209" y="0"/>
                </a:lnTo>
                <a:lnTo>
                  <a:pt x="89" y="0"/>
                </a:lnTo>
                <a:lnTo>
                  <a:pt x="89" y="59"/>
                </a:lnTo>
                <a:lnTo>
                  <a:pt x="29" y="59"/>
                </a:lnTo>
                <a:lnTo>
                  <a:pt x="0" y="187"/>
                </a:lnTo>
                <a:lnTo>
                  <a:pt x="298" y="187"/>
                </a:lnTo>
                <a:lnTo>
                  <a:pt x="268" y="59"/>
                </a:lnTo>
                <a:lnTo>
                  <a:pt x="209" y="5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2" name="Freeform 312"/>
          <p:cNvSpPr>
            <a:spLocks noChangeArrowheads="1"/>
          </p:cNvSpPr>
          <p:nvPr/>
        </p:nvSpPr>
        <p:spPr bwMode="auto">
          <a:xfrm>
            <a:off x="3713709" y="1584193"/>
            <a:ext cx="39553" cy="290053"/>
          </a:xfrm>
          <a:custGeom>
            <a:avLst/>
            <a:gdLst>
              <a:gd name="T0" fmla="*/ 119 w 120"/>
              <a:gd name="T1" fmla="*/ 0 h 874"/>
              <a:gd name="T2" fmla="*/ 119 w 120"/>
              <a:gd name="T3" fmla="*/ 754 h 874"/>
              <a:gd name="T4" fmla="*/ 59 w 120"/>
              <a:gd name="T5" fmla="*/ 873 h 874"/>
              <a:gd name="T6" fmla="*/ 0 w 120"/>
              <a:gd name="T7" fmla="*/ 754 h 874"/>
              <a:gd name="T8" fmla="*/ 0 w 120"/>
              <a:gd name="T9" fmla="*/ 0 h 874"/>
              <a:gd name="T10" fmla="*/ 119 w 120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874">
                <a:moveTo>
                  <a:pt x="119" y="0"/>
                </a:moveTo>
                <a:lnTo>
                  <a:pt x="119" y="754"/>
                </a:lnTo>
                <a:lnTo>
                  <a:pt x="59" y="873"/>
                </a:lnTo>
                <a:lnTo>
                  <a:pt x="0" y="754"/>
                </a:ln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3" name="Freeform 313"/>
          <p:cNvSpPr>
            <a:spLocks noChangeArrowheads="1"/>
          </p:cNvSpPr>
          <p:nvPr/>
        </p:nvSpPr>
        <p:spPr bwMode="auto">
          <a:xfrm>
            <a:off x="3694665" y="1606166"/>
            <a:ext cx="20509" cy="49807"/>
          </a:xfrm>
          <a:custGeom>
            <a:avLst/>
            <a:gdLst>
              <a:gd name="T0" fmla="*/ 60 w 61"/>
              <a:gd name="T1" fmla="*/ 0 h 150"/>
              <a:gd name="T2" fmla="*/ 0 w 61"/>
              <a:gd name="T3" fmla="*/ 0 h 150"/>
              <a:gd name="T4" fmla="*/ 0 w 61"/>
              <a:gd name="T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" h="150">
                <a:moveTo>
                  <a:pt x="60" y="0"/>
                </a:moveTo>
                <a:lnTo>
                  <a:pt x="0" y="0"/>
                </a:lnTo>
                <a:lnTo>
                  <a:pt x="0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4" name="Freeform 314"/>
          <p:cNvSpPr>
            <a:spLocks noChangeArrowheads="1"/>
          </p:cNvSpPr>
          <p:nvPr/>
        </p:nvSpPr>
        <p:spPr bwMode="auto">
          <a:xfrm>
            <a:off x="3444164" y="1610562"/>
            <a:ext cx="218273" cy="272474"/>
          </a:xfrm>
          <a:custGeom>
            <a:avLst/>
            <a:gdLst>
              <a:gd name="T0" fmla="*/ 194 w 658"/>
              <a:gd name="T1" fmla="*/ 0 h 822"/>
              <a:gd name="T2" fmla="*/ 0 w 658"/>
              <a:gd name="T3" fmla="*/ 0 h 822"/>
              <a:gd name="T4" fmla="*/ 0 w 658"/>
              <a:gd name="T5" fmla="*/ 821 h 822"/>
              <a:gd name="T6" fmla="*/ 657 w 658"/>
              <a:gd name="T7" fmla="*/ 821 h 822"/>
              <a:gd name="T8" fmla="*/ 657 w 658"/>
              <a:gd name="T9" fmla="*/ 0 h 822"/>
              <a:gd name="T10" fmla="*/ 463 w 658"/>
              <a:gd name="T11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8" h="822">
                <a:moveTo>
                  <a:pt x="194" y="0"/>
                </a:moveTo>
                <a:lnTo>
                  <a:pt x="0" y="0"/>
                </a:lnTo>
                <a:lnTo>
                  <a:pt x="0" y="821"/>
                </a:lnTo>
                <a:lnTo>
                  <a:pt x="657" y="821"/>
                </a:lnTo>
                <a:lnTo>
                  <a:pt x="657" y="0"/>
                </a:lnTo>
                <a:lnTo>
                  <a:pt x="463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5" name="Freeform 315"/>
          <p:cNvSpPr>
            <a:spLocks noChangeArrowheads="1"/>
          </p:cNvSpPr>
          <p:nvPr/>
        </p:nvSpPr>
        <p:spPr bwMode="auto">
          <a:xfrm>
            <a:off x="3502761" y="1573938"/>
            <a:ext cx="99614" cy="62992"/>
          </a:xfrm>
          <a:custGeom>
            <a:avLst/>
            <a:gdLst>
              <a:gd name="T0" fmla="*/ 209 w 300"/>
              <a:gd name="T1" fmla="*/ 59 h 188"/>
              <a:gd name="T2" fmla="*/ 209 w 300"/>
              <a:gd name="T3" fmla="*/ 0 h 188"/>
              <a:gd name="T4" fmla="*/ 89 w 300"/>
              <a:gd name="T5" fmla="*/ 0 h 188"/>
              <a:gd name="T6" fmla="*/ 89 w 300"/>
              <a:gd name="T7" fmla="*/ 59 h 188"/>
              <a:gd name="T8" fmla="*/ 30 w 300"/>
              <a:gd name="T9" fmla="*/ 59 h 188"/>
              <a:gd name="T10" fmla="*/ 0 w 300"/>
              <a:gd name="T11" fmla="*/ 187 h 188"/>
              <a:gd name="T12" fmla="*/ 299 w 300"/>
              <a:gd name="T13" fmla="*/ 187 h 188"/>
              <a:gd name="T14" fmla="*/ 269 w 300"/>
              <a:gd name="T15" fmla="*/ 59 h 188"/>
              <a:gd name="T16" fmla="*/ 209 w 300"/>
              <a:gd name="T17" fmla="*/ 59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0" h="188">
                <a:moveTo>
                  <a:pt x="209" y="59"/>
                </a:moveTo>
                <a:lnTo>
                  <a:pt x="209" y="0"/>
                </a:lnTo>
                <a:lnTo>
                  <a:pt x="89" y="0"/>
                </a:lnTo>
                <a:lnTo>
                  <a:pt x="89" y="59"/>
                </a:lnTo>
                <a:lnTo>
                  <a:pt x="30" y="59"/>
                </a:lnTo>
                <a:lnTo>
                  <a:pt x="0" y="187"/>
                </a:lnTo>
                <a:lnTo>
                  <a:pt x="299" y="187"/>
                </a:lnTo>
                <a:lnTo>
                  <a:pt x="269" y="59"/>
                </a:lnTo>
                <a:lnTo>
                  <a:pt x="209" y="5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6" name="Line 316"/>
          <p:cNvSpPr>
            <a:spLocks noChangeShapeType="1"/>
          </p:cNvSpPr>
          <p:nvPr/>
        </p:nvSpPr>
        <p:spPr bwMode="auto">
          <a:xfrm>
            <a:off x="4157577" y="1689667"/>
            <a:ext cx="10840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7" name="Line 317"/>
          <p:cNvSpPr>
            <a:spLocks noChangeShapeType="1"/>
          </p:cNvSpPr>
          <p:nvPr/>
        </p:nvSpPr>
        <p:spPr bwMode="auto">
          <a:xfrm>
            <a:off x="4157577" y="1739474"/>
            <a:ext cx="10840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8" name="Line 318"/>
          <p:cNvSpPr>
            <a:spLocks noChangeShapeType="1"/>
          </p:cNvSpPr>
          <p:nvPr/>
        </p:nvSpPr>
        <p:spPr bwMode="auto">
          <a:xfrm>
            <a:off x="4157577" y="1789281"/>
            <a:ext cx="10840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39" name="Line 319"/>
          <p:cNvSpPr>
            <a:spLocks noChangeShapeType="1"/>
          </p:cNvSpPr>
          <p:nvPr/>
        </p:nvSpPr>
        <p:spPr bwMode="auto">
          <a:xfrm>
            <a:off x="4157577" y="1839088"/>
            <a:ext cx="10840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0" name="Line 320"/>
          <p:cNvSpPr>
            <a:spLocks noChangeShapeType="1"/>
          </p:cNvSpPr>
          <p:nvPr/>
        </p:nvSpPr>
        <p:spPr bwMode="auto">
          <a:xfrm flipH="1">
            <a:off x="4115094" y="1689667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1" name="Line 321"/>
          <p:cNvSpPr>
            <a:spLocks noChangeShapeType="1"/>
          </p:cNvSpPr>
          <p:nvPr/>
        </p:nvSpPr>
        <p:spPr bwMode="auto">
          <a:xfrm flipH="1">
            <a:off x="4115094" y="1739474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2" name="Line 322"/>
          <p:cNvSpPr>
            <a:spLocks noChangeShapeType="1"/>
          </p:cNvSpPr>
          <p:nvPr/>
        </p:nvSpPr>
        <p:spPr bwMode="auto">
          <a:xfrm flipH="1">
            <a:off x="4115094" y="1789281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3" name="Line 323"/>
          <p:cNvSpPr>
            <a:spLocks noChangeShapeType="1"/>
          </p:cNvSpPr>
          <p:nvPr/>
        </p:nvSpPr>
        <p:spPr bwMode="auto">
          <a:xfrm flipH="1">
            <a:off x="4115094" y="1839088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4" name="Freeform 324"/>
          <p:cNvSpPr>
            <a:spLocks noChangeArrowheads="1"/>
          </p:cNvSpPr>
          <p:nvPr/>
        </p:nvSpPr>
        <p:spPr bwMode="auto">
          <a:xfrm>
            <a:off x="4079936" y="1610562"/>
            <a:ext cx="221202" cy="272474"/>
          </a:xfrm>
          <a:custGeom>
            <a:avLst/>
            <a:gdLst>
              <a:gd name="T0" fmla="*/ 202 w 666"/>
              <a:gd name="T1" fmla="*/ 0 h 822"/>
              <a:gd name="T2" fmla="*/ 0 w 666"/>
              <a:gd name="T3" fmla="*/ 0 h 822"/>
              <a:gd name="T4" fmla="*/ 0 w 666"/>
              <a:gd name="T5" fmla="*/ 821 h 822"/>
              <a:gd name="T6" fmla="*/ 665 w 666"/>
              <a:gd name="T7" fmla="*/ 821 h 822"/>
              <a:gd name="T8" fmla="*/ 665 w 666"/>
              <a:gd name="T9" fmla="*/ 0 h 822"/>
              <a:gd name="T10" fmla="*/ 470 w 666"/>
              <a:gd name="T11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6" h="822">
                <a:moveTo>
                  <a:pt x="202" y="0"/>
                </a:moveTo>
                <a:lnTo>
                  <a:pt x="0" y="0"/>
                </a:lnTo>
                <a:lnTo>
                  <a:pt x="0" y="821"/>
                </a:lnTo>
                <a:lnTo>
                  <a:pt x="665" y="821"/>
                </a:lnTo>
                <a:lnTo>
                  <a:pt x="665" y="0"/>
                </a:lnTo>
                <a:lnTo>
                  <a:pt x="47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5" name="Freeform 325"/>
          <p:cNvSpPr>
            <a:spLocks noChangeArrowheads="1"/>
          </p:cNvSpPr>
          <p:nvPr/>
        </p:nvSpPr>
        <p:spPr bwMode="auto">
          <a:xfrm>
            <a:off x="4142927" y="1573938"/>
            <a:ext cx="99614" cy="62992"/>
          </a:xfrm>
          <a:custGeom>
            <a:avLst/>
            <a:gdLst>
              <a:gd name="T0" fmla="*/ 209 w 299"/>
              <a:gd name="T1" fmla="*/ 59 h 188"/>
              <a:gd name="T2" fmla="*/ 209 w 299"/>
              <a:gd name="T3" fmla="*/ 0 h 188"/>
              <a:gd name="T4" fmla="*/ 89 w 299"/>
              <a:gd name="T5" fmla="*/ 0 h 188"/>
              <a:gd name="T6" fmla="*/ 89 w 299"/>
              <a:gd name="T7" fmla="*/ 59 h 188"/>
              <a:gd name="T8" fmla="*/ 30 w 299"/>
              <a:gd name="T9" fmla="*/ 59 h 188"/>
              <a:gd name="T10" fmla="*/ 0 w 299"/>
              <a:gd name="T11" fmla="*/ 187 h 188"/>
              <a:gd name="T12" fmla="*/ 298 w 299"/>
              <a:gd name="T13" fmla="*/ 187 h 188"/>
              <a:gd name="T14" fmla="*/ 269 w 299"/>
              <a:gd name="T15" fmla="*/ 59 h 188"/>
              <a:gd name="T16" fmla="*/ 209 w 299"/>
              <a:gd name="T17" fmla="*/ 59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" h="188">
                <a:moveTo>
                  <a:pt x="209" y="59"/>
                </a:moveTo>
                <a:lnTo>
                  <a:pt x="209" y="0"/>
                </a:lnTo>
                <a:lnTo>
                  <a:pt x="89" y="0"/>
                </a:lnTo>
                <a:lnTo>
                  <a:pt x="89" y="59"/>
                </a:lnTo>
                <a:lnTo>
                  <a:pt x="30" y="59"/>
                </a:lnTo>
                <a:lnTo>
                  <a:pt x="0" y="187"/>
                </a:lnTo>
                <a:lnTo>
                  <a:pt x="298" y="187"/>
                </a:lnTo>
                <a:lnTo>
                  <a:pt x="269" y="59"/>
                </a:lnTo>
                <a:lnTo>
                  <a:pt x="209" y="5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6" name="Freeform 326"/>
          <p:cNvSpPr>
            <a:spLocks noChangeArrowheads="1"/>
          </p:cNvSpPr>
          <p:nvPr/>
        </p:nvSpPr>
        <p:spPr bwMode="auto">
          <a:xfrm>
            <a:off x="4350944" y="1625210"/>
            <a:ext cx="39552" cy="303237"/>
          </a:xfrm>
          <a:custGeom>
            <a:avLst/>
            <a:gdLst>
              <a:gd name="T0" fmla="*/ 0 w 120"/>
              <a:gd name="T1" fmla="*/ 0 h 911"/>
              <a:gd name="T2" fmla="*/ 0 w 120"/>
              <a:gd name="T3" fmla="*/ 791 h 911"/>
              <a:gd name="T4" fmla="*/ 60 w 120"/>
              <a:gd name="T5" fmla="*/ 910 h 911"/>
              <a:gd name="T6" fmla="*/ 119 w 120"/>
              <a:gd name="T7" fmla="*/ 791 h 911"/>
              <a:gd name="T8" fmla="*/ 119 w 120"/>
              <a:gd name="T9" fmla="*/ 0 h 911"/>
              <a:gd name="T10" fmla="*/ 0 w 120"/>
              <a:gd name="T11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911">
                <a:moveTo>
                  <a:pt x="0" y="0"/>
                </a:moveTo>
                <a:lnTo>
                  <a:pt x="0" y="791"/>
                </a:lnTo>
                <a:lnTo>
                  <a:pt x="60" y="910"/>
                </a:lnTo>
                <a:lnTo>
                  <a:pt x="119" y="791"/>
                </a:lnTo>
                <a:lnTo>
                  <a:pt x="119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7" name="Line 327"/>
          <p:cNvSpPr>
            <a:spLocks noChangeShapeType="1"/>
          </p:cNvSpPr>
          <p:nvPr/>
        </p:nvSpPr>
        <p:spPr bwMode="auto">
          <a:xfrm>
            <a:off x="4350944" y="1625211"/>
            <a:ext cx="3955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8" name="Line 328"/>
          <p:cNvSpPr>
            <a:spLocks noChangeShapeType="1"/>
          </p:cNvSpPr>
          <p:nvPr/>
        </p:nvSpPr>
        <p:spPr bwMode="auto">
          <a:xfrm>
            <a:off x="4794812" y="1689667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49" name="Line 329"/>
          <p:cNvSpPr>
            <a:spLocks noChangeShapeType="1"/>
          </p:cNvSpPr>
          <p:nvPr/>
        </p:nvSpPr>
        <p:spPr bwMode="auto">
          <a:xfrm>
            <a:off x="4794812" y="1739474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0" name="Line 330"/>
          <p:cNvSpPr>
            <a:spLocks noChangeShapeType="1"/>
          </p:cNvSpPr>
          <p:nvPr/>
        </p:nvSpPr>
        <p:spPr bwMode="auto">
          <a:xfrm>
            <a:off x="4794812" y="1789281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1" name="Line 331"/>
          <p:cNvSpPr>
            <a:spLocks noChangeShapeType="1"/>
          </p:cNvSpPr>
          <p:nvPr/>
        </p:nvSpPr>
        <p:spPr bwMode="auto">
          <a:xfrm>
            <a:off x="4794812" y="1839088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2" name="Line 332"/>
          <p:cNvSpPr>
            <a:spLocks noChangeShapeType="1"/>
          </p:cNvSpPr>
          <p:nvPr/>
        </p:nvSpPr>
        <p:spPr bwMode="auto">
          <a:xfrm flipH="1">
            <a:off x="4753794" y="1689667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3" name="Line 333"/>
          <p:cNvSpPr>
            <a:spLocks noChangeShapeType="1"/>
          </p:cNvSpPr>
          <p:nvPr/>
        </p:nvSpPr>
        <p:spPr bwMode="auto">
          <a:xfrm flipH="1">
            <a:off x="4753794" y="1739474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4" name="Line 334"/>
          <p:cNvSpPr>
            <a:spLocks noChangeShapeType="1"/>
          </p:cNvSpPr>
          <p:nvPr/>
        </p:nvSpPr>
        <p:spPr bwMode="auto">
          <a:xfrm flipH="1">
            <a:off x="4753794" y="1789281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5" name="Line 335"/>
          <p:cNvSpPr>
            <a:spLocks noChangeShapeType="1"/>
          </p:cNvSpPr>
          <p:nvPr/>
        </p:nvSpPr>
        <p:spPr bwMode="auto">
          <a:xfrm flipH="1">
            <a:off x="4753794" y="1839088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6" name="Freeform 336"/>
          <p:cNvSpPr>
            <a:spLocks noChangeArrowheads="1"/>
          </p:cNvSpPr>
          <p:nvPr/>
        </p:nvSpPr>
        <p:spPr bwMode="auto">
          <a:xfrm>
            <a:off x="4720102" y="1610562"/>
            <a:ext cx="218272" cy="272474"/>
          </a:xfrm>
          <a:custGeom>
            <a:avLst/>
            <a:gdLst>
              <a:gd name="T0" fmla="*/ 194 w 658"/>
              <a:gd name="T1" fmla="*/ 0 h 822"/>
              <a:gd name="T2" fmla="*/ 0 w 658"/>
              <a:gd name="T3" fmla="*/ 0 h 822"/>
              <a:gd name="T4" fmla="*/ 0 w 658"/>
              <a:gd name="T5" fmla="*/ 821 h 822"/>
              <a:gd name="T6" fmla="*/ 657 w 658"/>
              <a:gd name="T7" fmla="*/ 821 h 822"/>
              <a:gd name="T8" fmla="*/ 657 w 658"/>
              <a:gd name="T9" fmla="*/ 0 h 822"/>
              <a:gd name="T10" fmla="*/ 463 w 658"/>
              <a:gd name="T11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8" h="822">
                <a:moveTo>
                  <a:pt x="194" y="0"/>
                </a:moveTo>
                <a:lnTo>
                  <a:pt x="0" y="0"/>
                </a:lnTo>
                <a:lnTo>
                  <a:pt x="0" y="821"/>
                </a:lnTo>
                <a:lnTo>
                  <a:pt x="657" y="821"/>
                </a:lnTo>
                <a:lnTo>
                  <a:pt x="657" y="0"/>
                </a:lnTo>
                <a:lnTo>
                  <a:pt x="463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7" name="Freeform 337"/>
          <p:cNvSpPr>
            <a:spLocks noChangeArrowheads="1"/>
          </p:cNvSpPr>
          <p:nvPr/>
        </p:nvSpPr>
        <p:spPr bwMode="auto">
          <a:xfrm>
            <a:off x="4780163" y="1573938"/>
            <a:ext cx="99614" cy="62992"/>
          </a:xfrm>
          <a:custGeom>
            <a:avLst/>
            <a:gdLst>
              <a:gd name="T0" fmla="*/ 209 w 300"/>
              <a:gd name="T1" fmla="*/ 59 h 188"/>
              <a:gd name="T2" fmla="*/ 209 w 300"/>
              <a:gd name="T3" fmla="*/ 0 h 188"/>
              <a:gd name="T4" fmla="*/ 90 w 300"/>
              <a:gd name="T5" fmla="*/ 0 h 188"/>
              <a:gd name="T6" fmla="*/ 90 w 300"/>
              <a:gd name="T7" fmla="*/ 59 h 188"/>
              <a:gd name="T8" fmla="*/ 30 w 300"/>
              <a:gd name="T9" fmla="*/ 59 h 188"/>
              <a:gd name="T10" fmla="*/ 0 w 300"/>
              <a:gd name="T11" fmla="*/ 187 h 188"/>
              <a:gd name="T12" fmla="*/ 299 w 300"/>
              <a:gd name="T13" fmla="*/ 187 h 188"/>
              <a:gd name="T14" fmla="*/ 269 w 300"/>
              <a:gd name="T15" fmla="*/ 59 h 188"/>
              <a:gd name="T16" fmla="*/ 209 w 300"/>
              <a:gd name="T17" fmla="*/ 59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0" h="188">
                <a:moveTo>
                  <a:pt x="209" y="59"/>
                </a:moveTo>
                <a:lnTo>
                  <a:pt x="209" y="0"/>
                </a:lnTo>
                <a:lnTo>
                  <a:pt x="90" y="0"/>
                </a:lnTo>
                <a:lnTo>
                  <a:pt x="90" y="59"/>
                </a:lnTo>
                <a:lnTo>
                  <a:pt x="30" y="59"/>
                </a:lnTo>
                <a:lnTo>
                  <a:pt x="0" y="187"/>
                </a:lnTo>
                <a:lnTo>
                  <a:pt x="299" y="187"/>
                </a:lnTo>
                <a:lnTo>
                  <a:pt x="269" y="59"/>
                </a:lnTo>
                <a:lnTo>
                  <a:pt x="209" y="5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8" name="Freeform 338"/>
          <p:cNvSpPr>
            <a:spLocks noChangeArrowheads="1"/>
          </p:cNvSpPr>
          <p:nvPr/>
        </p:nvSpPr>
        <p:spPr bwMode="auto">
          <a:xfrm>
            <a:off x="4991111" y="1584193"/>
            <a:ext cx="39553" cy="290053"/>
          </a:xfrm>
          <a:custGeom>
            <a:avLst/>
            <a:gdLst>
              <a:gd name="T0" fmla="*/ 119 w 120"/>
              <a:gd name="T1" fmla="*/ 0 h 874"/>
              <a:gd name="T2" fmla="*/ 119 w 120"/>
              <a:gd name="T3" fmla="*/ 754 h 874"/>
              <a:gd name="T4" fmla="*/ 59 w 120"/>
              <a:gd name="T5" fmla="*/ 873 h 874"/>
              <a:gd name="T6" fmla="*/ 0 w 120"/>
              <a:gd name="T7" fmla="*/ 754 h 874"/>
              <a:gd name="T8" fmla="*/ 0 w 120"/>
              <a:gd name="T9" fmla="*/ 0 h 874"/>
              <a:gd name="T10" fmla="*/ 119 w 120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874">
                <a:moveTo>
                  <a:pt x="119" y="0"/>
                </a:moveTo>
                <a:lnTo>
                  <a:pt x="119" y="754"/>
                </a:lnTo>
                <a:lnTo>
                  <a:pt x="59" y="873"/>
                </a:lnTo>
                <a:lnTo>
                  <a:pt x="0" y="754"/>
                </a:ln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59" name="Freeform 339"/>
          <p:cNvSpPr>
            <a:spLocks noChangeArrowheads="1"/>
          </p:cNvSpPr>
          <p:nvPr/>
        </p:nvSpPr>
        <p:spPr bwMode="auto">
          <a:xfrm>
            <a:off x="4970601" y="1606166"/>
            <a:ext cx="20509" cy="49807"/>
          </a:xfrm>
          <a:custGeom>
            <a:avLst/>
            <a:gdLst>
              <a:gd name="T0" fmla="*/ 60 w 61"/>
              <a:gd name="T1" fmla="*/ 0 h 150"/>
              <a:gd name="T2" fmla="*/ 0 w 61"/>
              <a:gd name="T3" fmla="*/ 0 h 150"/>
              <a:gd name="T4" fmla="*/ 0 w 61"/>
              <a:gd name="T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" h="150">
                <a:moveTo>
                  <a:pt x="60" y="0"/>
                </a:moveTo>
                <a:lnTo>
                  <a:pt x="0" y="0"/>
                </a:lnTo>
                <a:lnTo>
                  <a:pt x="0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0" name="Freeform 340"/>
          <p:cNvSpPr>
            <a:spLocks noChangeArrowheads="1"/>
          </p:cNvSpPr>
          <p:nvPr/>
        </p:nvSpPr>
        <p:spPr bwMode="auto">
          <a:xfrm>
            <a:off x="5357337" y="1584193"/>
            <a:ext cx="206553" cy="290053"/>
          </a:xfrm>
          <a:custGeom>
            <a:avLst/>
            <a:gdLst>
              <a:gd name="T0" fmla="*/ 620 w 621"/>
              <a:gd name="T1" fmla="*/ 186 h 874"/>
              <a:gd name="T2" fmla="*/ 620 w 621"/>
              <a:gd name="T3" fmla="*/ 873 h 874"/>
              <a:gd name="T4" fmla="*/ 0 w 621"/>
              <a:gd name="T5" fmla="*/ 873 h 874"/>
              <a:gd name="T6" fmla="*/ 0 w 621"/>
              <a:gd name="T7" fmla="*/ 0 h 874"/>
              <a:gd name="T8" fmla="*/ 441 w 621"/>
              <a:gd name="T9" fmla="*/ 0 h 874"/>
              <a:gd name="T10" fmla="*/ 620 w 621"/>
              <a:gd name="T11" fmla="*/ 186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1" h="874">
                <a:moveTo>
                  <a:pt x="620" y="186"/>
                </a:moveTo>
                <a:lnTo>
                  <a:pt x="620" y="873"/>
                </a:lnTo>
                <a:lnTo>
                  <a:pt x="0" y="873"/>
                </a:lnTo>
                <a:lnTo>
                  <a:pt x="0" y="0"/>
                </a:lnTo>
                <a:lnTo>
                  <a:pt x="441" y="0"/>
                </a:lnTo>
                <a:lnTo>
                  <a:pt x="620" y="186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1" name="Freeform 341"/>
          <p:cNvSpPr>
            <a:spLocks noChangeArrowheads="1"/>
          </p:cNvSpPr>
          <p:nvPr/>
        </p:nvSpPr>
        <p:spPr bwMode="auto">
          <a:xfrm>
            <a:off x="5628346" y="1573938"/>
            <a:ext cx="39552" cy="304701"/>
          </a:xfrm>
          <a:custGeom>
            <a:avLst/>
            <a:gdLst>
              <a:gd name="T0" fmla="*/ 0 w 121"/>
              <a:gd name="T1" fmla="*/ 0 h 919"/>
              <a:gd name="T2" fmla="*/ 0 w 121"/>
              <a:gd name="T3" fmla="*/ 799 h 919"/>
              <a:gd name="T4" fmla="*/ 60 w 121"/>
              <a:gd name="T5" fmla="*/ 918 h 919"/>
              <a:gd name="T6" fmla="*/ 120 w 121"/>
              <a:gd name="T7" fmla="*/ 799 h 919"/>
              <a:gd name="T8" fmla="*/ 120 w 121"/>
              <a:gd name="T9" fmla="*/ 0 h 919"/>
              <a:gd name="T10" fmla="*/ 0 w 121"/>
              <a:gd name="T11" fmla="*/ 0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" h="919">
                <a:moveTo>
                  <a:pt x="0" y="0"/>
                </a:moveTo>
                <a:lnTo>
                  <a:pt x="0" y="799"/>
                </a:lnTo>
                <a:lnTo>
                  <a:pt x="60" y="918"/>
                </a:lnTo>
                <a:lnTo>
                  <a:pt x="120" y="799"/>
                </a:lnTo>
                <a:lnTo>
                  <a:pt x="120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2" name="Line 342"/>
          <p:cNvSpPr>
            <a:spLocks noChangeShapeType="1"/>
          </p:cNvSpPr>
          <p:nvPr/>
        </p:nvSpPr>
        <p:spPr bwMode="auto">
          <a:xfrm>
            <a:off x="5395424" y="1635465"/>
            <a:ext cx="6006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3" name="Line 343"/>
          <p:cNvSpPr>
            <a:spLocks noChangeShapeType="1"/>
          </p:cNvSpPr>
          <p:nvPr/>
        </p:nvSpPr>
        <p:spPr bwMode="auto">
          <a:xfrm>
            <a:off x="5395425" y="1685271"/>
            <a:ext cx="13477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4" name="Line 344"/>
          <p:cNvSpPr>
            <a:spLocks noChangeShapeType="1"/>
          </p:cNvSpPr>
          <p:nvPr/>
        </p:nvSpPr>
        <p:spPr bwMode="auto">
          <a:xfrm>
            <a:off x="5395425" y="1724825"/>
            <a:ext cx="13477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5" name="Line 345"/>
          <p:cNvSpPr>
            <a:spLocks noChangeShapeType="1"/>
          </p:cNvSpPr>
          <p:nvPr/>
        </p:nvSpPr>
        <p:spPr bwMode="auto">
          <a:xfrm>
            <a:off x="5395425" y="1764376"/>
            <a:ext cx="13477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6" name="Line 346"/>
          <p:cNvSpPr>
            <a:spLocks noChangeShapeType="1"/>
          </p:cNvSpPr>
          <p:nvPr/>
        </p:nvSpPr>
        <p:spPr bwMode="auto">
          <a:xfrm>
            <a:off x="5395425" y="1803930"/>
            <a:ext cx="13477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7" name="Freeform 347"/>
          <p:cNvSpPr>
            <a:spLocks noChangeArrowheads="1"/>
          </p:cNvSpPr>
          <p:nvPr/>
        </p:nvSpPr>
        <p:spPr bwMode="auto">
          <a:xfrm>
            <a:off x="5503828" y="1584194"/>
            <a:ext cx="60062" cy="61527"/>
          </a:xfrm>
          <a:custGeom>
            <a:avLst/>
            <a:gdLst>
              <a:gd name="T0" fmla="*/ 179 w 180"/>
              <a:gd name="T1" fmla="*/ 186 h 187"/>
              <a:gd name="T2" fmla="*/ 0 w 180"/>
              <a:gd name="T3" fmla="*/ 186 h 187"/>
              <a:gd name="T4" fmla="*/ 0 w 180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" h="187">
                <a:moveTo>
                  <a:pt x="179" y="186"/>
                </a:moveTo>
                <a:lnTo>
                  <a:pt x="0" y="186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8" name="Line 348"/>
          <p:cNvSpPr>
            <a:spLocks noChangeShapeType="1"/>
          </p:cNvSpPr>
          <p:nvPr/>
        </p:nvSpPr>
        <p:spPr bwMode="auto">
          <a:xfrm>
            <a:off x="5628346" y="1625211"/>
            <a:ext cx="3955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69" name="Freeform 349"/>
          <p:cNvSpPr>
            <a:spLocks noChangeArrowheads="1"/>
          </p:cNvSpPr>
          <p:nvPr/>
        </p:nvSpPr>
        <p:spPr bwMode="auto">
          <a:xfrm>
            <a:off x="6268511" y="1584193"/>
            <a:ext cx="39553" cy="290053"/>
          </a:xfrm>
          <a:custGeom>
            <a:avLst/>
            <a:gdLst>
              <a:gd name="T0" fmla="*/ 119 w 120"/>
              <a:gd name="T1" fmla="*/ 0 h 874"/>
              <a:gd name="T2" fmla="*/ 119 w 120"/>
              <a:gd name="T3" fmla="*/ 754 h 874"/>
              <a:gd name="T4" fmla="*/ 60 w 120"/>
              <a:gd name="T5" fmla="*/ 873 h 874"/>
              <a:gd name="T6" fmla="*/ 0 w 120"/>
              <a:gd name="T7" fmla="*/ 754 h 874"/>
              <a:gd name="T8" fmla="*/ 0 w 120"/>
              <a:gd name="T9" fmla="*/ 0 h 874"/>
              <a:gd name="T10" fmla="*/ 119 w 120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874">
                <a:moveTo>
                  <a:pt x="119" y="0"/>
                </a:moveTo>
                <a:lnTo>
                  <a:pt x="119" y="754"/>
                </a:lnTo>
                <a:lnTo>
                  <a:pt x="60" y="873"/>
                </a:lnTo>
                <a:lnTo>
                  <a:pt x="0" y="754"/>
                </a:ln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0" name="Freeform 350"/>
          <p:cNvSpPr>
            <a:spLocks noChangeArrowheads="1"/>
          </p:cNvSpPr>
          <p:nvPr/>
        </p:nvSpPr>
        <p:spPr bwMode="auto">
          <a:xfrm>
            <a:off x="6248003" y="1606166"/>
            <a:ext cx="20509" cy="49807"/>
          </a:xfrm>
          <a:custGeom>
            <a:avLst/>
            <a:gdLst>
              <a:gd name="T0" fmla="*/ 60 w 61"/>
              <a:gd name="T1" fmla="*/ 0 h 150"/>
              <a:gd name="T2" fmla="*/ 0 w 61"/>
              <a:gd name="T3" fmla="*/ 0 h 150"/>
              <a:gd name="T4" fmla="*/ 0 w 61"/>
              <a:gd name="T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" h="150">
                <a:moveTo>
                  <a:pt x="60" y="0"/>
                </a:moveTo>
                <a:lnTo>
                  <a:pt x="0" y="0"/>
                </a:lnTo>
                <a:lnTo>
                  <a:pt x="0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1" name="Freeform 351"/>
          <p:cNvSpPr>
            <a:spLocks noChangeArrowheads="1"/>
          </p:cNvSpPr>
          <p:nvPr/>
        </p:nvSpPr>
        <p:spPr bwMode="auto">
          <a:xfrm>
            <a:off x="5997503" y="1584193"/>
            <a:ext cx="203623" cy="290053"/>
          </a:xfrm>
          <a:custGeom>
            <a:avLst/>
            <a:gdLst>
              <a:gd name="T0" fmla="*/ 612 w 613"/>
              <a:gd name="T1" fmla="*/ 186 h 874"/>
              <a:gd name="T2" fmla="*/ 612 w 613"/>
              <a:gd name="T3" fmla="*/ 873 h 874"/>
              <a:gd name="T4" fmla="*/ 0 w 613"/>
              <a:gd name="T5" fmla="*/ 873 h 874"/>
              <a:gd name="T6" fmla="*/ 0 w 613"/>
              <a:gd name="T7" fmla="*/ 0 h 874"/>
              <a:gd name="T8" fmla="*/ 433 w 613"/>
              <a:gd name="T9" fmla="*/ 0 h 874"/>
              <a:gd name="T10" fmla="*/ 612 w 613"/>
              <a:gd name="T11" fmla="*/ 186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3" h="874">
                <a:moveTo>
                  <a:pt x="612" y="186"/>
                </a:moveTo>
                <a:lnTo>
                  <a:pt x="612" y="873"/>
                </a:lnTo>
                <a:lnTo>
                  <a:pt x="0" y="873"/>
                </a:lnTo>
                <a:lnTo>
                  <a:pt x="0" y="0"/>
                </a:lnTo>
                <a:lnTo>
                  <a:pt x="433" y="0"/>
                </a:lnTo>
                <a:lnTo>
                  <a:pt x="612" y="186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2" name="Line 352"/>
          <p:cNvSpPr>
            <a:spLocks noChangeShapeType="1"/>
          </p:cNvSpPr>
          <p:nvPr/>
        </p:nvSpPr>
        <p:spPr bwMode="auto">
          <a:xfrm>
            <a:off x="6032662" y="1635465"/>
            <a:ext cx="6006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3" name="Line 353"/>
          <p:cNvSpPr>
            <a:spLocks noChangeShapeType="1"/>
          </p:cNvSpPr>
          <p:nvPr/>
        </p:nvSpPr>
        <p:spPr bwMode="auto">
          <a:xfrm>
            <a:off x="6032661" y="1685271"/>
            <a:ext cx="13330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4" name="Line 354"/>
          <p:cNvSpPr>
            <a:spLocks noChangeShapeType="1"/>
          </p:cNvSpPr>
          <p:nvPr/>
        </p:nvSpPr>
        <p:spPr bwMode="auto">
          <a:xfrm>
            <a:off x="6032661" y="1724825"/>
            <a:ext cx="133307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5" name="Line 355"/>
          <p:cNvSpPr>
            <a:spLocks noChangeShapeType="1"/>
          </p:cNvSpPr>
          <p:nvPr/>
        </p:nvSpPr>
        <p:spPr bwMode="auto">
          <a:xfrm>
            <a:off x="6032661" y="1764376"/>
            <a:ext cx="13330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6" name="Line 356"/>
          <p:cNvSpPr>
            <a:spLocks noChangeShapeType="1"/>
          </p:cNvSpPr>
          <p:nvPr/>
        </p:nvSpPr>
        <p:spPr bwMode="auto">
          <a:xfrm>
            <a:off x="6032661" y="1803930"/>
            <a:ext cx="133307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7" name="Freeform 357"/>
          <p:cNvSpPr>
            <a:spLocks noChangeArrowheads="1"/>
          </p:cNvSpPr>
          <p:nvPr/>
        </p:nvSpPr>
        <p:spPr bwMode="auto">
          <a:xfrm>
            <a:off x="6141065" y="1584194"/>
            <a:ext cx="60061" cy="61527"/>
          </a:xfrm>
          <a:custGeom>
            <a:avLst/>
            <a:gdLst>
              <a:gd name="T0" fmla="*/ 179 w 180"/>
              <a:gd name="T1" fmla="*/ 186 h 187"/>
              <a:gd name="T2" fmla="*/ 0 w 180"/>
              <a:gd name="T3" fmla="*/ 186 h 187"/>
              <a:gd name="T4" fmla="*/ 0 w 180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" h="187">
                <a:moveTo>
                  <a:pt x="179" y="186"/>
                </a:moveTo>
                <a:lnTo>
                  <a:pt x="0" y="186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8" name="Freeform 358"/>
          <p:cNvSpPr>
            <a:spLocks noChangeArrowheads="1"/>
          </p:cNvSpPr>
          <p:nvPr/>
        </p:nvSpPr>
        <p:spPr bwMode="auto">
          <a:xfrm>
            <a:off x="6741678" y="1573938"/>
            <a:ext cx="79105" cy="310561"/>
          </a:xfrm>
          <a:custGeom>
            <a:avLst/>
            <a:gdLst>
              <a:gd name="T0" fmla="*/ 239 w 240"/>
              <a:gd name="T1" fmla="*/ 933 h 934"/>
              <a:gd name="T2" fmla="*/ 0 w 240"/>
              <a:gd name="T3" fmla="*/ 933 h 934"/>
              <a:gd name="T4" fmla="*/ 0 w 240"/>
              <a:gd name="T5" fmla="*/ 0 h 934"/>
              <a:gd name="T6" fmla="*/ 239 w 240"/>
              <a:gd name="T7" fmla="*/ 0 h 934"/>
              <a:gd name="T8" fmla="*/ 239 w 240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934">
                <a:moveTo>
                  <a:pt x="239" y="933"/>
                </a:moveTo>
                <a:lnTo>
                  <a:pt x="0" y="933"/>
                </a:lnTo>
                <a:lnTo>
                  <a:pt x="0" y="0"/>
                </a:lnTo>
                <a:lnTo>
                  <a:pt x="239" y="0"/>
                </a:lnTo>
                <a:lnTo>
                  <a:pt x="239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79" name="Line 359"/>
          <p:cNvSpPr>
            <a:spLocks noChangeShapeType="1"/>
          </p:cNvSpPr>
          <p:nvPr/>
        </p:nvSpPr>
        <p:spPr bwMode="auto">
          <a:xfrm>
            <a:off x="6785625" y="1631070"/>
            <a:ext cx="3515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0" name="Line 360"/>
          <p:cNvSpPr>
            <a:spLocks noChangeShapeType="1"/>
          </p:cNvSpPr>
          <p:nvPr/>
        </p:nvSpPr>
        <p:spPr bwMode="auto">
          <a:xfrm flipH="1">
            <a:off x="6804668" y="1680878"/>
            <a:ext cx="1757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1" name="Line 361"/>
          <p:cNvSpPr>
            <a:spLocks noChangeShapeType="1"/>
          </p:cNvSpPr>
          <p:nvPr/>
        </p:nvSpPr>
        <p:spPr bwMode="auto">
          <a:xfrm flipH="1">
            <a:off x="6804668" y="1779025"/>
            <a:ext cx="1757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2" name="Line 362"/>
          <p:cNvSpPr>
            <a:spLocks noChangeShapeType="1"/>
          </p:cNvSpPr>
          <p:nvPr/>
        </p:nvSpPr>
        <p:spPr bwMode="auto">
          <a:xfrm>
            <a:off x="6785625" y="1729219"/>
            <a:ext cx="3515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3" name="Line 363"/>
          <p:cNvSpPr>
            <a:spLocks noChangeShapeType="1"/>
          </p:cNvSpPr>
          <p:nvPr/>
        </p:nvSpPr>
        <p:spPr bwMode="auto">
          <a:xfrm>
            <a:off x="6785625" y="1828833"/>
            <a:ext cx="3515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4" name="Freeform 364"/>
          <p:cNvSpPr>
            <a:spLocks noChangeArrowheads="1"/>
          </p:cNvSpPr>
          <p:nvPr/>
        </p:nvSpPr>
        <p:spPr bwMode="auto">
          <a:xfrm>
            <a:off x="6671363" y="1578334"/>
            <a:ext cx="39552" cy="304701"/>
          </a:xfrm>
          <a:custGeom>
            <a:avLst/>
            <a:gdLst>
              <a:gd name="T0" fmla="*/ 119 w 120"/>
              <a:gd name="T1" fmla="*/ 918 h 919"/>
              <a:gd name="T2" fmla="*/ 119 w 120"/>
              <a:gd name="T3" fmla="*/ 127 h 919"/>
              <a:gd name="T4" fmla="*/ 59 w 120"/>
              <a:gd name="T5" fmla="*/ 0 h 919"/>
              <a:gd name="T6" fmla="*/ 0 w 120"/>
              <a:gd name="T7" fmla="*/ 127 h 919"/>
              <a:gd name="T8" fmla="*/ 0 w 120"/>
              <a:gd name="T9" fmla="*/ 918 h 919"/>
              <a:gd name="T10" fmla="*/ 119 w 120"/>
              <a:gd name="T11" fmla="*/ 918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919">
                <a:moveTo>
                  <a:pt x="119" y="918"/>
                </a:moveTo>
                <a:lnTo>
                  <a:pt x="119" y="127"/>
                </a:lnTo>
                <a:lnTo>
                  <a:pt x="59" y="0"/>
                </a:lnTo>
                <a:lnTo>
                  <a:pt x="0" y="127"/>
                </a:lnTo>
                <a:lnTo>
                  <a:pt x="0" y="918"/>
                </a:lnTo>
                <a:lnTo>
                  <a:pt x="119" y="918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5" name="Line 365"/>
          <p:cNvSpPr>
            <a:spLocks noChangeShapeType="1"/>
          </p:cNvSpPr>
          <p:nvPr/>
        </p:nvSpPr>
        <p:spPr bwMode="auto">
          <a:xfrm flipH="1">
            <a:off x="6669897" y="1834692"/>
            <a:ext cx="4248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6" name="Freeform 366"/>
          <p:cNvSpPr>
            <a:spLocks noChangeArrowheads="1"/>
          </p:cNvSpPr>
          <p:nvPr/>
        </p:nvSpPr>
        <p:spPr bwMode="auto">
          <a:xfrm>
            <a:off x="6870590" y="1584193"/>
            <a:ext cx="39552" cy="290053"/>
          </a:xfrm>
          <a:custGeom>
            <a:avLst/>
            <a:gdLst>
              <a:gd name="T0" fmla="*/ 119 w 120"/>
              <a:gd name="T1" fmla="*/ 0 h 874"/>
              <a:gd name="T2" fmla="*/ 119 w 120"/>
              <a:gd name="T3" fmla="*/ 754 h 874"/>
              <a:gd name="T4" fmla="*/ 60 w 120"/>
              <a:gd name="T5" fmla="*/ 873 h 874"/>
              <a:gd name="T6" fmla="*/ 0 w 120"/>
              <a:gd name="T7" fmla="*/ 754 h 874"/>
              <a:gd name="T8" fmla="*/ 0 w 120"/>
              <a:gd name="T9" fmla="*/ 0 h 874"/>
              <a:gd name="T10" fmla="*/ 119 w 120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874">
                <a:moveTo>
                  <a:pt x="119" y="0"/>
                </a:moveTo>
                <a:lnTo>
                  <a:pt x="119" y="754"/>
                </a:lnTo>
                <a:lnTo>
                  <a:pt x="60" y="873"/>
                </a:lnTo>
                <a:lnTo>
                  <a:pt x="0" y="754"/>
                </a:ln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7" name="Freeform 367"/>
          <p:cNvSpPr>
            <a:spLocks noChangeArrowheads="1"/>
          </p:cNvSpPr>
          <p:nvPr/>
        </p:nvSpPr>
        <p:spPr bwMode="auto">
          <a:xfrm>
            <a:off x="6850081" y="1606166"/>
            <a:ext cx="20509" cy="49807"/>
          </a:xfrm>
          <a:custGeom>
            <a:avLst/>
            <a:gdLst>
              <a:gd name="T0" fmla="*/ 60 w 61"/>
              <a:gd name="T1" fmla="*/ 0 h 150"/>
              <a:gd name="T2" fmla="*/ 0 w 61"/>
              <a:gd name="T3" fmla="*/ 0 h 150"/>
              <a:gd name="T4" fmla="*/ 0 w 61"/>
              <a:gd name="T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" h="150">
                <a:moveTo>
                  <a:pt x="60" y="0"/>
                </a:moveTo>
                <a:lnTo>
                  <a:pt x="0" y="0"/>
                </a:lnTo>
                <a:lnTo>
                  <a:pt x="0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8" name="Freeform 368"/>
          <p:cNvSpPr>
            <a:spLocks noChangeArrowheads="1"/>
          </p:cNvSpPr>
          <p:nvPr/>
        </p:nvSpPr>
        <p:spPr bwMode="auto">
          <a:xfrm>
            <a:off x="889362" y="2218499"/>
            <a:ext cx="306167" cy="304701"/>
          </a:xfrm>
          <a:custGeom>
            <a:avLst/>
            <a:gdLst>
              <a:gd name="T0" fmla="*/ 0 w 920"/>
              <a:gd name="T1" fmla="*/ 918 h 919"/>
              <a:gd name="T2" fmla="*/ 0 w 920"/>
              <a:gd name="T3" fmla="*/ 0 h 919"/>
              <a:gd name="T4" fmla="*/ 919 w 920"/>
              <a:gd name="T5" fmla="*/ 918 h 919"/>
              <a:gd name="T6" fmla="*/ 0 w 920"/>
              <a:gd name="T7" fmla="*/ 918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0" h="919">
                <a:moveTo>
                  <a:pt x="0" y="918"/>
                </a:moveTo>
                <a:lnTo>
                  <a:pt x="0" y="0"/>
                </a:lnTo>
                <a:lnTo>
                  <a:pt x="919" y="918"/>
                </a:lnTo>
                <a:lnTo>
                  <a:pt x="0" y="918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89" name="Freeform 369"/>
          <p:cNvSpPr>
            <a:spLocks noChangeArrowheads="1"/>
          </p:cNvSpPr>
          <p:nvPr/>
        </p:nvSpPr>
        <p:spPr bwMode="auto">
          <a:xfrm>
            <a:off x="953818" y="2357666"/>
            <a:ext cx="120123" cy="121587"/>
          </a:xfrm>
          <a:custGeom>
            <a:avLst/>
            <a:gdLst>
              <a:gd name="T0" fmla="*/ 0 w 360"/>
              <a:gd name="T1" fmla="*/ 366 h 367"/>
              <a:gd name="T2" fmla="*/ 0 w 360"/>
              <a:gd name="T3" fmla="*/ 0 h 367"/>
              <a:gd name="T4" fmla="*/ 359 w 360"/>
              <a:gd name="T5" fmla="*/ 366 h 367"/>
              <a:gd name="T6" fmla="*/ 0 w 360"/>
              <a:gd name="T7" fmla="*/ 36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367">
                <a:moveTo>
                  <a:pt x="0" y="366"/>
                </a:moveTo>
                <a:lnTo>
                  <a:pt x="0" y="0"/>
                </a:lnTo>
                <a:lnTo>
                  <a:pt x="359" y="366"/>
                </a:lnTo>
                <a:lnTo>
                  <a:pt x="0" y="366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0" name="Line 370"/>
          <p:cNvSpPr>
            <a:spLocks noChangeShapeType="1"/>
          </p:cNvSpPr>
          <p:nvPr/>
        </p:nvSpPr>
        <p:spPr bwMode="auto">
          <a:xfrm flipH="1">
            <a:off x="893757" y="2318112"/>
            <a:ext cx="3222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1" name="Line 371"/>
          <p:cNvSpPr>
            <a:spLocks noChangeShapeType="1"/>
          </p:cNvSpPr>
          <p:nvPr/>
        </p:nvSpPr>
        <p:spPr bwMode="auto">
          <a:xfrm flipH="1">
            <a:off x="892291" y="2357666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2" name="Line 372"/>
          <p:cNvSpPr>
            <a:spLocks noChangeShapeType="1"/>
          </p:cNvSpPr>
          <p:nvPr/>
        </p:nvSpPr>
        <p:spPr bwMode="auto">
          <a:xfrm flipH="1">
            <a:off x="893757" y="2397218"/>
            <a:ext cx="3222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3" name="Line 373"/>
          <p:cNvSpPr>
            <a:spLocks noChangeShapeType="1"/>
          </p:cNvSpPr>
          <p:nvPr/>
        </p:nvSpPr>
        <p:spPr bwMode="auto">
          <a:xfrm flipH="1">
            <a:off x="892291" y="2436771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4" name="Line 374"/>
          <p:cNvSpPr>
            <a:spLocks noChangeShapeType="1"/>
          </p:cNvSpPr>
          <p:nvPr/>
        </p:nvSpPr>
        <p:spPr bwMode="auto">
          <a:xfrm flipH="1">
            <a:off x="893757" y="2479253"/>
            <a:ext cx="3222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5" name="Freeform 375"/>
          <p:cNvSpPr>
            <a:spLocks noChangeArrowheads="1"/>
          </p:cNvSpPr>
          <p:nvPr/>
        </p:nvSpPr>
        <p:spPr bwMode="auto">
          <a:xfrm>
            <a:off x="978721" y="2214105"/>
            <a:ext cx="221201" cy="218272"/>
          </a:xfrm>
          <a:custGeom>
            <a:avLst/>
            <a:gdLst>
              <a:gd name="T0" fmla="*/ 90 w 665"/>
              <a:gd name="T1" fmla="*/ 0 h 658"/>
              <a:gd name="T2" fmla="*/ 0 w 665"/>
              <a:gd name="T3" fmla="*/ 89 h 658"/>
              <a:gd name="T4" fmla="*/ 545 w 665"/>
              <a:gd name="T5" fmla="*/ 627 h 658"/>
              <a:gd name="T6" fmla="*/ 664 w 665"/>
              <a:gd name="T7" fmla="*/ 657 h 658"/>
              <a:gd name="T8" fmla="*/ 635 w 665"/>
              <a:gd name="T9" fmla="*/ 537 h 658"/>
              <a:gd name="T10" fmla="*/ 90 w 665"/>
              <a:gd name="T11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5" h="658">
                <a:moveTo>
                  <a:pt x="90" y="0"/>
                </a:moveTo>
                <a:lnTo>
                  <a:pt x="0" y="89"/>
                </a:lnTo>
                <a:lnTo>
                  <a:pt x="545" y="627"/>
                </a:lnTo>
                <a:lnTo>
                  <a:pt x="664" y="657"/>
                </a:lnTo>
                <a:lnTo>
                  <a:pt x="635" y="537"/>
                </a:lnTo>
                <a:lnTo>
                  <a:pt x="9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6" name="Line 376"/>
          <p:cNvSpPr>
            <a:spLocks noChangeShapeType="1"/>
          </p:cNvSpPr>
          <p:nvPr/>
        </p:nvSpPr>
        <p:spPr bwMode="auto">
          <a:xfrm flipV="1">
            <a:off x="1008019" y="2241937"/>
            <a:ext cx="29299" cy="3222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7" name="Freeform 377"/>
          <p:cNvSpPr>
            <a:spLocks noChangeArrowheads="1"/>
          </p:cNvSpPr>
          <p:nvPr/>
        </p:nvSpPr>
        <p:spPr bwMode="auto">
          <a:xfrm>
            <a:off x="1526598" y="2237543"/>
            <a:ext cx="310561" cy="260755"/>
          </a:xfrm>
          <a:custGeom>
            <a:avLst/>
            <a:gdLst>
              <a:gd name="T0" fmla="*/ 0 w 934"/>
              <a:gd name="T1" fmla="*/ 0 h 785"/>
              <a:gd name="T2" fmla="*/ 0 w 934"/>
              <a:gd name="T3" fmla="*/ 725 h 785"/>
              <a:gd name="T4" fmla="*/ 470 w 934"/>
              <a:gd name="T5" fmla="*/ 784 h 785"/>
              <a:gd name="T6" fmla="*/ 933 w 934"/>
              <a:gd name="T7" fmla="*/ 725 h 785"/>
              <a:gd name="T8" fmla="*/ 933 w 934"/>
              <a:gd name="T9" fmla="*/ 0 h 785"/>
              <a:gd name="T10" fmla="*/ 470 w 934"/>
              <a:gd name="T11" fmla="*/ 60 h 785"/>
              <a:gd name="T12" fmla="*/ 0 w 934"/>
              <a:gd name="T13" fmla="*/ 0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4" h="785">
                <a:moveTo>
                  <a:pt x="0" y="0"/>
                </a:moveTo>
                <a:lnTo>
                  <a:pt x="0" y="725"/>
                </a:lnTo>
                <a:lnTo>
                  <a:pt x="470" y="784"/>
                </a:lnTo>
                <a:lnTo>
                  <a:pt x="933" y="725"/>
                </a:lnTo>
                <a:lnTo>
                  <a:pt x="933" y="0"/>
                </a:lnTo>
                <a:lnTo>
                  <a:pt x="470" y="6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8" name="Line 378"/>
          <p:cNvSpPr>
            <a:spLocks noChangeShapeType="1"/>
          </p:cNvSpPr>
          <p:nvPr/>
        </p:nvSpPr>
        <p:spPr bwMode="auto">
          <a:xfrm flipV="1">
            <a:off x="1683342" y="2256586"/>
            <a:ext cx="1466" cy="24317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499" name="Line 379"/>
          <p:cNvSpPr>
            <a:spLocks noChangeShapeType="1"/>
          </p:cNvSpPr>
          <p:nvPr/>
        </p:nvSpPr>
        <p:spPr bwMode="auto">
          <a:xfrm>
            <a:off x="1555896" y="2287350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0" name="Line 380"/>
          <p:cNvSpPr>
            <a:spLocks noChangeShapeType="1"/>
          </p:cNvSpPr>
          <p:nvPr/>
        </p:nvSpPr>
        <p:spPr bwMode="auto">
          <a:xfrm>
            <a:off x="1555896" y="2337157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1" name="Line 381"/>
          <p:cNvSpPr>
            <a:spLocks noChangeShapeType="1"/>
          </p:cNvSpPr>
          <p:nvPr/>
        </p:nvSpPr>
        <p:spPr bwMode="auto">
          <a:xfrm>
            <a:off x="1555896" y="2386964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2" name="Line 382"/>
          <p:cNvSpPr>
            <a:spLocks noChangeShapeType="1"/>
          </p:cNvSpPr>
          <p:nvPr/>
        </p:nvSpPr>
        <p:spPr bwMode="auto">
          <a:xfrm>
            <a:off x="1555896" y="2436772"/>
            <a:ext cx="96684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3" name="Line 383"/>
          <p:cNvSpPr>
            <a:spLocks noChangeShapeType="1"/>
          </p:cNvSpPr>
          <p:nvPr/>
        </p:nvSpPr>
        <p:spPr bwMode="auto">
          <a:xfrm flipH="1">
            <a:off x="1711177" y="2287350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4" name="Line 384"/>
          <p:cNvSpPr>
            <a:spLocks noChangeShapeType="1"/>
          </p:cNvSpPr>
          <p:nvPr/>
        </p:nvSpPr>
        <p:spPr bwMode="auto">
          <a:xfrm flipH="1">
            <a:off x="1711177" y="2337157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5" name="Line 385"/>
          <p:cNvSpPr>
            <a:spLocks noChangeShapeType="1"/>
          </p:cNvSpPr>
          <p:nvPr/>
        </p:nvSpPr>
        <p:spPr bwMode="auto">
          <a:xfrm flipH="1">
            <a:off x="1711177" y="2386964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6" name="Line 386"/>
          <p:cNvSpPr>
            <a:spLocks noChangeShapeType="1"/>
          </p:cNvSpPr>
          <p:nvPr/>
        </p:nvSpPr>
        <p:spPr bwMode="auto">
          <a:xfrm flipH="1">
            <a:off x="1711177" y="2436772"/>
            <a:ext cx="96684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7" name="Freeform 387"/>
          <p:cNvSpPr>
            <a:spLocks noChangeArrowheads="1"/>
          </p:cNvSpPr>
          <p:nvPr/>
        </p:nvSpPr>
        <p:spPr bwMode="auto">
          <a:xfrm>
            <a:off x="2166763" y="2237543"/>
            <a:ext cx="310561" cy="260755"/>
          </a:xfrm>
          <a:custGeom>
            <a:avLst/>
            <a:gdLst>
              <a:gd name="T0" fmla="*/ 0 w 935"/>
              <a:gd name="T1" fmla="*/ 0 h 785"/>
              <a:gd name="T2" fmla="*/ 0 w 935"/>
              <a:gd name="T3" fmla="*/ 725 h 785"/>
              <a:gd name="T4" fmla="*/ 463 w 935"/>
              <a:gd name="T5" fmla="*/ 784 h 785"/>
              <a:gd name="T6" fmla="*/ 934 w 935"/>
              <a:gd name="T7" fmla="*/ 725 h 785"/>
              <a:gd name="T8" fmla="*/ 934 w 935"/>
              <a:gd name="T9" fmla="*/ 0 h 785"/>
              <a:gd name="T10" fmla="*/ 463 w 935"/>
              <a:gd name="T11" fmla="*/ 60 h 785"/>
              <a:gd name="T12" fmla="*/ 0 w 935"/>
              <a:gd name="T13" fmla="*/ 0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5" h="785">
                <a:moveTo>
                  <a:pt x="0" y="0"/>
                </a:moveTo>
                <a:lnTo>
                  <a:pt x="0" y="725"/>
                </a:lnTo>
                <a:lnTo>
                  <a:pt x="463" y="784"/>
                </a:lnTo>
                <a:lnTo>
                  <a:pt x="934" y="725"/>
                </a:lnTo>
                <a:lnTo>
                  <a:pt x="934" y="0"/>
                </a:lnTo>
                <a:lnTo>
                  <a:pt x="463" y="6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8" name="Line 388"/>
          <p:cNvSpPr>
            <a:spLocks noChangeShapeType="1"/>
          </p:cNvSpPr>
          <p:nvPr/>
        </p:nvSpPr>
        <p:spPr bwMode="auto">
          <a:xfrm flipV="1">
            <a:off x="2320580" y="2256586"/>
            <a:ext cx="1465" cy="24317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09" name="Freeform 389"/>
          <p:cNvSpPr>
            <a:spLocks noChangeArrowheads="1"/>
          </p:cNvSpPr>
          <p:nvPr/>
        </p:nvSpPr>
        <p:spPr bwMode="auto">
          <a:xfrm>
            <a:off x="2803999" y="2237543"/>
            <a:ext cx="310561" cy="260755"/>
          </a:xfrm>
          <a:custGeom>
            <a:avLst/>
            <a:gdLst>
              <a:gd name="T0" fmla="*/ 0 w 934"/>
              <a:gd name="T1" fmla="*/ 0 h 785"/>
              <a:gd name="T2" fmla="*/ 0 w 934"/>
              <a:gd name="T3" fmla="*/ 725 h 785"/>
              <a:gd name="T4" fmla="*/ 470 w 934"/>
              <a:gd name="T5" fmla="*/ 784 h 785"/>
              <a:gd name="T6" fmla="*/ 933 w 934"/>
              <a:gd name="T7" fmla="*/ 725 h 785"/>
              <a:gd name="T8" fmla="*/ 933 w 934"/>
              <a:gd name="T9" fmla="*/ 0 h 785"/>
              <a:gd name="T10" fmla="*/ 470 w 934"/>
              <a:gd name="T11" fmla="*/ 60 h 785"/>
              <a:gd name="T12" fmla="*/ 0 w 934"/>
              <a:gd name="T13" fmla="*/ 0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4" h="785">
                <a:moveTo>
                  <a:pt x="0" y="0"/>
                </a:moveTo>
                <a:lnTo>
                  <a:pt x="0" y="725"/>
                </a:lnTo>
                <a:lnTo>
                  <a:pt x="470" y="784"/>
                </a:lnTo>
                <a:lnTo>
                  <a:pt x="933" y="725"/>
                </a:lnTo>
                <a:lnTo>
                  <a:pt x="933" y="0"/>
                </a:lnTo>
                <a:lnTo>
                  <a:pt x="470" y="6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0" name="Line 390"/>
          <p:cNvSpPr>
            <a:spLocks noChangeShapeType="1"/>
          </p:cNvSpPr>
          <p:nvPr/>
        </p:nvSpPr>
        <p:spPr bwMode="auto">
          <a:xfrm flipV="1">
            <a:off x="2960744" y="2256586"/>
            <a:ext cx="1466" cy="24317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1" name="Freeform 391"/>
          <p:cNvSpPr>
            <a:spLocks noChangeArrowheads="1"/>
          </p:cNvSpPr>
          <p:nvPr/>
        </p:nvSpPr>
        <p:spPr bwMode="auto">
          <a:xfrm>
            <a:off x="3014947" y="2243403"/>
            <a:ext cx="39552" cy="99614"/>
          </a:xfrm>
          <a:custGeom>
            <a:avLst/>
            <a:gdLst>
              <a:gd name="T0" fmla="*/ 0 w 121"/>
              <a:gd name="T1" fmla="*/ 15 h 300"/>
              <a:gd name="T2" fmla="*/ 0 w 121"/>
              <a:gd name="T3" fmla="*/ 299 h 300"/>
              <a:gd name="T4" fmla="*/ 60 w 121"/>
              <a:gd name="T5" fmla="*/ 269 h 300"/>
              <a:gd name="T6" fmla="*/ 120 w 121"/>
              <a:gd name="T7" fmla="*/ 299 h 300"/>
              <a:gd name="T8" fmla="*/ 120 w 121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" h="300">
                <a:moveTo>
                  <a:pt x="0" y="15"/>
                </a:moveTo>
                <a:lnTo>
                  <a:pt x="0" y="299"/>
                </a:lnTo>
                <a:lnTo>
                  <a:pt x="60" y="269"/>
                </a:lnTo>
                <a:lnTo>
                  <a:pt x="120" y="299"/>
                </a:lnTo>
                <a:lnTo>
                  <a:pt x="12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2" name="Line 392"/>
          <p:cNvSpPr>
            <a:spLocks noChangeShapeType="1"/>
          </p:cNvSpPr>
          <p:nvPr/>
        </p:nvSpPr>
        <p:spPr bwMode="auto">
          <a:xfrm>
            <a:off x="2833298" y="2287350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3" name="Line 393"/>
          <p:cNvSpPr>
            <a:spLocks noChangeShapeType="1"/>
          </p:cNvSpPr>
          <p:nvPr/>
        </p:nvSpPr>
        <p:spPr bwMode="auto">
          <a:xfrm>
            <a:off x="2833298" y="2337157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4" name="Line 394"/>
          <p:cNvSpPr>
            <a:spLocks noChangeShapeType="1"/>
          </p:cNvSpPr>
          <p:nvPr/>
        </p:nvSpPr>
        <p:spPr bwMode="auto">
          <a:xfrm>
            <a:off x="2833298" y="2386964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5" name="Line 395"/>
          <p:cNvSpPr>
            <a:spLocks noChangeShapeType="1"/>
          </p:cNvSpPr>
          <p:nvPr/>
        </p:nvSpPr>
        <p:spPr bwMode="auto">
          <a:xfrm>
            <a:off x="2833298" y="2436772"/>
            <a:ext cx="96684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6" name="Line 396"/>
          <p:cNvSpPr>
            <a:spLocks noChangeShapeType="1"/>
          </p:cNvSpPr>
          <p:nvPr/>
        </p:nvSpPr>
        <p:spPr bwMode="auto">
          <a:xfrm flipH="1">
            <a:off x="2988579" y="2386964"/>
            <a:ext cx="96684" cy="102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7" name="Line 397"/>
          <p:cNvSpPr>
            <a:spLocks noChangeShapeType="1"/>
          </p:cNvSpPr>
          <p:nvPr/>
        </p:nvSpPr>
        <p:spPr bwMode="auto">
          <a:xfrm flipH="1">
            <a:off x="2988579" y="2436772"/>
            <a:ext cx="96684" cy="1318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8" name="Freeform 398"/>
          <p:cNvSpPr>
            <a:spLocks noChangeArrowheads="1"/>
          </p:cNvSpPr>
          <p:nvPr/>
        </p:nvSpPr>
        <p:spPr bwMode="auto">
          <a:xfrm>
            <a:off x="3444164" y="2237543"/>
            <a:ext cx="310561" cy="260755"/>
          </a:xfrm>
          <a:custGeom>
            <a:avLst/>
            <a:gdLst>
              <a:gd name="T0" fmla="*/ 0 w 934"/>
              <a:gd name="T1" fmla="*/ 0 h 785"/>
              <a:gd name="T2" fmla="*/ 0 w 934"/>
              <a:gd name="T3" fmla="*/ 725 h 785"/>
              <a:gd name="T4" fmla="*/ 463 w 934"/>
              <a:gd name="T5" fmla="*/ 784 h 785"/>
              <a:gd name="T6" fmla="*/ 933 w 934"/>
              <a:gd name="T7" fmla="*/ 725 h 785"/>
              <a:gd name="T8" fmla="*/ 933 w 934"/>
              <a:gd name="T9" fmla="*/ 0 h 785"/>
              <a:gd name="T10" fmla="*/ 463 w 934"/>
              <a:gd name="T11" fmla="*/ 60 h 785"/>
              <a:gd name="T12" fmla="*/ 0 w 934"/>
              <a:gd name="T13" fmla="*/ 0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4" h="785">
                <a:moveTo>
                  <a:pt x="0" y="0"/>
                </a:moveTo>
                <a:lnTo>
                  <a:pt x="0" y="725"/>
                </a:lnTo>
                <a:lnTo>
                  <a:pt x="463" y="784"/>
                </a:lnTo>
                <a:lnTo>
                  <a:pt x="933" y="725"/>
                </a:lnTo>
                <a:lnTo>
                  <a:pt x="933" y="0"/>
                </a:lnTo>
                <a:lnTo>
                  <a:pt x="463" y="6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19" name="Line 399"/>
          <p:cNvSpPr>
            <a:spLocks noChangeShapeType="1"/>
          </p:cNvSpPr>
          <p:nvPr/>
        </p:nvSpPr>
        <p:spPr bwMode="auto">
          <a:xfrm flipV="1">
            <a:off x="3597981" y="2256586"/>
            <a:ext cx="1465" cy="24317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0" name="Freeform 400"/>
          <p:cNvSpPr>
            <a:spLocks noChangeArrowheads="1"/>
          </p:cNvSpPr>
          <p:nvPr/>
        </p:nvSpPr>
        <p:spPr bwMode="auto">
          <a:xfrm>
            <a:off x="3652182" y="2243403"/>
            <a:ext cx="42483" cy="99614"/>
          </a:xfrm>
          <a:custGeom>
            <a:avLst/>
            <a:gdLst>
              <a:gd name="T0" fmla="*/ 0 w 128"/>
              <a:gd name="T1" fmla="*/ 15 h 300"/>
              <a:gd name="T2" fmla="*/ 0 w 128"/>
              <a:gd name="T3" fmla="*/ 299 h 300"/>
              <a:gd name="T4" fmla="*/ 60 w 128"/>
              <a:gd name="T5" fmla="*/ 269 h 300"/>
              <a:gd name="T6" fmla="*/ 127 w 128"/>
              <a:gd name="T7" fmla="*/ 299 h 300"/>
              <a:gd name="T8" fmla="*/ 127 w 12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" h="300">
                <a:moveTo>
                  <a:pt x="0" y="15"/>
                </a:moveTo>
                <a:lnTo>
                  <a:pt x="0" y="299"/>
                </a:lnTo>
                <a:lnTo>
                  <a:pt x="60" y="269"/>
                </a:lnTo>
                <a:lnTo>
                  <a:pt x="127" y="299"/>
                </a:lnTo>
                <a:lnTo>
                  <a:pt x="127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1" name="Freeform 401"/>
          <p:cNvSpPr>
            <a:spLocks noChangeArrowheads="1"/>
          </p:cNvSpPr>
          <p:nvPr/>
        </p:nvSpPr>
        <p:spPr bwMode="auto">
          <a:xfrm>
            <a:off x="4110699" y="2214105"/>
            <a:ext cx="231456" cy="310561"/>
          </a:xfrm>
          <a:custGeom>
            <a:avLst/>
            <a:gdLst>
              <a:gd name="T0" fmla="*/ 0 w 695"/>
              <a:gd name="T1" fmla="*/ 0 h 934"/>
              <a:gd name="T2" fmla="*/ 694 w 695"/>
              <a:gd name="T3" fmla="*/ 0 h 934"/>
              <a:gd name="T4" fmla="*/ 694 w 695"/>
              <a:gd name="T5" fmla="*/ 933 h 934"/>
              <a:gd name="T6" fmla="*/ 0 w 695"/>
              <a:gd name="T7" fmla="*/ 933 h 934"/>
              <a:gd name="T8" fmla="*/ 0 w 695"/>
              <a:gd name="T9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5" h="934">
                <a:moveTo>
                  <a:pt x="0" y="0"/>
                </a:moveTo>
                <a:lnTo>
                  <a:pt x="694" y="0"/>
                </a:lnTo>
                <a:lnTo>
                  <a:pt x="694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2" name="Line 402"/>
          <p:cNvSpPr>
            <a:spLocks noChangeShapeType="1"/>
          </p:cNvSpPr>
          <p:nvPr/>
        </p:nvSpPr>
        <p:spPr bwMode="auto">
          <a:xfrm flipV="1">
            <a:off x="4153181" y="2217035"/>
            <a:ext cx="1466" cy="30763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3" name="Line 403"/>
          <p:cNvSpPr>
            <a:spLocks noChangeShapeType="1"/>
          </p:cNvSpPr>
          <p:nvPr/>
        </p:nvSpPr>
        <p:spPr bwMode="auto">
          <a:xfrm>
            <a:off x="4176620" y="2282955"/>
            <a:ext cx="13916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4" name="Line 404"/>
          <p:cNvSpPr>
            <a:spLocks noChangeShapeType="1"/>
          </p:cNvSpPr>
          <p:nvPr/>
        </p:nvSpPr>
        <p:spPr bwMode="auto">
          <a:xfrm>
            <a:off x="4176620" y="2312253"/>
            <a:ext cx="13916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5" name="Freeform 405"/>
          <p:cNvSpPr>
            <a:spLocks noChangeArrowheads="1"/>
          </p:cNvSpPr>
          <p:nvPr/>
        </p:nvSpPr>
        <p:spPr bwMode="auto">
          <a:xfrm>
            <a:off x="4720102" y="2214105"/>
            <a:ext cx="228526" cy="310561"/>
          </a:xfrm>
          <a:custGeom>
            <a:avLst/>
            <a:gdLst>
              <a:gd name="T0" fmla="*/ 0 w 688"/>
              <a:gd name="T1" fmla="*/ 0 h 934"/>
              <a:gd name="T2" fmla="*/ 687 w 688"/>
              <a:gd name="T3" fmla="*/ 0 h 934"/>
              <a:gd name="T4" fmla="*/ 687 w 688"/>
              <a:gd name="T5" fmla="*/ 933 h 934"/>
              <a:gd name="T6" fmla="*/ 0 w 688"/>
              <a:gd name="T7" fmla="*/ 933 h 934"/>
              <a:gd name="T8" fmla="*/ 0 w 688"/>
              <a:gd name="T9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8" h="934">
                <a:moveTo>
                  <a:pt x="0" y="0"/>
                </a:moveTo>
                <a:lnTo>
                  <a:pt x="687" y="0"/>
                </a:lnTo>
                <a:lnTo>
                  <a:pt x="687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6" name="Line 406"/>
          <p:cNvSpPr>
            <a:spLocks noChangeShapeType="1"/>
          </p:cNvSpPr>
          <p:nvPr/>
        </p:nvSpPr>
        <p:spPr bwMode="auto">
          <a:xfrm flipV="1">
            <a:off x="4759654" y="2217035"/>
            <a:ext cx="1466" cy="30763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7" name="Line 407"/>
          <p:cNvSpPr>
            <a:spLocks noChangeShapeType="1"/>
          </p:cNvSpPr>
          <p:nvPr/>
        </p:nvSpPr>
        <p:spPr bwMode="auto">
          <a:xfrm>
            <a:off x="4784558" y="2282955"/>
            <a:ext cx="139166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8" name="Line 408"/>
          <p:cNvSpPr>
            <a:spLocks noChangeShapeType="1"/>
          </p:cNvSpPr>
          <p:nvPr/>
        </p:nvSpPr>
        <p:spPr bwMode="auto">
          <a:xfrm>
            <a:off x="4784558" y="2312253"/>
            <a:ext cx="139166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29" name="Freeform 409"/>
          <p:cNvSpPr>
            <a:spLocks noChangeArrowheads="1"/>
          </p:cNvSpPr>
          <p:nvPr/>
        </p:nvSpPr>
        <p:spPr bwMode="auto">
          <a:xfrm>
            <a:off x="4991111" y="2214105"/>
            <a:ext cx="39553" cy="304701"/>
          </a:xfrm>
          <a:custGeom>
            <a:avLst/>
            <a:gdLst>
              <a:gd name="T0" fmla="*/ 0 w 120"/>
              <a:gd name="T1" fmla="*/ 0 h 919"/>
              <a:gd name="T2" fmla="*/ 0 w 120"/>
              <a:gd name="T3" fmla="*/ 799 h 919"/>
              <a:gd name="T4" fmla="*/ 59 w 120"/>
              <a:gd name="T5" fmla="*/ 918 h 919"/>
              <a:gd name="T6" fmla="*/ 119 w 120"/>
              <a:gd name="T7" fmla="*/ 799 h 919"/>
              <a:gd name="T8" fmla="*/ 119 w 120"/>
              <a:gd name="T9" fmla="*/ 0 h 919"/>
              <a:gd name="T10" fmla="*/ 0 w 120"/>
              <a:gd name="T11" fmla="*/ 0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919">
                <a:moveTo>
                  <a:pt x="0" y="0"/>
                </a:moveTo>
                <a:lnTo>
                  <a:pt x="0" y="799"/>
                </a:lnTo>
                <a:lnTo>
                  <a:pt x="59" y="918"/>
                </a:lnTo>
                <a:lnTo>
                  <a:pt x="119" y="799"/>
                </a:lnTo>
                <a:lnTo>
                  <a:pt x="119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0" name="Line 410"/>
          <p:cNvSpPr>
            <a:spLocks noChangeShapeType="1"/>
          </p:cNvSpPr>
          <p:nvPr/>
        </p:nvSpPr>
        <p:spPr bwMode="auto">
          <a:xfrm>
            <a:off x="4991111" y="2262446"/>
            <a:ext cx="3955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1" name="Freeform 411"/>
          <p:cNvSpPr>
            <a:spLocks noChangeArrowheads="1"/>
          </p:cNvSpPr>
          <p:nvPr/>
        </p:nvSpPr>
        <p:spPr bwMode="auto">
          <a:xfrm>
            <a:off x="5357338" y="2214105"/>
            <a:ext cx="231456" cy="310561"/>
          </a:xfrm>
          <a:custGeom>
            <a:avLst/>
            <a:gdLst>
              <a:gd name="T0" fmla="*/ 0 w 696"/>
              <a:gd name="T1" fmla="*/ 0 h 934"/>
              <a:gd name="T2" fmla="*/ 695 w 696"/>
              <a:gd name="T3" fmla="*/ 0 h 934"/>
              <a:gd name="T4" fmla="*/ 695 w 696"/>
              <a:gd name="T5" fmla="*/ 933 h 934"/>
              <a:gd name="T6" fmla="*/ 0 w 696"/>
              <a:gd name="T7" fmla="*/ 933 h 934"/>
              <a:gd name="T8" fmla="*/ 0 w 696"/>
              <a:gd name="T9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" h="934">
                <a:moveTo>
                  <a:pt x="0" y="0"/>
                </a:moveTo>
                <a:lnTo>
                  <a:pt x="695" y="0"/>
                </a:lnTo>
                <a:lnTo>
                  <a:pt x="695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2" name="Line 412"/>
          <p:cNvSpPr>
            <a:spLocks noChangeShapeType="1"/>
          </p:cNvSpPr>
          <p:nvPr/>
        </p:nvSpPr>
        <p:spPr bwMode="auto">
          <a:xfrm flipV="1">
            <a:off x="5399821" y="2217035"/>
            <a:ext cx="1465" cy="30763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3" name="Line 413"/>
          <p:cNvSpPr>
            <a:spLocks noChangeShapeType="1"/>
          </p:cNvSpPr>
          <p:nvPr/>
        </p:nvSpPr>
        <p:spPr bwMode="auto">
          <a:xfrm>
            <a:off x="5424724" y="2282955"/>
            <a:ext cx="13916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4" name="Line 414"/>
          <p:cNvSpPr>
            <a:spLocks noChangeShapeType="1"/>
          </p:cNvSpPr>
          <p:nvPr/>
        </p:nvSpPr>
        <p:spPr bwMode="auto">
          <a:xfrm>
            <a:off x="5424724" y="2312253"/>
            <a:ext cx="13916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5" name="Freeform 415"/>
          <p:cNvSpPr>
            <a:spLocks noChangeArrowheads="1"/>
          </p:cNvSpPr>
          <p:nvPr/>
        </p:nvSpPr>
        <p:spPr bwMode="auto">
          <a:xfrm>
            <a:off x="5628346" y="2222894"/>
            <a:ext cx="39552" cy="290053"/>
          </a:xfrm>
          <a:custGeom>
            <a:avLst/>
            <a:gdLst>
              <a:gd name="T0" fmla="*/ 120 w 121"/>
              <a:gd name="T1" fmla="*/ 0 h 874"/>
              <a:gd name="T2" fmla="*/ 120 w 121"/>
              <a:gd name="T3" fmla="*/ 753 h 874"/>
              <a:gd name="T4" fmla="*/ 60 w 121"/>
              <a:gd name="T5" fmla="*/ 873 h 874"/>
              <a:gd name="T6" fmla="*/ 0 w 121"/>
              <a:gd name="T7" fmla="*/ 753 h 874"/>
              <a:gd name="T8" fmla="*/ 0 w 121"/>
              <a:gd name="T9" fmla="*/ 0 h 874"/>
              <a:gd name="T10" fmla="*/ 120 w 121"/>
              <a:gd name="T11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" h="874">
                <a:moveTo>
                  <a:pt x="120" y="0"/>
                </a:moveTo>
                <a:lnTo>
                  <a:pt x="120" y="753"/>
                </a:lnTo>
                <a:lnTo>
                  <a:pt x="60" y="873"/>
                </a:lnTo>
                <a:lnTo>
                  <a:pt x="0" y="753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6" name="Freeform 416"/>
          <p:cNvSpPr>
            <a:spLocks noChangeArrowheads="1"/>
          </p:cNvSpPr>
          <p:nvPr/>
        </p:nvSpPr>
        <p:spPr bwMode="auto">
          <a:xfrm>
            <a:off x="5607838" y="2243403"/>
            <a:ext cx="20509" cy="49807"/>
          </a:xfrm>
          <a:custGeom>
            <a:avLst/>
            <a:gdLst>
              <a:gd name="T0" fmla="*/ 59 w 60"/>
              <a:gd name="T1" fmla="*/ 0 h 151"/>
              <a:gd name="T2" fmla="*/ 0 w 60"/>
              <a:gd name="T3" fmla="*/ 0 h 151"/>
              <a:gd name="T4" fmla="*/ 0 w 60"/>
              <a:gd name="T5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151">
                <a:moveTo>
                  <a:pt x="59" y="0"/>
                </a:moveTo>
                <a:lnTo>
                  <a:pt x="0" y="0"/>
                </a:lnTo>
                <a:lnTo>
                  <a:pt x="0" y="15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7" name="Freeform 417"/>
          <p:cNvSpPr>
            <a:spLocks noChangeArrowheads="1"/>
          </p:cNvSpPr>
          <p:nvPr/>
        </p:nvSpPr>
        <p:spPr bwMode="auto">
          <a:xfrm>
            <a:off x="2166763" y="2882104"/>
            <a:ext cx="310561" cy="249035"/>
          </a:xfrm>
          <a:custGeom>
            <a:avLst/>
            <a:gdLst>
              <a:gd name="T0" fmla="*/ 934 w 935"/>
              <a:gd name="T1" fmla="*/ 747 h 748"/>
              <a:gd name="T2" fmla="*/ 0 w 935"/>
              <a:gd name="T3" fmla="*/ 747 h 748"/>
              <a:gd name="T4" fmla="*/ 0 w 935"/>
              <a:gd name="T5" fmla="*/ 0 h 748"/>
              <a:gd name="T6" fmla="*/ 934 w 935"/>
              <a:gd name="T7" fmla="*/ 0 h 748"/>
              <a:gd name="T8" fmla="*/ 934 w 935"/>
              <a:gd name="T9" fmla="*/ 747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5" h="748">
                <a:moveTo>
                  <a:pt x="934" y="747"/>
                </a:moveTo>
                <a:lnTo>
                  <a:pt x="0" y="747"/>
                </a:lnTo>
                <a:lnTo>
                  <a:pt x="0" y="0"/>
                </a:lnTo>
                <a:lnTo>
                  <a:pt x="934" y="0"/>
                </a:lnTo>
                <a:lnTo>
                  <a:pt x="934" y="74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8" name="Line 418"/>
          <p:cNvSpPr>
            <a:spLocks noChangeShapeType="1"/>
          </p:cNvSpPr>
          <p:nvPr/>
        </p:nvSpPr>
        <p:spPr bwMode="auto">
          <a:xfrm>
            <a:off x="2166763" y="2923121"/>
            <a:ext cx="31056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39" name="Line 419"/>
          <p:cNvSpPr>
            <a:spLocks noChangeShapeType="1"/>
          </p:cNvSpPr>
          <p:nvPr/>
        </p:nvSpPr>
        <p:spPr bwMode="auto">
          <a:xfrm flipH="1">
            <a:off x="2188737" y="2902613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0" name="Line 420"/>
          <p:cNvSpPr>
            <a:spLocks noChangeShapeType="1"/>
          </p:cNvSpPr>
          <p:nvPr/>
        </p:nvSpPr>
        <p:spPr bwMode="auto">
          <a:xfrm flipH="1">
            <a:off x="2229755" y="2902613"/>
            <a:ext cx="2197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1" name="Line 421"/>
          <p:cNvSpPr>
            <a:spLocks noChangeShapeType="1"/>
          </p:cNvSpPr>
          <p:nvPr/>
        </p:nvSpPr>
        <p:spPr bwMode="auto">
          <a:xfrm flipH="1">
            <a:off x="2269307" y="2902613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2" name="Freeform 422"/>
          <p:cNvSpPr>
            <a:spLocks noChangeArrowheads="1"/>
          </p:cNvSpPr>
          <p:nvPr/>
        </p:nvSpPr>
        <p:spPr bwMode="auto">
          <a:xfrm>
            <a:off x="2803999" y="2882104"/>
            <a:ext cx="310561" cy="249035"/>
          </a:xfrm>
          <a:custGeom>
            <a:avLst/>
            <a:gdLst>
              <a:gd name="T0" fmla="*/ 933 w 934"/>
              <a:gd name="T1" fmla="*/ 747 h 748"/>
              <a:gd name="T2" fmla="*/ 0 w 934"/>
              <a:gd name="T3" fmla="*/ 747 h 748"/>
              <a:gd name="T4" fmla="*/ 0 w 934"/>
              <a:gd name="T5" fmla="*/ 0 h 748"/>
              <a:gd name="T6" fmla="*/ 933 w 934"/>
              <a:gd name="T7" fmla="*/ 0 h 748"/>
              <a:gd name="T8" fmla="*/ 933 w 934"/>
              <a:gd name="T9" fmla="*/ 747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4" h="748">
                <a:moveTo>
                  <a:pt x="933" y="747"/>
                </a:moveTo>
                <a:lnTo>
                  <a:pt x="0" y="747"/>
                </a:lnTo>
                <a:lnTo>
                  <a:pt x="0" y="0"/>
                </a:lnTo>
                <a:lnTo>
                  <a:pt x="933" y="0"/>
                </a:lnTo>
                <a:lnTo>
                  <a:pt x="933" y="74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3" name="Line 423"/>
          <p:cNvSpPr>
            <a:spLocks noChangeShapeType="1"/>
          </p:cNvSpPr>
          <p:nvPr/>
        </p:nvSpPr>
        <p:spPr bwMode="auto">
          <a:xfrm>
            <a:off x="2803999" y="2923121"/>
            <a:ext cx="31056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4" name="Line 424"/>
          <p:cNvSpPr>
            <a:spLocks noChangeShapeType="1"/>
          </p:cNvSpPr>
          <p:nvPr/>
        </p:nvSpPr>
        <p:spPr bwMode="auto">
          <a:xfrm flipH="1">
            <a:off x="2827438" y="2902613"/>
            <a:ext cx="2490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5" name="Line 425"/>
          <p:cNvSpPr>
            <a:spLocks noChangeShapeType="1"/>
          </p:cNvSpPr>
          <p:nvPr/>
        </p:nvSpPr>
        <p:spPr bwMode="auto">
          <a:xfrm flipH="1">
            <a:off x="2869920" y="2902613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6" name="Line 426"/>
          <p:cNvSpPr>
            <a:spLocks noChangeShapeType="1"/>
          </p:cNvSpPr>
          <p:nvPr/>
        </p:nvSpPr>
        <p:spPr bwMode="auto">
          <a:xfrm flipH="1">
            <a:off x="2908007" y="2902613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7" name="Line 427"/>
          <p:cNvSpPr>
            <a:spLocks noChangeShapeType="1"/>
          </p:cNvSpPr>
          <p:nvPr/>
        </p:nvSpPr>
        <p:spPr bwMode="auto">
          <a:xfrm>
            <a:off x="2828903" y="2971462"/>
            <a:ext cx="13623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8" name="Line 428"/>
          <p:cNvSpPr>
            <a:spLocks noChangeShapeType="1"/>
          </p:cNvSpPr>
          <p:nvPr/>
        </p:nvSpPr>
        <p:spPr bwMode="auto">
          <a:xfrm>
            <a:off x="2828903" y="3011016"/>
            <a:ext cx="136237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49" name="Line 429"/>
          <p:cNvSpPr>
            <a:spLocks noChangeShapeType="1"/>
          </p:cNvSpPr>
          <p:nvPr/>
        </p:nvSpPr>
        <p:spPr bwMode="auto">
          <a:xfrm>
            <a:off x="2828903" y="3052033"/>
            <a:ext cx="136237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0" name="Freeform 430"/>
          <p:cNvSpPr>
            <a:spLocks noChangeArrowheads="1"/>
          </p:cNvSpPr>
          <p:nvPr/>
        </p:nvSpPr>
        <p:spPr bwMode="auto">
          <a:xfrm>
            <a:off x="2990042" y="2971463"/>
            <a:ext cx="93754" cy="79105"/>
          </a:xfrm>
          <a:custGeom>
            <a:avLst/>
            <a:gdLst>
              <a:gd name="T0" fmla="*/ 283 w 284"/>
              <a:gd name="T1" fmla="*/ 239 h 240"/>
              <a:gd name="T2" fmla="*/ 0 w 284"/>
              <a:gd name="T3" fmla="*/ 239 h 240"/>
              <a:gd name="T4" fmla="*/ 0 w 284"/>
              <a:gd name="T5" fmla="*/ 0 h 240"/>
              <a:gd name="T6" fmla="*/ 283 w 284"/>
              <a:gd name="T7" fmla="*/ 0 h 240"/>
              <a:gd name="T8" fmla="*/ 283 w 284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240">
                <a:moveTo>
                  <a:pt x="283" y="239"/>
                </a:moveTo>
                <a:lnTo>
                  <a:pt x="0" y="239"/>
                </a:lnTo>
                <a:lnTo>
                  <a:pt x="0" y="0"/>
                </a:lnTo>
                <a:lnTo>
                  <a:pt x="283" y="0"/>
                </a:lnTo>
                <a:lnTo>
                  <a:pt x="283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1" name="Freeform 431"/>
          <p:cNvSpPr>
            <a:spLocks noChangeArrowheads="1"/>
          </p:cNvSpPr>
          <p:nvPr/>
        </p:nvSpPr>
        <p:spPr bwMode="auto">
          <a:xfrm>
            <a:off x="889362" y="3535454"/>
            <a:ext cx="310561" cy="221201"/>
          </a:xfrm>
          <a:custGeom>
            <a:avLst/>
            <a:gdLst>
              <a:gd name="T0" fmla="*/ 933 w 934"/>
              <a:gd name="T1" fmla="*/ 120 h 666"/>
              <a:gd name="T2" fmla="*/ 933 w 934"/>
              <a:gd name="T3" fmla="*/ 665 h 666"/>
              <a:gd name="T4" fmla="*/ 0 w 934"/>
              <a:gd name="T5" fmla="*/ 665 h 666"/>
              <a:gd name="T6" fmla="*/ 0 w 934"/>
              <a:gd name="T7" fmla="*/ 0 h 666"/>
              <a:gd name="T8" fmla="*/ 314 w 934"/>
              <a:gd name="T9" fmla="*/ 0 h 666"/>
              <a:gd name="T10" fmla="*/ 433 w 934"/>
              <a:gd name="T11" fmla="*/ 120 h 666"/>
              <a:gd name="T12" fmla="*/ 933 w 934"/>
              <a:gd name="T13" fmla="*/ 12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4" h="666">
                <a:moveTo>
                  <a:pt x="933" y="120"/>
                </a:moveTo>
                <a:lnTo>
                  <a:pt x="933" y="665"/>
                </a:lnTo>
                <a:lnTo>
                  <a:pt x="0" y="665"/>
                </a:lnTo>
                <a:lnTo>
                  <a:pt x="0" y="0"/>
                </a:lnTo>
                <a:lnTo>
                  <a:pt x="314" y="0"/>
                </a:lnTo>
                <a:lnTo>
                  <a:pt x="433" y="120"/>
                </a:lnTo>
                <a:lnTo>
                  <a:pt x="933" y="12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2" name="Freeform 432"/>
          <p:cNvSpPr>
            <a:spLocks noChangeArrowheads="1"/>
          </p:cNvSpPr>
          <p:nvPr/>
        </p:nvSpPr>
        <p:spPr bwMode="auto">
          <a:xfrm>
            <a:off x="1526597" y="3560357"/>
            <a:ext cx="275404" cy="196298"/>
          </a:xfrm>
          <a:custGeom>
            <a:avLst/>
            <a:gdLst>
              <a:gd name="T0" fmla="*/ 828 w 829"/>
              <a:gd name="T1" fmla="*/ 105 h 591"/>
              <a:gd name="T2" fmla="*/ 828 w 829"/>
              <a:gd name="T3" fmla="*/ 590 h 591"/>
              <a:gd name="T4" fmla="*/ 0 w 829"/>
              <a:gd name="T5" fmla="*/ 590 h 591"/>
              <a:gd name="T6" fmla="*/ 0 w 829"/>
              <a:gd name="T7" fmla="*/ 0 h 591"/>
              <a:gd name="T8" fmla="*/ 284 w 829"/>
              <a:gd name="T9" fmla="*/ 0 h 591"/>
              <a:gd name="T10" fmla="*/ 388 w 829"/>
              <a:gd name="T11" fmla="*/ 105 h 591"/>
              <a:gd name="T12" fmla="*/ 828 w 829"/>
              <a:gd name="T13" fmla="*/ 105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9" h="591">
                <a:moveTo>
                  <a:pt x="828" y="105"/>
                </a:moveTo>
                <a:lnTo>
                  <a:pt x="828" y="590"/>
                </a:lnTo>
                <a:lnTo>
                  <a:pt x="0" y="590"/>
                </a:lnTo>
                <a:lnTo>
                  <a:pt x="0" y="0"/>
                </a:lnTo>
                <a:lnTo>
                  <a:pt x="284" y="0"/>
                </a:lnTo>
                <a:lnTo>
                  <a:pt x="388" y="105"/>
                </a:lnTo>
                <a:lnTo>
                  <a:pt x="828" y="10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3" name="Freeform 433"/>
          <p:cNvSpPr>
            <a:spLocks noChangeArrowheads="1"/>
          </p:cNvSpPr>
          <p:nvPr/>
        </p:nvSpPr>
        <p:spPr bwMode="auto">
          <a:xfrm>
            <a:off x="1561756" y="3520805"/>
            <a:ext cx="275404" cy="196298"/>
          </a:xfrm>
          <a:custGeom>
            <a:avLst/>
            <a:gdLst>
              <a:gd name="T0" fmla="*/ 0 w 830"/>
              <a:gd name="T1" fmla="*/ 89 h 590"/>
              <a:gd name="T2" fmla="*/ 0 w 830"/>
              <a:gd name="T3" fmla="*/ 0 h 590"/>
              <a:gd name="T4" fmla="*/ 284 w 830"/>
              <a:gd name="T5" fmla="*/ 0 h 590"/>
              <a:gd name="T6" fmla="*/ 389 w 830"/>
              <a:gd name="T7" fmla="*/ 104 h 590"/>
              <a:gd name="T8" fmla="*/ 829 w 830"/>
              <a:gd name="T9" fmla="*/ 104 h 590"/>
              <a:gd name="T10" fmla="*/ 829 w 830"/>
              <a:gd name="T11" fmla="*/ 589 h 590"/>
              <a:gd name="T12" fmla="*/ 754 w 830"/>
              <a:gd name="T13" fmla="*/ 589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0" h="590">
                <a:moveTo>
                  <a:pt x="0" y="89"/>
                </a:moveTo>
                <a:lnTo>
                  <a:pt x="0" y="0"/>
                </a:lnTo>
                <a:lnTo>
                  <a:pt x="284" y="0"/>
                </a:lnTo>
                <a:lnTo>
                  <a:pt x="389" y="104"/>
                </a:lnTo>
                <a:lnTo>
                  <a:pt x="829" y="104"/>
                </a:lnTo>
                <a:lnTo>
                  <a:pt x="829" y="589"/>
                </a:lnTo>
                <a:lnTo>
                  <a:pt x="754" y="58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4" name="Freeform 434"/>
          <p:cNvSpPr>
            <a:spLocks noChangeArrowheads="1"/>
          </p:cNvSpPr>
          <p:nvPr/>
        </p:nvSpPr>
        <p:spPr bwMode="auto">
          <a:xfrm>
            <a:off x="2166763" y="3510549"/>
            <a:ext cx="310561" cy="271009"/>
          </a:xfrm>
          <a:custGeom>
            <a:avLst/>
            <a:gdLst>
              <a:gd name="T0" fmla="*/ 463 w 935"/>
              <a:gd name="T1" fmla="*/ 634 h 814"/>
              <a:gd name="T2" fmla="*/ 934 w 935"/>
              <a:gd name="T3" fmla="*/ 634 h 814"/>
              <a:gd name="T4" fmla="*/ 934 w 935"/>
              <a:gd name="T5" fmla="*/ 0 h 814"/>
              <a:gd name="T6" fmla="*/ 0 w 935"/>
              <a:gd name="T7" fmla="*/ 0 h 814"/>
              <a:gd name="T8" fmla="*/ 0 w 935"/>
              <a:gd name="T9" fmla="*/ 634 h 814"/>
              <a:gd name="T10" fmla="*/ 254 w 935"/>
              <a:gd name="T11" fmla="*/ 634 h 814"/>
              <a:gd name="T12" fmla="*/ 254 w 935"/>
              <a:gd name="T13" fmla="*/ 813 h 814"/>
              <a:gd name="T14" fmla="*/ 463 w 935"/>
              <a:gd name="T15" fmla="*/ 634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5" h="814">
                <a:moveTo>
                  <a:pt x="463" y="634"/>
                </a:moveTo>
                <a:lnTo>
                  <a:pt x="934" y="634"/>
                </a:lnTo>
                <a:lnTo>
                  <a:pt x="934" y="0"/>
                </a:lnTo>
                <a:lnTo>
                  <a:pt x="0" y="0"/>
                </a:lnTo>
                <a:lnTo>
                  <a:pt x="0" y="634"/>
                </a:lnTo>
                <a:lnTo>
                  <a:pt x="254" y="634"/>
                </a:lnTo>
                <a:lnTo>
                  <a:pt x="254" y="813"/>
                </a:lnTo>
                <a:lnTo>
                  <a:pt x="463" y="63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5" name="Freeform 435"/>
          <p:cNvSpPr>
            <a:spLocks noChangeArrowheads="1"/>
          </p:cNvSpPr>
          <p:nvPr/>
        </p:nvSpPr>
        <p:spPr bwMode="auto">
          <a:xfrm>
            <a:off x="2804000" y="3539848"/>
            <a:ext cx="271008" cy="243175"/>
          </a:xfrm>
          <a:custGeom>
            <a:avLst/>
            <a:gdLst>
              <a:gd name="T0" fmla="*/ 381 w 815"/>
              <a:gd name="T1" fmla="*/ 575 h 733"/>
              <a:gd name="T2" fmla="*/ 814 w 815"/>
              <a:gd name="T3" fmla="*/ 575 h 733"/>
              <a:gd name="T4" fmla="*/ 814 w 815"/>
              <a:gd name="T5" fmla="*/ 0 h 733"/>
              <a:gd name="T6" fmla="*/ 0 w 815"/>
              <a:gd name="T7" fmla="*/ 0 h 733"/>
              <a:gd name="T8" fmla="*/ 0 w 815"/>
              <a:gd name="T9" fmla="*/ 575 h 733"/>
              <a:gd name="T10" fmla="*/ 202 w 815"/>
              <a:gd name="T11" fmla="*/ 575 h 733"/>
              <a:gd name="T12" fmla="*/ 202 w 815"/>
              <a:gd name="T13" fmla="*/ 732 h 733"/>
              <a:gd name="T14" fmla="*/ 381 w 815"/>
              <a:gd name="T15" fmla="*/ 575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5" h="733">
                <a:moveTo>
                  <a:pt x="381" y="575"/>
                </a:moveTo>
                <a:lnTo>
                  <a:pt x="814" y="575"/>
                </a:lnTo>
                <a:lnTo>
                  <a:pt x="814" y="0"/>
                </a:lnTo>
                <a:lnTo>
                  <a:pt x="0" y="0"/>
                </a:lnTo>
                <a:lnTo>
                  <a:pt x="0" y="575"/>
                </a:lnTo>
                <a:lnTo>
                  <a:pt x="202" y="575"/>
                </a:lnTo>
                <a:lnTo>
                  <a:pt x="202" y="732"/>
                </a:lnTo>
                <a:lnTo>
                  <a:pt x="381" y="57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6" name="Freeform 436"/>
          <p:cNvSpPr>
            <a:spLocks noChangeArrowheads="1"/>
          </p:cNvSpPr>
          <p:nvPr/>
        </p:nvSpPr>
        <p:spPr bwMode="auto">
          <a:xfrm>
            <a:off x="2846482" y="3500295"/>
            <a:ext cx="268079" cy="191903"/>
          </a:xfrm>
          <a:custGeom>
            <a:avLst/>
            <a:gdLst>
              <a:gd name="T0" fmla="*/ 716 w 807"/>
              <a:gd name="T1" fmla="*/ 575 h 576"/>
              <a:gd name="T2" fmla="*/ 806 w 807"/>
              <a:gd name="T3" fmla="*/ 575 h 576"/>
              <a:gd name="T4" fmla="*/ 806 w 807"/>
              <a:gd name="T5" fmla="*/ 0 h 576"/>
              <a:gd name="T6" fmla="*/ 0 w 807"/>
              <a:gd name="T7" fmla="*/ 0 h 576"/>
              <a:gd name="T8" fmla="*/ 0 w 807"/>
              <a:gd name="T9" fmla="*/ 9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7" h="576">
                <a:moveTo>
                  <a:pt x="716" y="575"/>
                </a:moveTo>
                <a:lnTo>
                  <a:pt x="806" y="575"/>
                </a:lnTo>
                <a:lnTo>
                  <a:pt x="806" y="0"/>
                </a:lnTo>
                <a:lnTo>
                  <a:pt x="0" y="0"/>
                </a:lnTo>
                <a:lnTo>
                  <a:pt x="0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7" name="Line 437"/>
          <p:cNvSpPr>
            <a:spLocks noChangeShapeType="1"/>
          </p:cNvSpPr>
          <p:nvPr/>
        </p:nvSpPr>
        <p:spPr bwMode="auto">
          <a:xfrm>
            <a:off x="3469069" y="2971462"/>
            <a:ext cx="260755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8" name="Line 438"/>
          <p:cNvSpPr>
            <a:spLocks noChangeShapeType="1"/>
          </p:cNvSpPr>
          <p:nvPr/>
        </p:nvSpPr>
        <p:spPr bwMode="auto">
          <a:xfrm>
            <a:off x="3469069" y="3011016"/>
            <a:ext cx="260755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59" name="Line 439"/>
          <p:cNvSpPr>
            <a:spLocks noChangeShapeType="1"/>
          </p:cNvSpPr>
          <p:nvPr/>
        </p:nvSpPr>
        <p:spPr bwMode="auto">
          <a:xfrm>
            <a:off x="3469069" y="3052033"/>
            <a:ext cx="260755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0" name="Freeform 440"/>
          <p:cNvSpPr>
            <a:spLocks noChangeArrowheads="1"/>
          </p:cNvSpPr>
          <p:nvPr/>
        </p:nvSpPr>
        <p:spPr bwMode="auto">
          <a:xfrm>
            <a:off x="3444164" y="2882104"/>
            <a:ext cx="310561" cy="249035"/>
          </a:xfrm>
          <a:custGeom>
            <a:avLst/>
            <a:gdLst>
              <a:gd name="T0" fmla="*/ 933 w 934"/>
              <a:gd name="T1" fmla="*/ 747 h 748"/>
              <a:gd name="T2" fmla="*/ 0 w 934"/>
              <a:gd name="T3" fmla="*/ 747 h 748"/>
              <a:gd name="T4" fmla="*/ 0 w 934"/>
              <a:gd name="T5" fmla="*/ 0 h 748"/>
              <a:gd name="T6" fmla="*/ 933 w 934"/>
              <a:gd name="T7" fmla="*/ 0 h 748"/>
              <a:gd name="T8" fmla="*/ 933 w 934"/>
              <a:gd name="T9" fmla="*/ 747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4" h="748">
                <a:moveTo>
                  <a:pt x="933" y="747"/>
                </a:moveTo>
                <a:lnTo>
                  <a:pt x="0" y="747"/>
                </a:lnTo>
                <a:lnTo>
                  <a:pt x="0" y="0"/>
                </a:lnTo>
                <a:lnTo>
                  <a:pt x="933" y="0"/>
                </a:lnTo>
                <a:lnTo>
                  <a:pt x="933" y="74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1" name="Line 441"/>
          <p:cNvSpPr>
            <a:spLocks noChangeShapeType="1"/>
          </p:cNvSpPr>
          <p:nvPr/>
        </p:nvSpPr>
        <p:spPr bwMode="auto">
          <a:xfrm>
            <a:off x="3444164" y="2923121"/>
            <a:ext cx="31056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2" name="Line 442"/>
          <p:cNvSpPr>
            <a:spLocks noChangeShapeType="1"/>
          </p:cNvSpPr>
          <p:nvPr/>
        </p:nvSpPr>
        <p:spPr bwMode="auto">
          <a:xfrm flipH="1">
            <a:off x="3467604" y="2902613"/>
            <a:ext cx="2197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3" name="Line 443"/>
          <p:cNvSpPr>
            <a:spLocks noChangeShapeType="1"/>
          </p:cNvSpPr>
          <p:nvPr/>
        </p:nvSpPr>
        <p:spPr bwMode="auto">
          <a:xfrm flipH="1">
            <a:off x="3505691" y="2902613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4" name="Line 444"/>
          <p:cNvSpPr>
            <a:spLocks noChangeShapeType="1"/>
          </p:cNvSpPr>
          <p:nvPr/>
        </p:nvSpPr>
        <p:spPr bwMode="auto">
          <a:xfrm flipH="1">
            <a:off x="3545244" y="2902613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5804" name="Group 5803"/>
          <p:cNvGrpSpPr/>
          <p:nvPr/>
        </p:nvGrpSpPr>
        <p:grpSpPr>
          <a:xfrm>
            <a:off x="4128278" y="2849875"/>
            <a:ext cx="218272" cy="310562"/>
            <a:chOff x="8253381" y="5699750"/>
            <a:chExt cx="436543" cy="621124"/>
          </a:xfrm>
        </p:grpSpPr>
        <p:sp>
          <p:nvSpPr>
            <p:cNvPr id="5565" name="Freeform 445"/>
            <p:cNvSpPr>
              <a:spLocks noChangeArrowheads="1"/>
            </p:cNvSpPr>
            <p:nvPr/>
          </p:nvSpPr>
          <p:spPr bwMode="auto">
            <a:xfrm>
              <a:off x="8253381" y="5775927"/>
              <a:ext cx="436543" cy="544947"/>
            </a:xfrm>
            <a:custGeom>
              <a:avLst/>
              <a:gdLst>
                <a:gd name="T0" fmla="*/ 194 w 658"/>
                <a:gd name="T1" fmla="*/ 0 h 822"/>
                <a:gd name="T2" fmla="*/ 0 w 658"/>
                <a:gd name="T3" fmla="*/ 0 h 822"/>
                <a:gd name="T4" fmla="*/ 0 w 658"/>
                <a:gd name="T5" fmla="*/ 821 h 822"/>
                <a:gd name="T6" fmla="*/ 657 w 658"/>
                <a:gd name="T7" fmla="*/ 821 h 822"/>
                <a:gd name="T8" fmla="*/ 657 w 658"/>
                <a:gd name="T9" fmla="*/ 0 h 822"/>
                <a:gd name="T10" fmla="*/ 463 w 658"/>
                <a:gd name="T1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8" h="822">
                  <a:moveTo>
                    <a:pt x="194" y="0"/>
                  </a:moveTo>
                  <a:lnTo>
                    <a:pt x="0" y="0"/>
                  </a:lnTo>
                  <a:lnTo>
                    <a:pt x="0" y="821"/>
                  </a:lnTo>
                  <a:lnTo>
                    <a:pt x="657" y="821"/>
                  </a:lnTo>
                  <a:lnTo>
                    <a:pt x="657" y="0"/>
                  </a:lnTo>
                  <a:lnTo>
                    <a:pt x="463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566" name="Freeform 446"/>
            <p:cNvSpPr>
              <a:spLocks noChangeArrowheads="1"/>
            </p:cNvSpPr>
            <p:nvPr/>
          </p:nvSpPr>
          <p:spPr bwMode="auto">
            <a:xfrm>
              <a:off x="8370574" y="5699750"/>
              <a:ext cx="199228" cy="125982"/>
            </a:xfrm>
            <a:custGeom>
              <a:avLst/>
              <a:gdLst>
                <a:gd name="T0" fmla="*/ 209 w 300"/>
                <a:gd name="T1" fmla="*/ 67 h 188"/>
                <a:gd name="T2" fmla="*/ 209 w 300"/>
                <a:gd name="T3" fmla="*/ 0 h 188"/>
                <a:gd name="T4" fmla="*/ 90 w 300"/>
                <a:gd name="T5" fmla="*/ 0 h 188"/>
                <a:gd name="T6" fmla="*/ 90 w 300"/>
                <a:gd name="T7" fmla="*/ 67 h 188"/>
                <a:gd name="T8" fmla="*/ 30 w 300"/>
                <a:gd name="T9" fmla="*/ 67 h 188"/>
                <a:gd name="T10" fmla="*/ 0 w 300"/>
                <a:gd name="T11" fmla="*/ 187 h 188"/>
                <a:gd name="T12" fmla="*/ 299 w 300"/>
                <a:gd name="T13" fmla="*/ 187 h 188"/>
                <a:gd name="T14" fmla="*/ 269 w 300"/>
                <a:gd name="T15" fmla="*/ 67 h 188"/>
                <a:gd name="T16" fmla="*/ 209 w 300"/>
                <a:gd name="T17" fmla="*/ 67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0" h="188">
                  <a:moveTo>
                    <a:pt x="209" y="67"/>
                  </a:moveTo>
                  <a:lnTo>
                    <a:pt x="209" y="0"/>
                  </a:lnTo>
                  <a:lnTo>
                    <a:pt x="90" y="0"/>
                  </a:lnTo>
                  <a:lnTo>
                    <a:pt x="90" y="67"/>
                  </a:lnTo>
                  <a:lnTo>
                    <a:pt x="30" y="67"/>
                  </a:lnTo>
                  <a:lnTo>
                    <a:pt x="0" y="187"/>
                  </a:lnTo>
                  <a:lnTo>
                    <a:pt x="299" y="187"/>
                  </a:lnTo>
                  <a:lnTo>
                    <a:pt x="269" y="67"/>
                  </a:lnTo>
                  <a:lnTo>
                    <a:pt x="209" y="67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567" name="Line 447"/>
          <p:cNvSpPr>
            <a:spLocks noChangeShapeType="1"/>
          </p:cNvSpPr>
          <p:nvPr/>
        </p:nvSpPr>
        <p:spPr bwMode="auto">
          <a:xfrm>
            <a:off x="4838759" y="2967068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8" name="Line 448"/>
          <p:cNvSpPr>
            <a:spLocks noChangeShapeType="1"/>
          </p:cNvSpPr>
          <p:nvPr/>
        </p:nvSpPr>
        <p:spPr bwMode="auto">
          <a:xfrm>
            <a:off x="4838759" y="3016876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69" name="Line 449"/>
          <p:cNvSpPr>
            <a:spLocks noChangeShapeType="1"/>
          </p:cNvSpPr>
          <p:nvPr/>
        </p:nvSpPr>
        <p:spPr bwMode="auto">
          <a:xfrm>
            <a:off x="4838759" y="3066682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0" name="Line 450"/>
          <p:cNvSpPr>
            <a:spLocks noChangeShapeType="1"/>
          </p:cNvSpPr>
          <p:nvPr/>
        </p:nvSpPr>
        <p:spPr bwMode="auto">
          <a:xfrm>
            <a:off x="4838759" y="3116490"/>
            <a:ext cx="10986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1" name="Line 451"/>
          <p:cNvSpPr>
            <a:spLocks noChangeShapeType="1"/>
          </p:cNvSpPr>
          <p:nvPr/>
        </p:nvSpPr>
        <p:spPr bwMode="auto">
          <a:xfrm flipH="1">
            <a:off x="4797742" y="2967068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2" name="Line 452"/>
          <p:cNvSpPr>
            <a:spLocks noChangeShapeType="1"/>
          </p:cNvSpPr>
          <p:nvPr/>
        </p:nvSpPr>
        <p:spPr bwMode="auto">
          <a:xfrm flipH="1">
            <a:off x="4797742" y="3016876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3" name="Line 453"/>
          <p:cNvSpPr>
            <a:spLocks noChangeShapeType="1"/>
          </p:cNvSpPr>
          <p:nvPr/>
        </p:nvSpPr>
        <p:spPr bwMode="auto">
          <a:xfrm flipH="1">
            <a:off x="4797742" y="3066682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4" name="Line 454"/>
          <p:cNvSpPr>
            <a:spLocks noChangeShapeType="1"/>
          </p:cNvSpPr>
          <p:nvPr/>
        </p:nvSpPr>
        <p:spPr bwMode="auto">
          <a:xfrm flipH="1">
            <a:off x="4797742" y="3116490"/>
            <a:ext cx="23438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5" name="Freeform 455"/>
          <p:cNvSpPr>
            <a:spLocks noChangeArrowheads="1"/>
          </p:cNvSpPr>
          <p:nvPr/>
        </p:nvSpPr>
        <p:spPr bwMode="auto">
          <a:xfrm>
            <a:off x="4765514" y="2887964"/>
            <a:ext cx="221202" cy="272474"/>
          </a:xfrm>
          <a:custGeom>
            <a:avLst/>
            <a:gdLst>
              <a:gd name="T0" fmla="*/ 194 w 665"/>
              <a:gd name="T1" fmla="*/ 0 h 822"/>
              <a:gd name="T2" fmla="*/ 0 w 665"/>
              <a:gd name="T3" fmla="*/ 0 h 822"/>
              <a:gd name="T4" fmla="*/ 0 w 665"/>
              <a:gd name="T5" fmla="*/ 821 h 822"/>
              <a:gd name="T6" fmla="*/ 664 w 665"/>
              <a:gd name="T7" fmla="*/ 821 h 822"/>
              <a:gd name="T8" fmla="*/ 664 w 665"/>
              <a:gd name="T9" fmla="*/ 0 h 822"/>
              <a:gd name="T10" fmla="*/ 462 w 665"/>
              <a:gd name="T11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5" h="822">
                <a:moveTo>
                  <a:pt x="194" y="0"/>
                </a:moveTo>
                <a:lnTo>
                  <a:pt x="0" y="0"/>
                </a:lnTo>
                <a:lnTo>
                  <a:pt x="0" y="821"/>
                </a:lnTo>
                <a:lnTo>
                  <a:pt x="664" y="821"/>
                </a:lnTo>
                <a:lnTo>
                  <a:pt x="664" y="0"/>
                </a:lnTo>
                <a:lnTo>
                  <a:pt x="462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6" name="Freeform 456"/>
          <p:cNvSpPr>
            <a:spLocks noChangeArrowheads="1"/>
          </p:cNvSpPr>
          <p:nvPr/>
        </p:nvSpPr>
        <p:spPr bwMode="auto">
          <a:xfrm>
            <a:off x="4824110" y="2849875"/>
            <a:ext cx="99614" cy="62991"/>
          </a:xfrm>
          <a:custGeom>
            <a:avLst/>
            <a:gdLst>
              <a:gd name="T0" fmla="*/ 209 w 299"/>
              <a:gd name="T1" fmla="*/ 67 h 188"/>
              <a:gd name="T2" fmla="*/ 209 w 299"/>
              <a:gd name="T3" fmla="*/ 0 h 188"/>
              <a:gd name="T4" fmla="*/ 89 w 299"/>
              <a:gd name="T5" fmla="*/ 0 h 188"/>
              <a:gd name="T6" fmla="*/ 89 w 299"/>
              <a:gd name="T7" fmla="*/ 67 h 188"/>
              <a:gd name="T8" fmla="*/ 30 w 299"/>
              <a:gd name="T9" fmla="*/ 67 h 188"/>
              <a:gd name="T10" fmla="*/ 0 w 299"/>
              <a:gd name="T11" fmla="*/ 187 h 188"/>
              <a:gd name="T12" fmla="*/ 298 w 299"/>
              <a:gd name="T13" fmla="*/ 187 h 188"/>
              <a:gd name="T14" fmla="*/ 268 w 299"/>
              <a:gd name="T15" fmla="*/ 67 h 188"/>
              <a:gd name="T16" fmla="*/ 209 w 299"/>
              <a:gd name="T17" fmla="*/ 6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" h="188">
                <a:moveTo>
                  <a:pt x="209" y="67"/>
                </a:moveTo>
                <a:lnTo>
                  <a:pt x="209" y="0"/>
                </a:lnTo>
                <a:lnTo>
                  <a:pt x="89" y="0"/>
                </a:lnTo>
                <a:lnTo>
                  <a:pt x="89" y="67"/>
                </a:lnTo>
                <a:lnTo>
                  <a:pt x="30" y="67"/>
                </a:lnTo>
                <a:lnTo>
                  <a:pt x="0" y="187"/>
                </a:lnTo>
                <a:lnTo>
                  <a:pt x="298" y="187"/>
                </a:lnTo>
                <a:lnTo>
                  <a:pt x="268" y="67"/>
                </a:lnTo>
                <a:lnTo>
                  <a:pt x="209" y="6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7" name="Freeform 457"/>
          <p:cNvSpPr>
            <a:spLocks noChangeArrowheads="1"/>
          </p:cNvSpPr>
          <p:nvPr/>
        </p:nvSpPr>
        <p:spPr bwMode="auto">
          <a:xfrm>
            <a:off x="5399820" y="2849875"/>
            <a:ext cx="228526" cy="310561"/>
          </a:xfrm>
          <a:custGeom>
            <a:avLst/>
            <a:gdLst>
              <a:gd name="T0" fmla="*/ 209 w 688"/>
              <a:gd name="T1" fmla="*/ 0 h 934"/>
              <a:gd name="T2" fmla="*/ 687 w 688"/>
              <a:gd name="T3" fmla="*/ 0 h 934"/>
              <a:gd name="T4" fmla="*/ 687 w 688"/>
              <a:gd name="T5" fmla="*/ 933 h 934"/>
              <a:gd name="T6" fmla="*/ 0 w 688"/>
              <a:gd name="T7" fmla="*/ 933 h 934"/>
              <a:gd name="T8" fmla="*/ 0 w 688"/>
              <a:gd name="T9" fmla="*/ 217 h 934"/>
              <a:gd name="T10" fmla="*/ 209 w 688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8" h="934">
                <a:moveTo>
                  <a:pt x="209" y="0"/>
                </a:moveTo>
                <a:lnTo>
                  <a:pt x="687" y="0"/>
                </a:lnTo>
                <a:lnTo>
                  <a:pt x="687" y="933"/>
                </a:lnTo>
                <a:lnTo>
                  <a:pt x="0" y="933"/>
                </a:lnTo>
                <a:lnTo>
                  <a:pt x="0" y="217"/>
                </a:lnTo>
                <a:lnTo>
                  <a:pt x="20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8" name="Freeform 458"/>
          <p:cNvSpPr>
            <a:spLocks noChangeArrowheads="1"/>
          </p:cNvSpPr>
          <p:nvPr/>
        </p:nvSpPr>
        <p:spPr bwMode="auto">
          <a:xfrm>
            <a:off x="5399820" y="2849875"/>
            <a:ext cx="70316" cy="71780"/>
          </a:xfrm>
          <a:custGeom>
            <a:avLst/>
            <a:gdLst>
              <a:gd name="T0" fmla="*/ 0 w 210"/>
              <a:gd name="T1" fmla="*/ 217 h 218"/>
              <a:gd name="T2" fmla="*/ 209 w 210"/>
              <a:gd name="T3" fmla="*/ 217 h 218"/>
              <a:gd name="T4" fmla="*/ 209 w 210"/>
              <a:gd name="T5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218">
                <a:moveTo>
                  <a:pt x="0" y="217"/>
                </a:moveTo>
                <a:lnTo>
                  <a:pt x="209" y="217"/>
                </a:lnTo>
                <a:lnTo>
                  <a:pt x="20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79" name="Freeform 459"/>
          <p:cNvSpPr>
            <a:spLocks noChangeArrowheads="1"/>
          </p:cNvSpPr>
          <p:nvPr/>
        </p:nvSpPr>
        <p:spPr bwMode="auto">
          <a:xfrm>
            <a:off x="6671363" y="2892357"/>
            <a:ext cx="193368" cy="268079"/>
          </a:xfrm>
          <a:custGeom>
            <a:avLst/>
            <a:gdLst>
              <a:gd name="T0" fmla="*/ 179 w 583"/>
              <a:gd name="T1" fmla="*/ 0 h 807"/>
              <a:gd name="T2" fmla="*/ 582 w 583"/>
              <a:gd name="T3" fmla="*/ 0 h 807"/>
              <a:gd name="T4" fmla="*/ 582 w 583"/>
              <a:gd name="T5" fmla="*/ 806 h 807"/>
              <a:gd name="T6" fmla="*/ 0 w 583"/>
              <a:gd name="T7" fmla="*/ 806 h 807"/>
              <a:gd name="T8" fmla="*/ 0 w 583"/>
              <a:gd name="T9" fmla="*/ 179 h 807"/>
              <a:gd name="T10" fmla="*/ 179 w 583"/>
              <a:gd name="T11" fmla="*/ 0 h 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3" h="807">
                <a:moveTo>
                  <a:pt x="179" y="0"/>
                </a:moveTo>
                <a:lnTo>
                  <a:pt x="582" y="0"/>
                </a:lnTo>
                <a:lnTo>
                  <a:pt x="582" y="806"/>
                </a:lnTo>
                <a:lnTo>
                  <a:pt x="0" y="806"/>
                </a:lnTo>
                <a:lnTo>
                  <a:pt x="0" y="179"/>
                </a:lnTo>
                <a:lnTo>
                  <a:pt x="17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0" name="Freeform 460"/>
          <p:cNvSpPr>
            <a:spLocks noChangeArrowheads="1"/>
          </p:cNvSpPr>
          <p:nvPr/>
        </p:nvSpPr>
        <p:spPr bwMode="auto">
          <a:xfrm>
            <a:off x="6751932" y="2849875"/>
            <a:ext cx="158211" cy="271008"/>
          </a:xfrm>
          <a:custGeom>
            <a:avLst/>
            <a:gdLst>
              <a:gd name="T0" fmla="*/ 0 w 478"/>
              <a:gd name="T1" fmla="*/ 82 h 815"/>
              <a:gd name="T2" fmla="*/ 74 w 478"/>
              <a:gd name="T3" fmla="*/ 0 h 815"/>
              <a:gd name="T4" fmla="*/ 477 w 478"/>
              <a:gd name="T5" fmla="*/ 0 h 815"/>
              <a:gd name="T6" fmla="*/ 477 w 478"/>
              <a:gd name="T7" fmla="*/ 814 h 815"/>
              <a:gd name="T8" fmla="*/ 373 w 478"/>
              <a:gd name="T9" fmla="*/ 81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8" h="815">
                <a:moveTo>
                  <a:pt x="0" y="82"/>
                </a:moveTo>
                <a:lnTo>
                  <a:pt x="74" y="0"/>
                </a:lnTo>
                <a:lnTo>
                  <a:pt x="477" y="0"/>
                </a:lnTo>
                <a:lnTo>
                  <a:pt x="477" y="814"/>
                </a:lnTo>
                <a:lnTo>
                  <a:pt x="373" y="81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1" name="Freeform 461"/>
          <p:cNvSpPr>
            <a:spLocks noChangeArrowheads="1"/>
          </p:cNvSpPr>
          <p:nvPr/>
        </p:nvSpPr>
        <p:spPr bwMode="auto">
          <a:xfrm>
            <a:off x="6671363" y="2892357"/>
            <a:ext cx="60061" cy="60062"/>
          </a:xfrm>
          <a:custGeom>
            <a:avLst/>
            <a:gdLst>
              <a:gd name="T0" fmla="*/ 0 w 180"/>
              <a:gd name="T1" fmla="*/ 179 h 180"/>
              <a:gd name="T2" fmla="*/ 179 w 180"/>
              <a:gd name="T3" fmla="*/ 179 h 180"/>
              <a:gd name="T4" fmla="*/ 179 w 180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" h="180">
                <a:moveTo>
                  <a:pt x="0" y="179"/>
                </a:moveTo>
                <a:lnTo>
                  <a:pt x="179" y="179"/>
                </a:lnTo>
                <a:lnTo>
                  <a:pt x="17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2" name="Freeform 462"/>
          <p:cNvSpPr>
            <a:spLocks noChangeArrowheads="1"/>
          </p:cNvSpPr>
          <p:nvPr/>
        </p:nvSpPr>
        <p:spPr bwMode="auto">
          <a:xfrm>
            <a:off x="6037056" y="2849875"/>
            <a:ext cx="231456" cy="310561"/>
          </a:xfrm>
          <a:custGeom>
            <a:avLst/>
            <a:gdLst>
              <a:gd name="T0" fmla="*/ 209 w 695"/>
              <a:gd name="T1" fmla="*/ 0 h 934"/>
              <a:gd name="T2" fmla="*/ 694 w 695"/>
              <a:gd name="T3" fmla="*/ 0 h 934"/>
              <a:gd name="T4" fmla="*/ 694 w 695"/>
              <a:gd name="T5" fmla="*/ 933 h 934"/>
              <a:gd name="T6" fmla="*/ 0 w 695"/>
              <a:gd name="T7" fmla="*/ 933 h 934"/>
              <a:gd name="T8" fmla="*/ 0 w 695"/>
              <a:gd name="T9" fmla="*/ 217 h 934"/>
              <a:gd name="T10" fmla="*/ 209 w 69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" h="934">
                <a:moveTo>
                  <a:pt x="209" y="0"/>
                </a:moveTo>
                <a:lnTo>
                  <a:pt x="694" y="0"/>
                </a:lnTo>
                <a:lnTo>
                  <a:pt x="694" y="933"/>
                </a:lnTo>
                <a:lnTo>
                  <a:pt x="0" y="933"/>
                </a:lnTo>
                <a:lnTo>
                  <a:pt x="0" y="217"/>
                </a:lnTo>
                <a:lnTo>
                  <a:pt x="20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3" name="Freeform 463"/>
          <p:cNvSpPr>
            <a:spLocks noChangeArrowheads="1"/>
          </p:cNvSpPr>
          <p:nvPr/>
        </p:nvSpPr>
        <p:spPr bwMode="auto">
          <a:xfrm>
            <a:off x="6037055" y="2849875"/>
            <a:ext cx="70316" cy="71780"/>
          </a:xfrm>
          <a:custGeom>
            <a:avLst/>
            <a:gdLst>
              <a:gd name="T0" fmla="*/ 0 w 210"/>
              <a:gd name="T1" fmla="*/ 217 h 218"/>
              <a:gd name="T2" fmla="*/ 209 w 210"/>
              <a:gd name="T3" fmla="*/ 217 h 218"/>
              <a:gd name="T4" fmla="*/ 209 w 210"/>
              <a:gd name="T5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218">
                <a:moveTo>
                  <a:pt x="0" y="217"/>
                </a:moveTo>
                <a:lnTo>
                  <a:pt x="209" y="217"/>
                </a:lnTo>
                <a:lnTo>
                  <a:pt x="20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4" name="Line 464"/>
          <p:cNvSpPr>
            <a:spLocks noChangeShapeType="1"/>
          </p:cNvSpPr>
          <p:nvPr/>
        </p:nvSpPr>
        <p:spPr bwMode="auto">
          <a:xfrm>
            <a:off x="6151319" y="2917262"/>
            <a:ext cx="6885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5" name="Line 465"/>
          <p:cNvSpPr>
            <a:spLocks noChangeShapeType="1"/>
          </p:cNvSpPr>
          <p:nvPr/>
        </p:nvSpPr>
        <p:spPr bwMode="auto">
          <a:xfrm>
            <a:off x="6082468" y="2967068"/>
            <a:ext cx="139166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6" name="Line 466"/>
          <p:cNvSpPr>
            <a:spLocks noChangeShapeType="1"/>
          </p:cNvSpPr>
          <p:nvPr/>
        </p:nvSpPr>
        <p:spPr bwMode="auto">
          <a:xfrm>
            <a:off x="6082468" y="3016876"/>
            <a:ext cx="139166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7" name="Line 467"/>
          <p:cNvSpPr>
            <a:spLocks noChangeShapeType="1"/>
          </p:cNvSpPr>
          <p:nvPr/>
        </p:nvSpPr>
        <p:spPr bwMode="auto">
          <a:xfrm>
            <a:off x="6082468" y="3066682"/>
            <a:ext cx="139166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88" name="Line 468"/>
          <p:cNvSpPr>
            <a:spLocks noChangeShapeType="1"/>
          </p:cNvSpPr>
          <p:nvPr/>
        </p:nvSpPr>
        <p:spPr bwMode="auto">
          <a:xfrm>
            <a:off x="6082468" y="3116490"/>
            <a:ext cx="139166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444164" y="3510549"/>
            <a:ext cx="310561" cy="271009"/>
            <a:chOff x="6885153" y="7021098"/>
            <a:chExt cx="621122" cy="542018"/>
          </a:xfrm>
        </p:grpSpPr>
        <p:sp>
          <p:nvSpPr>
            <p:cNvPr id="5589" name="Line 469"/>
            <p:cNvSpPr>
              <a:spLocks noChangeShapeType="1"/>
            </p:cNvSpPr>
            <p:nvPr/>
          </p:nvSpPr>
          <p:spPr bwMode="auto">
            <a:xfrm>
              <a:off x="6973050" y="7129503"/>
              <a:ext cx="442403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590" name="Line 470"/>
            <p:cNvSpPr>
              <a:spLocks noChangeShapeType="1"/>
            </p:cNvSpPr>
            <p:nvPr/>
          </p:nvSpPr>
          <p:spPr bwMode="auto">
            <a:xfrm>
              <a:off x="6973050" y="7229116"/>
              <a:ext cx="442403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591" name="Line 471"/>
            <p:cNvSpPr>
              <a:spLocks noChangeShapeType="1"/>
            </p:cNvSpPr>
            <p:nvPr/>
          </p:nvSpPr>
          <p:spPr bwMode="auto">
            <a:xfrm>
              <a:off x="6973050" y="7328731"/>
              <a:ext cx="442403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592" name="Freeform 472"/>
            <p:cNvSpPr>
              <a:spLocks noChangeArrowheads="1"/>
            </p:cNvSpPr>
            <p:nvPr/>
          </p:nvSpPr>
          <p:spPr bwMode="auto">
            <a:xfrm>
              <a:off x="6885153" y="7021098"/>
              <a:ext cx="621122" cy="542018"/>
            </a:xfrm>
            <a:custGeom>
              <a:avLst/>
              <a:gdLst>
                <a:gd name="T0" fmla="*/ 463 w 934"/>
                <a:gd name="T1" fmla="*/ 634 h 814"/>
                <a:gd name="T2" fmla="*/ 933 w 934"/>
                <a:gd name="T3" fmla="*/ 634 h 814"/>
                <a:gd name="T4" fmla="*/ 933 w 934"/>
                <a:gd name="T5" fmla="*/ 0 h 814"/>
                <a:gd name="T6" fmla="*/ 0 w 934"/>
                <a:gd name="T7" fmla="*/ 0 h 814"/>
                <a:gd name="T8" fmla="*/ 0 w 934"/>
                <a:gd name="T9" fmla="*/ 634 h 814"/>
                <a:gd name="T10" fmla="*/ 254 w 934"/>
                <a:gd name="T11" fmla="*/ 634 h 814"/>
                <a:gd name="T12" fmla="*/ 254 w 934"/>
                <a:gd name="T13" fmla="*/ 813 h 814"/>
                <a:gd name="T14" fmla="*/ 463 w 934"/>
                <a:gd name="T15" fmla="*/ 63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4" h="814">
                  <a:moveTo>
                    <a:pt x="463" y="634"/>
                  </a:moveTo>
                  <a:lnTo>
                    <a:pt x="933" y="634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634"/>
                  </a:lnTo>
                  <a:lnTo>
                    <a:pt x="254" y="634"/>
                  </a:lnTo>
                  <a:lnTo>
                    <a:pt x="254" y="813"/>
                  </a:lnTo>
                  <a:lnTo>
                    <a:pt x="463" y="634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593" name="Freeform 473"/>
          <p:cNvSpPr>
            <a:spLocks noChangeArrowheads="1"/>
          </p:cNvSpPr>
          <p:nvPr/>
        </p:nvSpPr>
        <p:spPr bwMode="auto">
          <a:xfrm>
            <a:off x="6018013" y="2214105"/>
            <a:ext cx="271008" cy="199228"/>
          </a:xfrm>
          <a:custGeom>
            <a:avLst/>
            <a:gdLst>
              <a:gd name="T0" fmla="*/ 0 w 815"/>
              <a:gd name="T1" fmla="*/ 597 h 598"/>
              <a:gd name="T2" fmla="*/ 90 w 815"/>
              <a:gd name="T3" fmla="*/ 0 h 598"/>
              <a:gd name="T4" fmla="*/ 724 w 815"/>
              <a:gd name="T5" fmla="*/ 0 h 598"/>
              <a:gd name="T6" fmla="*/ 814 w 815"/>
              <a:gd name="T7" fmla="*/ 597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5" h="598">
                <a:moveTo>
                  <a:pt x="0" y="597"/>
                </a:moveTo>
                <a:lnTo>
                  <a:pt x="90" y="0"/>
                </a:lnTo>
                <a:lnTo>
                  <a:pt x="724" y="0"/>
                </a:lnTo>
                <a:lnTo>
                  <a:pt x="814" y="59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4" name="Freeform 474"/>
          <p:cNvSpPr>
            <a:spLocks noChangeArrowheads="1"/>
          </p:cNvSpPr>
          <p:nvPr/>
        </p:nvSpPr>
        <p:spPr bwMode="auto">
          <a:xfrm>
            <a:off x="6018013" y="2411867"/>
            <a:ext cx="271008" cy="111333"/>
          </a:xfrm>
          <a:custGeom>
            <a:avLst/>
            <a:gdLst>
              <a:gd name="T0" fmla="*/ 239 w 815"/>
              <a:gd name="T1" fmla="*/ 0 h 337"/>
              <a:gd name="T2" fmla="*/ 239 w 815"/>
              <a:gd name="T3" fmla="*/ 0 h 337"/>
              <a:gd name="T4" fmla="*/ 403 w 815"/>
              <a:gd name="T5" fmla="*/ 172 h 337"/>
              <a:gd name="T6" fmla="*/ 567 w 815"/>
              <a:gd name="T7" fmla="*/ 0 h 337"/>
              <a:gd name="T8" fmla="*/ 814 w 815"/>
              <a:gd name="T9" fmla="*/ 0 h 337"/>
              <a:gd name="T10" fmla="*/ 814 w 815"/>
              <a:gd name="T11" fmla="*/ 336 h 337"/>
              <a:gd name="T12" fmla="*/ 0 w 815"/>
              <a:gd name="T13" fmla="*/ 336 h 337"/>
              <a:gd name="T14" fmla="*/ 0 w 815"/>
              <a:gd name="T15" fmla="*/ 0 h 337"/>
              <a:gd name="T16" fmla="*/ 239 w 815"/>
              <a:gd name="T17" fmla="*/ 0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5" h="337">
                <a:moveTo>
                  <a:pt x="239" y="0"/>
                </a:moveTo>
                <a:lnTo>
                  <a:pt x="239" y="0"/>
                </a:lnTo>
                <a:cubicBezTo>
                  <a:pt x="239" y="97"/>
                  <a:pt x="313" y="172"/>
                  <a:pt x="403" y="172"/>
                </a:cubicBezTo>
                <a:cubicBezTo>
                  <a:pt x="500" y="172"/>
                  <a:pt x="567" y="97"/>
                  <a:pt x="567" y="0"/>
                </a:cubicBezTo>
                <a:cubicBezTo>
                  <a:pt x="814" y="0"/>
                  <a:pt x="814" y="0"/>
                  <a:pt x="814" y="0"/>
                </a:cubicBezTo>
                <a:cubicBezTo>
                  <a:pt x="814" y="336"/>
                  <a:pt x="814" y="336"/>
                  <a:pt x="814" y="336"/>
                </a:cubicBezTo>
                <a:cubicBezTo>
                  <a:pt x="0" y="336"/>
                  <a:pt x="0" y="336"/>
                  <a:pt x="0" y="336"/>
                </a:cubicBezTo>
                <a:cubicBezTo>
                  <a:pt x="0" y="0"/>
                  <a:pt x="0" y="0"/>
                  <a:pt x="0" y="0"/>
                </a:cubicBezTo>
                <a:lnTo>
                  <a:pt x="23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5" name="Freeform 475"/>
          <p:cNvSpPr>
            <a:spLocks noChangeArrowheads="1"/>
          </p:cNvSpPr>
          <p:nvPr/>
        </p:nvSpPr>
        <p:spPr bwMode="auto">
          <a:xfrm>
            <a:off x="6656713" y="2214105"/>
            <a:ext cx="268078" cy="199228"/>
          </a:xfrm>
          <a:custGeom>
            <a:avLst/>
            <a:gdLst>
              <a:gd name="T0" fmla="*/ 0 w 807"/>
              <a:gd name="T1" fmla="*/ 597 h 598"/>
              <a:gd name="T2" fmla="*/ 89 w 807"/>
              <a:gd name="T3" fmla="*/ 0 h 598"/>
              <a:gd name="T4" fmla="*/ 716 w 807"/>
              <a:gd name="T5" fmla="*/ 0 h 598"/>
              <a:gd name="T6" fmla="*/ 806 w 807"/>
              <a:gd name="T7" fmla="*/ 597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7" h="598">
                <a:moveTo>
                  <a:pt x="0" y="597"/>
                </a:moveTo>
                <a:lnTo>
                  <a:pt x="89" y="0"/>
                </a:lnTo>
                <a:lnTo>
                  <a:pt x="716" y="0"/>
                </a:lnTo>
                <a:lnTo>
                  <a:pt x="806" y="59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6" name="Freeform 476"/>
          <p:cNvSpPr>
            <a:spLocks noChangeArrowheads="1"/>
          </p:cNvSpPr>
          <p:nvPr/>
        </p:nvSpPr>
        <p:spPr bwMode="auto">
          <a:xfrm>
            <a:off x="6656713" y="2411867"/>
            <a:ext cx="268078" cy="111333"/>
          </a:xfrm>
          <a:custGeom>
            <a:avLst/>
            <a:gdLst>
              <a:gd name="T0" fmla="*/ 239 w 807"/>
              <a:gd name="T1" fmla="*/ 0 h 337"/>
              <a:gd name="T2" fmla="*/ 239 w 807"/>
              <a:gd name="T3" fmla="*/ 0 h 337"/>
              <a:gd name="T4" fmla="*/ 403 w 807"/>
              <a:gd name="T5" fmla="*/ 172 h 337"/>
              <a:gd name="T6" fmla="*/ 567 w 807"/>
              <a:gd name="T7" fmla="*/ 0 h 337"/>
              <a:gd name="T8" fmla="*/ 806 w 807"/>
              <a:gd name="T9" fmla="*/ 0 h 337"/>
              <a:gd name="T10" fmla="*/ 806 w 807"/>
              <a:gd name="T11" fmla="*/ 336 h 337"/>
              <a:gd name="T12" fmla="*/ 0 w 807"/>
              <a:gd name="T13" fmla="*/ 336 h 337"/>
              <a:gd name="T14" fmla="*/ 0 w 807"/>
              <a:gd name="T15" fmla="*/ 0 h 337"/>
              <a:gd name="T16" fmla="*/ 239 w 807"/>
              <a:gd name="T17" fmla="*/ 0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7" h="337">
                <a:moveTo>
                  <a:pt x="239" y="0"/>
                </a:moveTo>
                <a:lnTo>
                  <a:pt x="239" y="0"/>
                </a:lnTo>
                <a:cubicBezTo>
                  <a:pt x="239" y="97"/>
                  <a:pt x="313" y="172"/>
                  <a:pt x="403" y="172"/>
                </a:cubicBezTo>
                <a:cubicBezTo>
                  <a:pt x="493" y="172"/>
                  <a:pt x="567" y="97"/>
                  <a:pt x="567" y="0"/>
                </a:cubicBezTo>
                <a:cubicBezTo>
                  <a:pt x="806" y="0"/>
                  <a:pt x="806" y="0"/>
                  <a:pt x="806" y="0"/>
                </a:cubicBezTo>
                <a:cubicBezTo>
                  <a:pt x="806" y="336"/>
                  <a:pt x="806" y="336"/>
                  <a:pt x="806" y="336"/>
                </a:cubicBezTo>
                <a:cubicBezTo>
                  <a:pt x="0" y="336"/>
                  <a:pt x="0" y="336"/>
                  <a:pt x="0" y="336"/>
                </a:cubicBezTo>
                <a:cubicBezTo>
                  <a:pt x="0" y="0"/>
                  <a:pt x="0" y="0"/>
                  <a:pt x="0" y="0"/>
                </a:cubicBezTo>
                <a:lnTo>
                  <a:pt x="23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7" name="Line 477"/>
          <p:cNvSpPr>
            <a:spLocks noChangeShapeType="1"/>
          </p:cNvSpPr>
          <p:nvPr/>
        </p:nvSpPr>
        <p:spPr bwMode="auto">
          <a:xfrm>
            <a:off x="6691871" y="2362059"/>
            <a:ext cx="199228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8" name="Line 478"/>
          <p:cNvSpPr>
            <a:spLocks noChangeShapeType="1"/>
          </p:cNvSpPr>
          <p:nvPr/>
        </p:nvSpPr>
        <p:spPr bwMode="auto">
          <a:xfrm>
            <a:off x="6702125" y="2312253"/>
            <a:ext cx="17871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599" name="Line 479"/>
          <p:cNvSpPr>
            <a:spLocks noChangeShapeType="1"/>
          </p:cNvSpPr>
          <p:nvPr/>
        </p:nvSpPr>
        <p:spPr bwMode="auto">
          <a:xfrm>
            <a:off x="6710914" y="2262446"/>
            <a:ext cx="15821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0" name="Freeform 480"/>
          <p:cNvSpPr>
            <a:spLocks noChangeArrowheads="1"/>
          </p:cNvSpPr>
          <p:nvPr/>
        </p:nvSpPr>
        <p:spPr bwMode="auto">
          <a:xfrm>
            <a:off x="1526598" y="2923121"/>
            <a:ext cx="271008" cy="208017"/>
          </a:xfrm>
          <a:custGeom>
            <a:avLst/>
            <a:gdLst>
              <a:gd name="T0" fmla="*/ 813 w 814"/>
              <a:gd name="T1" fmla="*/ 627 h 628"/>
              <a:gd name="T2" fmla="*/ 0 w 814"/>
              <a:gd name="T3" fmla="*/ 627 h 628"/>
              <a:gd name="T4" fmla="*/ 0 w 814"/>
              <a:gd name="T5" fmla="*/ 0 h 628"/>
              <a:gd name="T6" fmla="*/ 813 w 814"/>
              <a:gd name="T7" fmla="*/ 0 h 628"/>
              <a:gd name="T8" fmla="*/ 813 w 814"/>
              <a:gd name="T9" fmla="*/ 627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4" h="628">
                <a:moveTo>
                  <a:pt x="813" y="627"/>
                </a:moveTo>
                <a:lnTo>
                  <a:pt x="0" y="627"/>
                </a:lnTo>
                <a:lnTo>
                  <a:pt x="0" y="0"/>
                </a:lnTo>
                <a:lnTo>
                  <a:pt x="813" y="0"/>
                </a:lnTo>
                <a:lnTo>
                  <a:pt x="813" y="62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1" name="Freeform 481"/>
          <p:cNvSpPr>
            <a:spLocks noChangeArrowheads="1"/>
          </p:cNvSpPr>
          <p:nvPr/>
        </p:nvSpPr>
        <p:spPr bwMode="auto">
          <a:xfrm>
            <a:off x="1579335" y="2882104"/>
            <a:ext cx="257825" cy="213877"/>
          </a:xfrm>
          <a:custGeom>
            <a:avLst/>
            <a:gdLst>
              <a:gd name="T0" fmla="*/ 0 w 778"/>
              <a:gd name="T1" fmla="*/ 75 h 643"/>
              <a:gd name="T2" fmla="*/ 0 w 778"/>
              <a:gd name="T3" fmla="*/ 0 h 643"/>
              <a:gd name="T4" fmla="*/ 777 w 778"/>
              <a:gd name="T5" fmla="*/ 0 h 643"/>
              <a:gd name="T6" fmla="*/ 777 w 778"/>
              <a:gd name="T7" fmla="*/ 642 h 643"/>
              <a:gd name="T8" fmla="*/ 702 w 778"/>
              <a:gd name="T9" fmla="*/ 642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643">
                <a:moveTo>
                  <a:pt x="0" y="75"/>
                </a:moveTo>
                <a:lnTo>
                  <a:pt x="0" y="0"/>
                </a:lnTo>
                <a:lnTo>
                  <a:pt x="777" y="0"/>
                </a:lnTo>
                <a:lnTo>
                  <a:pt x="777" y="642"/>
                </a:lnTo>
                <a:lnTo>
                  <a:pt x="702" y="642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2" name="Line 482"/>
          <p:cNvSpPr>
            <a:spLocks noChangeShapeType="1"/>
          </p:cNvSpPr>
          <p:nvPr/>
        </p:nvSpPr>
        <p:spPr bwMode="auto">
          <a:xfrm>
            <a:off x="1526597" y="2962673"/>
            <a:ext cx="26954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3" name="Line 483"/>
          <p:cNvSpPr>
            <a:spLocks noChangeShapeType="1"/>
          </p:cNvSpPr>
          <p:nvPr/>
        </p:nvSpPr>
        <p:spPr bwMode="auto">
          <a:xfrm flipH="1">
            <a:off x="1550036" y="2942164"/>
            <a:ext cx="23438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4" name="Line 484"/>
          <p:cNvSpPr>
            <a:spLocks noChangeShapeType="1"/>
          </p:cNvSpPr>
          <p:nvPr/>
        </p:nvSpPr>
        <p:spPr bwMode="auto">
          <a:xfrm flipH="1">
            <a:off x="1591054" y="2942164"/>
            <a:ext cx="23438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5" name="Line 485"/>
          <p:cNvSpPr>
            <a:spLocks noChangeShapeType="1"/>
          </p:cNvSpPr>
          <p:nvPr/>
        </p:nvSpPr>
        <p:spPr bwMode="auto">
          <a:xfrm flipH="1">
            <a:off x="1632071" y="2942164"/>
            <a:ext cx="21973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6" name="Freeform 486"/>
          <p:cNvSpPr>
            <a:spLocks noChangeArrowheads="1"/>
          </p:cNvSpPr>
          <p:nvPr/>
        </p:nvSpPr>
        <p:spPr bwMode="auto">
          <a:xfrm>
            <a:off x="939901" y="2843801"/>
            <a:ext cx="300307" cy="300307"/>
          </a:xfrm>
          <a:custGeom>
            <a:avLst/>
            <a:gdLst>
              <a:gd name="T0" fmla="*/ 448 w 905"/>
              <a:gd name="T1" fmla="*/ 0 h 904"/>
              <a:gd name="T2" fmla="*/ 0 w 905"/>
              <a:gd name="T3" fmla="*/ 455 h 904"/>
              <a:gd name="T4" fmla="*/ 135 w 905"/>
              <a:gd name="T5" fmla="*/ 455 h 904"/>
              <a:gd name="T6" fmla="*/ 135 w 905"/>
              <a:gd name="T7" fmla="*/ 903 h 904"/>
              <a:gd name="T8" fmla="*/ 314 w 905"/>
              <a:gd name="T9" fmla="*/ 903 h 904"/>
              <a:gd name="T10" fmla="*/ 314 w 905"/>
              <a:gd name="T11" fmla="*/ 664 h 904"/>
              <a:gd name="T12" fmla="*/ 553 w 905"/>
              <a:gd name="T13" fmla="*/ 664 h 904"/>
              <a:gd name="T14" fmla="*/ 553 w 905"/>
              <a:gd name="T15" fmla="*/ 903 h 904"/>
              <a:gd name="T16" fmla="*/ 732 w 905"/>
              <a:gd name="T17" fmla="*/ 903 h 904"/>
              <a:gd name="T18" fmla="*/ 732 w 905"/>
              <a:gd name="T19" fmla="*/ 455 h 904"/>
              <a:gd name="T20" fmla="*/ 904 w 905"/>
              <a:gd name="T21" fmla="*/ 455 h 904"/>
              <a:gd name="T22" fmla="*/ 448 w 905"/>
              <a:gd name="T2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05" h="904">
                <a:moveTo>
                  <a:pt x="448" y="0"/>
                </a:moveTo>
                <a:lnTo>
                  <a:pt x="0" y="455"/>
                </a:lnTo>
                <a:lnTo>
                  <a:pt x="135" y="455"/>
                </a:lnTo>
                <a:lnTo>
                  <a:pt x="135" y="903"/>
                </a:lnTo>
                <a:lnTo>
                  <a:pt x="314" y="903"/>
                </a:lnTo>
                <a:lnTo>
                  <a:pt x="314" y="664"/>
                </a:lnTo>
                <a:lnTo>
                  <a:pt x="553" y="664"/>
                </a:lnTo>
                <a:lnTo>
                  <a:pt x="553" y="903"/>
                </a:lnTo>
                <a:lnTo>
                  <a:pt x="732" y="903"/>
                </a:lnTo>
                <a:lnTo>
                  <a:pt x="732" y="455"/>
                </a:lnTo>
                <a:lnTo>
                  <a:pt x="904" y="455"/>
                </a:lnTo>
                <a:lnTo>
                  <a:pt x="448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7" name="Freeform 487"/>
          <p:cNvSpPr>
            <a:spLocks noChangeArrowheads="1"/>
          </p:cNvSpPr>
          <p:nvPr/>
        </p:nvSpPr>
        <p:spPr bwMode="auto">
          <a:xfrm>
            <a:off x="4079935" y="3490041"/>
            <a:ext cx="200694" cy="199228"/>
          </a:xfrm>
          <a:custGeom>
            <a:avLst/>
            <a:gdLst>
              <a:gd name="T0" fmla="*/ 605 w 606"/>
              <a:gd name="T1" fmla="*/ 299 h 598"/>
              <a:gd name="T2" fmla="*/ 605 w 606"/>
              <a:gd name="T3" fmla="*/ 299 h 598"/>
              <a:gd name="T4" fmla="*/ 306 w 606"/>
              <a:gd name="T5" fmla="*/ 597 h 598"/>
              <a:gd name="T6" fmla="*/ 0 w 606"/>
              <a:gd name="T7" fmla="*/ 299 h 598"/>
              <a:gd name="T8" fmla="*/ 306 w 606"/>
              <a:gd name="T9" fmla="*/ 0 h 598"/>
              <a:gd name="T10" fmla="*/ 605 w 606"/>
              <a:gd name="T11" fmla="*/ 299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6" h="598">
                <a:moveTo>
                  <a:pt x="605" y="299"/>
                </a:moveTo>
                <a:lnTo>
                  <a:pt x="605" y="299"/>
                </a:lnTo>
                <a:cubicBezTo>
                  <a:pt x="605" y="463"/>
                  <a:pt x="470" y="597"/>
                  <a:pt x="306" y="597"/>
                </a:cubicBezTo>
                <a:cubicBezTo>
                  <a:pt x="135" y="597"/>
                  <a:pt x="0" y="463"/>
                  <a:pt x="0" y="299"/>
                </a:cubicBezTo>
                <a:cubicBezTo>
                  <a:pt x="0" y="134"/>
                  <a:pt x="135" y="0"/>
                  <a:pt x="306" y="0"/>
                </a:cubicBezTo>
                <a:cubicBezTo>
                  <a:pt x="470" y="0"/>
                  <a:pt x="605" y="134"/>
                  <a:pt x="605" y="29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8" name="Line 488"/>
          <p:cNvSpPr>
            <a:spLocks noChangeShapeType="1"/>
          </p:cNvSpPr>
          <p:nvPr/>
        </p:nvSpPr>
        <p:spPr bwMode="auto">
          <a:xfrm>
            <a:off x="4251330" y="3658506"/>
            <a:ext cx="29299" cy="2929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09" name="Freeform 489"/>
          <p:cNvSpPr>
            <a:spLocks noChangeArrowheads="1"/>
          </p:cNvSpPr>
          <p:nvPr/>
        </p:nvSpPr>
        <p:spPr bwMode="auto">
          <a:xfrm>
            <a:off x="4265980" y="3673155"/>
            <a:ext cx="124517" cy="127447"/>
          </a:xfrm>
          <a:custGeom>
            <a:avLst/>
            <a:gdLst>
              <a:gd name="T0" fmla="*/ 0 w 374"/>
              <a:gd name="T1" fmla="*/ 90 h 382"/>
              <a:gd name="T2" fmla="*/ 90 w 374"/>
              <a:gd name="T3" fmla="*/ 0 h 382"/>
              <a:gd name="T4" fmla="*/ 373 w 374"/>
              <a:gd name="T5" fmla="*/ 292 h 382"/>
              <a:gd name="T6" fmla="*/ 284 w 374"/>
              <a:gd name="T7" fmla="*/ 381 h 382"/>
              <a:gd name="T8" fmla="*/ 0 w 374"/>
              <a:gd name="T9" fmla="*/ 9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382">
                <a:moveTo>
                  <a:pt x="0" y="90"/>
                </a:moveTo>
                <a:lnTo>
                  <a:pt x="90" y="0"/>
                </a:lnTo>
                <a:lnTo>
                  <a:pt x="373" y="292"/>
                </a:lnTo>
                <a:lnTo>
                  <a:pt x="284" y="381"/>
                </a:lnTo>
                <a:lnTo>
                  <a:pt x="0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0" name="Line 490"/>
          <p:cNvSpPr>
            <a:spLocks noChangeShapeType="1"/>
          </p:cNvSpPr>
          <p:nvPr/>
        </p:nvSpPr>
        <p:spPr bwMode="auto">
          <a:xfrm>
            <a:off x="4774303" y="3589655"/>
            <a:ext cx="8936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1" name="Freeform 491"/>
          <p:cNvSpPr>
            <a:spLocks noChangeArrowheads="1"/>
          </p:cNvSpPr>
          <p:nvPr/>
        </p:nvSpPr>
        <p:spPr bwMode="auto">
          <a:xfrm>
            <a:off x="4720102" y="3490041"/>
            <a:ext cx="199228" cy="199228"/>
          </a:xfrm>
          <a:custGeom>
            <a:avLst/>
            <a:gdLst>
              <a:gd name="T0" fmla="*/ 597 w 598"/>
              <a:gd name="T1" fmla="*/ 299 h 598"/>
              <a:gd name="T2" fmla="*/ 597 w 598"/>
              <a:gd name="T3" fmla="*/ 299 h 598"/>
              <a:gd name="T4" fmla="*/ 299 w 598"/>
              <a:gd name="T5" fmla="*/ 597 h 598"/>
              <a:gd name="T6" fmla="*/ 0 w 598"/>
              <a:gd name="T7" fmla="*/ 299 h 598"/>
              <a:gd name="T8" fmla="*/ 299 w 598"/>
              <a:gd name="T9" fmla="*/ 0 h 598"/>
              <a:gd name="T10" fmla="*/ 597 w 598"/>
              <a:gd name="T11" fmla="*/ 299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8" h="598">
                <a:moveTo>
                  <a:pt x="597" y="299"/>
                </a:moveTo>
                <a:lnTo>
                  <a:pt x="597" y="299"/>
                </a:lnTo>
                <a:cubicBezTo>
                  <a:pt x="597" y="463"/>
                  <a:pt x="463" y="597"/>
                  <a:pt x="299" y="597"/>
                </a:cubicBezTo>
                <a:cubicBezTo>
                  <a:pt x="135" y="597"/>
                  <a:pt x="0" y="463"/>
                  <a:pt x="0" y="299"/>
                </a:cubicBezTo>
                <a:cubicBezTo>
                  <a:pt x="0" y="134"/>
                  <a:pt x="135" y="0"/>
                  <a:pt x="299" y="0"/>
                </a:cubicBezTo>
                <a:cubicBezTo>
                  <a:pt x="463" y="0"/>
                  <a:pt x="597" y="134"/>
                  <a:pt x="597" y="29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2" name="Line 492"/>
          <p:cNvSpPr>
            <a:spLocks noChangeShapeType="1"/>
          </p:cNvSpPr>
          <p:nvPr/>
        </p:nvSpPr>
        <p:spPr bwMode="auto">
          <a:xfrm>
            <a:off x="4888566" y="3658506"/>
            <a:ext cx="29299" cy="2929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3" name="Freeform 493"/>
          <p:cNvSpPr>
            <a:spLocks noChangeArrowheads="1"/>
          </p:cNvSpPr>
          <p:nvPr/>
        </p:nvSpPr>
        <p:spPr bwMode="auto">
          <a:xfrm>
            <a:off x="4904681" y="3673155"/>
            <a:ext cx="125982" cy="127447"/>
          </a:xfrm>
          <a:custGeom>
            <a:avLst/>
            <a:gdLst>
              <a:gd name="T0" fmla="*/ 0 w 381"/>
              <a:gd name="T1" fmla="*/ 90 h 382"/>
              <a:gd name="T2" fmla="*/ 89 w 381"/>
              <a:gd name="T3" fmla="*/ 0 h 382"/>
              <a:gd name="T4" fmla="*/ 380 w 381"/>
              <a:gd name="T5" fmla="*/ 292 h 382"/>
              <a:gd name="T6" fmla="*/ 291 w 381"/>
              <a:gd name="T7" fmla="*/ 381 h 382"/>
              <a:gd name="T8" fmla="*/ 0 w 381"/>
              <a:gd name="T9" fmla="*/ 9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382">
                <a:moveTo>
                  <a:pt x="0" y="90"/>
                </a:moveTo>
                <a:lnTo>
                  <a:pt x="89" y="0"/>
                </a:lnTo>
                <a:lnTo>
                  <a:pt x="380" y="292"/>
                </a:lnTo>
                <a:lnTo>
                  <a:pt x="291" y="381"/>
                </a:lnTo>
                <a:lnTo>
                  <a:pt x="0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4" name="Line 494"/>
          <p:cNvSpPr>
            <a:spLocks noChangeShapeType="1"/>
          </p:cNvSpPr>
          <p:nvPr/>
        </p:nvSpPr>
        <p:spPr bwMode="auto">
          <a:xfrm>
            <a:off x="5414469" y="3589655"/>
            <a:ext cx="89360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5" name="Line 495"/>
          <p:cNvSpPr>
            <a:spLocks noChangeShapeType="1"/>
          </p:cNvSpPr>
          <p:nvPr/>
        </p:nvSpPr>
        <p:spPr bwMode="auto">
          <a:xfrm>
            <a:off x="5459881" y="3544243"/>
            <a:ext cx="1466" cy="8936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6" name="Freeform 496"/>
          <p:cNvSpPr>
            <a:spLocks noChangeArrowheads="1"/>
          </p:cNvSpPr>
          <p:nvPr/>
        </p:nvSpPr>
        <p:spPr bwMode="auto">
          <a:xfrm>
            <a:off x="5357337" y="3490041"/>
            <a:ext cx="200694" cy="199228"/>
          </a:xfrm>
          <a:custGeom>
            <a:avLst/>
            <a:gdLst>
              <a:gd name="T0" fmla="*/ 605 w 606"/>
              <a:gd name="T1" fmla="*/ 299 h 598"/>
              <a:gd name="T2" fmla="*/ 605 w 606"/>
              <a:gd name="T3" fmla="*/ 299 h 598"/>
              <a:gd name="T4" fmla="*/ 306 w 606"/>
              <a:gd name="T5" fmla="*/ 597 h 598"/>
              <a:gd name="T6" fmla="*/ 0 w 606"/>
              <a:gd name="T7" fmla="*/ 299 h 598"/>
              <a:gd name="T8" fmla="*/ 306 w 606"/>
              <a:gd name="T9" fmla="*/ 0 h 598"/>
              <a:gd name="T10" fmla="*/ 605 w 606"/>
              <a:gd name="T11" fmla="*/ 299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6" h="598">
                <a:moveTo>
                  <a:pt x="605" y="299"/>
                </a:moveTo>
                <a:lnTo>
                  <a:pt x="605" y="299"/>
                </a:lnTo>
                <a:cubicBezTo>
                  <a:pt x="605" y="463"/>
                  <a:pt x="471" y="597"/>
                  <a:pt x="306" y="597"/>
                </a:cubicBezTo>
                <a:cubicBezTo>
                  <a:pt x="135" y="597"/>
                  <a:pt x="0" y="463"/>
                  <a:pt x="0" y="299"/>
                </a:cubicBezTo>
                <a:cubicBezTo>
                  <a:pt x="0" y="134"/>
                  <a:pt x="135" y="0"/>
                  <a:pt x="306" y="0"/>
                </a:cubicBezTo>
                <a:cubicBezTo>
                  <a:pt x="471" y="0"/>
                  <a:pt x="605" y="134"/>
                  <a:pt x="605" y="29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7" name="Line 497"/>
          <p:cNvSpPr>
            <a:spLocks noChangeShapeType="1"/>
          </p:cNvSpPr>
          <p:nvPr/>
        </p:nvSpPr>
        <p:spPr bwMode="auto">
          <a:xfrm>
            <a:off x="5528732" y="3658506"/>
            <a:ext cx="29299" cy="2929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8" name="Freeform 498"/>
          <p:cNvSpPr>
            <a:spLocks noChangeArrowheads="1"/>
          </p:cNvSpPr>
          <p:nvPr/>
        </p:nvSpPr>
        <p:spPr bwMode="auto">
          <a:xfrm>
            <a:off x="5543382" y="3673155"/>
            <a:ext cx="124517" cy="127447"/>
          </a:xfrm>
          <a:custGeom>
            <a:avLst/>
            <a:gdLst>
              <a:gd name="T0" fmla="*/ 0 w 375"/>
              <a:gd name="T1" fmla="*/ 90 h 382"/>
              <a:gd name="T2" fmla="*/ 90 w 375"/>
              <a:gd name="T3" fmla="*/ 0 h 382"/>
              <a:gd name="T4" fmla="*/ 374 w 375"/>
              <a:gd name="T5" fmla="*/ 292 h 382"/>
              <a:gd name="T6" fmla="*/ 284 w 375"/>
              <a:gd name="T7" fmla="*/ 381 h 382"/>
              <a:gd name="T8" fmla="*/ 0 w 375"/>
              <a:gd name="T9" fmla="*/ 9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" h="382">
                <a:moveTo>
                  <a:pt x="0" y="90"/>
                </a:moveTo>
                <a:lnTo>
                  <a:pt x="90" y="0"/>
                </a:lnTo>
                <a:lnTo>
                  <a:pt x="374" y="292"/>
                </a:lnTo>
                <a:lnTo>
                  <a:pt x="284" y="381"/>
                </a:lnTo>
                <a:lnTo>
                  <a:pt x="0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19" name="Freeform 499"/>
          <p:cNvSpPr>
            <a:spLocks noChangeArrowheads="1"/>
          </p:cNvSpPr>
          <p:nvPr/>
        </p:nvSpPr>
        <p:spPr bwMode="auto">
          <a:xfrm>
            <a:off x="6111767" y="3614558"/>
            <a:ext cx="79105" cy="39552"/>
          </a:xfrm>
          <a:custGeom>
            <a:avLst/>
            <a:gdLst>
              <a:gd name="T0" fmla="*/ 0 w 239"/>
              <a:gd name="T1" fmla="*/ 120 h 121"/>
              <a:gd name="T2" fmla="*/ 119 w 239"/>
              <a:gd name="T3" fmla="*/ 0 h 121"/>
              <a:gd name="T4" fmla="*/ 238 w 239"/>
              <a:gd name="T5" fmla="*/ 12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9" h="121">
                <a:moveTo>
                  <a:pt x="0" y="120"/>
                </a:moveTo>
                <a:lnTo>
                  <a:pt x="119" y="0"/>
                </a:lnTo>
                <a:lnTo>
                  <a:pt x="238" y="12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0" name="Line 500"/>
          <p:cNvSpPr>
            <a:spLocks noChangeShapeType="1"/>
          </p:cNvSpPr>
          <p:nvPr/>
        </p:nvSpPr>
        <p:spPr bwMode="auto">
          <a:xfrm>
            <a:off x="6151318" y="3614558"/>
            <a:ext cx="1466" cy="16114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1" name="Freeform 501"/>
          <p:cNvSpPr>
            <a:spLocks noChangeArrowheads="1"/>
          </p:cNvSpPr>
          <p:nvPr/>
        </p:nvSpPr>
        <p:spPr bwMode="auto">
          <a:xfrm>
            <a:off x="5997503" y="3514945"/>
            <a:ext cx="310561" cy="178719"/>
          </a:xfrm>
          <a:custGeom>
            <a:avLst/>
            <a:gdLst>
              <a:gd name="T0" fmla="*/ 344 w 934"/>
              <a:gd name="T1" fmla="*/ 537 h 538"/>
              <a:gd name="T2" fmla="*/ 0 w 934"/>
              <a:gd name="T3" fmla="*/ 537 h 538"/>
              <a:gd name="T4" fmla="*/ 0 w 934"/>
              <a:gd name="T5" fmla="*/ 0 h 538"/>
              <a:gd name="T6" fmla="*/ 933 w 934"/>
              <a:gd name="T7" fmla="*/ 0 h 538"/>
              <a:gd name="T8" fmla="*/ 933 w 934"/>
              <a:gd name="T9" fmla="*/ 537 h 538"/>
              <a:gd name="T10" fmla="*/ 582 w 934"/>
              <a:gd name="T11" fmla="*/ 537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538">
                <a:moveTo>
                  <a:pt x="344" y="537"/>
                </a:moveTo>
                <a:lnTo>
                  <a:pt x="0" y="537"/>
                </a:lnTo>
                <a:lnTo>
                  <a:pt x="0" y="0"/>
                </a:lnTo>
                <a:lnTo>
                  <a:pt x="933" y="0"/>
                </a:lnTo>
                <a:lnTo>
                  <a:pt x="933" y="537"/>
                </a:lnTo>
                <a:lnTo>
                  <a:pt x="582" y="53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2" name="Freeform 502"/>
          <p:cNvSpPr>
            <a:spLocks noChangeArrowheads="1"/>
          </p:cNvSpPr>
          <p:nvPr/>
        </p:nvSpPr>
        <p:spPr bwMode="auto">
          <a:xfrm>
            <a:off x="6751932" y="3736146"/>
            <a:ext cx="79105" cy="39553"/>
          </a:xfrm>
          <a:custGeom>
            <a:avLst/>
            <a:gdLst>
              <a:gd name="T0" fmla="*/ 238 w 239"/>
              <a:gd name="T1" fmla="*/ 0 h 120"/>
              <a:gd name="T2" fmla="*/ 119 w 239"/>
              <a:gd name="T3" fmla="*/ 119 h 120"/>
              <a:gd name="T4" fmla="*/ 0 w 239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9" h="120">
                <a:moveTo>
                  <a:pt x="238" y="0"/>
                </a:moveTo>
                <a:lnTo>
                  <a:pt x="119" y="119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3" name="Line 503"/>
          <p:cNvSpPr>
            <a:spLocks noChangeShapeType="1"/>
          </p:cNvSpPr>
          <p:nvPr/>
        </p:nvSpPr>
        <p:spPr bwMode="auto">
          <a:xfrm flipV="1">
            <a:off x="6791485" y="3613093"/>
            <a:ext cx="1465" cy="16407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4" name="Freeform 504"/>
          <p:cNvSpPr>
            <a:spLocks noChangeArrowheads="1"/>
          </p:cNvSpPr>
          <p:nvPr/>
        </p:nvSpPr>
        <p:spPr bwMode="auto">
          <a:xfrm>
            <a:off x="6634739" y="3514945"/>
            <a:ext cx="310561" cy="178719"/>
          </a:xfrm>
          <a:custGeom>
            <a:avLst/>
            <a:gdLst>
              <a:gd name="T0" fmla="*/ 351 w 934"/>
              <a:gd name="T1" fmla="*/ 537 h 538"/>
              <a:gd name="T2" fmla="*/ 0 w 934"/>
              <a:gd name="T3" fmla="*/ 537 h 538"/>
              <a:gd name="T4" fmla="*/ 0 w 934"/>
              <a:gd name="T5" fmla="*/ 0 h 538"/>
              <a:gd name="T6" fmla="*/ 933 w 934"/>
              <a:gd name="T7" fmla="*/ 0 h 538"/>
              <a:gd name="T8" fmla="*/ 933 w 934"/>
              <a:gd name="T9" fmla="*/ 537 h 538"/>
              <a:gd name="T10" fmla="*/ 589 w 934"/>
              <a:gd name="T11" fmla="*/ 537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538">
                <a:moveTo>
                  <a:pt x="351" y="537"/>
                </a:moveTo>
                <a:lnTo>
                  <a:pt x="0" y="537"/>
                </a:lnTo>
                <a:lnTo>
                  <a:pt x="0" y="0"/>
                </a:lnTo>
                <a:lnTo>
                  <a:pt x="933" y="0"/>
                </a:lnTo>
                <a:lnTo>
                  <a:pt x="933" y="537"/>
                </a:lnTo>
                <a:lnTo>
                  <a:pt x="589" y="53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5" name="Line 505"/>
          <p:cNvSpPr>
            <a:spLocks noChangeShapeType="1"/>
          </p:cNvSpPr>
          <p:nvPr/>
        </p:nvSpPr>
        <p:spPr bwMode="auto">
          <a:xfrm flipH="1">
            <a:off x="971397" y="4174155"/>
            <a:ext cx="142097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6" name="Freeform 506"/>
          <p:cNvSpPr>
            <a:spLocks noChangeArrowheads="1"/>
          </p:cNvSpPr>
          <p:nvPr/>
        </p:nvSpPr>
        <p:spPr bwMode="auto">
          <a:xfrm>
            <a:off x="889362" y="4174155"/>
            <a:ext cx="310561" cy="238780"/>
          </a:xfrm>
          <a:custGeom>
            <a:avLst/>
            <a:gdLst>
              <a:gd name="T0" fmla="*/ 165 w 934"/>
              <a:gd name="T1" fmla="*/ 0 h 718"/>
              <a:gd name="T2" fmla="*/ 0 w 934"/>
              <a:gd name="T3" fmla="*/ 0 h 718"/>
              <a:gd name="T4" fmla="*/ 0 w 934"/>
              <a:gd name="T5" fmla="*/ 717 h 718"/>
              <a:gd name="T6" fmla="*/ 933 w 934"/>
              <a:gd name="T7" fmla="*/ 717 h 718"/>
              <a:gd name="T8" fmla="*/ 933 w 934"/>
              <a:gd name="T9" fmla="*/ 0 h 718"/>
              <a:gd name="T10" fmla="*/ 762 w 934"/>
              <a:gd name="T11" fmla="*/ 0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718">
                <a:moveTo>
                  <a:pt x="165" y="0"/>
                </a:moveTo>
                <a:lnTo>
                  <a:pt x="0" y="0"/>
                </a:lnTo>
                <a:lnTo>
                  <a:pt x="0" y="717"/>
                </a:lnTo>
                <a:lnTo>
                  <a:pt x="933" y="717"/>
                </a:lnTo>
                <a:lnTo>
                  <a:pt x="933" y="0"/>
                </a:lnTo>
                <a:lnTo>
                  <a:pt x="762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7" name="Freeform 507"/>
          <p:cNvSpPr>
            <a:spLocks noChangeArrowheads="1"/>
          </p:cNvSpPr>
          <p:nvPr/>
        </p:nvSpPr>
        <p:spPr bwMode="auto">
          <a:xfrm>
            <a:off x="943564" y="4155110"/>
            <a:ext cx="29299" cy="39553"/>
          </a:xfrm>
          <a:custGeom>
            <a:avLst/>
            <a:gdLst>
              <a:gd name="T0" fmla="*/ 0 w 90"/>
              <a:gd name="T1" fmla="*/ 119 h 120"/>
              <a:gd name="T2" fmla="*/ 0 w 90"/>
              <a:gd name="T3" fmla="*/ 0 h 120"/>
              <a:gd name="T4" fmla="*/ 89 w 90"/>
              <a:gd name="T5" fmla="*/ 0 h 120"/>
              <a:gd name="T6" fmla="*/ 89 w 90"/>
              <a:gd name="T7" fmla="*/ 119 h 120"/>
              <a:gd name="T8" fmla="*/ 0 w 90"/>
              <a:gd name="T9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20">
                <a:moveTo>
                  <a:pt x="0" y="119"/>
                </a:moveTo>
                <a:lnTo>
                  <a:pt x="0" y="0"/>
                </a:lnTo>
                <a:lnTo>
                  <a:pt x="89" y="0"/>
                </a:lnTo>
                <a:lnTo>
                  <a:pt x="89" y="119"/>
                </a:lnTo>
                <a:lnTo>
                  <a:pt x="0" y="11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8" name="Freeform 508"/>
          <p:cNvSpPr>
            <a:spLocks noChangeArrowheads="1"/>
          </p:cNvSpPr>
          <p:nvPr/>
        </p:nvSpPr>
        <p:spPr bwMode="auto">
          <a:xfrm>
            <a:off x="1112028" y="4155110"/>
            <a:ext cx="30764" cy="39553"/>
          </a:xfrm>
          <a:custGeom>
            <a:avLst/>
            <a:gdLst>
              <a:gd name="T0" fmla="*/ 0 w 91"/>
              <a:gd name="T1" fmla="*/ 119 h 120"/>
              <a:gd name="T2" fmla="*/ 0 w 91"/>
              <a:gd name="T3" fmla="*/ 0 h 120"/>
              <a:gd name="T4" fmla="*/ 90 w 91"/>
              <a:gd name="T5" fmla="*/ 0 h 120"/>
              <a:gd name="T6" fmla="*/ 90 w 91"/>
              <a:gd name="T7" fmla="*/ 119 h 120"/>
              <a:gd name="T8" fmla="*/ 0 w 91"/>
              <a:gd name="T9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" h="120">
                <a:moveTo>
                  <a:pt x="0" y="119"/>
                </a:moveTo>
                <a:lnTo>
                  <a:pt x="0" y="0"/>
                </a:lnTo>
                <a:lnTo>
                  <a:pt x="90" y="0"/>
                </a:lnTo>
                <a:lnTo>
                  <a:pt x="90" y="119"/>
                </a:lnTo>
                <a:lnTo>
                  <a:pt x="0" y="11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29" name="Freeform 509"/>
          <p:cNvSpPr>
            <a:spLocks noChangeArrowheads="1"/>
          </p:cNvSpPr>
          <p:nvPr/>
        </p:nvSpPr>
        <p:spPr bwMode="auto">
          <a:xfrm>
            <a:off x="934775" y="4244470"/>
            <a:ext cx="49807" cy="49807"/>
          </a:xfrm>
          <a:custGeom>
            <a:avLst/>
            <a:gdLst>
              <a:gd name="T0" fmla="*/ 149 w 150"/>
              <a:gd name="T1" fmla="*/ 150 h 151"/>
              <a:gd name="T2" fmla="*/ 0 w 150"/>
              <a:gd name="T3" fmla="*/ 150 h 151"/>
              <a:gd name="T4" fmla="*/ 0 w 150"/>
              <a:gd name="T5" fmla="*/ 0 h 151"/>
              <a:gd name="T6" fmla="*/ 149 w 150"/>
              <a:gd name="T7" fmla="*/ 0 h 151"/>
              <a:gd name="T8" fmla="*/ 149 w 150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51">
                <a:moveTo>
                  <a:pt x="149" y="150"/>
                </a:moveTo>
                <a:lnTo>
                  <a:pt x="0" y="150"/>
                </a:lnTo>
                <a:lnTo>
                  <a:pt x="0" y="0"/>
                </a:lnTo>
                <a:lnTo>
                  <a:pt x="149" y="0"/>
                </a:lnTo>
                <a:lnTo>
                  <a:pt x="149" y="15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0" name="Freeform 510"/>
          <p:cNvSpPr>
            <a:spLocks noChangeArrowheads="1"/>
          </p:cNvSpPr>
          <p:nvPr/>
        </p:nvSpPr>
        <p:spPr bwMode="auto">
          <a:xfrm>
            <a:off x="934775" y="4333830"/>
            <a:ext cx="49807" cy="49807"/>
          </a:xfrm>
          <a:custGeom>
            <a:avLst/>
            <a:gdLst>
              <a:gd name="T0" fmla="*/ 149 w 150"/>
              <a:gd name="T1" fmla="*/ 149 h 150"/>
              <a:gd name="T2" fmla="*/ 0 w 150"/>
              <a:gd name="T3" fmla="*/ 149 h 150"/>
              <a:gd name="T4" fmla="*/ 0 w 150"/>
              <a:gd name="T5" fmla="*/ 0 h 150"/>
              <a:gd name="T6" fmla="*/ 149 w 150"/>
              <a:gd name="T7" fmla="*/ 0 h 150"/>
              <a:gd name="T8" fmla="*/ 149 w 150"/>
              <a:gd name="T9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50">
                <a:moveTo>
                  <a:pt x="149" y="149"/>
                </a:moveTo>
                <a:lnTo>
                  <a:pt x="0" y="149"/>
                </a:lnTo>
                <a:lnTo>
                  <a:pt x="0" y="0"/>
                </a:lnTo>
                <a:lnTo>
                  <a:pt x="149" y="0"/>
                </a:lnTo>
                <a:lnTo>
                  <a:pt x="149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1" name="Freeform 511"/>
          <p:cNvSpPr>
            <a:spLocks noChangeArrowheads="1"/>
          </p:cNvSpPr>
          <p:nvPr/>
        </p:nvSpPr>
        <p:spPr bwMode="auto">
          <a:xfrm>
            <a:off x="1103239" y="4244470"/>
            <a:ext cx="52737" cy="49807"/>
          </a:xfrm>
          <a:custGeom>
            <a:avLst/>
            <a:gdLst>
              <a:gd name="T0" fmla="*/ 157 w 158"/>
              <a:gd name="T1" fmla="*/ 150 h 151"/>
              <a:gd name="T2" fmla="*/ 0 w 158"/>
              <a:gd name="T3" fmla="*/ 150 h 151"/>
              <a:gd name="T4" fmla="*/ 0 w 158"/>
              <a:gd name="T5" fmla="*/ 0 h 151"/>
              <a:gd name="T6" fmla="*/ 157 w 158"/>
              <a:gd name="T7" fmla="*/ 0 h 151"/>
              <a:gd name="T8" fmla="*/ 157 w 158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" h="151">
                <a:moveTo>
                  <a:pt x="157" y="150"/>
                </a:moveTo>
                <a:lnTo>
                  <a:pt x="0" y="150"/>
                </a:lnTo>
                <a:lnTo>
                  <a:pt x="0" y="0"/>
                </a:lnTo>
                <a:lnTo>
                  <a:pt x="157" y="0"/>
                </a:lnTo>
                <a:lnTo>
                  <a:pt x="157" y="15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2" name="Freeform 512"/>
          <p:cNvSpPr>
            <a:spLocks noChangeArrowheads="1"/>
          </p:cNvSpPr>
          <p:nvPr/>
        </p:nvSpPr>
        <p:spPr bwMode="auto">
          <a:xfrm>
            <a:off x="1103239" y="4333830"/>
            <a:ext cx="52737" cy="49807"/>
          </a:xfrm>
          <a:custGeom>
            <a:avLst/>
            <a:gdLst>
              <a:gd name="T0" fmla="*/ 157 w 158"/>
              <a:gd name="T1" fmla="*/ 149 h 150"/>
              <a:gd name="T2" fmla="*/ 0 w 158"/>
              <a:gd name="T3" fmla="*/ 149 h 150"/>
              <a:gd name="T4" fmla="*/ 0 w 158"/>
              <a:gd name="T5" fmla="*/ 0 h 150"/>
              <a:gd name="T6" fmla="*/ 157 w 158"/>
              <a:gd name="T7" fmla="*/ 0 h 150"/>
              <a:gd name="T8" fmla="*/ 157 w 158"/>
              <a:gd name="T9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" h="150">
                <a:moveTo>
                  <a:pt x="157" y="149"/>
                </a:moveTo>
                <a:lnTo>
                  <a:pt x="0" y="149"/>
                </a:lnTo>
                <a:lnTo>
                  <a:pt x="0" y="0"/>
                </a:lnTo>
                <a:lnTo>
                  <a:pt x="157" y="0"/>
                </a:lnTo>
                <a:lnTo>
                  <a:pt x="157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3" name="Freeform 513"/>
          <p:cNvSpPr>
            <a:spLocks noChangeArrowheads="1"/>
          </p:cNvSpPr>
          <p:nvPr/>
        </p:nvSpPr>
        <p:spPr bwMode="auto">
          <a:xfrm>
            <a:off x="1018274" y="4244470"/>
            <a:ext cx="49807" cy="49807"/>
          </a:xfrm>
          <a:custGeom>
            <a:avLst/>
            <a:gdLst>
              <a:gd name="T0" fmla="*/ 149 w 150"/>
              <a:gd name="T1" fmla="*/ 150 h 151"/>
              <a:gd name="T2" fmla="*/ 0 w 150"/>
              <a:gd name="T3" fmla="*/ 150 h 151"/>
              <a:gd name="T4" fmla="*/ 0 w 150"/>
              <a:gd name="T5" fmla="*/ 0 h 151"/>
              <a:gd name="T6" fmla="*/ 149 w 150"/>
              <a:gd name="T7" fmla="*/ 0 h 151"/>
              <a:gd name="T8" fmla="*/ 149 w 150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51">
                <a:moveTo>
                  <a:pt x="149" y="150"/>
                </a:moveTo>
                <a:lnTo>
                  <a:pt x="0" y="150"/>
                </a:lnTo>
                <a:lnTo>
                  <a:pt x="0" y="0"/>
                </a:lnTo>
                <a:lnTo>
                  <a:pt x="149" y="0"/>
                </a:lnTo>
                <a:lnTo>
                  <a:pt x="149" y="15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4" name="Freeform 514"/>
          <p:cNvSpPr>
            <a:spLocks noChangeArrowheads="1"/>
          </p:cNvSpPr>
          <p:nvPr/>
        </p:nvSpPr>
        <p:spPr bwMode="auto">
          <a:xfrm>
            <a:off x="1018274" y="4333830"/>
            <a:ext cx="49807" cy="49807"/>
          </a:xfrm>
          <a:custGeom>
            <a:avLst/>
            <a:gdLst>
              <a:gd name="T0" fmla="*/ 149 w 150"/>
              <a:gd name="T1" fmla="*/ 149 h 150"/>
              <a:gd name="T2" fmla="*/ 0 w 150"/>
              <a:gd name="T3" fmla="*/ 149 h 150"/>
              <a:gd name="T4" fmla="*/ 0 w 150"/>
              <a:gd name="T5" fmla="*/ 0 h 150"/>
              <a:gd name="T6" fmla="*/ 149 w 150"/>
              <a:gd name="T7" fmla="*/ 0 h 150"/>
              <a:gd name="T8" fmla="*/ 149 w 150"/>
              <a:gd name="T9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50">
                <a:moveTo>
                  <a:pt x="149" y="149"/>
                </a:moveTo>
                <a:lnTo>
                  <a:pt x="0" y="149"/>
                </a:lnTo>
                <a:lnTo>
                  <a:pt x="0" y="0"/>
                </a:lnTo>
                <a:lnTo>
                  <a:pt x="149" y="0"/>
                </a:lnTo>
                <a:lnTo>
                  <a:pt x="149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5" name="Line 515"/>
          <p:cNvSpPr>
            <a:spLocks noChangeShapeType="1"/>
          </p:cNvSpPr>
          <p:nvPr/>
        </p:nvSpPr>
        <p:spPr bwMode="auto">
          <a:xfrm>
            <a:off x="889362" y="4215172"/>
            <a:ext cx="31056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6" name="Freeform 516"/>
          <p:cNvSpPr>
            <a:spLocks noChangeArrowheads="1"/>
          </p:cNvSpPr>
          <p:nvPr/>
        </p:nvSpPr>
        <p:spPr bwMode="auto">
          <a:xfrm>
            <a:off x="1608633" y="4127277"/>
            <a:ext cx="149421" cy="152351"/>
          </a:xfrm>
          <a:custGeom>
            <a:avLst/>
            <a:gdLst>
              <a:gd name="T0" fmla="*/ 448 w 449"/>
              <a:gd name="T1" fmla="*/ 232 h 457"/>
              <a:gd name="T2" fmla="*/ 448 w 449"/>
              <a:gd name="T3" fmla="*/ 232 h 457"/>
              <a:gd name="T4" fmla="*/ 224 w 449"/>
              <a:gd name="T5" fmla="*/ 456 h 457"/>
              <a:gd name="T6" fmla="*/ 0 w 449"/>
              <a:gd name="T7" fmla="*/ 232 h 457"/>
              <a:gd name="T8" fmla="*/ 224 w 449"/>
              <a:gd name="T9" fmla="*/ 0 h 457"/>
              <a:gd name="T10" fmla="*/ 448 w 449"/>
              <a:gd name="T11" fmla="*/ 232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9" h="457">
                <a:moveTo>
                  <a:pt x="448" y="232"/>
                </a:moveTo>
                <a:lnTo>
                  <a:pt x="448" y="232"/>
                </a:lnTo>
                <a:cubicBezTo>
                  <a:pt x="448" y="351"/>
                  <a:pt x="343" y="456"/>
                  <a:pt x="224" y="456"/>
                </a:cubicBezTo>
                <a:cubicBezTo>
                  <a:pt x="97" y="456"/>
                  <a:pt x="0" y="351"/>
                  <a:pt x="0" y="232"/>
                </a:cubicBezTo>
                <a:cubicBezTo>
                  <a:pt x="0" y="105"/>
                  <a:pt x="97" y="0"/>
                  <a:pt x="224" y="0"/>
                </a:cubicBezTo>
                <a:cubicBezTo>
                  <a:pt x="343" y="0"/>
                  <a:pt x="448" y="105"/>
                  <a:pt x="448" y="232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7" name="Freeform 517"/>
          <p:cNvSpPr>
            <a:spLocks noChangeArrowheads="1"/>
          </p:cNvSpPr>
          <p:nvPr/>
        </p:nvSpPr>
        <p:spPr bwMode="auto">
          <a:xfrm>
            <a:off x="1633537" y="4155111"/>
            <a:ext cx="49807" cy="49807"/>
          </a:xfrm>
          <a:custGeom>
            <a:avLst/>
            <a:gdLst>
              <a:gd name="T0" fmla="*/ 0 w 150"/>
              <a:gd name="T1" fmla="*/ 149 h 150"/>
              <a:gd name="T2" fmla="*/ 0 w 150"/>
              <a:gd name="T3" fmla="*/ 149 h 150"/>
              <a:gd name="T4" fmla="*/ 149 w 150"/>
              <a:gd name="T5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0" h="150">
                <a:moveTo>
                  <a:pt x="0" y="149"/>
                </a:moveTo>
                <a:lnTo>
                  <a:pt x="0" y="149"/>
                </a:lnTo>
                <a:cubicBezTo>
                  <a:pt x="0" y="67"/>
                  <a:pt x="67" y="0"/>
                  <a:pt x="149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8" name="Line 518"/>
          <p:cNvSpPr>
            <a:spLocks noChangeShapeType="1"/>
          </p:cNvSpPr>
          <p:nvPr/>
        </p:nvSpPr>
        <p:spPr bwMode="auto">
          <a:xfrm flipV="1">
            <a:off x="1683342" y="4276699"/>
            <a:ext cx="1466" cy="16700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39" name="Line 519"/>
          <p:cNvSpPr>
            <a:spLocks noChangeShapeType="1"/>
          </p:cNvSpPr>
          <p:nvPr/>
        </p:nvSpPr>
        <p:spPr bwMode="auto">
          <a:xfrm flipV="1">
            <a:off x="2320580" y="4301600"/>
            <a:ext cx="1465" cy="14209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0" name="Freeform 520"/>
          <p:cNvSpPr>
            <a:spLocks noChangeArrowheads="1"/>
          </p:cNvSpPr>
          <p:nvPr/>
        </p:nvSpPr>
        <p:spPr bwMode="auto">
          <a:xfrm>
            <a:off x="2235615" y="4127277"/>
            <a:ext cx="84965" cy="177253"/>
          </a:xfrm>
          <a:custGeom>
            <a:avLst/>
            <a:gdLst>
              <a:gd name="T0" fmla="*/ 253 w 254"/>
              <a:gd name="T1" fmla="*/ 0 h 532"/>
              <a:gd name="T2" fmla="*/ 104 w 254"/>
              <a:gd name="T3" fmla="*/ 0 h 532"/>
              <a:gd name="T4" fmla="*/ 104 w 254"/>
              <a:gd name="T5" fmla="*/ 68 h 532"/>
              <a:gd name="T6" fmla="*/ 179 w 254"/>
              <a:gd name="T7" fmla="*/ 127 h 532"/>
              <a:gd name="T8" fmla="*/ 149 w 254"/>
              <a:gd name="T9" fmla="*/ 381 h 532"/>
              <a:gd name="T10" fmla="*/ 15 w 254"/>
              <a:gd name="T11" fmla="*/ 441 h 532"/>
              <a:gd name="T12" fmla="*/ 0 w 254"/>
              <a:gd name="T13" fmla="*/ 531 h 532"/>
              <a:gd name="T14" fmla="*/ 253 w 254"/>
              <a:gd name="T15" fmla="*/ 531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4" h="532">
                <a:moveTo>
                  <a:pt x="253" y="0"/>
                </a:moveTo>
                <a:lnTo>
                  <a:pt x="104" y="0"/>
                </a:lnTo>
                <a:lnTo>
                  <a:pt x="104" y="68"/>
                </a:lnTo>
                <a:lnTo>
                  <a:pt x="179" y="127"/>
                </a:lnTo>
                <a:lnTo>
                  <a:pt x="149" y="381"/>
                </a:lnTo>
                <a:lnTo>
                  <a:pt x="15" y="441"/>
                </a:lnTo>
                <a:lnTo>
                  <a:pt x="0" y="531"/>
                </a:lnTo>
                <a:lnTo>
                  <a:pt x="253" y="531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1" name="Freeform 521"/>
          <p:cNvSpPr>
            <a:spLocks noChangeArrowheads="1"/>
          </p:cNvSpPr>
          <p:nvPr/>
        </p:nvSpPr>
        <p:spPr bwMode="auto">
          <a:xfrm>
            <a:off x="2320580" y="4127277"/>
            <a:ext cx="84965" cy="177253"/>
          </a:xfrm>
          <a:custGeom>
            <a:avLst/>
            <a:gdLst>
              <a:gd name="T0" fmla="*/ 0 w 255"/>
              <a:gd name="T1" fmla="*/ 0 h 532"/>
              <a:gd name="T2" fmla="*/ 150 w 255"/>
              <a:gd name="T3" fmla="*/ 0 h 532"/>
              <a:gd name="T4" fmla="*/ 150 w 255"/>
              <a:gd name="T5" fmla="*/ 68 h 532"/>
              <a:gd name="T6" fmla="*/ 75 w 255"/>
              <a:gd name="T7" fmla="*/ 127 h 532"/>
              <a:gd name="T8" fmla="*/ 105 w 255"/>
              <a:gd name="T9" fmla="*/ 381 h 532"/>
              <a:gd name="T10" fmla="*/ 239 w 255"/>
              <a:gd name="T11" fmla="*/ 441 h 532"/>
              <a:gd name="T12" fmla="*/ 254 w 255"/>
              <a:gd name="T13" fmla="*/ 531 h 532"/>
              <a:gd name="T14" fmla="*/ 0 w 255"/>
              <a:gd name="T15" fmla="*/ 531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" h="532">
                <a:moveTo>
                  <a:pt x="0" y="0"/>
                </a:moveTo>
                <a:lnTo>
                  <a:pt x="150" y="0"/>
                </a:lnTo>
                <a:lnTo>
                  <a:pt x="150" y="68"/>
                </a:lnTo>
                <a:lnTo>
                  <a:pt x="75" y="127"/>
                </a:lnTo>
                <a:lnTo>
                  <a:pt x="105" y="381"/>
                </a:lnTo>
                <a:lnTo>
                  <a:pt x="239" y="441"/>
                </a:lnTo>
                <a:lnTo>
                  <a:pt x="254" y="531"/>
                </a:lnTo>
                <a:lnTo>
                  <a:pt x="0" y="531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2" name="Freeform 522"/>
          <p:cNvSpPr>
            <a:spLocks noChangeArrowheads="1"/>
          </p:cNvSpPr>
          <p:nvPr/>
        </p:nvSpPr>
        <p:spPr bwMode="auto">
          <a:xfrm>
            <a:off x="2890429" y="4127277"/>
            <a:ext cx="139167" cy="306166"/>
          </a:xfrm>
          <a:custGeom>
            <a:avLst/>
            <a:gdLst>
              <a:gd name="T0" fmla="*/ 0 w 419"/>
              <a:gd name="T1" fmla="*/ 0 h 920"/>
              <a:gd name="T2" fmla="*/ 418 w 419"/>
              <a:gd name="T3" fmla="*/ 0 h 920"/>
              <a:gd name="T4" fmla="*/ 418 w 419"/>
              <a:gd name="T5" fmla="*/ 919 h 920"/>
              <a:gd name="T6" fmla="*/ 209 w 419"/>
              <a:gd name="T7" fmla="*/ 710 h 920"/>
              <a:gd name="T8" fmla="*/ 0 w 419"/>
              <a:gd name="T9" fmla="*/ 919 h 920"/>
              <a:gd name="T10" fmla="*/ 0 w 419"/>
              <a:gd name="T11" fmla="*/ 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9" h="920">
                <a:moveTo>
                  <a:pt x="0" y="0"/>
                </a:moveTo>
                <a:lnTo>
                  <a:pt x="418" y="0"/>
                </a:lnTo>
                <a:lnTo>
                  <a:pt x="418" y="919"/>
                </a:lnTo>
                <a:lnTo>
                  <a:pt x="209" y="710"/>
                </a:lnTo>
                <a:lnTo>
                  <a:pt x="0" y="919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98367" y="4122883"/>
            <a:ext cx="206552" cy="320816"/>
            <a:chOff x="6993559" y="8245765"/>
            <a:chExt cx="413103" cy="641631"/>
          </a:xfrm>
        </p:grpSpPr>
        <p:sp>
          <p:nvSpPr>
            <p:cNvPr id="5643" name="Line 523"/>
            <p:cNvSpPr>
              <a:spLocks noChangeShapeType="1"/>
            </p:cNvSpPr>
            <p:nvPr/>
          </p:nvSpPr>
          <p:spPr bwMode="auto">
            <a:xfrm>
              <a:off x="6993559" y="8245765"/>
              <a:ext cx="2929" cy="6416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44" name="Freeform 524"/>
            <p:cNvSpPr>
              <a:spLocks noChangeArrowheads="1"/>
            </p:cNvSpPr>
            <p:nvPr/>
          </p:nvSpPr>
          <p:spPr bwMode="auto">
            <a:xfrm>
              <a:off x="6993559" y="8310220"/>
              <a:ext cx="413103" cy="237317"/>
            </a:xfrm>
            <a:custGeom>
              <a:avLst/>
              <a:gdLst>
                <a:gd name="T0" fmla="*/ 0 w 621"/>
                <a:gd name="T1" fmla="*/ 0 h 359"/>
                <a:gd name="T2" fmla="*/ 620 w 621"/>
                <a:gd name="T3" fmla="*/ 0 h 359"/>
                <a:gd name="T4" fmla="*/ 523 w 621"/>
                <a:gd name="T5" fmla="*/ 179 h 359"/>
                <a:gd name="T6" fmla="*/ 620 w 621"/>
                <a:gd name="T7" fmla="*/ 358 h 359"/>
                <a:gd name="T8" fmla="*/ 0 w 621"/>
                <a:gd name="T9" fmla="*/ 358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1" h="359">
                  <a:moveTo>
                    <a:pt x="0" y="0"/>
                  </a:moveTo>
                  <a:lnTo>
                    <a:pt x="620" y="0"/>
                  </a:lnTo>
                  <a:lnTo>
                    <a:pt x="523" y="179"/>
                  </a:lnTo>
                  <a:lnTo>
                    <a:pt x="620" y="358"/>
                  </a:lnTo>
                  <a:lnTo>
                    <a:pt x="0" y="358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645" name="Line 525"/>
          <p:cNvSpPr>
            <a:spLocks noChangeShapeType="1"/>
          </p:cNvSpPr>
          <p:nvPr/>
        </p:nvSpPr>
        <p:spPr bwMode="auto">
          <a:xfrm>
            <a:off x="4110700" y="4122883"/>
            <a:ext cx="1465" cy="32081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6" name="Freeform 526"/>
          <p:cNvSpPr>
            <a:spLocks noChangeArrowheads="1"/>
          </p:cNvSpPr>
          <p:nvPr/>
        </p:nvSpPr>
        <p:spPr bwMode="auto">
          <a:xfrm>
            <a:off x="4207384" y="4155110"/>
            <a:ext cx="153815" cy="143562"/>
          </a:xfrm>
          <a:custGeom>
            <a:avLst/>
            <a:gdLst>
              <a:gd name="T0" fmla="*/ 89 w 464"/>
              <a:gd name="T1" fmla="*/ 0 h 433"/>
              <a:gd name="T2" fmla="*/ 0 w 464"/>
              <a:gd name="T3" fmla="*/ 74 h 433"/>
              <a:gd name="T4" fmla="*/ 0 w 464"/>
              <a:gd name="T5" fmla="*/ 432 h 433"/>
              <a:gd name="T6" fmla="*/ 463 w 464"/>
              <a:gd name="T7" fmla="*/ 432 h 433"/>
              <a:gd name="T8" fmla="*/ 373 w 464"/>
              <a:gd name="T9" fmla="*/ 253 h 433"/>
              <a:gd name="T10" fmla="*/ 463 w 464"/>
              <a:gd name="T11" fmla="*/ 74 h 433"/>
              <a:gd name="T12" fmla="*/ 0 w 464"/>
              <a:gd name="T13" fmla="*/ 74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" h="433">
                <a:moveTo>
                  <a:pt x="89" y="0"/>
                </a:moveTo>
                <a:lnTo>
                  <a:pt x="0" y="74"/>
                </a:lnTo>
                <a:lnTo>
                  <a:pt x="0" y="432"/>
                </a:lnTo>
                <a:lnTo>
                  <a:pt x="463" y="432"/>
                </a:lnTo>
                <a:lnTo>
                  <a:pt x="373" y="253"/>
                </a:lnTo>
                <a:lnTo>
                  <a:pt x="463" y="74"/>
                </a:lnTo>
                <a:lnTo>
                  <a:pt x="0" y="7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7" name="Freeform 527"/>
          <p:cNvSpPr>
            <a:spLocks noChangeArrowheads="1"/>
          </p:cNvSpPr>
          <p:nvPr/>
        </p:nvSpPr>
        <p:spPr bwMode="auto">
          <a:xfrm>
            <a:off x="4110700" y="4155110"/>
            <a:ext cx="125982" cy="118659"/>
          </a:xfrm>
          <a:custGeom>
            <a:avLst/>
            <a:gdLst>
              <a:gd name="T0" fmla="*/ 291 w 381"/>
              <a:gd name="T1" fmla="*/ 358 h 359"/>
              <a:gd name="T2" fmla="*/ 0 w 381"/>
              <a:gd name="T3" fmla="*/ 358 h 359"/>
              <a:gd name="T4" fmla="*/ 0 w 381"/>
              <a:gd name="T5" fmla="*/ 0 h 359"/>
              <a:gd name="T6" fmla="*/ 380 w 381"/>
              <a:gd name="T7" fmla="*/ 0 h 359"/>
              <a:gd name="T8" fmla="*/ 380 w 381"/>
              <a:gd name="T9" fmla="*/ 74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359">
                <a:moveTo>
                  <a:pt x="291" y="358"/>
                </a:moveTo>
                <a:lnTo>
                  <a:pt x="0" y="358"/>
                </a:lnTo>
                <a:lnTo>
                  <a:pt x="0" y="0"/>
                </a:lnTo>
                <a:lnTo>
                  <a:pt x="380" y="0"/>
                </a:lnTo>
                <a:lnTo>
                  <a:pt x="380" y="7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8" name="Freeform 528"/>
          <p:cNvSpPr>
            <a:spLocks noChangeArrowheads="1"/>
          </p:cNvSpPr>
          <p:nvPr/>
        </p:nvSpPr>
        <p:spPr bwMode="auto">
          <a:xfrm>
            <a:off x="4720102" y="4229821"/>
            <a:ext cx="290053" cy="120123"/>
          </a:xfrm>
          <a:custGeom>
            <a:avLst/>
            <a:gdLst>
              <a:gd name="T0" fmla="*/ 0 w 874"/>
              <a:gd name="T1" fmla="*/ 0 h 360"/>
              <a:gd name="T2" fmla="*/ 0 w 874"/>
              <a:gd name="T3" fmla="*/ 359 h 360"/>
              <a:gd name="T4" fmla="*/ 873 w 874"/>
              <a:gd name="T5" fmla="*/ 359 h 360"/>
              <a:gd name="T6" fmla="*/ 873 w 874"/>
              <a:gd name="T7" fmla="*/ 0 h 360"/>
              <a:gd name="T8" fmla="*/ 0 w 874"/>
              <a:gd name="T9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4" h="360">
                <a:moveTo>
                  <a:pt x="0" y="0"/>
                </a:moveTo>
                <a:lnTo>
                  <a:pt x="0" y="359"/>
                </a:lnTo>
                <a:lnTo>
                  <a:pt x="873" y="359"/>
                </a:lnTo>
                <a:lnTo>
                  <a:pt x="873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49" name="Freeform 529"/>
          <p:cNvSpPr>
            <a:spLocks noChangeArrowheads="1"/>
          </p:cNvSpPr>
          <p:nvPr/>
        </p:nvSpPr>
        <p:spPr bwMode="auto">
          <a:xfrm>
            <a:off x="5010154" y="4259119"/>
            <a:ext cx="20509" cy="60061"/>
          </a:xfrm>
          <a:custGeom>
            <a:avLst/>
            <a:gdLst>
              <a:gd name="T0" fmla="*/ 0 w 61"/>
              <a:gd name="T1" fmla="*/ 0 h 180"/>
              <a:gd name="T2" fmla="*/ 60 w 61"/>
              <a:gd name="T3" fmla="*/ 0 h 180"/>
              <a:gd name="T4" fmla="*/ 60 w 61"/>
              <a:gd name="T5" fmla="*/ 179 h 180"/>
              <a:gd name="T6" fmla="*/ 0 w 61"/>
              <a:gd name="T7" fmla="*/ 17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180">
                <a:moveTo>
                  <a:pt x="0" y="0"/>
                </a:moveTo>
                <a:lnTo>
                  <a:pt x="60" y="0"/>
                </a:lnTo>
                <a:lnTo>
                  <a:pt x="60" y="179"/>
                </a:lnTo>
                <a:lnTo>
                  <a:pt x="0" y="17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0" name="Freeform 530"/>
          <p:cNvSpPr>
            <a:spLocks noChangeArrowheads="1"/>
          </p:cNvSpPr>
          <p:nvPr/>
        </p:nvSpPr>
        <p:spPr bwMode="auto">
          <a:xfrm>
            <a:off x="4740611" y="4248865"/>
            <a:ext cx="64456" cy="79105"/>
          </a:xfrm>
          <a:custGeom>
            <a:avLst/>
            <a:gdLst>
              <a:gd name="T0" fmla="*/ 194 w 195"/>
              <a:gd name="T1" fmla="*/ 239 h 240"/>
              <a:gd name="T2" fmla="*/ 0 w 195"/>
              <a:gd name="T3" fmla="*/ 239 h 240"/>
              <a:gd name="T4" fmla="*/ 0 w 195"/>
              <a:gd name="T5" fmla="*/ 0 h 240"/>
              <a:gd name="T6" fmla="*/ 134 w 195"/>
              <a:gd name="T7" fmla="*/ 0 h 240"/>
              <a:gd name="T8" fmla="*/ 194 w 195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" h="240">
                <a:moveTo>
                  <a:pt x="194" y="239"/>
                </a:moveTo>
                <a:lnTo>
                  <a:pt x="0" y="239"/>
                </a:lnTo>
                <a:lnTo>
                  <a:pt x="0" y="0"/>
                </a:lnTo>
                <a:lnTo>
                  <a:pt x="134" y="0"/>
                </a:lnTo>
                <a:lnTo>
                  <a:pt x="194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1" name="Freeform 531"/>
          <p:cNvSpPr>
            <a:spLocks noChangeArrowheads="1"/>
          </p:cNvSpPr>
          <p:nvPr/>
        </p:nvSpPr>
        <p:spPr bwMode="auto">
          <a:xfrm>
            <a:off x="5357337" y="4229821"/>
            <a:ext cx="290053" cy="120123"/>
          </a:xfrm>
          <a:custGeom>
            <a:avLst/>
            <a:gdLst>
              <a:gd name="T0" fmla="*/ 0 w 875"/>
              <a:gd name="T1" fmla="*/ 0 h 360"/>
              <a:gd name="T2" fmla="*/ 0 w 875"/>
              <a:gd name="T3" fmla="*/ 359 h 360"/>
              <a:gd name="T4" fmla="*/ 874 w 875"/>
              <a:gd name="T5" fmla="*/ 359 h 360"/>
              <a:gd name="T6" fmla="*/ 874 w 875"/>
              <a:gd name="T7" fmla="*/ 0 h 360"/>
              <a:gd name="T8" fmla="*/ 0 w 875"/>
              <a:gd name="T9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5" h="360">
                <a:moveTo>
                  <a:pt x="0" y="0"/>
                </a:moveTo>
                <a:lnTo>
                  <a:pt x="0" y="359"/>
                </a:lnTo>
                <a:lnTo>
                  <a:pt x="874" y="359"/>
                </a:lnTo>
                <a:lnTo>
                  <a:pt x="874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2" name="Freeform 532"/>
          <p:cNvSpPr>
            <a:spLocks noChangeArrowheads="1"/>
          </p:cNvSpPr>
          <p:nvPr/>
        </p:nvSpPr>
        <p:spPr bwMode="auto">
          <a:xfrm>
            <a:off x="5647390" y="4259119"/>
            <a:ext cx="20509" cy="60061"/>
          </a:xfrm>
          <a:custGeom>
            <a:avLst/>
            <a:gdLst>
              <a:gd name="T0" fmla="*/ 0 w 61"/>
              <a:gd name="T1" fmla="*/ 0 h 180"/>
              <a:gd name="T2" fmla="*/ 60 w 61"/>
              <a:gd name="T3" fmla="*/ 0 h 180"/>
              <a:gd name="T4" fmla="*/ 60 w 61"/>
              <a:gd name="T5" fmla="*/ 179 h 180"/>
              <a:gd name="T6" fmla="*/ 0 w 61"/>
              <a:gd name="T7" fmla="*/ 17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180">
                <a:moveTo>
                  <a:pt x="0" y="0"/>
                </a:moveTo>
                <a:lnTo>
                  <a:pt x="60" y="0"/>
                </a:lnTo>
                <a:lnTo>
                  <a:pt x="60" y="179"/>
                </a:lnTo>
                <a:lnTo>
                  <a:pt x="0" y="17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3" name="Freeform 533"/>
          <p:cNvSpPr>
            <a:spLocks noChangeArrowheads="1"/>
          </p:cNvSpPr>
          <p:nvPr/>
        </p:nvSpPr>
        <p:spPr bwMode="auto">
          <a:xfrm>
            <a:off x="5377846" y="4248865"/>
            <a:ext cx="142097" cy="79105"/>
          </a:xfrm>
          <a:custGeom>
            <a:avLst/>
            <a:gdLst>
              <a:gd name="T0" fmla="*/ 426 w 427"/>
              <a:gd name="T1" fmla="*/ 239 h 240"/>
              <a:gd name="T2" fmla="*/ 0 w 427"/>
              <a:gd name="T3" fmla="*/ 239 h 240"/>
              <a:gd name="T4" fmla="*/ 0 w 427"/>
              <a:gd name="T5" fmla="*/ 0 h 240"/>
              <a:gd name="T6" fmla="*/ 366 w 427"/>
              <a:gd name="T7" fmla="*/ 0 h 240"/>
              <a:gd name="T8" fmla="*/ 426 w 427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" h="240">
                <a:moveTo>
                  <a:pt x="426" y="239"/>
                </a:moveTo>
                <a:lnTo>
                  <a:pt x="0" y="239"/>
                </a:lnTo>
                <a:lnTo>
                  <a:pt x="0" y="0"/>
                </a:lnTo>
                <a:lnTo>
                  <a:pt x="366" y="0"/>
                </a:lnTo>
                <a:lnTo>
                  <a:pt x="426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4" name="Freeform 534"/>
          <p:cNvSpPr>
            <a:spLocks noChangeArrowheads="1"/>
          </p:cNvSpPr>
          <p:nvPr/>
        </p:nvSpPr>
        <p:spPr bwMode="auto">
          <a:xfrm>
            <a:off x="5997503" y="4229821"/>
            <a:ext cx="290053" cy="120123"/>
          </a:xfrm>
          <a:custGeom>
            <a:avLst/>
            <a:gdLst>
              <a:gd name="T0" fmla="*/ 0 w 875"/>
              <a:gd name="T1" fmla="*/ 0 h 360"/>
              <a:gd name="T2" fmla="*/ 0 w 875"/>
              <a:gd name="T3" fmla="*/ 359 h 360"/>
              <a:gd name="T4" fmla="*/ 874 w 875"/>
              <a:gd name="T5" fmla="*/ 359 h 360"/>
              <a:gd name="T6" fmla="*/ 874 w 875"/>
              <a:gd name="T7" fmla="*/ 0 h 360"/>
              <a:gd name="T8" fmla="*/ 0 w 875"/>
              <a:gd name="T9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5" h="360">
                <a:moveTo>
                  <a:pt x="0" y="0"/>
                </a:moveTo>
                <a:lnTo>
                  <a:pt x="0" y="359"/>
                </a:lnTo>
                <a:lnTo>
                  <a:pt x="874" y="359"/>
                </a:lnTo>
                <a:lnTo>
                  <a:pt x="874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5" name="Freeform 535"/>
          <p:cNvSpPr>
            <a:spLocks noChangeArrowheads="1"/>
          </p:cNvSpPr>
          <p:nvPr/>
        </p:nvSpPr>
        <p:spPr bwMode="auto">
          <a:xfrm>
            <a:off x="6287556" y="4259119"/>
            <a:ext cx="20509" cy="60061"/>
          </a:xfrm>
          <a:custGeom>
            <a:avLst/>
            <a:gdLst>
              <a:gd name="T0" fmla="*/ 0 w 60"/>
              <a:gd name="T1" fmla="*/ 0 h 180"/>
              <a:gd name="T2" fmla="*/ 59 w 60"/>
              <a:gd name="T3" fmla="*/ 0 h 180"/>
              <a:gd name="T4" fmla="*/ 59 w 60"/>
              <a:gd name="T5" fmla="*/ 179 h 180"/>
              <a:gd name="T6" fmla="*/ 0 w 60"/>
              <a:gd name="T7" fmla="*/ 17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80">
                <a:moveTo>
                  <a:pt x="0" y="0"/>
                </a:moveTo>
                <a:lnTo>
                  <a:pt x="59" y="0"/>
                </a:lnTo>
                <a:lnTo>
                  <a:pt x="59" y="179"/>
                </a:lnTo>
                <a:lnTo>
                  <a:pt x="0" y="17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6" name="Freeform 536"/>
          <p:cNvSpPr>
            <a:spLocks noChangeArrowheads="1"/>
          </p:cNvSpPr>
          <p:nvPr/>
        </p:nvSpPr>
        <p:spPr bwMode="auto">
          <a:xfrm>
            <a:off x="6018013" y="4248865"/>
            <a:ext cx="250499" cy="79105"/>
          </a:xfrm>
          <a:custGeom>
            <a:avLst/>
            <a:gdLst>
              <a:gd name="T0" fmla="*/ 754 w 755"/>
              <a:gd name="T1" fmla="*/ 239 h 240"/>
              <a:gd name="T2" fmla="*/ 0 w 755"/>
              <a:gd name="T3" fmla="*/ 239 h 240"/>
              <a:gd name="T4" fmla="*/ 0 w 755"/>
              <a:gd name="T5" fmla="*/ 0 h 240"/>
              <a:gd name="T6" fmla="*/ 754 w 755"/>
              <a:gd name="T7" fmla="*/ 0 h 240"/>
              <a:gd name="T8" fmla="*/ 754 w 755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5" h="240">
                <a:moveTo>
                  <a:pt x="754" y="239"/>
                </a:moveTo>
                <a:lnTo>
                  <a:pt x="0" y="239"/>
                </a:lnTo>
                <a:lnTo>
                  <a:pt x="0" y="0"/>
                </a:lnTo>
                <a:lnTo>
                  <a:pt x="754" y="0"/>
                </a:lnTo>
                <a:lnTo>
                  <a:pt x="754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7" name="Freeform 537"/>
          <p:cNvSpPr>
            <a:spLocks noChangeArrowheads="1"/>
          </p:cNvSpPr>
          <p:nvPr/>
        </p:nvSpPr>
        <p:spPr bwMode="auto">
          <a:xfrm>
            <a:off x="6634739" y="4229821"/>
            <a:ext cx="290053" cy="120123"/>
          </a:xfrm>
          <a:custGeom>
            <a:avLst/>
            <a:gdLst>
              <a:gd name="T0" fmla="*/ 0 w 874"/>
              <a:gd name="T1" fmla="*/ 0 h 360"/>
              <a:gd name="T2" fmla="*/ 0 w 874"/>
              <a:gd name="T3" fmla="*/ 359 h 360"/>
              <a:gd name="T4" fmla="*/ 873 w 874"/>
              <a:gd name="T5" fmla="*/ 359 h 360"/>
              <a:gd name="T6" fmla="*/ 873 w 874"/>
              <a:gd name="T7" fmla="*/ 0 h 360"/>
              <a:gd name="T8" fmla="*/ 0 w 874"/>
              <a:gd name="T9" fmla="*/ 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4" h="360">
                <a:moveTo>
                  <a:pt x="0" y="0"/>
                </a:moveTo>
                <a:lnTo>
                  <a:pt x="0" y="359"/>
                </a:lnTo>
                <a:lnTo>
                  <a:pt x="873" y="359"/>
                </a:lnTo>
                <a:lnTo>
                  <a:pt x="873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8" name="Freeform 538"/>
          <p:cNvSpPr>
            <a:spLocks noChangeArrowheads="1"/>
          </p:cNvSpPr>
          <p:nvPr/>
        </p:nvSpPr>
        <p:spPr bwMode="auto">
          <a:xfrm>
            <a:off x="6924791" y="4259119"/>
            <a:ext cx="20509" cy="60061"/>
          </a:xfrm>
          <a:custGeom>
            <a:avLst/>
            <a:gdLst>
              <a:gd name="T0" fmla="*/ 0 w 61"/>
              <a:gd name="T1" fmla="*/ 0 h 180"/>
              <a:gd name="T2" fmla="*/ 60 w 61"/>
              <a:gd name="T3" fmla="*/ 0 h 180"/>
              <a:gd name="T4" fmla="*/ 60 w 61"/>
              <a:gd name="T5" fmla="*/ 179 h 180"/>
              <a:gd name="T6" fmla="*/ 0 w 61"/>
              <a:gd name="T7" fmla="*/ 17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180">
                <a:moveTo>
                  <a:pt x="0" y="0"/>
                </a:moveTo>
                <a:lnTo>
                  <a:pt x="60" y="0"/>
                </a:lnTo>
                <a:lnTo>
                  <a:pt x="60" y="179"/>
                </a:lnTo>
                <a:lnTo>
                  <a:pt x="0" y="17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59" name="Freeform 539"/>
          <p:cNvSpPr>
            <a:spLocks noChangeArrowheads="1"/>
          </p:cNvSpPr>
          <p:nvPr/>
        </p:nvSpPr>
        <p:spPr bwMode="auto">
          <a:xfrm>
            <a:off x="6656713" y="4248865"/>
            <a:ext cx="247570" cy="79105"/>
          </a:xfrm>
          <a:custGeom>
            <a:avLst/>
            <a:gdLst>
              <a:gd name="T0" fmla="*/ 746 w 747"/>
              <a:gd name="T1" fmla="*/ 239 h 240"/>
              <a:gd name="T2" fmla="*/ 0 w 747"/>
              <a:gd name="T3" fmla="*/ 239 h 240"/>
              <a:gd name="T4" fmla="*/ 0 w 747"/>
              <a:gd name="T5" fmla="*/ 0 h 240"/>
              <a:gd name="T6" fmla="*/ 746 w 747"/>
              <a:gd name="T7" fmla="*/ 0 h 240"/>
              <a:gd name="T8" fmla="*/ 746 w 747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7" h="240">
                <a:moveTo>
                  <a:pt x="746" y="239"/>
                </a:moveTo>
                <a:lnTo>
                  <a:pt x="0" y="239"/>
                </a:lnTo>
                <a:lnTo>
                  <a:pt x="0" y="0"/>
                </a:lnTo>
                <a:lnTo>
                  <a:pt x="746" y="0"/>
                </a:lnTo>
                <a:lnTo>
                  <a:pt x="746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0" name="Freeform 540"/>
          <p:cNvSpPr>
            <a:spLocks noChangeArrowheads="1"/>
          </p:cNvSpPr>
          <p:nvPr/>
        </p:nvSpPr>
        <p:spPr bwMode="auto">
          <a:xfrm>
            <a:off x="6741678" y="4273769"/>
            <a:ext cx="70316" cy="30763"/>
          </a:xfrm>
          <a:custGeom>
            <a:avLst/>
            <a:gdLst>
              <a:gd name="T0" fmla="*/ 0 w 210"/>
              <a:gd name="T1" fmla="*/ 45 h 91"/>
              <a:gd name="T2" fmla="*/ 104 w 210"/>
              <a:gd name="T3" fmla="*/ 0 h 91"/>
              <a:gd name="T4" fmla="*/ 104 w 210"/>
              <a:gd name="T5" fmla="*/ 90 h 91"/>
              <a:gd name="T6" fmla="*/ 209 w 210"/>
              <a:gd name="T7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" h="91">
                <a:moveTo>
                  <a:pt x="0" y="45"/>
                </a:moveTo>
                <a:lnTo>
                  <a:pt x="104" y="0"/>
                </a:lnTo>
                <a:lnTo>
                  <a:pt x="104" y="90"/>
                </a:lnTo>
                <a:lnTo>
                  <a:pt x="209" y="4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1" name="Freeform 541"/>
          <p:cNvSpPr>
            <a:spLocks noChangeArrowheads="1"/>
          </p:cNvSpPr>
          <p:nvPr/>
        </p:nvSpPr>
        <p:spPr bwMode="auto">
          <a:xfrm>
            <a:off x="4705452" y="4752794"/>
            <a:ext cx="339859" cy="339859"/>
          </a:xfrm>
          <a:custGeom>
            <a:avLst/>
            <a:gdLst>
              <a:gd name="T0" fmla="*/ 836 w 1024"/>
              <a:gd name="T1" fmla="*/ 179 h 1023"/>
              <a:gd name="T2" fmla="*/ 836 w 1024"/>
              <a:gd name="T3" fmla="*/ 179 h 1023"/>
              <a:gd name="T4" fmla="*/ 836 w 1024"/>
              <a:gd name="T5" fmla="*/ 836 h 1023"/>
              <a:gd name="T6" fmla="*/ 180 w 1024"/>
              <a:gd name="T7" fmla="*/ 836 h 1023"/>
              <a:gd name="T8" fmla="*/ 180 w 1024"/>
              <a:gd name="T9" fmla="*/ 179 h 1023"/>
              <a:gd name="T10" fmla="*/ 836 w 1024"/>
              <a:gd name="T11" fmla="*/ 179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4" h="1023">
                <a:moveTo>
                  <a:pt x="836" y="179"/>
                </a:moveTo>
                <a:lnTo>
                  <a:pt x="836" y="179"/>
                </a:lnTo>
                <a:cubicBezTo>
                  <a:pt x="1023" y="365"/>
                  <a:pt x="1023" y="656"/>
                  <a:pt x="836" y="836"/>
                </a:cubicBezTo>
                <a:cubicBezTo>
                  <a:pt x="657" y="1022"/>
                  <a:pt x="366" y="1022"/>
                  <a:pt x="180" y="836"/>
                </a:cubicBezTo>
                <a:cubicBezTo>
                  <a:pt x="0" y="656"/>
                  <a:pt x="0" y="365"/>
                  <a:pt x="180" y="179"/>
                </a:cubicBezTo>
                <a:cubicBezTo>
                  <a:pt x="366" y="0"/>
                  <a:pt x="657" y="0"/>
                  <a:pt x="836" y="17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2" name="Freeform 542"/>
          <p:cNvSpPr>
            <a:spLocks noChangeArrowheads="1"/>
          </p:cNvSpPr>
          <p:nvPr/>
        </p:nvSpPr>
        <p:spPr bwMode="auto">
          <a:xfrm>
            <a:off x="4873917" y="4846548"/>
            <a:ext cx="1466" cy="109869"/>
          </a:xfrm>
          <a:custGeom>
            <a:avLst/>
            <a:gdLst>
              <a:gd name="T0" fmla="*/ 0 w 1"/>
              <a:gd name="T1" fmla="*/ 0 h 330"/>
              <a:gd name="T2" fmla="*/ 0 w 1"/>
              <a:gd name="T3" fmla="*/ 329 h 330"/>
              <a:gd name="T4" fmla="*/ 0 w 1"/>
              <a:gd name="T5" fmla="*/ 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30">
                <a:moveTo>
                  <a:pt x="0" y="0"/>
                </a:moveTo>
                <a:lnTo>
                  <a:pt x="0" y="329"/>
                </a:lnTo>
                <a:lnTo>
                  <a:pt x="0" y="0"/>
                </a:lnTo>
              </a:path>
            </a:pathLst>
          </a:custGeom>
          <a:solidFill>
            <a:srgbClr val="010101"/>
          </a:solidFill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3" name="Line 543"/>
          <p:cNvSpPr>
            <a:spLocks noChangeShapeType="1"/>
          </p:cNvSpPr>
          <p:nvPr/>
        </p:nvSpPr>
        <p:spPr bwMode="auto">
          <a:xfrm>
            <a:off x="4873917" y="4846548"/>
            <a:ext cx="1466" cy="10986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4" name="Freeform 544"/>
          <p:cNvSpPr>
            <a:spLocks noChangeArrowheads="1"/>
          </p:cNvSpPr>
          <p:nvPr/>
        </p:nvSpPr>
        <p:spPr bwMode="auto">
          <a:xfrm>
            <a:off x="4873917" y="4975460"/>
            <a:ext cx="1466" cy="23438"/>
          </a:xfrm>
          <a:custGeom>
            <a:avLst/>
            <a:gdLst>
              <a:gd name="T0" fmla="*/ 0 w 1"/>
              <a:gd name="T1" fmla="*/ 0 h 69"/>
              <a:gd name="T2" fmla="*/ 0 w 1"/>
              <a:gd name="T3" fmla="*/ 68 h 69"/>
              <a:gd name="T4" fmla="*/ 0 w 1"/>
              <a:gd name="T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9">
                <a:moveTo>
                  <a:pt x="0" y="0"/>
                </a:moveTo>
                <a:lnTo>
                  <a:pt x="0" y="68"/>
                </a:lnTo>
                <a:lnTo>
                  <a:pt x="0" y="0"/>
                </a:lnTo>
              </a:path>
            </a:pathLst>
          </a:custGeom>
          <a:solidFill>
            <a:srgbClr val="010101"/>
          </a:solidFill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5" name="Line 545"/>
          <p:cNvSpPr>
            <a:spLocks noChangeShapeType="1"/>
          </p:cNvSpPr>
          <p:nvPr/>
        </p:nvSpPr>
        <p:spPr bwMode="auto">
          <a:xfrm>
            <a:off x="4873917" y="4975461"/>
            <a:ext cx="1466" cy="2197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6" name="Freeform 546"/>
          <p:cNvSpPr>
            <a:spLocks noChangeArrowheads="1"/>
          </p:cNvSpPr>
          <p:nvPr/>
        </p:nvSpPr>
        <p:spPr bwMode="auto">
          <a:xfrm>
            <a:off x="5342688" y="4752794"/>
            <a:ext cx="339859" cy="339859"/>
          </a:xfrm>
          <a:custGeom>
            <a:avLst/>
            <a:gdLst>
              <a:gd name="T0" fmla="*/ 843 w 1023"/>
              <a:gd name="T1" fmla="*/ 179 h 1023"/>
              <a:gd name="T2" fmla="*/ 843 w 1023"/>
              <a:gd name="T3" fmla="*/ 179 h 1023"/>
              <a:gd name="T4" fmla="*/ 843 w 1023"/>
              <a:gd name="T5" fmla="*/ 836 h 1023"/>
              <a:gd name="T6" fmla="*/ 186 w 1023"/>
              <a:gd name="T7" fmla="*/ 836 h 1023"/>
              <a:gd name="T8" fmla="*/ 186 w 1023"/>
              <a:gd name="T9" fmla="*/ 179 h 1023"/>
              <a:gd name="T10" fmla="*/ 843 w 1023"/>
              <a:gd name="T11" fmla="*/ 179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3" h="1023">
                <a:moveTo>
                  <a:pt x="843" y="179"/>
                </a:moveTo>
                <a:lnTo>
                  <a:pt x="843" y="179"/>
                </a:lnTo>
                <a:cubicBezTo>
                  <a:pt x="1022" y="365"/>
                  <a:pt x="1022" y="656"/>
                  <a:pt x="843" y="836"/>
                </a:cubicBezTo>
                <a:cubicBezTo>
                  <a:pt x="664" y="1022"/>
                  <a:pt x="365" y="1022"/>
                  <a:pt x="186" y="836"/>
                </a:cubicBezTo>
                <a:cubicBezTo>
                  <a:pt x="0" y="656"/>
                  <a:pt x="0" y="365"/>
                  <a:pt x="186" y="179"/>
                </a:cubicBezTo>
                <a:cubicBezTo>
                  <a:pt x="365" y="0"/>
                  <a:pt x="664" y="0"/>
                  <a:pt x="843" y="17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7" name="Freeform 547"/>
          <p:cNvSpPr>
            <a:spLocks noChangeArrowheads="1"/>
          </p:cNvSpPr>
          <p:nvPr/>
        </p:nvSpPr>
        <p:spPr bwMode="auto">
          <a:xfrm>
            <a:off x="5503828" y="4975460"/>
            <a:ext cx="1466" cy="23438"/>
          </a:xfrm>
          <a:custGeom>
            <a:avLst/>
            <a:gdLst>
              <a:gd name="T0" fmla="*/ 0 w 1"/>
              <a:gd name="T1" fmla="*/ 0 h 69"/>
              <a:gd name="T2" fmla="*/ 0 w 1"/>
              <a:gd name="T3" fmla="*/ 68 h 69"/>
              <a:gd name="T4" fmla="*/ 0 w 1"/>
              <a:gd name="T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9">
                <a:moveTo>
                  <a:pt x="0" y="0"/>
                </a:moveTo>
                <a:lnTo>
                  <a:pt x="0" y="68"/>
                </a:lnTo>
                <a:lnTo>
                  <a:pt x="0" y="0"/>
                </a:lnTo>
              </a:path>
            </a:pathLst>
          </a:custGeom>
          <a:solidFill>
            <a:srgbClr val="010101"/>
          </a:solidFill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8" name="Line 548"/>
          <p:cNvSpPr>
            <a:spLocks noChangeShapeType="1"/>
          </p:cNvSpPr>
          <p:nvPr/>
        </p:nvSpPr>
        <p:spPr bwMode="auto">
          <a:xfrm>
            <a:off x="5503828" y="4975461"/>
            <a:ext cx="1466" cy="2197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69" name="Freeform 549"/>
          <p:cNvSpPr>
            <a:spLocks noChangeArrowheads="1"/>
          </p:cNvSpPr>
          <p:nvPr/>
        </p:nvSpPr>
        <p:spPr bwMode="auto">
          <a:xfrm>
            <a:off x="5474531" y="4842154"/>
            <a:ext cx="79105" cy="114263"/>
          </a:xfrm>
          <a:custGeom>
            <a:avLst/>
            <a:gdLst>
              <a:gd name="T0" fmla="*/ 0 w 240"/>
              <a:gd name="T1" fmla="*/ 75 h 345"/>
              <a:gd name="T2" fmla="*/ 0 w 240"/>
              <a:gd name="T3" fmla="*/ 75 h 345"/>
              <a:gd name="T4" fmla="*/ 120 w 240"/>
              <a:gd name="T5" fmla="*/ 0 h 345"/>
              <a:gd name="T6" fmla="*/ 239 w 240"/>
              <a:gd name="T7" fmla="*/ 105 h 345"/>
              <a:gd name="T8" fmla="*/ 150 w 240"/>
              <a:gd name="T9" fmla="*/ 209 h 345"/>
              <a:gd name="T10" fmla="*/ 90 w 240"/>
              <a:gd name="T11" fmla="*/ 329 h 345"/>
              <a:gd name="T12" fmla="*/ 90 w 240"/>
              <a:gd name="T13" fmla="*/ 344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0" h="345">
                <a:moveTo>
                  <a:pt x="0" y="75"/>
                </a:moveTo>
                <a:lnTo>
                  <a:pt x="0" y="75"/>
                </a:lnTo>
                <a:cubicBezTo>
                  <a:pt x="0" y="30"/>
                  <a:pt x="30" y="0"/>
                  <a:pt x="120" y="0"/>
                </a:cubicBezTo>
                <a:cubicBezTo>
                  <a:pt x="194" y="0"/>
                  <a:pt x="239" y="45"/>
                  <a:pt x="239" y="105"/>
                </a:cubicBezTo>
                <a:cubicBezTo>
                  <a:pt x="239" y="164"/>
                  <a:pt x="150" y="209"/>
                  <a:pt x="150" y="209"/>
                </a:cubicBezTo>
                <a:cubicBezTo>
                  <a:pt x="150" y="209"/>
                  <a:pt x="90" y="239"/>
                  <a:pt x="90" y="329"/>
                </a:cubicBezTo>
                <a:cubicBezTo>
                  <a:pt x="90" y="344"/>
                  <a:pt x="90" y="344"/>
                  <a:pt x="90" y="34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0" name="Freeform 550"/>
          <p:cNvSpPr>
            <a:spLocks noChangeArrowheads="1"/>
          </p:cNvSpPr>
          <p:nvPr/>
        </p:nvSpPr>
        <p:spPr bwMode="auto">
          <a:xfrm>
            <a:off x="5982854" y="4752794"/>
            <a:ext cx="339859" cy="339859"/>
          </a:xfrm>
          <a:custGeom>
            <a:avLst/>
            <a:gdLst>
              <a:gd name="T0" fmla="*/ 836 w 1024"/>
              <a:gd name="T1" fmla="*/ 179 h 1023"/>
              <a:gd name="T2" fmla="*/ 836 w 1024"/>
              <a:gd name="T3" fmla="*/ 179 h 1023"/>
              <a:gd name="T4" fmla="*/ 836 w 1024"/>
              <a:gd name="T5" fmla="*/ 836 h 1023"/>
              <a:gd name="T6" fmla="*/ 180 w 1024"/>
              <a:gd name="T7" fmla="*/ 836 h 1023"/>
              <a:gd name="T8" fmla="*/ 180 w 1024"/>
              <a:gd name="T9" fmla="*/ 179 h 1023"/>
              <a:gd name="T10" fmla="*/ 836 w 1024"/>
              <a:gd name="T11" fmla="*/ 179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4" h="1023">
                <a:moveTo>
                  <a:pt x="836" y="179"/>
                </a:moveTo>
                <a:lnTo>
                  <a:pt x="836" y="179"/>
                </a:lnTo>
                <a:cubicBezTo>
                  <a:pt x="1023" y="365"/>
                  <a:pt x="1023" y="656"/>
                  <a:pt x="836" y="836"/>
                </a:cubicBezTo>
                <a:cubicBezTo>
                  <a:pt x="657" y="1022"/>
                  <a:pt x="366" y="1022"/>
                  <a:pt x="180" y="836"/>
                </a:cubicBezTo>
                <a:cubicBezTo>
                  <a:pt x="0" y="656"/>
                  <a:pt x="0" y="365"/>
                  <a:pt x="180" y="179"/>
                </a:cubicBezTo>
                <a:cubicBezTo>
                  <a:pt x="366" y="0"/>
                  <a:pt x="657" y="0"/>
                  <a:pt x="836" y="17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1" name="Line 551"/>
          <p:cNvSpPr>
            <a:spLocks noChangeShapeType="1"/>
          </p:cNvSpPr>
          <p:nvPr/>
        </p:nvSpPr>
        <p:spPr bwMode="auto">
          <a:xfrm>
            <a:off x="6042915" y="4812856"/>
            <a:ext cx="218273" cy="218272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2" name="Freeform 552"/>
          <p:cNvSpPr>
            <a:spLocks noChangeArrowheads="1"/>
          </p:cNvSpPr>
          <p:nvPr/>
        </p:nvSpPr>
        <p:spPr bwMode="auto">
          <a:xfrm>
            <a:off x="6620090" y="4752794"/>
            <a:ext cx="339859" cy="339859"/>
          </a:xfrm>
          <a:custGeom>
            <a:avLst/>
            <a:gdLst>
              <a:gd name="T0" fmla="*/ 843 w 1024"/>
              <a:gd name="T1" fmla="*/ 179 h 1023"/>
              <a:gd name="T2" fmla="*/ 843 w 1024"/>
              <a:gd name="T3" fmla="*/ 179 h 1023"/>
              <a:gd name="T4" fmla="*/ 843 w 1024"/>
              <a:gd name="T5" fmla="*/ 836 h 1023"/>
              <a:gd name="T6" fmla="*/ 187 w 1024"/>
              <a:gd name="T7" fmla="*/ 836 h 1023"/>
              <a:gd name="T8" fmla="*/ 187 w 1024"/>
              <a:gd name="T9" fmla="*/ 179 h 1023"/>
              <a:gd name="T10" fmla="*/ 843 w 1024"/>
              <a:gd name="T11" fmla="*/ 179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4" h="1023">
                <a:moveTo>
                  <a:pt x="843" y="179"/>
                </a:moveTo>
                <a:lnTo>
                  <a:pt x="843" y="179"/>
                </a:lnTo>
                <a:cubicBezTo>
                  <a:pt x="1023" y="365"/>
                  <a:pt x="1023" y="656"/>
                  <a:pt x="843" y="836"/>
                </a:cubicBezTo>
                <a:cubicBezTo>
                  <a:pt x="664" y="1022"/>
                  <a:pt x="366" y="1022"/>
                  <a:pt x="187" y="836"/>
                </a:cubicBezTo>
                <a:cubicBezTo>
                  <a:pt x="0" y="656"/>
                  <a:pt x="0" y="365"/>
                  <a:pt x="187" y="179"/>
                </a:cubicBezTo>
                <a:cubicBezTo>
                  <a:pt x="366" y="0"/>
                  <a:pt x="664" y="0"/>
                  <a:pt x="843" y="17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3" name="Freeform 553"/>
          <p:cNvSpPr>
            <a:spLocks noChangeArrowheads="1"/>
          </p:cNvSpPr>
          <p:nvPr/>
        </p:nvSpPr>
        <p:spPr bwMode="auto">
          <a:xfrm>
            <a:off x="6791485" y="4886100"/>
            <a:ext cx="1465" cy="111333"/>
          </a:xfrm>
          <a:custGeom>
            <a:avLst/>
            <a:gdLst>
              <a:gd name="T0" fmla="*/ 0 w 1"/>
              <a:gd name="T1" fmla="*/ 336 h 337"/>
              <a:gd name="T2" fmla="*/ 0 w 1"/>
              <a:gd name="T3" fmla="*/ 0 h 337"/>
              <a:gd name="T4" fmla="*/ 0 w 1"/>
              <a:gd name="T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37">
                <a:moveTo>
                  <a:pt x="0" y="336"/>
                </a:moveTo>
                <a:lnTo>
                  <a:pt x="0" y="0"/>
                </a:lnTo>
                <a:lnTo>
                  <a:pt x="0" y="336"/>
                </a:lnTo>
              </a:path>
            </a:pathLst>
          </a:custGeom>
          <a:solidFill>
            <a:srgbClr val="010101"/>
          </a:solidFill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4" name="Line 554"/>
          <p:cNvSpPr>
            <a:spLocks noChangeShapeType="1"/>
          </p:cNvSpPr>
          <p:nvPr/>
        </p:nvSpPr>
        <p:spPr bwMode="auto">
          <a:xfrm flipV="1">
            <a:off x="6791485" y="4886101"/>
            <a:ext cx="1465" cy="114263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5" name="Freeform 555"/>
          <p:cNvSpPr>
            <a:spLocks noChangeArrowheads="1"/>
          </p:cNvSpPr>
          <p:nvPr/>
        </p:nvSpPr>
        <p:spPr bwMode="auto">
          <a:xfrm>
            <a:off x="6791485" y="4846547"/>
            <a:ext cx="1465" cy="20509"/>
          </a:xfrm>
          <a:custGeom>
            <a:avLst/>
            <a:gdLst>
              <a:gd name="T0" fmla="*/ 0 w 1"/>
              <a:gd name="T1" fmla="*/ 60 h 61"/>
              <a:gd name="T2" fmla="*/ 0 w 1"/>
              <a:gd name="T3" fmla="*/ 0 h 61"/>
              <a:gd name="T4" fmla="*/ 0 w 1"/>
              <a:gd name="T5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1">
                <a:moveTo>
                  <a:pt x="0" y="60"/>
                </a:move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010101"/>
          </a:solidFill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76" name="Line 556"/>
          <p:cNvSpPr>
            <a:spLocks noChangeShapeType="1"/>
          </p:cNvSpPr>
          <p:nvPr/>
        </p:nvSpPr>
        <p:spPr bwMode="auto">
          <a:xfrm flipV="1">
            <a:off x="6791485" y="4845083"/>
            <a:ext cx="1465" cy="2343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266" y="5406143"/>
            <a:ext cx="265149" cy="307633"/>
            <a:chOff x="1825356" y="10812285"/>
            <a:chExt cx="530297" cy="615266"/>
          </a:xfrm>
        </p:grpSpPr>
        <p:sp>
          <p:nvSpPr>
            <p:cNvPr id="5677" name="Line 557"/>
            <p:cNvSpPr>
              <a:spLocks noChangeShapeType="1"/>
            </p:cNvSpPr>
            <p:nvPr/>
          </p:nvSpPr>
          <p:spPr bwMode="auto">
            <a:xfrm>
              <a:off x="2083180" y="10932411"/>
              <a:ext cx="2929" cy="49514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78" name="Freeform 558"/>
            <p:cNvSpPr>
              <a:spLocks noChangeArrowheads="1"/>
            </p:cNvSpPr>
            <p:nvPr/>
          </p:nvSpPr>
          <p:spPr bwMode="auto">
            <a:xfrm>
              <a:off x="1825356" y="11269339"/>
              <a:ext cx="128911" cy="99613"/>
            </a:xfrm>
            <a:custGeom>
              <a:avLst/>
              <a:gdLst>
                <a:gd name="T0" fmla="*/ 194 w 195"/>
                <a:gd name="T1" fmla="*/ 45 h 150"/>
                <a:gd name="T2" fmla="*/ 45 w 195"/>
                <a:gd name="T3" fmla="*/ 0 h 150"/>
                <a:gd name="T4" fmla="*/ 0 w 195"/>
                <a:gd name="T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" h="150">
                  <a:moveTo>
                    <a:pt x="194" y="45"/>
                  </a:moveTo>
                  <a:lnTo>
                    <a:pt x="45" y="0"/>
                  </a:lnTo>
                  <a:lnTo>
                    <a:pt x="0" y="14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79" name="Freeform 559"/>
            <p:cNvSpPr>
              <a:spLocks noChangeArrowheads="1"/>
            </p:cNvSpPr>
            <p:nvPr/>
          </p:nvSpPr>
          <p:spPr bwMode="auto">
            <a:xfrm>
              <a:off x="2212093" y="11269339"/>
              <a:ext cx="143560" cy="99613"/>
            </a:xfrm>
            <a:custGeom>
              <a:avLst/>
              <a:gdLst>
                <a:gd name="T0" fmla="*/ 0 w 218"/>
                <a:gd name="T1" fmla="*/ 45 h 150"/>
                <a:gd name="T2" fmla="*/ 157 w 218"/>
                <a:gd name="T3" fmla="*/ 0 h 150"/>
                <a:gd name="T4" fmla="*/ 217 w 218"/>
                <a:gd name="T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" h="150">
                  <a:moveTo>
                    <a:pt x="0" y="45"/>
                  </a:moveTo>
                  <a:lnTo>
                    <a:pt x="157" y="0"/>
                  </a:lnTo>
                  <a:lnTo>
                    <a:pt x="217" y="14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0" name="Freeform 560"/>
            <p:cNvSpPr>
              <a:spLocks noChangeArrowheads="1"/>
            </p:cNvSpPr>
            <p:nvPr/>
          </p:nvSpPr>
          <p:spPr bwMode="auto">
            <a:xfrm>
              <a:off x="1854654" y="11269339"/>
              <a:ext cx="457052" cy="158210"/>
            </a:xfrm>
            <a:custGeom>
              <a:avLst/>
              <a:gdLst>
                <a:gd name="T0" fmla="*/ 687 w 688"/>
                <a:gd name="T1" fmla="*/ 0 h 240"/>
                <a:gd name="T2" fmla="*/ 687 w 688"/>
                <a:gd name="T3" fmla="*/ 0 h 240"/>
                <a:gd name="T4" fmla="*/ 343 w 688"/>
                <a:gd name="T5" fmla="*/ 239 h 240"/>
                <a:gd name="T6" fmla="*/ 0 w 688"/>
                <a:gd name="T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240">
                  <a:moveTo>
                    <a:pt x="687" y="0"/>
                  </a:moveTo>
                  <a:lnTo>
                    <a:pt x="687" y="0"/>
                  </a:lnTo>
                  <a:cubicBezTo>
                    <a:pt x="642" y="142"/>
                    <a:pt x="507" y="239"/>
                    <a:pt x="343" y="239"/>
                  </a:cubicBezTo>
                  <a:cubicBezTo>
                    <a:pt x="186" y="239"/>
                    <a:pt x="52" y="142"/>
                    <a:pt x="0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1" name="Line 561"/>
            <p:cNvSpPr>
              <a:spLocks noChangeShapeType="1"/>
            </p:cNvSpPr>
            <p:nvPr/>
          </p:nvSpPr>
          <p:spPr bwMode="auto">
            <a:xfrm>
              <a:off x="1995285" y="10973427"/>
              <a:ext cx="178719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2" name="Freeform 562"/>
            <p:cNvSpPr>
              <a:spLocks noChangeArrowheads="1"/>
            </p:cNvSpPr>
            <p:nvPr/>
          </p:nvSpPr>
          <p:spPr bwMode="auto">
            <a:xfrm>
              <a:off x="2024584" y="10812285"/>
              <a:ext cx="120122" cy="120124"/>
            </a:xfrm>
            <a:custGeom>
              <a:avLst/>
              <a:gdLst>
                <a:gd name="T0" fmla="*/ 179 w 180"/>
                <a:gd name="T1" fmla="*/ 90 h 180"/>
                <a:gd name="T2" fmla="*/ 179 w 180"/>
                <a:gd name="T3" fmla="*/ 90 h 180"/>
                <a:gd name="T4" fmla="*/ 89 w 180"/>
                <a:gd name="T5" fmla="*/ 179 h 180"/>
                <a:gd name="T6" fmla="*/ 0 w 180"/>
                <a:gd name="T7" fmla="*/ 90 h 180"/>
                <a:gd name="T8" fmla="*/ 89 w 180"/>
                <a:gd name="T9" fmla="*/ 0 h 180"/>
                <a:gd name="T10" fmla="*/ 179 w 180"/>
                <a:gd name="T11" fmla="*/ 9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80">
                  <a:moveTo>
                    <a:pt x="179" y="90"/>
                  </a:moveTo>
                  <a:lnTo>
                    <a:pt x="179" y="90"/>
                  </a:lnTo>
                  <a:cubicBezTo>
                    <a:pt x="179" y="134"/>
                    <a:pt x="141" y="179"/>
                    <a:pt x="89" y="179"/>
                  </a:cubicBezTo>
                  <a:cubicBezTo>
                    <a:pt x="44" y="179"/>
                    <a:pt x="0" y="134"/>
                    <a:pt x="0" y="90"/>
                  </a:cubicBezTo>
                  <a:cubicBezTo>
                    <a:pt x="0" y="38"/>
                    <a:pt x="44" y="0"/>
                    <a:pt x="89" y="0"/>
                  </a:cubicBezTo>
                  <a:cubicBezTo>
                    <a:pt x="141" y="0"/>
                    <a:pt x="179" y="38"/>
                    <a:pt x="179" y="9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526597" y="5404679"/>
            <a:ext cx="310562" cy="310562"/>
            <a:chOff x="3050019" y="10809357"/>
            <a:chExt cx="621124" cy="621123"/>
          </a:xfrm>
        </p:grpSpPr>
        <p:sp>
          <p:nvSpPr>
            <p:cNvPr id="5683" name="Freeform 563"/>
            <p:cNvSpPr>
              <a:spLocks noChangeArrowheads="1"/>
            </p:cNvSpPr>
            <p:nvPr/>
          </p:nvSpPr>
          <p:spPr bwMode="auto">
            <a:xfrm>
              <a:off x="3050021" y="10812287"/>
              <a:ext cx="621122" cy="615262"/>
            </a:xfrm>
            <a:custGeom>
              <a:avLst/>
              <a:gdLst>
                <a:gd name="T0" fmla="*/ 933 w 934"/>
                <a:gd name="T1" fmla="*/ 463 h 927"/>
                <a:gd name="T2" fmla="*/ 933 w 934"/>
                <a:gd name="T3" fmla="*/ 463 h 927"/>
                <a:gd name="T4" fmla="*/ 470 w 934"/>
                <a:gd name="T5" fmla="*/ 926 h 927"/>
                <a:gd name="T6" fmla="*/ 0 w 934"/>
                <a:gd name="T7" fmla="*/ 463 h 927"/>
                <a:gd name="T8" fmla="*/ 470 w 934"/>
                <a:gd name="T9" fmla="*/ 0 h 927"/>
                <a:gd name="T10" fmla="*/ 933 w 934"/>
                <a:gd name="T11" fmla="*/ 463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27">
                  <a:moveTo>
                    <a:pt x="933" y="463"/>
                  </a:moveTo>
                  <a:lnTo>
                    <a:pt x="933" y="463"/>
                  </a:lnTo>
                  <a:cubicBezTo>
                    <a:pt x="933" y="717"/>
                    <a:pt x="724" y="926"/>
                    <a:pt x="470" y="926"/>
                  </a:cubicBezTo>
                  <a:cubicBezTo>
                    <a:pt x="209" y="926"/>
                    <a:pt x="0" y="717"/>
                    <a:pt x="0" y="463"/>
                  </a:cubicBezTo>
                  <a:cubicBezTo>
                    <a:pt x="0" y="202"/>
                    <a:pt x="209" y="0"/>
                    <a:pt x="470" y="0"/>
                  </a:cubicBezTo>
                  <a:cubicBezTo>
                    <a:pt x="724" y="0"/>
                    <a:pt x="933" y="202"/>
                    <a:pt x="933" y="463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4" name="Freeform 564"/>
            <p:cNvSpPr>
              <a:spLocks noChangeArrowheads="1"/>
            </p:cNvSpPr>
            <p:nvPr/>
          </p:nvSpPr>
          <p:spPr bwMode="auto">
            <a:xfrm>
              <a:off x="3214090" y="10973429"/>
              <a:ext cx="298841" cy="298841"/>
            </a:xfrm>
            <a:custGeom>
              <a:avLst/>
              <a:gdLst>
                <a:gd name="T0" fmla="*/ 448 w 449"/>
                <a:gd name="T1" fmla="*/ 224 h 449"/>
                <a:gd name="T2" fmla="*/ 448 w 449"/>
                <a:gd name="T3" fmla="*/ 224 h 449"/>
                <a:gd name="T4" fmla="*/ 224 w 449"/>
                <a:gd name="T5" fmla="*/ 448 h 449"/>
                <a:gd name="T6" fmla="*/ 0 w 449"/>
                <a:gd name="T7" fmla="*/ 224 h 449"/>
                <a:gd name="T8" fmla="*/ 224 w 449"/>
                <a:gd name="T9" fmla="*/ 0 h 449"/>
                <a:gd name="T10" fmla="*/ 448 w 449"/>
                <a:gd name="T11" fmla="*/ 224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9" h="449">
                  <a:moveTo>
                    <a:pt x="448" y="224"/>
                  </a:moveTo>
                  <a:lnTo>
                    <a:pt x="448" y="224"/>
                  </a:lnTo>
                  <a:cubicBezTo>
                    <a:pt x="448" y="351"/>
                    <a:pt x="343" y="448"/>
                    <a:pt x="224" y="448"/>
                  </a:cubicBezTo>
                  <a:cubicBezTo>
                    <a:pt x="97" y="448"/>
                    <a:pt x="0" y="351"/>
                    <a:pt x="0" y="224"/>
                  </a:cubicBezTo>
                  <a:cubicBezTo>
                    <a:pt x="0" y="97"/>
                    <a:pt x="97" y="0"/>
                    <a:pt x="224" y="0"/>
                  </a:cubicBezTo>
                  <a:cubicBezTo>
                    <a:pt x="343" y="0"/>
                    <a:pt x="448" y="97"/>
                    <a:pt x="448" y="224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5" name="Line 565"/>
            <p:cNvSpPr>
              <a:spLocks noChangeShapeType="1"/>
            </p:cNvSpPr>
            <p:nvPr/>
          </p:nvSpPr>
          <p:spPr bwMode="auto">
            <a:xfrm flipV="1">
              <a:off x="3301985" y="10809357"/>
              <a:ext cx="2929" cy="175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6" name="Line 566"/>
            <p:cNvSpPr>
              <a:spLocks noChangeShapeType="1"/>
            </p:cNvSpPr>
            <p:nvPr/>
          </p:nvSpPr>
          <p:spPr bwMode="auto">
            <a:xfrm flipV="1">
              <a:off x="3422106" y="10809357"/>
              <a:ext cx="2931" cy="175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7" name="Line 567"/>
            <p:cNvSpPr>
              <a:spLocks noChangeShapeType="1"/>
            </p:cNvSpPr>
            <p:nvPr/>
          </p:nvSpPr>
          <p:spPr bwMode="auto">
            <a:xfrm flipV="1">
              <a:off x="3301985" y="11254690"/>
              <a:ext cx="2929" cy="175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8" name="Line 568"/>
            <p:cNvSpPr>
              <a:spLocks noChangeShapeType="1"/>
            </p:cNvSpPr>
            <p:nvPr/>
          </p:nvSpPr>
          <p:spPr bwMode="auto">
            <a:xfrm flipV="1">
              <a:off x="3422106" y="11254690"/>
              <a:ext cx="2931" cy="17579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89" name="Line 569"/>
            <p:cNvSpPr>
              <a:spLocks noChangeShapeType="1"/>
            </p:cNvSpPr>
            <p:nvPr/>
          </p:nvSpPr>
          <p:spPr bwMode="auto">
            <a:xfrm>
              <a:off x="3501213" y="11061322"/>
              <a:ext cx="169930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90" name="Line 570"/>
            <p:cNvSpPr>
              <a:spLocks noChangeShapeType="1"/>
            </p:cNvSpPr>
            <p:nvPr/>
          </p:nvSpPr>
          <p:spPr bwMode="auto">
            <a:xfrm>
              <a:off x="3501213" y="11181442"/>
              <a:ext cx="169930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91" name="Line 571"/>
            <p:cNvSpPr>
              <a:spLocks noChangeShapeType="1"/>
            </p:cNvSpPr>
            <p:nvPr/>
          </p:nvSpPr>
          <p:spPr bwMode="auto">
            <a:xfrm>
              <a:off x="3050019" y="11061322"/>
              <a:ext cx="172859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692" name="Line 572"/>
            <p:cNvSpPr>
              <a:spLocks noChangeShapeType="1"/>
            </p:cNvSpPr>
            <p:nvPr/>
          </p:nvSpPr>
          <p:spPr bwMode="auto">
            <a:xfrm>
              <a:off x="3050019" y="11181442"/>
              <a:ext cx="172859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693" name="Line 573"/>
          <p:cNvSpPr>
            <a:spLocks noChangeShapeType="1"/>
          </p:cNvSpPr>
          <p:nvPr/>
        </p:nvSpPr>
        <p:spPr bwMode="auto">
          <a:xfrm>
            <a:off x="2320580" y="5599511"/>
            <a:ext cx="1465" cy="11865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4" name="Line 574"/>
          <p:cNvSpPr>
            <a:spLocks noChangeShapeType="1"/>
          </p:cNvSpPr>
          <p:nvPr/>
        </p:nvSpPr>
        <p:spPr bwMode="auto">
          <a:xfrm>
            <a:off x="2320580" y="5398819"/>
            <a:ext cx="1465" cy="12158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5" name="Line 575"/>
          <p:cNvSpPr>
            <a:spLocks noChangeShapeType="1"/>
          </p:cNvSpPr>
          <p:nvPr/>
        </p:nvSpPr>
        <p:spPr bwMode="auto">
          <a:xfrm>
            <a:off x="2349878" y="5584862"/>
            <a:ext cx="106938" cy="8350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6" name="Line 576"/>
          <p:cNvSpPr>
            <a:spLocks noChangeShapeType="1"/>
          </p:cNvSpPr>
          <p:nvPr/>
        </p:nvSpPr>
        <p:spPr bwMode="auto">
          <a:xfrm>
            <a:off x="2185807" y="5451556"/>
            <a:ext cx="104009" cy="849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7" name="Line 577"/>
          <p:cNvSpPr>
            <a:spLocks noChangeShapeType="1"/>
          </p:cNvSpPr>
          <p:nvPr/>
        </p:nvSpPr>
        <p:spPr bwMode="auto">
          <a:xfrm flipV="1">
            <a:off x="2349878" y="5454485"/>
            <a:ext cx="106938" cy="8203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8" name="Line 578"/>
          <p:cNvSpPr>
            <a:spLocks noChangeShapeType="1"/>
          </p:cNvSpPr>
          <p:nvPr/>
        </p:nvSpPr>
        <p:spPr bwMode="auto">
          <a:xfrm flipV="1">
            <a:off x="2185807" y="5584862"/>
            <a:ext cx="104009" cy="8203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699" name="Freeform 579"/>
          <p:cNvSpPr>
            <a:spLocks noChangeArrowheads="1"/>
          </p:cNvSpPr>
          <p:nvPr/>
        </p:nvSpPr>
        <p:spPr bwMode="auto">
          <a:xfrm>
            <a:off x="2281027" y="5520407"/>
            <a:ext cx="79105" cy="79105"/>
          </a:xfrm>
          <a:custGeom>
            <a:avLst/>
            <a:gdLst>
              <a:gd name="T0" fmla="*/ 239 w 240"/>
              <a:gd name="T1" fmla="*/ 119 h 239"/>
              <a:gd name="T2" fmla="*/ 239 w 240"/>
              <a:gd name="T3" fmla="*/ 119 h 239"/>
              <a:gd name="T4" fmla="*/ 119 w 240"/>
              <a:gd name="T5" fmla="*/ 0 h 239"/>
              <a:gd name="T6" fmla="*/ 0 w 240"/>
              <a:gd name="T7" fmla="*/ 119 h 239"/>
              <a:gd name="T8" fmla="*/ 119 w 240"/>
              <a:gd name="T9" fmla="*/ 238 h 239"/>
              <a:gd name="T10" fmla="*/ 239 w 240"/>
              <a:gd name="T11" fmla="*/ 11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0" h="239">
                <a:moveTo>
                  <a:pt x="239" y="119"/>
                </a:moveTo>
                <a:lnTo>
                  <a:pt x="239" y="119"/>
                </a:lnTo>
                <a:cubicBezTo>
                  <a:pt x="239" y="52"/>
                  <a:pt x="187" y="0"/>
                  <a:pt x="119" y="0"/>
                </a:cubicBezTo>
                <a:cubicBezTo>
                  <a:pt x="52" y="0"/>
                  <a:pt x="0" y="52"/>
                  <a:pt x="0" y="119"/>
                </a:cubicBezTo>
                <a:cubicBezTo>
                  <a:pt x="0" y="186"/>
                  <a:pt x="52" y="238"/>
                  <a:pt x="119" y="238"/>
                </a:cubicBezTo>
                <a:cubicBezTo>
                  <a:pt x="187" y="238"/>
                  <a:pt x="239" y="186"/>
                  <a:pt x="239" y="11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0" name="Freeform 580"/>
          <p:cNvSpPr>
            <a:spLocks noChangeArrowheads="1"/>
          </p:cNvSpPr>
          <p:nvPr/>
        </p:nvSpPr>
        <p:spPr bwMode="auto">
          <a:xfrm>
            <a:off x="2201921" y="5441302"/>
            <a:ext cx="240245" cy="238781"/>
          </a:xfrm>
          <a:custGeom>
            <a:avLst/>
            <a:gdLst>
              <a:gd name="T0" fmla="*/ 724 w 725"/>
              <a:gd name="T1" fmla="*/ 358 h 717"/>
              <a:gd name="T2" fmla="*/ 724 w 725"/>
              <a:gd name="T3" fmla="*/ 358 h 717"/>
              <a:gd name="T4" fmla="*/ 358 w 725"/>
              <a:gd name="T5" fmla="*/ 0 h 717"/>
              <a:gd name="T6" fmla="*/ 0 w 725"/>
              <a:gd name="T7" fmla="*/ 358 h 717"/>
              <a:gd name="T8" fmla="*/ 358 w 725"/>
              <a:gd name="T9" fmla="*/ 716 h 717"/>
              <a:gd name="T10" fmla="*/ 724 w 725"/>
              <a:gd name="T11" fmla="*/ 358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5" h="717">
                <a:moveTo>
                  <a:pt x="724" y="358"/>
                </a:moveTo>
                <a:lnTo>
                  <a:pt x="724" y="358"/>
                </a:lnTo>
                <a:cubicBezTo>
                  <a:pt x="724" y="157"/>
                  <a:pt x="560" y="0"/>
                  <a:pt x="358" y="0"/>
                </a:cubicBezTo>
                <a:cubicBezTo>
                  <a:pt x="164" y="0"/>
                  <a:pt x="0" y="157"/>
                  <a:pt x="0" y="358"/>
                </a:cubicBezTo>
                <a:cubicBezTo>
                  <a:pt x="0" y="560"/>
                  <a:pt x="164" y="716"/>
                  <a:pt x="358" y="716"/>
                </a:cubicBezTo>
                <a:cubicBezTo>
                  <a:pt x="560" y="716"/>
                  <a:pt x="724" y="560"/>
                  <a:pt x="724" y="358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1" name="Freeform 581"/>
          <p:cNvSpPr>
            <a:spLocks noChangeArrowheads="1"/>
          </p:cNvSpPr>
          <p:nvPr/>
        </p:nvSpPr>
        <p:spPr bwMode="auto">
          <a:xfrm>
            <a:off x="2886035" y="5406144"/>
            <a:ext cx="164070" cy="307631"/>
          </a:xfrm>
          <a:custGeom>
            <a:avLst/>
            <a:gdLst>
              <a:gd name="T0" fmla="*/ 344 w 494"/>
              <a:gd name="T1" fmla="*/ 0 h 927"/>
              <a:gd name="T2" fmla="*/ 0 w 494"/>
              <a:gd name="T3" fmla="*/ 538 h 927"/>
              <a:gd name="T4" fmla="*/ 209 w 494"/>
              <a:gd name="T5" fmla="*/ 538 h 927"/>
              <a:gd name="T6" fmla="*/ 105 w 494"/>
              <a:gd name="T7" fmla="*/ 926 h 927"/>
              <a:gd name="T8" fmla="*/ 493 w 494"/>
              <a:gd name="T9" fmla="*/ 388 h 927"/>
              <a:gd name="T10" fmla="*/ 284 w 494"/>
              <a:gd name="T11" fmla="*/ 388 h 927"/>
              <a:gd name="T12" fmla="*/ 344 w 494"/>
              <a:gd name="T13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" h="927">
                <a:moveTo>
                  <a:pt x="344" y="0"/>
                </a:moveTo>
                <a:lnTo>
                  <a:pt x="0" y="538"/>
                </a:lnTo>
                <a:lnTo>
                  <a:pt x="209" y="538"/>
                </a:lnTo>
                <a:lnTo>
                  <a:pt x="105" y="926"/>
                </a:lnTo>
                <a:lnTo>
                  <a:pt x="493" y="388"/>
                </a:lnTo>
                <a:lnTo>
                  <a:pt x="284" y="388"/>
                </a:lnTo>
                <a:lnTo>
                  <a:pt x="34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2" name="Freeform 582"/>
          <p:cNvSpPr>
            <a:spLocks noChangeArrowheads="1"/>
          </p:cNvSpPr>
          <p:nvPr/>
        </p:nvSpPr>
        <p:spPr bwMode="auto">
          <a:xfrm>
            <a:off x="3444164" y="5470600"/>
            <a:ext cx="310561" cy="178719"/>
          </a:xfrm>
          <a:custGeom>
            <a:avLst/>
            <a:gdLst>
              <a:gd name="T0" fmla="*/ 597 w 934"/>
              <a:gd name="T1" fmla="*/ 538 h 539"/>
              <a:gd name="T2" fmla="*/ 597 w 934"/>
              <a:gd name="T3" fmla="*/ 538 h 539"/>
              <a:gd name="T4" fmla="*/ 814 w 934"/>
              <a:gd name="T5" fmla="*/ 538 h 539"/>
              <a:gd name="T6" fmla="*/ 933 w 934"/>
              <a:gd name="T7" fmla="*/ 418 h 539"/>
              <a:gd name="T8" fmla="*/ 814 w 934"/>
              <a:gd name="T9" fmla="*/ 299 h 539"/>
              <a:gd name="T10" fmla="*/ 493 w 934"/>
              <a:gd name="T11" fmla="*/ 0 h 539"/>
              <a:gd name="T12" fmla="*/ 179 w 934"/>
              <a:gd name="T13" fmla="*/ 239 h 539"/>
              <a:gd name="T14" fmla="*/ 157 w 934"/>
              <a:gd name="T15" fmla="*/ 239 h 539"/>
              <a:gd name="T16" fmla="*/ 0 w 934"/>
              <a:gd name="T17" fmla="*/ 388 h 539"/>
              <a:gd name="T18" fmla="*/ 149 w 934"/>
              <a:gd name="T19" fmla="*/ 538 h 539"/>
              <a:gd name="T20" fmla="*/ 597 w 934"/>
              <a:gd name="T21" fmla="*/ 538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4" h="539">
                <a:moveTo>
                  <a:pt x="597" y="538"/>
                </a:moveTo>
                <a:lnTo>
                  <a:pt x="597" y="538"/>
                </a:lnTo>
                <a:cubicBezTo>
                  <a:pt x="814" y="538"/>
                  <a:pt x="814" y="538"/>
                  <a:pt x="814" y="538"/>
                </a:cubicBezTo>
                <a:cubicBezTo>
                  <a:pt x="881" y="538"/>
                  <a:pt x="933" y="486"/>
                  <a:pt x="933" y="418"/>
                </a:cubicBezTo>
                <a:cubicBezTo>
                  <a:pt x="933" y="351"/>
                  <a:pt x="881" y="299"/>
                  <a:pt x="814" y="299"/>
                </a:cubicBezTo>
                <a:cubicBezTo>
                  <a:pt x="814" y="135"/>
                  <a:pt x="664" y="0"/>
                  <a:pt x="493" y="0"/>
                </a:cubicBezTo>
                <a:cubicBezTo>
                  <a:pt x="343" y="0"/>
                  <a:pt x="209" y="97"/>
                  <a:pt x="179" y="239"/>
                </a:cubicBezTo>
                <a:cubicBezTo>
                  <a:pt x="179" y="239"/>
                  <a:pt x="164" y="239"/>
                  <a:pt x="157" y="239"/>
                </a:cubicBezTo>
                <a:cubicBezTo>
                  <a:pt x="67" y="239"/>
                  <a:pt x="0" y="306"/>
                  <a:pt x="0" y="388"/>
                </a:cubicBezTo>
                <a:cubicBezTo>
                  <a:pt x="0" y="471"/>
                  <a:pt x="67" y="538"/>
                  <a:pt x="149" y="538"/>
                </a:cubicBezTo>
                <a:cubicBezTo>
                  <a:pt x="597" y="538"/>
                  <a:pt x="597" y="538"/>
                  <a:pt x="597" y="538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3" name="Freeform 583"/>
          <p:cNvSpPr>
            <a:spLocks noChangeArrowheads="1"/>
          </p:cNvSpPr>
          <p:nvPr/>
        </p:nvSpPr>
        <p:spPr bwMode="auto">
          <a:xfrm>
            <a:off x="4085795" y="5406144"/>
            <a:ext cx="300307" cy="303237"/>
          </a:xfrm>
          <a:custGeom>
            <a:avLst/>
            <a:gdLst>
              <a:gd name="T0" fmla="*/ 455 w 904"/>
              <a:gd name="T1" fmla="*/ 687 h 912"/>
              <a:gd name="T2" fmla="*/ 157 w 904"/>
              <a:gd name="T3" fmla="*/ 911 h 912"/>
              <a:gd name="T4" fmla="*/ 276 w 904"/>
              <a:gd name="T5" fmla="*/ 553 h 912"/>
              <a:gd name="T6" fmla="*/ 0 w 904"/>
              <a:gd name="T7" fmla="*/ 344 h 912"/>
              <a:gd name="T8" fmla="*/ 336 w 904"/>
              <a:gd name="T9" fmla="*/ 344 h 912"/>
              <a:gd name="T10" fmla="*/ 455 w 904"/>
              <a:gd name="T11" fmla="*/ 0 h 912"/>
              <a:gd name="T12" fmla="*/ 575 w 904"/>
              <a:gd name="T13" fmla="*/ 344 h 912"/>
              <a:gd name="T14" fmla="*/ 903 w 904"/>
              <a:gd name="T15" fmla="*/ 344 h 912"/>
              <a:gd name="T16" fmla="*/ 635 w 904"/>
              <a:gd name="T17" fmla="*/ 553 h 912"/>
              <a:gd name="T18" fmla="*/ 754 w 904"/>
              <a:gd name="T19" fmla="*/ 911 h 912"/>
              <a:gd name="T20" fmla="*/ 455 w 904"/>
              <a:gd name="T21" fmla="*/ 687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04" h="912">
                <a:moveTo>
                  <a:pt x="455" y="687"/>
                </a:moveTo>
                <a:lnTo>
                  <a:pt x="157" y="911"/>
                </a:lnTo>
                <a:lnTo>
                  <a:pt x="276" y="553"/>
                </a:lnTo>
                <a:lnTo>
                  <a:pt x="0" y="344"/>
                </a:lnTo>
                <a:lnTo>
                  <a:pt x="336" y="344"/>
                </a:lnTo>
                <a:lnTo>
                  <a:pt x="455" y="0"/>
                </a:lnTo>
                <a:lnTo>
                  <a:pt x="575" y="344"/>
                </a:lnTo>
                <a:lnTo>
                  <a:pt x="903" y="344"/>
                </a:lnTo>
                <a:lnTo>
                  <a:pt x="635" y="553"/>
                </a:lnTo>
                <a:lnTo>
                  <a:pt x="754" y="911"/>
                </a:lnTo>
                <a:lnTo>
                  <a:pt x="455" y="68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4" name="Freeform 584"/>
          <p:cNvSpPr>
            <a:spLocks noChangeArrowheads="1"/>
          </p:cNvSpPr>
          <p:nvPr/>
        </p:nvSpPr>
        <p:spPr bwMode="auto">
          <a:xfrm>
            <a:off x="4720102" y="5426653"/>
            <a:ext cx="310561" cy="268079"/>
          </a:xfrm>
          <a:custGeom>
            <a:avLst/>
            <a:gdLst>
              <a:gd name="T0" fmla="*/ 0 w 934"/>
              <a:gd name="T1" fmla="*/ 239 h 807"/>
              <a:gd name="T2" fmla="*/ 0 w 934"/>
              <a:gd name="T3" fmla="*/ 239 h 807"/>
              <a:gd name="T4" fmla="*/ 463 w 934"/>
              <a:gd name="T5" fmla="*/ 806 h 807"/>
              <a:gd name="T6" fmla="*/ 933 w 934"/>
              <a:gd name="T7" fmla="*/ 239 h 807"/>
              <a:gd name="T8" fmla="*/ 702 w 934"/>
              <a:gd name="T9" fmla="*/ 0 h 807"/>
              <a:gd name="T10" fmla="*/ 463 w 934"/>
              <a:gd name="T11" fmla="*/ 209 h 807"/>
              <a:gd name="T12" fmla="*/ 224 w 934"/>
              <a:gd name="T13" fmla="*/ 0 h 807"/>
              <a:gd name="T14" fmla="*/ 0 w 934"/>
              <a:gd name="T15" fmla="*/ 239 h 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4" h="807">
                <a:moveTo>
                  <a:pt x="0" y="239"/>
                </a:moveTo>
                <a:lnTo>
                  <a:pt x="0" y="239"/>
                </a:lnTo>
                <a:cubicBezTo>
                  <a:pt x="0" y="537"/>
                  <a:pt x="463" y="806"/>
                  <a:pt x="463" y="806"/>
                </a:cubicBezTo>
                <a:cubicBezTo>
                  <a:pt x="463" y="806"/>
                  <a:pt x="933" y="537"/>
                  <a:pt x="933" y="239"/>
                </a:cubicBezTo>
                <a:cubicBezTo>
                  <a:pt x="933" y="112"/>
                  <a:pt x="844" y="0"/>
                  <a:pt x="702" y="0"/>
                </a:cubicBezTo>
                <a:cubicBezTo>
                  <a:pt x="582" y="0"/>
                  <a:pt x="463" y="82"/>
                  <a:pt x="463" y="209"/>
                </a:cubicBezTo>
                <a:cubicBezTo>
                  <a:pt x="463" y="82"/>
                  <a:pt x="351" y="0"/>
                  <a:pt x="224" y="0"/>
                </a:cubicBezTo>
                <a:cubicBezTo>
                  <a:pt x="90" y="0"/>
                  <a:pt x="0" y="112"/>
                  <a:pt x="0" y="23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5" name="Freeform 585"/>
          <p:cNvSpPr>
            <a:spLocks noChangeArrowheads="1"/>
          </p:cNvSpPr>
          <p:nvPr/>
        </p:nvSpPr>
        <p:spPr bwMode="auto">
          <a:xfrm>
            <a:off x="4859268" y="5486714"/>
            <a:ext cx="45413" cy="199228"/>
          </a:xfrm>
          <a:custGeom>
            <a:avLst/>
            <a:gdLst>
              <a:gd name="T0" fmla="*/ 0 w 136"/>
              <a:gd name="T1" fmla="*/ 597 h 598"/>
              <a:gd name="T2" fmla="*/ 105 w 136"/>
              <a:gd name="T3" fmla="*/ 493 h 598"/>
              <a:gd name="T4" fmla="*/ 15 w 136"/>
              <a:gd name="T5" fmla="*/ 403 h 598"/>
              <a:gd name="T6" fmla="*/ 105 w 136"/>
              <a:gd name="T7" fmla="*/ 314 h 598"/>
              <a:gd name="T8" fmla="*/ 15 w 136"/>
              <a:gd name="T9" fmla="*/ 224 h 598"/>
              <a:gd name="T10" fmla="*/ 135 w 136"/>
              <a:gd name="T11" fmla="*/ 105 h 598"/>
              <a:gd name="T12" fmla="*/ 45 w 136"/>
              <a:gd name="T13" fmla="*/ 30 h 598"/>
              <a:gd name="T14" fmla="*/ 45 w 136"/>
              <a:gd name="T15" fmla="*/ 0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" h="598">
                <a:moveTo>
                  <a:pt x="0" y="597"/>
                </a:moveTo>
                <a:lnTo>
                  <a:pt x="105" y="493"/>
                </a:lnTo>
                <a:lnTo>
                  <a:pt x="15" y="403"/>
                </a:lnTo>
                <a:lnTo>
                  <a:pt x="105" y="314"/>
                </a:lnTo>
                <a:lnTo>
                  <a:pt x="15" y="224"/>
                </a:lnTo>
                <a:lnTo>
                  <a:pt x="135" y="105"/>
                </a:lnTo>
                <a:lnTo>
                  <a:pt x="45" y="30"/>
                </a:lnTo>
                <a:lnTo>
                  <a:pt x="45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6" name="Freeform 586"/>
          <p:cNvSpPr>
            <a:spLocks noChangeArrowheads="1"/>
          </p:cNvSpPr>
          <p:nvPr/>
        </p:nvSpPr>
        <p:spPr bwMode="auto">
          <a:xfrm>
            <a:off x="5357337" y="6044844"/>
            <a:ext cx="310561" cy="310561"/>
          </a:xfrm>
          <a:custGeom>
            <a:avLst/>
            <a:gdLst>
              <a:gd name="T0" fmla="*/ 934 w 935"/>
              <a:gd name="T1" fmla="*/ 933 h 934"/>
              <a:gd name="T2" fmla="*/ 0 w 935"/>
              <a:gd name="T3" fmla="*/ 933 h 934"/>
              <a:gd name="T4" fmla="*/ 0 w 935"/>
              <a:gd name="T5" fmla="*/ 0 h 934"/>
              <a:gd name="T6" fmla="*/ 934 w 935"/>
              <a:gd name="T7" fmla="*/ 0 h 934"/>
              <a:gd name="T8" fmla="*/ 934 w 935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5" h="934">
                <a:moveTo>
                  <a:pt x="934" y="933"/>
                </a:moveTo>
                <a:lnTo>
                  <a:pt x="0" y="933"/>
                </a:lnTo>
                <a:lnTo>
                  <a:pt x="0" y="0"/>
                </a:lnTo>
                <a:lnTo>
                  <a:pt x="934" y="0"/>
                </a:lnTo>
                <a:lnTo>
                  <a:pt x="934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7" name="Line 587"/>
          <p:cNvSpPr>
            <a:spLocks noChangeShapeType="1"/>
          </p:cNvSpPr>
          <p:nvPr/>
        </p:nvSpPr>
        <p:spPr bwMode="auto">
          <a:xfrm>
            <a:off x="5445232" y="6078537"/>
            <a:ext cx="1466" cy="9961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8" name="Line 588"/>
          <p:cNvSpPr>
            <a:spLocks noChangeShapeType="1"/>
          </p:cNvSpPr>
          <p:nvPr/>
        </p:nvSpPr>
        <p:spPr bwMode="auto">
          <a:xfrm flipH="1">
            <a:off x="5392495" y="6128345"/>
            <a:ext cx="1025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09" name="Line 589"/>
          <p:cNvSpPr>
            <a:spLocks noChangeShapeType="1"/>
          </p:cNvSpPr>
          <p:nvPr/>
        </p:nvSpPr>
        <p:spPr bwMode="auto">
          <a:xfrm flipH="1">
            <a:off x="5531662" y="6128345"/>
            <a:ext cx="1025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10" name="Line 590"/>
          <p:cNvSpPr>
            <a:spLocks noChangeShapeType="1"/>
          </p:cNvSpPr>
          <p:nvPr/>
        </p:nvSpPr>
        <p:spPr bwMode="auto">
          <a:xfrm flipV="1">
            <a:off x="5404215" y="6226493"/>
            <a:ext cx="79105" cy="849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11" name="Line 591"/>
          <p:cNvSpPr>
            <a:spLocks noChangeShapeType="1"/>
          </p:cNvSpPr>
          <p:nvPr/>
        </p:nvSpPr>
        <p:spPr bwMode="auto">
          <a:xfrm>
            <a:off x="5404215" y="6227959"/>
            <a:ext cx="79105" cy="8203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12" name="Line 592"/>
          <p:cNvSpPr>
            <a:spLocks noChangeShapeType="1"/>
          </p:cNvSpPr>
          <p:nvPr/>
        </p:nvSpPr>
        <p:spPr bwMode="auto">
          <a:xfrm>
            <a:off x="5533127" y="6254327"/>
            <a:ext cx="9961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13" name="Line 593"/>
          <p:cNvSpPr>
            <a:spLocks noChangeShapeType="1"/>
          </p:cNvSpPr>
          <p:nvPr/>
        </p:nvSpPr>
        <p:spPr bwMode="auto">
          <a:xfrm>
            <a:off x="5533127" y="6285089"/>
            <a:ext cx="9961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5801" name="Group 5800"/>
          <p:cNvGrpSpPr/>
          <p:nvPr/>
        </p:nvGrpSpPr>
        <p:grpSpPr>
          <a:xfrm>
            <a:off x="5410074" y="5406143"/>
            <a:ext cx="208017" cy="309097"/>
            <a:chOff x="10816973" y="10812285"/>
            <a:chExt cx="416034" cy="618194"/>
          </a:xfrm>
        </p:grpSpPr>
        <p:sp>
          <p:nvSpPr>
            <p:cNvPr id="5714" name="Freeform 594"/>
            <p:cNvSpPr>
              <a:spLocks noChangeArrowheads="1"/>
            </p:cNvSpPr>
            <p:nvPr/>
          </p:nvSpPr>
          <p:spPr bwMode="auto">
            <a:xfrm>
              <a:off x="10816973" y="10812285"/>
              <a:ext cx="416034" cy="436545"/>
            </a:xfrm>
            <a:custGeom>
              <a:avLst/>
              <a:gdLst>
                <a:gd name="T0" fmla="*/ 149 w 628"/>
                <a:gd name="T1" fmla="*/ 582 h 658"/>
                <a:gd name="T2" fmla="*/ 149 w 628"/>
                <a:gd name="T3" fmla="*/ 582 h 658"/>
                <a:gd name="T4" fmla="*/ 149 w 628"/>
                <a:gd name="T5" fmla="*/ 657 h 658"/>
                <a:gd name="T6" fmla="*/ 478 w 628"/>
                <a:gd name="T7" fmla="*/ 657 h 658"/>
                <a:gd name="T8" fmla="*/ 478 w 628"/>
                <a:gd name="T9" fmla="*/ 582 h 658"/>
                <a:gd name="T10" fmla="*/ 627 w 628"/>
                <a:gd name="T11" fmla="*/ 314 h 658"/>
                <a:gd name="T12" fmla="*/ 314 w 628"/>
                <a:gd name="T13" fmla="*/ 0 h 658"/>
                <a:gd name="T14" fmla="*/ 0 w 628"/>
                <a:gd name="T15" fmla="*/ 314 h 658"/>
                <a:gd name="T16" fmla="*/ 149 w 628"/>
                <a:gd name="T17" fmla="*/ 582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8" h="658">
                  <a:moveTo>
                    <a:pt x="149" y="582"/>
                  </a:moveTo>
                  <a:lnTo>
                    <a:pt x="149" y="582"/>
                  </a:lnTo>
                  <a:cubicBezTo>
                    <a:pt x="149" y="657"/>
                    <a:pt x="149" y="657"/>
                    <a:pt x="149" y="657"/>
                  </a:cubicBezTo>
                  <a:cubicBezTo>
                    <a:pt x="478" y="657"/>
                    <a:pt x="478" y="657"/>
                    <a:pt x="478" y="657"/>
                  </a:cubicBezTo>
                  <a:cubicBezTo>
                    <a:pt x="478" y="582"/>
                    <a:pt x="478" y="582"/>
                    <a:pt x="478" y="582"/>
                  </a:cubicBezTo>
                  <a:cubicBezTo>
                    <a:pt x="568" y="523"/>
                    <a:pt x="627" y="426"/>
                    <a:pt x="627" y="314"/>
                  </a:cubicBezTo>
                  <a:cubicBezTo>
                    <a:pt x="627" y="134"/>
                    <a:pt x="485" y="0"/>
                    <a:pt x="314" y="0"/>
                  </a:cubicBezTo>
                  <a:cubicBezTo>
                    <a:pt x="135" y="0"/>
                    <a:pt x="0" y="134"/>
                    <a:pt x="0" y="314"/>
                  </a:cubicBezTo>
                  <a:cubicBezTo>
                    <a:pt x="0" y="426"/>
                    <a:pt x="60" y="530"/>
                    <a:pt x="149" y="582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15" name="Line 595"/>
            <p:cNvSpPr>
              <a:spLocks noChangeShapeType="1"/>
            </p:cNvSpPr>
            <p:nvPr/>
          </p:nvSpPr>
          <p:spPr bwMode="auto">
            <a:xfrm flipH="1" flipV="1">
              <a:off x="10951745" y="11046673"/>
              <a:ext cx="35158" cy="20508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16" name="Line 596"/>
            <p:cNvSpPr>
              <a:spLocks noChangeShapeType="1"/>
            </p:cNvSpPr>
            <p:nvPr/>
          </p:nvSpPr>
          <p:spPr bwMode="auto">
            <a:xfrm flipV="1">
              <a:off x="11063078" y="11046673"/>
              <a:ext cx="29298" cy="20508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17" name="Freeform 597"/>
            <p:cNvSpPr>
              <a:spLocks noChangeArrowheads="1"/>
            </p:cNvSpPr>
            <p:nvPr/>
          </p:nvSpPr>
          <p:spPr bwMode="auto">
            <a:xfrm>
              <a:off x="10954676" y="11061322"/>
              <a:ext cx="140631" cy="29298"/>
            </a:xfrm>
            <a:custGeom>
              <a:avLst/>
              <a:gdLst>
                <a:gd name="T0" fmla="*/ 0 w 210"/>
                <a:gd name="T1" fmla="*/ 0 h 46"/>
                <a:gd name="T2" fmla="*/ 60 w 210"/>
                <a:gd name="T3" fmla="*/ 45 h 46"/>
                <a:gd name="T4" fmla="*/ 105 w 210"/>
                <a:gd name="T5" fmla="*/ 0 h 46"/>
                <a:gd name="T6" fmla="*/ 150 w 210"/>
                <a:gd name="T7" fmla="*/ 45 h 46"/>
                <a:gd name="T8" fmla="*/ 209 w 210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46">
                  <a:moveTo>
                    <a:pt x="0" y="0"/>
                  </a:moveTo>
                  <a:lnTo>
                    <a:pt x="60" y="45"/>
                  </a:lnTo>
                  <a:lnTo>
                    <a:pt x="105" y="0"/>
                  </a:lnTo>
                  <a:lnTo>
                    <a:pt x="150" y="45"/>
                  </a:lnTo>
                  <a:lnTo>
                    <a:pt x="209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18" name="Freeform 598"/>
            <p:cNvSpPr>
              <a:spLocks noChangeArrowheads="1"/>
            </p:cNvSpPr>
            <p:nvPr/>
          </p:nvSpPr>
          <p:spPr bwMode="auto">
            <a:xfrm>
              <a:off x="10916588" y="11248831"/>
              <a:ext cx="219737" cy="61526"/>
            </a:xfrm>
            <a:custGeom>
              <a:avLst/>
              <a:gdLst>
                <a:gd name="T0" fmla="*/ 329 w 330"/>
                <a:gd name="T1" fmla="*/ 90 h 91"/>
                <a:gd name="T2" fmla="*/ 0 w 330"/>
                <a:gd name="T3" fmla="*/ 90 h 91"/>
                <a:gd name="T4" fmla="*/ 0 w 330"/>
                <a:gd name="T5" fmla="*/ 0 h 91"/>
                <a:gd name="T6" fmla="*/ 329 w 330"/>
                <a:gd name="T7" fmla="*/ 0 h 91"/>
                <a:gd name="T8" fmla="*/ 329 w 330"/>
                <a:gd name="T9" fmla="*/ 9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91">
                  <a:moveTo>
                    <a:pt x="329" y="90"/>
                  </a:moveTo>
                  <a:lnTo>
                    <a:pt x="0" y="90"/>
                  </a:lnTo>
                  <a:lnTo>
                    <a:pt x="0" y="0"/>
                  </a:lnTo>
                  <a:lnTo>
                    <a:pt x="329" y="0"/>
                  </a:lnTo>
                  <a:lnTo>
                    <a:pt x="329" y="9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19" name="Freeform 599"/>
            <p:cNvSpPr>
              <a:spLocks noChangeArrowheads="1"/>
            </p:cNvSpPr>
            <p:nvPr/>
          </p:nvSpPr>
          <p:spPr bwMode="auto">
            <a:xfrm>
              <a:off x="10934165" y="11310355"/>
              <a:ext cx="178721" cy="58597"/>
            </a:xfrm>
            <a:custGeom>
              <a:avLst/>
              <a:gdLst>
                <a:gd name="T0" fmla="*/ 269 w 270"/>
                <a:gd name="T1" fmla="*/ 89 h 90"/>
                <a:gd name="T2" fmla="*/ 0 w 270"/>
                <a:gd name="T3" fmla="*/ 89 h 90"/>
                <a:gd name="T4" fmla="*/ 0 w 270"/>
                <a:gd name="T5" fmla="*/ 0 h 90"/>
                <a:gd name="T6" fmla="*/ 269 w 270"/>
                <a:gd name="T7" fmla="*/ 0 h 90"/>
                <a:gd name="T8" fmla="*/ 269 w 270"/>
                <a:gd name="T9" fmla="*/ 8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90">
                  <a:moveTo>
                    <a:pt x="269" y="89"/>
                  </a:moveTo>
                  <a:lnTo>
                    <a:pt x="0" y="89"/>
                  </a:lnTo>
                  <a:lnTo>
                    <a:pt x="0" y="0"/>
                  </a:lnTo>
                  <a:lnTo>
                    <a:pt x="269" y="0"/>
                  </a:lnTo>
                  <a:lnTo>
                    <a:pt x="269" y="8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0" name="Freeform 600"/>
            <p:cNvSpPr>
              <a:spLocks noChangeArrowheads="1"/>
            </p:cNvSpPr>
            <p:nvPr/>
          </p:nvSpPr>
          <p:spPr bwMode="auto">
            <a:xfrm>
              <a:off x="10954676" y="11368952"/>
              <a:ext cx="140631" cy="61527"/>
            </a:xfrm>
            <a:custGeom>
              <a:avLst/>
              <a:gdLst>
                <a:gd name="T0" fmla="*/ 209 w 210"/>
                <a:gd name="T1" fmla="*/ 90 h 91"/>
                <a:gd name="T2" fmla="*/ 0 w 210"/>
                <a:gd name="T3" fmla="*/ 90 h 91"/>
                <a:gd name="T4" fmla="*/ 0 w 210"/>
                <a:gd name="T5" fmla="*/ 0 h 91"/>
                <a:gd name="T6" fmla="*/ 209 w 210"/>
                <a:gd name="T7" fmla="*/ 0 h 91"/>
                <a:gd name="T8" fmla="*/ 209 w 210"/>
                <a:gd name="T9" fmla="*/ 9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1">
                  <a:moveTo>
                    <a:pt x="209" y="90"/>
                  </a:moveTo>
                  <a:lnTo>
                    <a:pt x="0" y="90"/>
                  </a:lnTo>
                  <a:lnTo>
                    <a:pt x="0" y="0"/>
                  </a:lnTo>
                  <a:lnTo>
                    <a:pt x="209" y="0"/>
                  </a:lnTo>
                  <a:lnTo>
                    <a:pt x="209" y="9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5802" name="Group 5801"/>
          <p:cNvGrpSpPr/>
          <p:nvPr/>
        </p:nvGrpSpPr>
        <p:grpSpPr>
          <a:xfrm>
            <a:off x="6026802" y="5406144"/>
            <a:ext cx="251966" cy="309097"/>
            <a:chOff x="12050428" y="10812287"/>
            <a:chExt cx="503931" cy="618193"/>
          </a:xfrm>
        </p:grpSpPr>
        <p:sp>
          <p:nvSpPr>
            <p:cNvPr id="5721" name="Freeform 601"/>
            <p:cNvSpPr>
              <a:spLocks noChangeArrowheads="1"/>
            </p:cNvSpPr>
            <p:nvPr/>
          </p:nvSpPr>
          <p:spPr bwMode="auto">
            <a:xfrm>
              <a:off x="12141252" y="10812287"/>
              <a:ext cx="322281" cy="336930"/>
            </a:xfrm>
            <a:custGeom>
              <a:avLst/>
              <a:gdLst>
                <a:gd name="T0" fmla="*/ 0 w 487"/>
                <a:gd name="T1" fmla="*/ 388 h 509"/>
                <a:gd name="T2" fmla="*/ 0 w 487"/>
                <a:gd name="T3" fmla="*/ 388 h 509"/>
                <a:gd name="T4" fmla="*/ 239 w 487"/>
                <a:gd name="T5" fmla="*/ 508 h 509"/>
                <a:gd name="T6" fmla="*/ 486 w 487"/>
                <a:gd name="T7" fmla="*/ 388 h 509"/>
                <a:gd name="T8" fmla="*/ 486 w 487"/>
                <a:gd name="T9" fmla="*/ 0 h 509"/>
                <a:gd name="T10" fmla="*/ 0 w 487"/>
                <a:gd name="T11" fmla="*/ 0 h 509"/>
                <a:gd name="T12" fmla="*/ 0 w 487"/>
                <a:gd name="T13" fmla="*/ 38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7" h="509">
                  <a:moveTo>
                    <a:pt x="0" y="388"/>
                  </a:moveTo>
                  <a:lnTo>
                    <a:pt x="0" y="388"/>
                  </a:lnTo>
                  <a:cubicBezTo>
                    <a:pt x="0" y="456"/>
                    <a:pt x="90" y="508"/>
                    <a:pt x="239" y="508"/>
                  </a:cubicBezTo>
                  <a:cubicBezTo>
                    <a:pt x="388" y="508"/>
                    <a:pt x="486" y="456"/>
                    <a:pt x="486" y="388"/>
                  </a:cubicBezTo>
                  <a:cubicBezTo>
                    <a:pt x="486" y="0"/>
                    <a:pt x="486" y="0"/>
                    <a:pt x="48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88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2" name="Line 602"/>
            <p:cNvSpPr>
              <a:spLocks noChangeShapeType="1"/>
            </p:cNvSpPr>
            <p:nvPr/>
          </p:nvSpPr>
          <p:spPr bwMode="auto">
            <a:xfrm>
              <a:off x="12179341" y="11427548"/>
              <a:ext cx="237315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3" name="Line 603"/>
            <p:cNvSpPr>
              <a:spLocks noChangeShapeType="1"/>
            </p:cNvSpPr>
            <p:nvPr/>
          </p:nvSpPr>
          <p:spPr bwMode="auto">
            <a:xfrm>
              <a:off x="12299461" y="11152146"/>
              <a:ext cx="2931" cy="278334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4" name="Freeform 604"/>
            <p:cNvSpPr>
              <a:spLocks noChangeArrowheads="1"/>
            </p:cNvSpPr>
            <p:nvPr/>
          </p:nvSpPr>
          <p:spPr bwMode="auto">
            <a:xfrm>
              <a:off x="12050428" y="10873812"/>
              <a:ext cx="90824" cy="90824"/>
            </a:xfrm>
            <a:custGeom>
              <a:avLst/>
              <a:gdLst>
                <a:gd name="T0" fmla="*/ 134 w 135"/>
                <a:gd name="T1" fmla="*/ 0 h 135"/>
                <a:gd name="T2" fmla="*/ 134 w 135"/>
                <a:gd name="T3" fmla="*/ 0 h 135"/>
                <a:gd name="T4" fmla="*/ 0 w 135"/>
                <a:gd name="T5" fmla="*/ 0 h 135"/>
                <a:gd name="T6" fmla="*/ 134 w 135"/>
                <a:gd name="T7" fmla="*/ 13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35">
                  <a:moveTo>
                    <a:pt x="134" y="0"/>
                  </a:moveTo>
                  <a:lnTo>
                    <a:pt x="134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34"/>
                    <a:pt x="134" y="134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5" name="Freeform 605"/>
            <p:cNvSpPr>
              <a:spLocks noChangeArrowheads="1"/>
            </p:cNvSpPr>
            <p:nvPr/>
          </p:nvSpPr>
          <p:spPr bwMode="auto">
            <a:xfrm>
              <a:off x="12463533" y="10873812"/>
              <a:ext cx="90826" cy="90824"/>
            </a:xfrm>
            <a:custGeom>
              <a:avLst/>
              <a:gdLst>
                <a:gd name="T0" fmla="*/ 0 w 135"/>
                <a:gd name="T1" fmla="*/ 0 h 135"/>
                <a:gd name="T2" fmla="*/ 0 w 135"/>
                <a:gd name="T3" fmla="*/ 0 h 135"/>
                <a:gd name="T4" fmla="*/ 134 w 135"/>
                <a:gd name="T5" fmla="*/ 0 h 135"/>
                <a:gd name="T6" fmla="*/ 0 w 135"/>
                <a:gd name="T7" fmla="*/ 13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35">
                  <a:moveTo>
                    <a:pt x="0" y="0"/>
                  </a:moveTo>
                  <a:lnTo>
                    <a:pt x="0" y="0"/>
                  </a:lnTo>
                  <a:cubicBezTo>
                    <a:pt x="134" y="0"/>
                    <a:pt x="134" y="0"/>
                    <a:pt x="134" y="0"/>
                  </a:cubicBezTo>
                  <a:cubicBezTo>
                    <a:pt x="134" y="0"/>
                    <a:pt x="134" y="134"/>
                    <a:pt x="0" y="134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5803" name="Group 5802"/>
          <p:cNvGrpSpPr/>
          <p:nvPr/>
        </p:nvGrpSpPr>
        <p:grpSpPr>
          <a:xfrm>
            <a:off x="6634739" y="5451555"/>
            <a:ext cx="310561" cy="218272"/>
            <a:chOff x="13266302" y="10903110"/>
            <a:chExt cx="621122" cy="436543"/>
          </a:xfrm>
        </p:grpSpPr>
        <p:sp>
          <p:nvSpPr>
            <p:cNvPr id="5726" name="Freeform 606"/>
            <p:cNvSpPr>
              <a:spLocks noChangeArrowheads="1"/>
            </p:cNvSpPr>
            <p:nvPr/>
          </p:nvSpPr>
          <p:spPr bwMode="auto">
            <a:xfrm>
              <a:off x="13266302" y="10982216"/>
              <a:ext cx="621122" cy="357437"/>
            </a:xfrm>
            <a:custGeom>
              <a:avLst/>
              <a:gdLst>
                <a:gd name="T0" fmla="*/ 933 w 934"/>
                <a:gd name="T1" fmla="*/ 0 h 538"/>
                <a:gd name="T2" fmla="*/ 0 w 934"/>
                <a:gd name="T3" fmla="*/ 0 h 538"/>
                <a:gd name="T4" fmla="*/ 0 w 934"/>
                <a:gd name="T5" fmla="*/ 537 h 538"/>
                <a:gd name="T6" fmla="*/ 933 w 934"/>
                <a:gd name="T7" fmla="*/ 537 h 538"/>
                <a:gd name="T8" fmla="*/ 933 w 934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4" h="538">
                  <a:moveTo>
                    <a:pt x="933" y="0"/>
                  </a:moveTo>
                  <a:lnTo>
                    <a:pt x="0" y="0"/>
                  </a:lnTo>
                  <a:lnTo>
                    <a:pt x="0" y="537"/>
                  </a:lnTo>
                  <a:lnTo>
                    <a:pt x="933" y="537"/>
                  </a:lnTo>
                  <a:lnTo>
                    <a:pt x="933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7" name="Line 607"/>
            <p:cNvSpPr>
              <a:spLocks noChangeShapeType="1"/>
            </p:cNvSpPr>
            <p:nvPr/>
          </p:nvSpPr>
          <p:spPr bwMode="auto">
            <a:xfrm>
              <a:off x="13266302" y="11102340"/>
              <a:ext cx="621122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8" name="Freeform 608"/>
            <p:cNvSpPr>
              <a:spLocks noChangeArrowheads="1"/>
            </p:cNvSpPr>
            <p:nvPr/>
          </p:nvSpPr>
          <p:spPr bwMode="auto">
            <a:xfrm>
              <a:off x="13529986" y="11102340"/>
              <a:ext cx="99613" cy="61526"/>
            </a:xfrm>
            <a:custGeom>
              <a:avLst/>
              <a:gdLst>
                <a:gd name="T0" fmla="*/ 0 w 151"/>
                <a:gd name="T1" fmla="*/ 0 h 91"/>
                <a:gd name="T2" fmla="*/ 0 w 151"/>
                <a:gd name="T3" fmla="*/ 90 h 91"/>
                <a:gd name="T4" fmla="*/ 150 w 151"/>
                <a:gd name="T5" fmla="*/ 90 h 91"/>
                <a:gd name="T6" fmla="*/ 150 w 151"/>
                <a:gd name="T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91">
                  <a:moveTo>
                    <a:pt x="0" y="0"/>
                  </a:moveTo>
                  <a:lnTo>
                    <a:pt x="0" y="90"/>
                  </a:lnTo>
                  <a:lnTo>
                    <a:pt x="150" y="90"/>
                  </a:lnTo>
                  <a:lnTo>
                    <a:pt x="150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29" name="Freeform 609"/>
            <p:cNvSpPr>
              <a:spLocks noChangeArrowheads="1"/>
            </p:cNvSpPr>
            <p:nvPr/>
          </p:nvSpPr>
          <p:spPr bwMode="auto">
            <a:xfrm>
              <a:off x="13488968" y="10903110"/>
              <a:ext cx="178721" cy="79104"/>
            </a:xfrm>
            <a:custGeom>
              <a:avLst/>
              <a:gdLst>
                <a:gd name="T0" fmla="*/ 0 w 269"/>
                <a:gd name="T1" fmla="*/ 120 h 121"/>
                <a:gd name="T2" fmla="*/ 0 w 269"/>
                <a:gd name="T3" fmla="*/ 120 h 121"/>
                <a:gd name="T4" fmla="*/ 134 w 269"/>
                <a:gd name="T5" fmla="*/ 0 h 121"/>
                <a:gd name="T6" fmla="*/ 268 w 269"/>
                <a:gd name="T7" fmla="*/ 12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9" h="121">
                  <a:moveTo>
                    <a:pt x="0" y="120"/>
                  </a:moveTo>
                  <a:lnTo>
                    <a:pt x="0" y="120"/>
                  </a:lnTo>
                  <a:cubicBezTo>
                    <a:pt x="0" y="120"/>
                    <a:pt x="0" y="0"/>
                    <a:pt x="134" y="0"/>
                  </a:cubicBezTo>
                  <a:cubicBezTo>
                    <a:pt x="268" y="0"/>
                    <a:pt x="268" y="120"/>
                    <a:pt x="268" y="12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742" name="Freeform 622"/>
          <p:cNvSpPr>
            <a:spLocks noChangeArrowheads="1"/>
          </p:cNvSpPr>
          <p:nvPr/>
        </p:nvSpPr>
        <p:spPr bwMode="auto">
          <a:xfrm>
            <a:off x="889362" y="6138598"/>
            <a:ext cx="310561" cy="161141"/>
          </a:xfrm>
          <a:custGeom>
            <a:avLst/>
            <a:gdLst>
              <a:gd name="T0" fmla="*/ 672 w 934"/>
              <a:gd name="T1" fmla="*/ 150 h 487"/>
              <a:gd name="T2" fmla="*/ 933 w 934"/>
              <a:gd name="T3" fmla="*/ 0 h 487"/>
              <a:gd name="T4" fmla="*/ 933 w 934"/>
              <a:gd name="T5" fmla="*/ 486 h 487"/>
              <a:gd name="T6" fmla="*/ 672 w 934"/>
              <a:gd name="T7" fmla="*/ 329 h 487"/>
              <a:gd name="T8" fmla="*/ 672 w 934"/>
              <a:gd name="T9" fmla="*/ 486 h 487"/>
              <a:gd name="T10" fmla="*/ 0 w 934"/>
              <a:gd name="T11" fmla="*/ 486 h 487"/>
              <a:gd name="T12" fmla="*/ 0 w 934"/>
              <a:gd name="T13" fmla="*/ 0 h 487"/>
              <a:gd name="T14" fmla="*/ 672 w 934"/>
              <a:gd name="T15" fmla="*/ 0 h 487"/>
              <a:gd name="T16" fmla="*/ 672 w 934"/>
              <a:gd name="T17" fmla="*/ 15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4" h="487">
                <a:moveTo>
                  <a:pt x="672" y="150"/>
                </a:moveTo>
                <a:lnTo>
                  <a:pt x="933" y="0"/>
                </a:lnTo>
                <a:lnTo>
                  <a:pt x="933" y="486"/>
                </a:lnTo>
                <a:lnTo>
                  <a:pt x="672" y="329"/>
                </a:lnTo>
                <a:lnTo>
                  <a:pt x="672" y="486"/>
                </a:lnTo>
                <a:lnTo>
                  <a:pt x="0" y="486"/>
                </a:lnTo>
                <a:lnTo>
                  <a:pt x="0" y="0"/>
                </a:lnTo>
                <a:lnTo>
                  <a:pt x="672" y="0"/>
                </a:lnTo>
                <a:lnTo>
                  <a:pt x="672" y="15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3" name="Line 623"/>
          <p:cNvSpPr>
            <a:spLocks noChangeShapeType="1"/>
          </p:cNvSpPr>
          <p:nvPr/>
        </p:nvSpPr>
        <p:spPr bwMode="auto">
          <a:xfrm>
            <a:off x="914266" y="6178151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4" name="Line 624"/>
          <p:cNvSpPr>
            <a:spLocks noChangeShapeType="1"/>
          </p:cNvSpPr>
          <p:nvPr/>
        </p:nvSpPr>
        <p:spPr bwMode="auto">
          <a:xfrm>
            <a:off x="953818" y="6178151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5" name="Freeform 625"/>
          <p:cNvSpPr>
            <a:spLocks noChangeArrowheads="1"/>
          </p:cNvSpPr>
          <p:nvPr/>
        </p:nvSpPr>
        <p:spPr bwMode="auto">
          <a:xfrm>
            <a:off x="918659" y="6217703"/>
            <a:ext cx="89361" cy="52737"/>
          </a:xfrm>
          <a:custGeom>
            <a:avLst/>
            <a:gdLst>
              <a:gd name="T0" fmla="*/ 269 w 270"/>
              <a:gd name="T1" fmla="*/ 0 h 158"/>
              <a:gd name="T2" fmla="*/ 0 w 270"/>
              <a:gd name="T3" fmla="*/ 0 h 158"/>
              <a:gd name="T4" fmla="*/ 0 w 270"/>
              <a:gd name="T5" fmla="*/ 157 h 158"/>
              <a:gd name="T6" fmla="*/ 269 w 270"/>
              <a:gd name="T7" fmla="*/ 157 h 158"/>
              <a:gd name="T8" fmla="*/ 269 w 270"/>
              <a:gd name="T9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0" h="158">
                <a:moveTo>
                  <a:pt x="269" y="0"/>
                </a:moveTo>
                <a:lnTo>
                  <a:pt x="0" y="0"/>
                </a:lnTo>
                <a:lnTo>
                  <a:pt x="0" y="157"/>
                </a:lnTo>
                <a:lnTo>
                  <a:pt x="269" y="157"/>
                </a:lnTo>
                <a:lnTo>
                  <a:pt x="26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6" name="Freeform 626"/>
          <p:cNvSpPr>
            <a:spLocks noChangeArrowheads="1"/>
          </p:cNvSpPr>
          <p:nvPr/>
        </p:nvSpPr>
        <p:spPr bwMode="auto">
          <a:xfrm>
            <a:off x="914266" y="6099046"/>
            <a:ext cx="168464" cy="39552"/>
          </a:xfrm>
          <a:custGeom>
            <a:avLst/>
            <a:gdLst>
              <a:gd name="T0" fmla="*/ 0 w 509"/>
              <a:gd name="T1" fmla="*/ 0 h 120"/>
              <a:gd name="T2" fmla="*/ 388 w 509"/>
              <a:gd name="T3" fmla="*/ 0 h 120"/>
              <a:gd name="T4" fmla="*/ 508 w 509"/>
              <a:gd name="T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9" h="120">
                <a:moveTo>
                  <a:pt x="0" y="0"/>
                </a:moveTo>
                <a:lnTo>
                  <a:pt x="388" y="0"/>
                </a:lnTo>
                <a:lnTo>
                  <a:pt x="508" y="11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7" name="Freeform 627"/>
          <p:cNvSpPr>
            <a:spLocks noChangeArrowheads="1"/>
          </p:cNvSpPr>
          <p:nvPr/>
        </p:nvSpPr>
        <p:spPr bwMode="auto">
          <a:xfrm>
            <a:off x="1526598" y="6088791"/>
            <a:ext cx="310561" cy="210947"/>
          </a:xfrm>
          <a:custGeom>
            <a:avLst/>
            <a:gdLst>
              <a:gd name="T0" fmla="*/ 679 w 934"/>
              <a:gd name="T1" fmla="*/ 149 h 636"/>
              <a:gd name="T2" fmla="*/ 560 w 934"/>
              <a:gd name="T3" fmla="*/ 0 h 636"/>
              <a:gd name="T4" fmla="*/ 380 w 934"/>
              <a:gd name="T5" fmla="*/ 0 h 636"/>
              <a:gd name="T6" fmla="*/ 261 w 934"/>
              <a:gd name="T7" fmla="*/ 149 h 636"/>
              <a:gd name="T8" fmla="*/ 0 w 934"/>
              <a:gd name="T9" fmla="*/ 149 h 636"/>
              <a:gd name="T10" fmla="*/ 0 w 934"/>
              <a:gd name="T11" fmla="*/ 635 h 636"/>
              <a:gd name="T12" fmla="*/ 933 w 934"/>
              <a:gd name="T13" fmla="*/ 635 h 636"/>
              <a:gd name="T14" fmla="*/ 933 w 934"/>
              <a:gd name="T15" fmla="*/ 149 h 636"/>
              <a:gd name="T16" fmla="*/ 679 w 934"/>
              <a:gd name="T17" fmla="*/ 149 h 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4" h="636">
                <a:moveTo>
                  <a:pt x="679" y="149"/>
                </a:moveTo>
                <a:lnTo>
                  <a:pt x="560" y="0"/>
                </a:lnTo>
                <a:lnTo>
                  <a:pt x="380" y="0"/>
                </a:lnTo>
                <a:lnTo>
                  <a:pt x="261" y="149"/>
                </a:lnTo>
                <a:lnTo>
                  <a:pt x="0" y="149"/>
                </a:lnTo>
                <a:lnTo>
                  <a:pt x="0" y="635"/>
                </a:lnTo>
                <a:lnTo>
                  <a:pt x="933" y="635"/>
                </a:lnTo>
                <a:lnTo>
                  <a:pt x="933" y="149"/>
                </a:lnTo>
                <a:lnTo>
                  <a:pt x="679" y="14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8" name="Freeform 628"/>
          <p:cNvSpPr>
            <a:spLocks noChangeArrowheads="1"/>
          </p:cNvSpPr>
          <p:nvPr/>
        </p:nvSpPr>
        <p:spPr bwMode="auto">
          <a:xfrm>
            <a:off x="1643791" y="6178151"/>
            <a:ext cx="79105" cy="82035"/>
          </a:xfrm>
          <a:custGeom>
            <a:avLst/>
            <a:gdLst>
              <a:gd name="T0" fmla="*/ 238 w 239"/>
              <a:gd name="T1" fmla="*/ 119 h 247"/>
              <a:gd name="T2" fmla="*/ 238 w 239"/>
              <a:gd name="T3" fmla="*/ 119 h 247"/>
              <a:gd name="T4" fmla="*/ 119 w 239"/>
              <a:gd name="T5" fmla="*/ 0 h 247"/>
              <a:gd name="T6" fmla="*/ 0 w 239"/>
              <a:gd name="T7" fmla="*/ 119 h 247"/>
              <a:gd name="T8" fmla="*/ 119 w 239"/>
              <a:gd name="T9" fmla="*/ 246 h 247"/>
              <a:gd name="T10" fmla="*/ 238 w 239"/>
              <a:gd name="T11" fmla="*/ 119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9" h="247">
                <a:moveTo>
                  <a:pt x="238" y="119"/>
                </a:moveTo>
                <a:lnTo>
                  <a:pt x="238" y="119"/>
                </a:lnTo>
                <a:cubicBezTo>
                  <a:pt x="238" y="60"/>
                  <a:pt x="186" y="0"/>
                  <a:pt x="119" y="0"/>
                </a:cubicBezTo>
                <a:cubicBezTo>
                  <a:pt x="52" y="0"/>
                  <a:pt x="0" y="60"/>
                  <a:pt x="0" y="119"/>
                </a:cubicBezTo>
                <a:cubicBezTo>
                  <a:pt x="0" y="186"/>
                  <a:pt x="52" y="246"/>
                  <a:pt x="119" y="246"/>
                </a:cubicBezTo>
                <a:cubicBezTo>
                  <a:pt x="186" y="246"/>
                  <a:pt x="238" y="186"/>
                  <a:pt x="238" y="11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49" name="Line 629"/>
          <p:cNvSpPr>
            <a:spLocks noChangeShapeType="1"/>
          </p:cNvSpPr>
          <p:nvPr/>
        </p:nvSpPr>
        <p:spPr bwMode="auto">
          <a:xfrm>
            <a:off x="1566150" y="6138598"/>
            <a:ext cx="1466" cy="16114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0" name="Freeform 630"/>
          <p:cNvSpPr>
            <a:spLocks noChangeArrowheads="1"/>
          </p:cNvSpPr>
          <p:nvPr/>
        </p:nvSpPr>
        <p:spPr bwMode="auto">
          <a:xfrm>
            <a:off x="1791746" y="6178151"/>
            <a:ext cx="1466" cy="1465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66763" y="6093186"/>
            <a:ext cx="310561" cy="210947"/>
            <a:chOff x="4330350" y="12186372"/>
            <a:chExt cx="621122" cy="421894"/>
          </a:xfrm>
        </p:grpSpPr>
        <p:sp>
          <p:nvSpPr>
            <p:cNvPr id="5751" name="Freeform 631"/>
            <p:cNvSpPr>
              <a:spLocks noChangeArrowheads="1"/>
            </p:cNvSpPr>
            <p:nvPr/>
          </p:nvSpPr>
          <p:spPr bwMode="auto">
            <a:xfrm>
              <a:off x="4330350" y="12186372"/>
              <a:ext cx="621122" cy="421894"/>
            </a:xfrm>
            <a:custGeom>
              <a:avLst/>
              <a:gdLst>
                <a:gd name="T0" fmla="*/ 934 w 935"/>
                <a:gd name="T1" fmla="*/ 0 h 635"/>
                <a:gd name="T2" fmla="*/ 0 w 935"/>
                <a:gd name="T3" fmla="*/ 0 h 635"/>
                <a:gd name="T4" fmla="*/ 0 w 935"/>
                <a:gd name="T5" fmla="*/ 634 h 635"/>
                <a:gd name="T6" fmla="*/ 934 w 935"/>
                <a:gd name="T7" fmla="*/ 634 h 635"/>
                <a:gd name="T8" fmla="*/ 934 w 935"/>
                <a:gd name="T9" fmla="*/ 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5" h="635">
                  <a:moveTo>
                    <a:pt x="934" y="0"/>
                  </a:moveTo>
                  <a:lnTo>
                    <a:pt x="0" y="0"/>
                  </a:lnTo>
                  <a:lnTo>
                    <a:pt x="0" y="634"/>
                  </a:lnTo>
                  <a:lnTo>
                    <a:pt x="934" y="634"/>
                  </a:lnTo>
                  <a:lnTo>
                    <a:pt x="93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52" name="Freeform 632"/>
            <p:cNvSpPr>
              <a:spLocks noChangeArrowheads="1"/>
            </p:cNvSpPr>
            <p:nvPr/>
          </p:nvSpPr>
          <p:spPr bwMode="auto">
            <a:xfrm>
              <a:off x="4330350" y="12347511"/>
              <a:ext cx="621122" cy="222666"/>
            </a:xfrm>
            <a:custGeom>
              <a:avLst/>
              <a:gdLst>
                <a:gd name="T0" fmla="*/ 0 w 935"/>
                <a:gd name="T1" fmla="*/ 306 h 337"/>
                <a:gd name="T2" fmla="*/ 344 w 935"/>
                <a:gd name="T3" fmla="*/ 0 h 337"/>
                <a:gd name="T4" fmla="*/ 523 w 935"/>
                <a:gd name="T5" fmla="*/ 179 h 337"/>
                <a:gd name="T6" fmla="*/ 613 w 935"/>
                <a:gd name="T7" fmla="*/ 59 h 337"/>
                <a:gd name="T8" fmla="*/ 934 w 935"/>
                <a:gd name="T9" fmla="*/ 336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5" h="337">
                  <a:moveTo>
                    <a:pt x="0" y="306"/>
                  </a:moveTo>
                  <a:lnTo>
                    <a:pt x="344" y="0"/>
                  </a:lnTo>
                  <a:lnTo>
                    <a:pt x="523" y="179"/>
                  </a:lnTo>
                  <a:lnTo>
                    <a:pt x="613" y="59"/>
                  </a:lnTo>
                  <a:lnTo>
                    <a:pt x="934" y="336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53" name="Freeform 633"/>
            <p:cNvSpPr>
              <a:spLocks noChangeArrowheads="1"/>
            </p:cNvSpPr>
            <p:nvPr/>
          </p:nvSpPr>
          <p:spPr bwMode="auto">
            <a:xfrm>
              <a:off x="4775684" y="12247900"/>
              <a:ext cx="105473" cy="99613"/>
            </a:xfrm>
            <a:custGeom>
              <a:avLst/>
              <a:gdLst>
                <a:gd name="T0" fmla="*/ 157 w 158"/>
                <a:gd name="T1" fmla="*/ 75 h 151"/>
                <a:gd name="T2" fmla="*/ 157 w 158"/>
                <a:gd name="T3" fmla="*/ 75 h 151"/>
                <a:gd name="T4" fmla="*/ 75 w 158"/>
                <a:gd name="T5" fmla="*/ 150 h 151"/>
                <a:gd name="T6" fmla="*/ 0 w 158"/>
                <a:gd name="T7" fmla="*/ 75 h 151"/>
                <a:gd name="T8" fmla="*/ 75 w 158"/>
                <a:gd name="T9" fmla="*/ 0 h 151"/>
                <a:gd name="T10" fmla="*/ 157 w 158"/>
                <a:gd name="T11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151">
                  <a:moveTo>
                    <a:pt x="157" y="75"/>
                  </a:moveTo>
                  <a:lnTo>
                    <a:pt x="157" y="75"/>
                  </a:lnTo>
                  <a:cubicBezTo>
                    <a:pt x="157" y="120"/>
                    <a:pt x="120" y="150"/>
                    <a:pt x="75" y="150"/>
                  </a:cubicBezTo>
                  <a:cubicBezTo>
                    <a:pt x="38" y="150"/>
                    <a:pt x="0" y="120"/>
                    <a:pt x="0" y="75"/>
                  </a:cubicBezTo>
                  <a:cubicBezTo>
                    <a:pt x="0" y="38"/>
                    <a:pt x="38" y="0"/>
                    <a:pt x="75" y="0"/>
                  </a:cubicBezTo>
                  <a:cubicBezTo>
                    <a:pt x="120" y="0"/>
                    <a:pt x="157" y="38"/>
                    <a:pt x="157" y="75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754" name="Freeform 634"/>
          <p:cNvSpPr>
            <a:spLocks noChangeArrowheads="1"/>
          </p:cNvSpPr>
          <p:nvPr/>
        </p:nvSpPr>
        <p:spPr bwMode="auto">
          <a:xfrm>
            <a:off x="2804000" y="6118089"/>
            <a:ext cx="260755" cy="200694"/>
          </a:xfrm>
          <a:custGeom>
            <a:avLst/>
            <a:gdLst>
              <a:gd name="T0" fmla="*/ 784 w 785"/>
              <a:gd name="T1" fmla="*/ 0 h 605"/>
              <a:gd name="T2" fmla="*/ 0 w 785"/>
              <a:gd name="T3" fmla="*/ 0 h 605"/>
              <a:gd name="T4" fmla="*/ 0 w 785"/>
              <a:gd name="T5" fmla="*/ 604 h 605"/>
              <a:gd name="T6" fmla="*/ 784 w 785"/>
              <a:gd name="T7" fmla="*/ 604 h 605"/>
              <a:gd name="T8" fmla="*/ 784 w 785"/>
              <a:gd name="T9" fmla="*/ 0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" h="605">
                <a:moveTo>
                  <a:pt x="784" y="0"/>
                </a:moveTo>
                <a:lnTo>
                  <a:pt x="0" y="0"/>
                </a:lnTo>
                <a:lnTo>
                  <a:pt x="0" y="604"/>
                </a:lnTo>
                <a:lnTo>
                  <a:pt x="784" y="604"/>
                </a:lnTo>
                <a:lnTo>
                  <a:pt x="78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5" name="Freeform 635"/>
          <p:cNvSpPr>
            <a:spLocks noChangeArrowheads="1"/>
          </p:cNvSpPr>
          <p:nvPr/>
        </p:nvSpPr>
        <p:spPr bwMode="auto">
          <a:xfrm>
            <a:off x="2850876" y="6078537"/>
            <a:ext cx="263684" cy="200693"/>
          </a:xfrm>
          <a:custGeom>
            <a:avLst/>
            <a:gdLst>
              <a:gd name="T0" fmla="*/ 0 w 792"/>
              <a:gd name="T1" fmla="*/ 90 h 606"/>
              <a:gd name="T2" fmla="*/ 0 w 792"/>
              <a:gd name="T3" fmla="*/ 0 h 606"/>
              <a:gd name="T4" fmla="*/ 791 w 792"/>
              <a:gd name="T5" fmla="*/ 0 h 606"/>
              <a:gd name="T6" fmla="*/ 791 w 792"/>
              <a:gd name="T7" fmla="*/ 605 h 606"/>
              <a:gd name="T8" fmla="*/ 672 w 792"/>
              <a:gd name="T9" fmla="*/ 605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2" h="606">
                <a:moveTo>
                  <a:pt x="0" y="90"/>
                </a:moveTo>
                <a:lnTo>
                  <a:pt x="0" y="0"/>
                </a:lnTo>
                <a:lnTo>
                  <a:pt x="791" y="0"/>
                </a:lnTo>
                <a:lnTo>
                  <a:pt x="791" y="605"/>
                </a:lnTo>
                <a:lnTo>
                  <a:pt x="672" y="60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6" name="Freeform 636"/>
          <p:cNvSpPr>
            <a:spLocks noChangeArrowheads="1"/>
          </p:cNvSpPr>
          <p:nvPr/>
        </p:nvSpPr>
        <p:spPr bwMode="auto">
          <a:xfrm>
            <a:off x="2804000" y="6198660"/>
            <a:ext cx="260755" cy="111333"/>
          </a:xfrm>
          <a:custGeom>
            <a:avLst/>
            <a:gdLst>
              <a:gd name="T0" fmla="*/ 0 w 785"/>
              <a:gd name="T1" fmla="*/ 216 h 336"/>
              <a:gd name="T2" fmla="*/ 216 w 785"/>
              <a:gd name="T3" fmla="*/ 0 h 336"/>
              <a:gd name="T4" fmla="*/ 425 w 785"/>
              <a:gd name="T5" fmla="*/ 246 h 336"/>
              <a:gd name="T6" fmla="*/ 575 w 785"/>
              <a:gd name="T7" fmla="*/ 149 h 336"/>
              <a:gd name="T8" fmla="*/ 784 w 785"/>
              <a:gd name="T9" fmla="*/ 335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" h="336">
                <a:moveTo>
                  <a:pt x="0" y="216"/>
                </a:moveTo>
                <a:lnTo>
                  <a:pt x="216" y="0"/>
                </a:lnTo>
                <a:lnTo>
                  <a:pt x="425" y="246"/>
                </a:lnTo>
                <a:lnTo>
                  <a:pt x="575" y="149"/>
                </a:lnTo>
                <a:lnTo>
                  <a:pt x="784" y="33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7" name="Freeform 637"/>
          <p:cNvSpPr>
            <a:spLocks noChangeArrowheads="1"/>
          </p:cNvSpPr>
          <p:nvPr/>
        </p:nvSpPr>
        <p:spPr bwMode="auto">
          <a:xfrm>
            <a:off x="2975394" y="6157643"/>
            <a:ext cx="49807" cy="49807"/>
          </a:xfrm>
          <a:custGeom>
            <a:avLst/>
            <a:gdLst>
              <a:gd name="T0" fmla="*/ 149 w 150"/>
              <a:gd name="T1" fmla="*/ 75 h 150"/>
              <a:gd name="T2" fmla="*/ 149 w 150"/>
              <a:gd name="T3" fmla="*/ 75 h 150"/>
              <a:gd name="T4" fmla="*/ 75 w 150"/>
              <a:gd name="T5" fmla="*/ 149 h 150"/>
              <a:gd name="T6" fmla="*/ 0 w 150"/>
              <a:gd name="T7" fmla="*/ 75 h 150"/>
              <a:gd name="T8" fmla="*/ 75 w 150"/>
              <a:gd name="T9" fmla="*/ 0 h 150"/>
              <a:gd name="T10" fmla="*/ 149 w 150"/>
              <a:gd name="T11" fmla="*/ 75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0" h="150">
                <a:moveTo>
                  <a:pt x="149" y="75"/>
                </a:moveTo>
                <a:lnTo>
                  <a:pt x="149" y="75"/>
                </a:lnTo>
                <a:cubicBezTo>
                  <a:pt x="149" y="120"/>
                  <a:pt x="112" y="149"/>
                  <a:pt x="75" y="149"/>
                </a:cubicBezTo>
                <a:cubicBezTo>
                  <a:pt x="30" y="149"/>
                  <a:pt x="0" y="120"/>
                  <a:pt x="0" y="75"/>
                </a:cubicBezTo>
                <a:cubicBezTo>
                  <a:pt x="0" y="37"/>
                  <a:pt x="30" y="0"/>
                  <a:pt x="75" y="0"/>
                </a:cubicBezTo>
                <a:cubicBezTo>
                  <a:pt x="112" y="0"/>
                  <a:pt x="149" y="37"/>
                  <a:pt x="149" y="75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8" name="Freeform 638"/>
          <p:cNvSpPr>
            <a:spLocks noChangeArrowheads="1"/>
          </p:cNvSpPr>
          <p:nvPr/>
        </p:nvSpPr>
        <p:spPr bwMode="auto">
          <a:xfrm>
            <a:off x="3444164" y="6044844"/>
            <a:ext cx="310561" cy="310561"/>
          </a:xfrm>
          <a:custGeom>
            <a:avLst/>
            <a:gdLst>
              <a:gd name="T0" fmla="*/ 463 w 934"/>
              <a:gd name="T1" fmla="*/ 0 h 934"/>
              <a:gd name="T2" fmla="*/ 373 w 934"/>
              <a:gd name="T3" fmla="*/ 0 h 934"/>
              <a:gd name="T4" fmla="*/ 373 w 934"/>
              <a:gd name="T5" fmla="*/ 134 h 934"/>
              <a:gd name="T6" fmla="*/ 284 w 934"/>
              <a:gd name="T7" fmla="*/ 164 h 934"/>
              <a:gd name="T8" fmla="*/ 194 w 934"/>
              <a:gd name="T9" fmla="*/ 74 h 934"/>
              <a:gd name="T10" fmla="*/ 75 w 934"/>
              <a:gd name="T11" fmla="*/ 194 h 934"/>
              <a:gd name="T12" fmla="*/ 164 w 934"/>
              <a:gd name="T13" fmla="*/ 283 h 934"/>
              <a:gd name="T14" fmla="*/ 134 w 934"/>
              <a:gd name="T15" fmla="*/ 373 h 934"/>
              <a:gd name="T16" fmla="*/ 0 w 934"/>
              <a:gd name="T17" fmla="*/ 373 h 934"/>
              <a:gd name="T18" fmla="*/ 0 w 934"/>
              <a:gd name="T19" fmla="*/ 552 h 934"/>
              <a:gd name="T20" fmla="*/ 134 w 934"/>
              <a:gd name="T21" fmla="*/ 552 h 934"/>
              <a:gd name="T22" fmla="*/ 164 w 934"/>
              <a:gd name="T23" fmla="*/ 649 h 934"/>
              <a:gd name="T24" fmla="*/ 75 w 934"/>
              <a:gd name="T25" fmla="*/ 739 h 934"/>
              <a:gd name="T26" fmla="*/ 194 w 934"/>
              <a:gd name="T27" fmla="*/ 858 h 934"/>
              <a:gd name="T28" fmla="*/ 284 w 934"/>
              <a:gd name="T29" fmla="*/ 769 h 934"/>
              <a:gd name="T30" fmla="*/ 373 w 934"/>
              <a:gd name="T31" fmla="*/ 798 h 934"/>
              <a:gd name="T32" fmla="*/ 373 w 934"/>
              <a:gd name="T33" fmla="*/ 933 h 934"/>
              <a:gd name="T34" fmla="*/ 463 w 934"/>
              <a:gd name="T35" fmla="*/ 933 h 934"/>
              <a:gd name="T36" fmla="*/ 552 w 934"/>
              <a:gd name="T37" fmla="*/ 933 h 934"/>
              <a:gd name="T38" fmla="*/ 552 w 934"/>
              <a:gd name="T39" fmla="*/ 798 h 934"/>
              <a:gd name="T40" fmla="*/ 642 w 934"/>
              <a:gd name="T41" fmla="*/ 769 h 934"/>
              <a:gd name="T42" fmla="*/ 731 w 934"/>
              <a:gd name="T43" fmla="*/ 858 h 934"/>
              <a:gd name="T44" fmla="*/ 858 w 934"/>
              <a:gd name="T45" fmla="*/ 739 h 934"/>
              <a:gd name="T46" fmla="*/ 769 w 934"/>
              <a:gd name="T47" fmla="*/ 649 h 934"/>
              <a:gd name="T48" fmla="*/ 799 w 934"/>
              <a:gd name="T49" fmla="*/ 552 h 934"/>
              <a:gd name="T50" fmla="*/ 933 w 934"/>
              <a:gd name="T51" fmla="*/ 552 h 934"/>
              <a:gd name="T52" fmla="*/ 933 w 934"/>
              <a:gd name="T53" fmla="*/ 373 h 934"/>
              <a:gd name="T54" fmla="*/ 799 w 934"/>
              <a:gd name="T55" fmla="*/ 373 h 934"/>
              <a:gd name="T56" fmla="*/ 769 w 934"/>
              <a:gd name="T57" fmla="*/ 283 h 934"/>
              <a:gd name="T58" fmla="*/ 858 w 934"/>
              <a:gd name="T59" fmla="*/ 194 h 934"/>
              <a:gd name="T60" fmla="*/ 731 w 934"/>
              <a:gd name="T61" fmla="*/ 74 h 934"/>
              <a:gd name="T62" fmla="*/ 642 w 934"/>
              <a:gd name="T63" fmla="*/ 164 h 934"/>
              <a:gd name="T64" fmla="*/ 552 w 934"/>
              <a:gd name="T65" fmla="*/ 134 h 934"/>
              <a:gd name="T66" fmla="*/ 552 w 934"/>
              <a:gd name="T67" fmla="*/ 0 h 934"/>
              <a:gd name="T68" fmla="*/ 463 w 934"/>
              <a:gd name="T69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34" h="934">
                <a:moveTo>
                  <a:pt x="463" y="0"/>
                </a:moveTo>
                <a:lnTo>
                  <a:pt x="373" y="0"/>
                </a:lnTo>
                <a:lnTo>
                  <a:pt x="373" y="134"/>
                </a:lnTo>
                <a:lnTo>
                  <a:pt x="284" y="164"/>
                </a:lnTo>
                <a:lnTo>
                  <a:pt x="194" y="74"/>
                </a:lnTo>
                <a:lnTo>
                  <a:pt x="75" y="194"/>
                </a:lnTo>
                <a:lnTo>
                  <a:pt x="164" y="283"/>
                </a:lnTo>
                <a:lnTo>
                  <a:pt x="134" y="373"/>
                </a:lnTo>
                <a:lnTo>
                  <a:pt x="0" y="373"/>
                </a:lnTo>
                <a:lnTo>
                  <a:pt x="0" y="552"/>
                </a:lnTo>
                <a:lnTo>
                  <a:pt x="134" y="552"/>
                </a:lnTo>
                <a:lnTo>
                  <a:pt x="164" y="649"/>
                </a:lnTo>
                <a:lnTo>
                  <a:pt x="75" y="739"/>
                </a:lnTo>
                <a:lnTo>
                  <a:pt x="194" y="858"/>
                </a:lnTo>
                <a:lnTo>
                  <a:pt x="284" y="769"/>
                </a:lnTo>
                <a:lnTo>
                  <a:pt x="373" y="798"/>
                </a:lnTo>
                <a:lnTo>
                  <a:pt x="373" y="933"/>
                </a:lnTo>
                <a:lnTo>
                  <a:pt x="463" y="933"/>
                </a:lnTo>
                <a:lnTo>
                  <a:pt x="552" y="933"/>
                </a:lnTo>
                <a:lnTo>
                  <a:pt x="552" y="798"/>
                </a:lnTo>
                <a:lnTo>
                  <a:pt x="642" y="769"/>
                </a:lnTo>
                <a:lnTo>
                  <a:pt x="731" y="858"/>
                </a:lnTo>
                <a:lnTo>
                  <a:pt x="858" y="739"/>
                </a:lnTo>
                <a:lnTo>
                  <a:pt x="769" y="649"/>
                </a:lnTo>
                <a:lnTo>
                  <a:pt x="799" y="552"/>
                </a:lnTo>
                <a:lnTo>
                  <a:pt x="933" y="552"/>
                </a:lnTo>
                <a:lnTo>
                  <a:pt x="933" y="373"/>
                </a:lnTo>
                <a:lnTo>
                  <a:pt x="799" y="373"/>
                </a:lnTo>
                <a:lnTo>
                  <a:pt x="769" y="283"/>
                </a:lnTo>
                <a:lnTo>
                  <a:pt x="858" y="194"/>
                </a:lnTo>
                <a:lnTo>
                  <a:pt x="731" y="74"/>
                </a:lnTo>
                <a:lnTo>
                  <a:pt x="642" y="164"/>
                </a:lnTo>
                <a:lnTo>
                  <a:pt x="552" y="134"/>
                </a:lnTo>
                <a:lnTo>
                  <a:pt x="552" y="0"/>
                </a:lnTo>
                <a:lnTo>
                  <a:pt x="463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59" name="Freeform 639"/>
          <p:cNvSpPr>
            <a:spLocks noChangeArrowheads="1"/>
          </p:cNvSpPr>
          <p:nvPr/>
        </p:nvSpPr>
        <p:spPr bwMode="auto">
          <a:xfrm>
            <a:off x="3567217" y="6167897"/>
            <a:ext cx="60062" cy="60062"/>
          </a:xfrm>
          <a:custGeom>
            <a:avLst/>
            <a:gdLst>
              <a:gd name="T0" fmla="*/ 179 w 180"/>
              <a:gd name="T1" fmla="*/ 90 h 180"/>
              <a:gd name="T2" fmla="*/ 179 w 180"/>
              <a:gd name="T3" fmla="*/ 90 h 180"/>
              <a:gd name="T4" fmla="*/ 90 w 180"/>
              <a:gd name="T5" fmla="*/ 0 h 180"/>
              <a:gd name="T6" fmla="*/ 0 w 180"/>
              <a:gd name="T7" fmla="*/ 90 h 180"/>
              <a:gd name="T8" fmla="*/ 90 w 180"/>
              <a:gd name="T9" fmla="*/ 179 h 180"/>
              <a:gd name="T10" fmla="*/ 179 w 180"/>
              <a:gd name="T11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" h="180">
                <a:moveTo>
                  <a:pt x="179" y="90"/>
                </a:moveTo>
                <a:lnTo>
                  <a:pt x="179" y="90"/>
                </a:lnTo>
                <a:cubicBezTo>
                  <a:pt x="179" y="45"/>
                  <a:pt x="142" y="0"/>
                  <a:pt x="90" y="0"/>
                </a:cubicBezTo>
                <a:cubicBezTo>
                  <a:pt x="45" y="0"/>
                  <a:pt x="0" y="45"/>
                  <a:pt x="0" y="90"/>
                </a:cubicBezTo>
                <a:cubicBezTo>
                  <a:pt x="0" y="142"/>
                  <a:pt x="45" y="179"/>
                  <a:pt x="90" y="179"/>
                </a:cubicBezTo>
                <a:cubicBezTo>
                  <a:pt x="142" y="179"/>
                  <a:pt x="179" y="142"/>
                  <a:pt x="179" y="9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85795" y="6059493"/>
            <a:ext cx="304702" cy="285659"/>
            <a:chOff x="8168415" y="12118985"/>
            <a:chExt cx="609403" cy="571318"/>
          </a:xfrm>
        </p:grpSpPr>
        <p:sp>
          <p:nvSpPr>
            <p:cNvPr id="5760" name="Line 640"/>
            <p:cNvSpPr>
              <a:spLocks noChangeShapeType="1"/>
            </p:cNvSpPr>
            <p:nvPr/>
          </p:nvSpPr>
          <p:spPr bwMode="auto">
            <a:xfrm>
              <a:off x="8511205" y="12414900"/>
              <a:ext cx="49806" cy="49806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61" name="Freeform 641"/>
            <p:cNvSpPr>
              <a:spLocks noChangeArrowheads="1"/>
            </p:cNvSpPr>
            <p:nvPr/>
          </p:nvSpPr>
          <p:spPr bwMode="auto">
            <a:xfrm>
              <a:off x="8528785" y="12435408"/>
              <a:ext cx="249033" cy="254895"/>
            </a:xfrm>
            <a:custGeom>
              <a:avLst/>
              <a:gdLst>
                <a:gd name="T0" fmla="*/ 0 w 374"/>
                <a:gd name="T1" fmla="*/ 90 h 382"/>
                <a:gd name="T2" fmla="*/ 90 w 374"/>
                <a:gd name="T3" fmla="*/ 0 h 382"/>
                <a:gd name="T4" fmla="*/ 373 w 374"/>
                <a:gd name="T5" fmla="*/ 291 h 382"/>
                <a:gd name="T6" fmla="*/ 284 w 374"/>
                <a:gd name="T7" fmla="*/ 381 h 382"/>
                <a:gd name="T8" fmla="*/ 0 w 374"/>
                <a:gd name="T9" fmla="*/ 9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382">
                  <a:moveTo>
                    <a:pt x="0" y="90"/>
                  </a:moveTo>
                  <a:lnTo>
                    <a:pt x="90" y="0"/>
                  </a:lnTo>
                  <a:lnTo>
                    <a:pt x="373" y="291"/>
                  </a:lnTo>
                  <a:lnTo>
                    <a:pt x="284" y="381"/>
                  </a:lnTo>
                  <a:lnTo>
                    <a:pt x="0" y="9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62" name="Freeform 642"/>
            <p:cNvSpPr>
              <a:spLocks noChangeArrowheads="1"/>
            </p:cNvSpPr>
            <p:nvPr/>
          </p:nvSpPr>
          <p:spPr bwMode="auto">
            <a:xfrm>
              <a:off x="8206504" y="12118985"/>
              <a:ext cx="123053" cy="120124"/>
            </a:xfrm>
            <a:custGeom>
              <a:avLst/>
              <a:gdLst>
                <a:gd name="T0" fmla="*/ 97 w 187"/>
                <a:gd name="T1" fmla="*/ 179 h 180"/>
                <a:gd name="T2" fmla="*/ 186 w 187"/>
                <a:gd name="T3" fmla="*/ 89 h 180"/>
                <a:gd name="T4" fmla="*/ 37 w 187"/>
                <a:gd name="T5" fmla="*/ 0 h 180"/>
                <a:gd name="T6" fmla="*/ 0 w 187"/>
                <a:gd name="T7" fmla="*/ 29 h 180"/>
                <a:gd name="T8" fmla="*/ 97 w 187"/>
                <a:gd name="T9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0">
                  <a:moveTo>
                    <a:pt x="97" y="179"/>
                  </a:moveTo>
                  <a:lnTo>
                    <a:pt x="186" y="89"/>
                  </a:lnTo>
                  <a:lnTo>
                    <a:pt x="37" y="0"/>
                  </a:lnTo>
                  <a:lnTo>
                    <a:pt x="0" y="29"/>
                  </a:lnTo>
                  <a:lnTo>
                    <a:pt x="97" y="17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63" name="Line 643"/>
            <p:cNvSpPr>
              <a:spLocks noChangeShapeType="1"/>
            </p:cNvSpPr>
            <p:nvPr/>
          </p:nvSpPr>
          <p:spPr bwMode="auto">
            <a:xfrm flipH="1" flipV="1">
              <a:off x="8300259" y="12203952"/>
              <a:ext cx="134771" cy="13477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64" name="Freeform 644"/>
            <p:cNvSpPr>
              <a:spLocks noChangeArrowheads="1"/>
            </p:cNvSpPr>
            <p:nvPr/>
          </p:nvSpPr>
          <p:spPr bwMode="auto">
            <a:xfrm>
              <a:off x="8168415" y="12118987"/>
              <a:ext cx="562525" cy="559596"/>
            </a:xfrm>
            <a:custGeom>
              <a:avLst/>
              <a:gdLst>
                <a:gd name="T0" fmla="*/ 844 w 845"/>
                <a:gd name="T1" fmla="*/ 126 h 844"/>
                <a:gd name="T2" fmla="*/ 844 w 845"/>
                <a:gd name="T3" fmla="*/ 126 h 844"/>
                <a:gd name="T4" fmla="*/ 724 w 845"/>
                <a:gd name="T5" fmla="*/ 186 h 844"/>
                <a:gd name="T6" fmla="*/ 664 w 845"/>
                <a:gd name="T7" fmla="*/ 119 h 844"/>
                <a:gd name="T8" fmla="*/ 717 w 845"/>
                <a:gd name="T9" fmla="*/ 0 h 844"/>
                <a:gd name="T10" fmla="*/ 717 w 845"/>
                <a:gd name="T11" fmla="*/ 0 h 844"/>
                <a:gd name="T12" fmla="*/ 530 w 845"/>
                <a:gd name="T13" fmla="*/ 149 h 844"/>
                <a:gd name="T14" fmla="*/ 530 w 845"/>
                <a:gd name="T15" fmla="*/ 209 h 844"/>
                <a:gd name="T16" fmla="*/ 23 w 845"/>
                <a:gd name="T17" fmla="*/ 724 h 844"/>
                <a:gd name="T18" fmla="*/ 0 w 845"/>
                <a:gd name="T19" fmla="*/ 813 h 844"/>
                <a:gd name="T20" fmla="*/ 30 w 845"/>
                <a:gd name="T21" fmla="*/ 843 h 844"/>
                <a:gd name="T22" fmla="*/ 120 w 845"/>
                <a:gd name="T23" fmla="*/ 821 h 844"/>
                <a:gd name="T24" fmla="*/ 635 w 845"/>
                <a:gd name="T25" fmla="*/ 313 h 844"/>
                <a:gd name="T26" fmla="*/ 694 w 845"/>
                <a:gd name="T27" fmla="*/ 313 h 844"/>
                <a:gd name="T28" fmla="*/ 844 w 845"/>
                <a:gd name="T29" fmla="*/ 126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5" h="844">
                  <a:moveTo>
                    <a:pt x="844" y="126"/>
                  </a:moveTo>
                  <a:lnTo>
                    <a:pt x="844" y="126"/>
                  </a:lnTo>
                  <a:cubicBezTo>
                    <a:pt x="724" y="186"/>
                    <a:pt x="724" y="186"/>
                    <a:pt x="724" y="186"/>
                  </a:cubicBezTo>
                  <a:cubicBezTo>
                    <a:pt x="664" y="119"/>
                    <a:pt x="664" y="119"/>
                    <a:pt x="664" y="119"/>
                  </a:cubicBezTo>
                  <a:cubicBezTo>
                    <a:pt x="717" y="0"/>
                    <a:pt x="717" y="0"/>
                    <a:pt x="717" y="0"/>
                  </a:cubicBezTo>
                  <a:lnTo>
                    <a:pt x="717" y="0"/>
                  </a:lnTo>
                  <a:cubicBezTo>
                    <a:pt x="567" y="0"/>
                    <a:pt x="530" y="74"/>
                    <a:pt x="530" y="149"/>
                  </a:cubicBezTo>
                  <a:cubicBezTo>
                    <a:pt x="530" y="209"/>
                    <a:pt x="530" y="209"/>
                    <a:pt x="530" y="209"/>
                  </a:cubicBezTo>
                  <a:cubicBezTo>
                    <a:pt x="23" y="724"/>
                    <a:pt x="23" y="724"/>
                    <a:pt x="23" y="72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30" y="843"/>
                    <a:pt x="30" y="843"/>
                    <a:pt x="30" y="843"/>
                  </a:cubicBezTo>
                  <a:cubicBezTo>
                    <a:pt x="120" y="821"/>
                    <a:pt x="120" y="821"/>
                    <a:pt x="120" y="821"/>
                  </a:cubicBezTo>
                  <a:cubicBezTo>
                    <a:pt x="635" y="313"/>
                    <a:pt x="635" y="313"/>
                    <a:pt x="635" y="313"/>
                  </a:cubicBezTo>
                  <a:cubicBezTo>
                    <a:pt x="694" y="313"/>
                    <a:pt x="694" y="313"/>
                    <a:pt x="694" y="313"/>
                  </a:cubicBezTo>
                  <a:cubicBezTo>
                    <a:pt x="769" y="313"/>
                    <a:pt x="844" y="276"/>
                    <a:pt x="844" y="126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765" name="Line 645"/>
          <p:cNvSpPr>
            <a:spLocks noChangeShapeType="1"/>
          </p:cNvSpPr>
          <p:nvPr/>
        </p:nvSpPr>
        <p:spPr bwMode="auto">
          <a:xfrm>
            <a:off x="4824110" y="6138598"/>
            <a:ext cx="93754" cy="9375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66" name="Freeform 646"/>
          <p:cNvSpPr>
            <a:spLocks noChangeArrowheads="1"/>
          </p:cNvSpPr>
          <p:nvPr/>
        </p:nvSpPr>
        <p:spPr bwMode="auto">
          <a:xfrm>
            <a:off x="4904681" y="6217704"/>
            <a:ext cx="125982" cy="127448"/>
          </a:xfrm>
          <a:custGeom>
            <a:avLst/>
            <a:gdLst>
              <a:gd name="T0" fmla="*/ 0 w 381"/>
              <a:gd name="T1" fmla="*/ 90 h 382"/>
              <a:gd name="T2" fmla="*/ 89 w 381"/>
              <a:gd name="T3" fmla="*/ 0 h 382"/>
              <a:gd name="T4" fmla="*/ 380 w 381"/>
              <a:gd name="T5" fmla="*/ 291 h 382"/>
              <a:gd name="T6" fmla="*/ 291 w 381"/>
              <a:gd name="T7" fmla="*/ 381 h 382"/>
              <a:gd name="T8" fmla="*/ 0 w 381"/>
              <a:gd name="T9" fmla="*/ 9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382">
                <a:moveTo>
                  <a:pt x="0" y="90"/>
                </a:moveTo>
                <a:lnTo>
                  <a:pt x="89" y="0"/>
                </a:lnTo>
                <a:lnTo>
                  <a:pt x="380" y="291"/>
                </a:lnTo>
                <a:lnTo>
                  <a:pt x="291" y="381"/>
                </a:lnTo>
                <a:lnTo>
                  <a:pt x="0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67" name="Freeform 647"/>
          <p:cNvSpPr>
            <a:spLocks noChangeArrowheads="1"/>
          </p:cNvSpPr>
          <p:nvPr/>
        </p:nvSpPr>
        <p:spPr bwMode="auto">
          <a:xfrm>
            <a:off x="4720102" y="6053634"/>
            <a:ext cx="164070" cy="134772"/>
          </a:xfrm>
          <a:custGeom>
            <a:avLst/>
            <a:gdLst>
              <a:gd name="T0" fmla="*/ 0 w 494"/>
              <a:gd name="T1" fmla="*/ 239 h 405"/>
              <a:gd name="T2" fmla="*/ 0 w 494"/>
              <a:gd name="T3" fmla="*/ 239 h 405"/>
              <a:gd name="T4" fmla="*/ 239 w 494"/>
              <a:gd name="T5" fmla="*/ 0 h 405"/>
              <a:gd name="T6" fmla="*/ 433 w 494"/>
              <a:gd name="T7" fmla="*/ 16 h 405"/>
              <a:gd name="T8" fmla="*/ 493 w 494"/>
              <a:gd name="T9" fmla="*/ 75 h 405"/>
              <a:gd name="T10" fmla="*/ 164 w 494"/>
              <a:gd name="T11" fmla="*/ 404 h 405"/>
              <a:gd name="T12" fmla="*/ 0 w 494"/>
              <a:gd name="T13" fmla="*/ 239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" h="405">
                <a:moveTo>
                  <a:pt x="0" y="239"/>
                </a:moveTo>
                <a:lnTo>
                  <a:pt x="0" y="239"/>
                </a:lnTo>
                <a:cubicBezTo>
                  <a:pt x="239" y="0"/>
                  <a:pt x="239" y="0"/>
                  <a:pt x="239" y="0"/>
                </a:cubicBezTo>
                <a:cubicBezTo>
                  <a:pt x="329" y="90"/>
                  <a:pt x="433" y="16"/>
                  <a:pt x="433" y="16"/>
                </a:cubicBezTo>
                <a:cubicBezTo>
                  <a:pt x="493" y="75"/>
                  <a:pt x="493" y="75"/>
                  <a:pt x="493" y="75"/>
                </a:cubicBezTo>
                <a:cubicBezTo>
                  <a:pt x="164" y="404"/>
                  <a:pt x="164" y="404"/>
                  <a:pt x="164" y="404"/>
                </a:cubicBezTo>
                <a:lnTo>
                  <a:pt x="0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68" name="Freeform 648"/>
          <p:cNvSpPr>
            <a:spLocks noChangeArrowheads="1"/>
          </p:cNvSpPr>
          <p:nvPr/>
        </p:nvSpPr>
        <p:spPr bwMode="auto">
          <a:xfrm>
            <a:off x="6242143" y="6142993"/>
            <a:ext cx="64456" cy="175790"/>
          </a:xfrm>
          <a:custGeom>
            <a:avLst/>
            <a:gdLst>
              <a:gd name="T0" fmla="*/ 194 w 195"/>
              <a:gd name="T1" fmla="*/ 530 h 531"/>
              <a:gd name="T2" fmla="*/ 194 w 195"/>
              <a:gd name="T3" fmla="*/ 530 h 531"/>
              <a:gd name="T4" fmla="*/ 0 w 195"/>
              <a:gd name="T5" fmla="*/ 0 h 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" h="531">
                <a:moveTo>
                  <a:pt x="194" y="530"/>
                </a:moveTo>
                <a:lnTo>
                  <a:pt x="194" y="530"/>
                </a:lnTo>
                <a:cubicBezTo>
                  <a:pt x="194" y="329"/>
                  <a:pt x="120" y="142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69" name="Freeform 649"/>
          <p:cNvSpPr>
            <a:spLocks noChangeArrowheads="1"/>
          </p:cNvSpPr>
          <p:nvPr/>
        </p:nvSpPr>
        <p:spPr bwMode="auto">
          <a:xfrm>
            <a:off x="6032662" y="6044844"/>
            <a:ext cx="210947" cy="99614"/>
          </a:xfrm>
          <a:custGeom>
            <a:avLst/>
            <a:gdLst>
              <a:gd name="T0" fmla="*/ 634 w 635"/>
              <a:gd name="T1" fmla="*/ 298 h 299"/>
              <a:gd name="T2" fmla="*/ 634 w 635"/>
              <a:gd name="T3" fmla="*/ 298 h 299"/>
              <a:gd name="T4" fmla="*/ 0 w 635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5" h="299">
                <a:moveTo>
                  <a:pt x="634" y="298"/>
                </a:moveTo>
                <a:lnTo>
                  <a:pt x="634" y="298"/>
                </a:lnTo>
                <a:cubicBezTo>
                  <a:pt x="485" y="112"/>
                  <a:pt x="254" y="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70" name="Freeform 650"/>
          <p:cNvSpPr>
            <a:spLocks noChangeArrowheads="1"/>
          </p:cNvSpPr>
          <p:nvPr/>
        </p:nvSpPr>
        <p:spPr bwMode="auto">
          <a:xfrm>
            <a:off x="6032662" y="6100510"/>
            <a:ext cx="218272" cy="218273"/>
          </a:xfrm>
          <a:custGeom>
            <a:avLst/>
            <a:gdLst>
              <a:gd name="T0" fmla="*/ 657 w 658"/>
              <a:gd name="T1" fmla="*/ 657 h 658"/>
              <a:gd name="T2" fmla="*/ 657 w 658"/>
              <a:gd name="T3" fmla="*/ 657 h 658"/>
              <a:gd name="T4" fmla="*/ 0 w 658"/>
              <a:gd name="T5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8" h="658">
                <a:moveTo>
                  <a:pt x="657" y="657"/>
                </a:moveTo>
                <a:lnTo>
                  <a:pt x="657" y="657"/>
                </a:lnTo>
                <a:cubicBezTo>
                  <a:pt x="657" y="292"/>
                  <a:pt x="366" y="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71" name="Freeform 651"/>
          <p:cNvSpPr>
            <a:spLocks noChangeArrowheads="1"/>
          </p:cNvSpPr>
          <p:nvPr/>
        </p:nvSpPr>
        <p:spPr bwMode="auto">
          <a:xfrm>
            <a:off x="6032662" y="6156177"/>
            <a:ext cx="161141" cy="164070"/>
          </a:xfrm>
          <a:custGeom>
            <a:avLst/>
            <a:gdLst>
              <a:gd name="T0" fmla="*/ 485 w 486"/>
              <a:gd name="T1" fmla="*/ 493 h 494"/>
              <a:gd name="T2" fmla="*/ 485 w 486"/>
              <a:gd name="T3" fmla="*/ 493 h 494"/>
              <a:gd name="T4" fmla="*/ 0 w 486"/>
              <a:gd name="T5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6" h="494">
                <a:moveTo>
                  <a:pt x="485" y="493"/>
                </a:moveTo>
                <a:lnTo>
                  <a:pt x="485" y="493"/>
                </a:lnTo>
                <a:cubicBezTo>
                  <a:pt x="485" y="225"/>
                  <a:pt x="268" y="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72" name="Freeform 652"/>
          <p:cNvSpPr>
            <a:spLocks noChangeArrowheads="1"/>
          </p:cNvSpPr>
          <p:nvPr/>
        </p:nvSpPr>
        <p:spPr bwMode="auto">
          <a:xfrm>
            <a:off x="6032662" y="6213309"/>
            <a:ext cx="106938" cy="106938"/>
          </a:xfrm>
          <a:custGeom>
            <a:avLst/>
            <a:gdLst>
              <a:gd name="T0" fmla="*/ 321 w 322"/>
              <a:gd name="T1" fmla="*/ 321 h 322"/>
              <a:gd name="T2" fmla="*/ 321 w 322"/>
              <a:gd name="T3" fmla="*/ 321 h 322"/>
              <a:gd name="T4" fmla="*/ 0 w 322"/>
              <a:gd name="T5" fmla="*/ 0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2" h="322">
                <a:moveTo>
                  <a:pt x="321" y="321"/>
                </a:moveTo>
                <a:lnTo>
                  <a:pt x="321" y="321"/>
                </a:lnTo>
                <a:cubicBezTo>
                  <a:pt x="321" y="142"/>
                  <a:pt x="179" y="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73" name="Freeform 653"/>
          <p:cNvSpPr>
            <a:spLocks noChangeArrowheads="1"/>
          </p:cNvSpPr>
          <p:nvPr/>
        </p:nvSpPr>
        <p:spPr bwMode="auto">
          <a:xfrm>
            <a:off x="5997503" y="6282160"/>
            <a:ext cx="70316" cy="71781"/>
          </a:xfrm>
          <a:custGeom>
            <a:avLst/>
            <a:gdLst>
              <a:gd name="T0" fmla="*/ 0 w 210"/>
              <a:gd name="T1" fmla="*/ 112 h 218"/>
              <a:gd name="T2" fmla="*/ 0 w 210"/>
              <a:gd name="T3" fmla="*/ 112 h 218"/>
              <a:gd name="T4" fmla="*/ 105 w 210"/>
              <a:gd name="T5" fmla="*/ 217 h 218"/>
              <a:gd name="T6" fmla="*/ 209 w 210"/>
              <a:gd name="T7" fmla="*/ 112 h 218"/>
              <a:gd name="T8" fmla="*/ 105 w 210"/>
              <a:gd name="T9" fmla="*/ 0 h 218"/>
              <a:gd name="T10" fmla="*/ 0 w 210"/>
              <a:gd name="T11" fmla="*/ 112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18">
                <a:moveTo>
                  <a:pt x="0" y="112"/>
                </a:moveTo>
                <a:lnTo>
                  <a:pt x="0" y="112"/>
                </a:lnTo>
                <a:cubicBezTo>
                  <a:pt x="0" y="165"/>
                  <a:pt x="45" y="217"/>
                  <a:pt x="105" y="217"/>
                </a:cubicBezTo>
                <a:cubicBezTo>
                  <a:pt x="164" y="217"/>
                  <a:pt x="209" y="165"/>
                  <a:pt x="209" y="112"/>
                </a:cubicBezTo>
                <a:cubicBezTo>
                  <a:pt x="209" y="53"/>
                  <a:pt x="164" y="0"/>
                  <a:pt x="105" y="0"/>
                </a:cubicBezTo>
                <a:cubicBezTo>
                  <a:pt x="45" y="0"/>
                  <a:pt x="0" y="53"/>
                  <a:pt x="0" y="112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5807" name="Group 5806"/>
          <p:cNvGrpSpPr/>
          <p:nvPr/>
        </p:nvGrpSpPr>
        <p:grpSpPr>
          <a:xfrm>
            <a:off x="6634739" y="6044844"/>
            <a:ext cx="310561" cy="310561"/>
            <a:chOff x="13266302" y="12089687"/>
            <a:chExt cx="621122" cy="621122"/>
          </a:xfrm>
        </p:grpSpPr>
        <p:sp>
          <p:nvSpPr>
            <p:cNvPr id="5774" name="Freeform 654"/>
            <p:cNvSpPr>
              <a:spLocks noChangeArrowheads="1"/>
            </p:cNvSpPr>
            <p:nvPr/>
          </p:nvSpPr>
          <p:spPr bwMode="auto">
            <a:xfrm>
              <a:off x="13266302" y="12089687"/>
              <a:ext cx="621122" cy="398456"/>
            </a:xfrm>
            <a:custGeom>
              <a:avLst/>
              <a:gdLst>
                <a:gd name="T0" fmla="*/ 0 w 934"/>
                <a:gd name="T1" fmla="*/ 433 h 598"/>
                <a:gd name="T2" fmla="*/ 933 w 934"/>
                <a:gd name="T3" fmla="*/ 0 h 598"/>
                <a:gd name="T4" fmla="*/ 336 w 934"/>
                <a:gd name="T5" fmla="*/ 597 h 598"/>
                <a:gd name="T6" fmla="*/ 0 w 934"/>
                <a:gd name="T7" fmla="*/ 433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4" h="598">
                  <a:moveTo>
                    <a:pt x="0" y="433"/>
                  </a:moveTo>
                  <a:lnTo>
                    <a:pt x="933" y="0"/>
                  </a:lnTo>
                  <a:lnTo>
                    <a:pt x="336" y="597"/>
                  </a:lnTo>
                  <a:lnTo>
                    <a:pt x="0" y="433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75" name="Freeform 655"/>
            <p:cNvSpPr>
              <a:spLocks noChangeArrowheads="1"/>
            </p:cNvSpPr>
            <p:nvPr/>
          </p:nvSpPr>
          <p:spPr bwMode="auto">
            <a:xfrm>
              <a:off x="13488968" y="12089687"/>
              <a:ext cx="398456" cy="621122"/>
            </a:xfrm>
            <a:custGeom>
              <a:avLst/>
              <a:gdLst>
                <a:gd name="T0" fmla="*/ 164 w 598"/>
                <a:gd name="T1" fmla="*/ 933 h 934"/>
                <a:gd name="T2" fmla="*/ 597 w 598"/>
                <a:gd name="T3" fmla="*/ 0 h 934"/>
                <a:gd name="T4" fmla="*/ 0 w 598"/>
                <a:gd name="T5" fmla="*/ 597 h 934"/>
                <a:gd name="T6" fmla="*/ 164 w 598"/>
                <a:gd name="T7" fmla="*/ 933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8" h="934">
                  <a:moveTo>
                    <a:pt x="164" y="933"/>
                  </a:moveTo>
                  <a:lnTo>
                    <a:pt x="597" y="0"/>
                  </a:lnTo>
                  <a:lnTo>
                    <a:pt x="0" y="597"/>
                  </a:lnTo>
                  <a:lnTo>
                    <a:pt x="164" y="933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255434" y="1575189"/>
            <a:ext cx="210947" cy="310561"/>
            <a:chOff x="14507692" y="3150377"/>
            <a:chExt cx="421894" cy="621122"/>
          </a:xfrm>
        </p:grpSpPr>
        <p:sp>
          <p:nvSpPr>
            <p:cNvPr id="5121" name="Freeform 1"/>
            <p:cNvSpPr>
              <a:spLocks noChangeArrowheads="1"/>
            </p:cNvSpPr>
            <p:nvPr/>
          </p:nvSpPr>
          <p:spPr bwMode="auto">
            <a:xfrm>
              <a:off x="14657115" y="3299797"/>
              <a:ext cx="120122" cy="120124"/>
            </a:xfrm>
            <a:custGeom>
              <a:avLst/>
              <a:gdLst>
                <a:gd name="T0" fmla="*/ 179 w 180"/>
                <a:gd name="T1" fmla="*/ 89 h 180"/>
                <a:gd name="T2" fmla="*/ 179 w 180"/>
                <a:gd name="T3" fmla="*/ 89 h 180"/>
                <a:gd name="T4" fmla="*/ 89 w 180"/>
                <a:gd name="T5" fmla="*/ 0 h 180"/>
                <a:gd name="T6" fmla="*/ 0 w 180"/>
                <a:gd name="T7" fmla="*/ 89 h 180"/>
                <a:gd name="T8" fmla="*/ 89 w 180"/>
                <a:gd name="T9" fmla="*/ 179 h 180"/>
                <a:gd name="T10" fmla="*/ 179 w 180"/>
                <a:gd name="T11" fmla="*/ 8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80">
                  <a:moveTo>
                    <a:pt x="179" y="89"/>
                  </a:moveTo>
                  <a:lnTo>
                    <a:pt x="179" y="89"/>
                  </a:lnTo>
                  <a:cubicBezTo>
                    <a:pt x="179" y="45"/>
                    <a:pt x="141" y="0"/>
                    <a:pt x="89" y="0"/>
                  </a:cubicBezTo>
                  <a:cubicBezTo>
                    <a:pt x="44" y="0"/>
                    <a:pt x="0" y="45"/>
                    <a:pt x="0" y="89"/>
                  </a:cubicBezTo>
                  <a:cubicBezTo>
                    <a:pt x="0" y="142"/>
                    <a:pt x="44" y="179"/>
                    <a:pt x="89" y="179"/>
                  </a:cubicBezTo>
                  <a:cubicBezTo>
                    <a:pt x="141" y="179"/>
                    <a:pt x="179" y="142"/>
                    <a:pt x="179" y="8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22" name="Freeform 2"/>
            <p:cNvSpPr>
              <a:spLocks noChangeArrowheads="1"/>
            </p:cNvSpPr>
            <p:nvPr/>
          </p:nvSpPr>
          <p:spPr bwMode="auto">
            <a:xfrm>
              <a:off x="14507692" y="3150377"/>
              <a:ext cx="421894" cy="621122"/>
            </a:xfrm>
            <a:custGeom>
              <a:avLst/>
              <a:gdLst>
                <a:gd name="T0" fmla="*/ 627 w 635"/>
                <a:gd name="T1" fmla="*/ 328 h 934"/>
                <a:gd name="T2" fmla="*/ 627 w 635"/>
                <a:gd name="T3" fmla="*/ 328 h 934"/>
                <a:gd name="T4" fmla="*/ 313 w 635"/>
                <a:gd name="T5" fmla="*/ 0 h 934"/>
                <a:gd name="T6" fmla="*/ 0 w 635"/>
                <a:gd name="T7" fmla="*/ 328 h 934"/>
                <a:gd name="T8" fmla="*/ 313 w 635"/>
                <a:gd name="T9" fmla="*/ 933 h 934"/>
                <a:gd name="T10" fmla="*/ 627 w 635"/>
                <a:gd name="T11" fmla="*/ 328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5" h="934">
                  <a:moveTo>
                    <a:pt x="627" y="328"/>
                  </a:moveTo>
                  <a:lnTo>
                    <a:pt x="627" y="328"/>
                  </a:lnTo>
                  <a:cubicBezTo>
                    <a:pt x="627" y="149"/>
                    <a:pt x="492" y="0"/>
                    <a:pt x="313" y="0"/>
                  </a:cubicBezTo>
                  <a:cubicBezTo>
                    <a:pt x="142" y="0"/>
                    <a:pt x="0" y="149"/>
                    <a:pt x="0" y="328"/>
                  </a:cubicBezTo>
                  <a:cubicBezTo>
                    <a:pt x="0" y="560"/>
                    <a:pt x="313" y="933"/>
                    <a:pt x="313" y="933"/>
                  </a:cubicBezTo>
                  <a:cubicBezTo>
                    <a:pt x="313" y="933"/>
                    <a:pt x="634" y="560"/>
                    <a:pt x="627" y="328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123" name="Freeform 3"/>
          <p:cNvSpPr>
            <a:spLocks noChangeArrowheads="1"/>
          </p:cNvSpPr>
          <p:nvPr/>
        </p:nvSpPr>
        <p:spPr bwMode="auto">
          <a:xfrm>
            <a:off x="7842864" y="1591302"/>
            <a:ext cx="310561" cy="310561"/>
          </a:xfrm>
          <a:custGeom>
            <a:avLst/>
            <a:gdLst>
              <a:gd name="T0" fmla="*/ 769 w 934"/>
              <a:gd name="T1" fmla="*/ 164 h 934"/>
              <a:gd name="T2" fmla="*/ 769 w 934"/>
              <a:gd name="T3" fmla="*/ 164 h 934"/>
              <a:gd name="T4" fmla="*/ 769 w 934"/>
              <a:gd name="T5" fmla="*/ 769 h 934"/>
              <a:gd name="T6" fmla="*/ 171 w 934"/>
              <a:gd name="T7" fmla="*/ 769 h 934"/>
              <a:gd name="T8" fmla="*/ 171 w 934"/>
              <a:gd name="T9" fmla="*/ 164 h 934"/>
              <a:gd name="T10" fmla="*/ 769 w 934"/>
              <a:gd name="T11" fmla="*/ 164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934">
                <a:moveTo>
                  <a:pt x="769" y="164"/>
                </a:moveTo>
                <a:lnTo>
                  <a:pt x="769" y="164"/>
                </a:lnTo>
                <a:cubicBezTo>
                  <a:pt x="933" y="328"/>
                  <a:pt x="933" y="597"/>
                  <a:pt x="769" y="769"/>
                </a:cubicBezTo>
                <a:cubicBezTo>
                  <a:pt x="604" y="933"/>
                  <a:pt x="336" y="933"/>
                  <a:pt x="171" y="769"/>
                </a:cubicBezTo>
                <a:cubicBezTo>
                  <a:pt x="0" y="597"/>
                  <a:pt x="0" y="328"/>
                  <a:pt x="171" y="164"/>
                </a:cubicBezTo>
                <a:cubicBezTo>
                  <a:pt x="336" y="0"/>
                  <a:pt x="604" y="0"/>
                  <a:pt x="769" y="16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4" name="Freeform 4"/>
          <p:cNvSpPr>
            <a:spLocks noChangeArrowheads="1"/>
          </p:cNvSpPr>
          <p:nvPr/>
        </p:nvSpPr>
        <p:spPr bwMode="auto">
          <a:xfrm>
            <a:off x="7935152" y="1674804"/>
            <a:ext cx="128912" cy="131842"/>
          </a:xfrm>
          <a:custGeom>
            <a:avLst/>
            <a:gdLst>
              <a:gd name="T0" fmla="*/ 269 w 389"/>
              <a:gd name="T1" fmla="*/ 283 h 396"/>
              <a:gd name="T2" fmla="*/ 388 w 389"/>
              <a:gd name="T3" fmla="*/ 0 h 396"/>
              <a:gd name="T4" fmla="*/ 104 w 389"/>
              <a:gd name="T5" fmla="*/ 119 h 396"/>
              <a:gd name="T6" fmla="*/ 0 w 389"/>
              <a:gd name="T7" fmla="*/ 395 h 396"/>
              <a:gd name="T8" fmla="*/ 269 w 389"/>
              <a:gd name="T9" fmla="*/ 283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9" h="396">
                <a:moveTo>
                  <a:pt x="269" y="283"/>
                </a:moveTo>
                <a:lnTo>
                  <a:pt x="388" y="0"/>
                </a:lnTo>
                <a:lnTo>
                  <a:pt x="104" y="119"/>
                </a:lnTo>
                <a:lnTo>
                  <a:pt x="0" y="395"/>
                </a:lnTo>
                <a:lnTo>
                  <a:pt x="269" y="28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968846" y="1714356"/>
            <a:ext cx="54201" cy="54202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6" name="Freeform 6"/>
          <p:cNvSpPr>
            <a:spLocks noChangeArrowheads="1"/>
          </p:cNvSpPr>
          <p:nvPr/>
        </p:nvSpPr>
        <p:spPr bwMode="auto">
          <a:xfrm>
            <a:off x="7974706" y="1575190"/>
            <a:ext cx="49807" cy="30763"/>
          </a:xfrm>
          <a:custGeom>
            <a:avLst/>
            <a:gdLst>
              <a:gd name="T0" fmla="*/ 150 w 151"/>
              <a:gd name="T1" fmla="*/ 90 h 91"/>
              <a:gd name="T2" fmla="*/ 150 w 151"/>
              <a:gd name="T3" fmla="*/ 90 h 91"/>
              <a:gd name="T4" fmla="*/ 150 w 151"/>
              <a:gd name="T5" fmla="*/ 74 h 91"/>
              <a:gd name="T6" fmla="*/ 75 w 151"/>
              <a:gd name="T7" fmla="*/ 0 h 91"/>
              <a:gd name="T8" fmla="*/ 0 w 151"/>
              <a:gd name="T9" fmla="*/ 74 h 91"/>
              <a:gd name="T10" fmla="*/ 0 w 151"/>
              <a:gd name="T11" fmla="*/ 9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1" h="91">
                <a:moveTo>
                  <a:pt x="150" y="90"/>
                </a:moveTo>
                <a:lnTo>
                  <a:pt x="150" y="90"/>
                </a:lnTo>
                <a:cubicBezTo>
                  <a:pt x="150" y="82"/>
                  <a:pt x="150" y="82"/>
                  <a:pt x="150" y="74"/>
                </a:cubicBezTo>
                <a:cubicBezTo>
                  <a:pt x="150" y="37"/>
                  <a:pt x="112" y="0"/>
                  <a:pt x="75" y="0"/>
                </a:cubicBezTo>
                <a:cubicBezTo>
                  <a:pt x="30" y="0"/>
                  <a:pt x="0" y="37"/>
                  <a:pt x="0" y="74"/>
                </a:cubicBezTo>
                <a:cubicBezTo>
                  <a:pt x="0" y="82"/>
                  <a:pt x="0" y="82"/>
                  <a:pt x="0" y="9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7999608" y="1605952"/>
            <a:ext cx="1466" cy="2490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7999608" y="1860846"/>
            <a:ext cx="1466" cy="2490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8112406" y="1745119"/>
            <a:ext cx="2783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7856047" y="1745119"/>
            <a:ext cx="2783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1" name="Freeform 11"/>
          <p:cNvSpPr>
            <a:spLocks noChangeArrowheads="1"/>
          </p:cNvSpPr>
          <p:nvPr/>
        </p:nvSpPr>
        <p:spPr bwMode="auto">
          <a:xfrm>
            <a:off x="8483028" y="1595698"/>
            <a:ext cx="310561" cy="271008"/>
          </a:xfrm>
          <a:custGeom>
            <a:avLst/>
            <a:gdLst>
              <a:gd name="T0" fmla="*/ 0 w 935"/>
              <a:gd name="T1" fmla="*/ 813 h 814"/>
              <a:gd name="T2" fmla="*/ 314 w 935"/>
              <a:gd name="T3" fmla="*/ 694 h 814"/>
              <a:gd name="T4" fmla="*/ 613 w 935"/>
              <a:gd name="T5" fmla="*/ 813 h 814"/>
              <a:gd name="T6" fmla="*/ 934 w 935"/>
              <a:gd name="T7" fmla="*/ 694 h 814"/>
              <a:gd name="T8" fmla="*/ 934 w 935"/>
              <a:gd name="T9" fmla="*/ 0 h 814"/>
              <a:gd name="T10" fmla="*/ 613 w 935"/>
              <a:gd name="T11" fmla="*/ 119 h 814"/>
              <a:gd name="T12" fmla="*/ 314 w 935"/>
              <a:gd name="T13" fmla="*/ 0 h 814"/>
              <a:gd name="T14" fmla="*/ 0 w 935"/>
              <a:gd name="T15" fmla="*/ 119 h 814"/>
              <a:gd name="T16" fmla="*/ 0 w 935"/>
              <a:gd name="T17" fmla="*/ 813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814">
                <a:moveTo>
                  <a:pt x="0" y="813"/>
                </a:moveTo>
                <a:lnTo>
                  <a:pt x="314" y="694"/>
                </a:lnTo>
                <a:lnTo>
                  <a:pt x="613" y="813"/>
                </a:lnTo>
                <a:lnTo>
                  <a:pt x="934" y="694"/>
                </a:lnTo>
                <a:lnTo>
                  <a:pt x="934" y="0"/>
                </a:lnTo>
                <a:lnTo>
                  <a:pt x="613" y="119"/>
                </a:lnTo>
                <a:lnTo>
                  <a:pt x="314" y="0"/>
                </a:lnTo>
                <a:lnTo>
                  <a:pt x="0" y="119"/>
                </a:lnTo>
                <a:lnTo>
                  <a:pt x="0" y="81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8587038" y="1595698"/>
            <a:ext cx="1465" cy="22999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8686651" y="1635250"/>
            <a:ext cx="1465" cy="229992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4" name="Freeform 14"/>
          <p:cNvSpPr>
            <a:spLocks noChangeArrowheads="1"/>
          </p:cNvSpPr>
          <p:nvPr/>
        </p:nvSpPr>
        <p:spPr bwMode="auto">
          <a:xfrm>
            <a:off x="9212554" y="1575190"/>
            <a:ext cx="199228" cy="271008"/>
          </a:xfrm>
          <a:custGeom>
            <a:avLst/>
            <a:gdLst>
              <a:gd name="T0" fmla="*/ 194 w 598"/>
              <a:gd name="T1" fmla="*/ 0 h 815"/>
              <a:gd name="T2" fmla="*/ 194 w 598"/>
              <a:gd name="T3" fmla="*/ 0 h 815"/>
              <a:gd name="T4" fmla="*/ 597 w 598"/>
              <a:gd name="T5" fmla="*/ 403 h 815"/>
              <a:gd name="T6" fmla="*/ 194 w 598"/>
              <a:gd name="T7" fmla="*/ 814 h 815"/>
              <a:gd name="T8" fmla="*/ 0 w 598"/>
              <a:gd name="T9" fmla="*/ 75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8" h="815">
                <a:moveTo>
                  <a:pt x="194" y="0"/>
                </a:moveTo>
                <a:lnTo>
                  <a:pt x="194" y="0"/>
                </a:lnTo>
                <a:cubicBezTo>
                  <a:pt x="411" y="0"/>
                  <a:pt x="597" y="187"/>
                  <a:pt x="597" y="403"/>
                </a:cubicBezTo>
                <a:cubicBezTo>
                  <a:pt x="597" y="620"/>
                  <a:pt x="411" y="814"/>
                  <a:pt x="194" y="814"/>
                </a:cubicBezTo>
                <a:cubicBezTo>
                  <a:pt x="45" y="814"/>
                  <a:pt x="0" y="754"/>
                  <a:pt x="0" y="75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5" name="Freeform 15"/>
          <p:cNvSpPr>
            <a:spLocks noChangeArrowheads="1"/>
          </p:cNvSpPr>
          <p:nvPr/>
        </p:nvSpPr>
        <p:spPr bwMode="auto">
          <a:xfrm>
            <a:off x="9177396" y="1610347"/>
            <a:ext cx="199228" cy="200693"/>
          </a:xfrm>
          <a:custGeom>
            <a:avLst/>
            <a:gdLst>
              <a:gd name="T0" fmla="*/ 597 w 598"/>
              <a:gd name="T1" fmla="*/ 299 h 606"/>
              <a:gd name="T2" fmla="*/ 597 w 598"/>
              <a:gd name="T3" fmla="*/ 299 h 606"/>
              <a:gd name="T4" fmla="*/ 298 w 598"/>
              <a:gd name="T5" fmla="*/ 605 h 606"/>
              <a:gd name="T6" fmla="*/ 0 w 598"/>
              <a:gd name="T7" fmla="*/ 299 h 606"/>
              <a:gd name="T8" fmla="*/ 298 w 598"/>
              <a:gd name="T9" fmla="*/ 0 h 606"/>
              <a:gd name="T10" fmla="*/ 597 w 598"/>
              <a:gd name="T11" fmla="*/ 29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8" h="606">
                <a:moveTo>
                  <a:pt x="597" y="299"/>
                </a:moveTo>
                <a:lnTo>
                  <a:pt x="597" y="299"/>
                </a:lnTo>
                <a:cubicBezTo>
                  <a:pt x="597" y="471"/>
                  <a:pt x="462" y="605"/>
                  <a:pt x="298" y="605"/>
                </a:cubicBezTo>
                <a:cubicBezTo>
                  <a:pt x="134" y="605"/>
                  <a:pt x="0" y="471"/>
                  <a:pt x="0" y="299"/>
                </a:cubicBezTo>
                <a:cubicBezTo>
                  <a:pt x="0" y="135"/>
                  <a:pt x="134" y="0"/>
                  <a:pt x="298" y="0"/>
                </a:cubicBezTo>
                <a:cubicBezTo>
                  <a:pt x="462" y="0"/>
                  <a:pt x="597" y="135"/>
                  <a:pt x="597" y="29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9277009" y="1841803"/>
            <a:ext cx="1466" cy="4980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9227203" y="1885751"/>
            <a:ext cx="9961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60430" y="1605952"/>
            <a:ext cx="310561" cy="250501"/>
            <a:chOff x="19517684" y="3211903"/>
            <a:chExt cx="621122" cy="501001"/>
          </a:xfrm>
        </p:grpSpPr>
        <p:sp>
          <p:nvSpPr>
            <p:cNvPr id="5138" name="Freeform 18"/>
            <p:cNvSpPr>
              <a:spLocks noChangeArrowheads="1"/>
            </p:cNvSpPr>
            <p:nvPr/>
          </p:nvSpPr>
          <p:spPr bwMode="auto">
            <a:xfrm>
              <a:off x="19784300" y="3291010"/>
              <a:ext cx="79104" cy="79104"/>
            </a:xfrm>
            <a:custGeom>
              <a:avLst/>
              <a:gdLst>
                <a:gd name="T0" fmla="*/ 119 w 120"/>
                <a:gd name="T1" fmla="*/ 60 h 120"/>
                <a:gd name="T2" fmla="*/ 119 w 120"/>
                <a:gd name="T3" fmla="*/ 60 h 120"/>
                <a:gd name="T4" fmla="*/ 60 w 120"/>
                <a:gd name="T5" fmla="*/ 0 h 120"/>
                <a:gd name="T6" fmla="*/ 0 w 120"/>
                <a:gd name="T7" fmla="*/ 60 h 120"/>
                <a:gd name="T8" fmla="*/ 60 w 120"/>
                <a:gd name="T9" fmla="*/ 119 h 120"/>
                <a:gd name="T10" fmla="*/ 119 w 120"/>
                <a:gd name="T11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20">
                  <a:moveTo>
                    <a:pt x="119" y="60"/>
                  </a:moveTo>
                  <a:lnTo>
                    <a:pt x="119" y="60"/>
                  </a:lnTo>
                  <a:cubicBezTo>
                    <a:pt x="119" y="30"/>
                    <a:pt x="97" y="0"/>
                    <a:pt x="60" y="0"/>
                  </a:cubicBezTo>
                  <a:cubicBezTo>
                    <a:pt x="30" y="0"/>
                    <a:pt x="0" y="30"/>
                    <a:pt x="0" y="60"/>
                  </a:cubicBezTo>
                  <a:cubicBezTo>
                    <a:pt x="0" y="97"/>
                    <a:pt x="30" y="119"/>
                    <a:pt x="60" y="119"/>
                  </a:cubicBezTo>
                  <a:cubicBezTo>
                    <a:pt x="97" y="119"/>
                    <a:pt x="119" y="97"/>
                    <a:pt x="119" y="6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39" name="Freeform 19"/>
            <p:cNvSpPr>
              <a:spLocks noChangeArrowheads="1"/>
            </p:cNvSpPr>
            <p:nvPr/>
          </p:nvSpPr>
          <p:spPr bwMode="auto">
            <a:xfrm>
              <a:off x="19693474" y="3211903"/>
              <a:ext cx="263684" cy="401387"/>
            </a:xfrm>
            <a:custGeom>
              <a:avLst/>
              <a:gdLst>
                <a:gd name="T0" fmla="*/ 389 w 397"/>
                <a:gd name="T1" fmla="*/ 209 h 605"/>
                <a:gd name="T2" fmla="*/ 389 w 397"/>
                <a:gd name="T3" fmla="*/ 209 h 605"/>
                <a:gd name="T4" fmla="*/ 195 w 397"/>
                <a:gd name="T5" fmla="*/ 0 h 605"/>
                <a:gd name="T6" fmla="*/ 0 w 397"/>
                <a:gd name="T7" fmla="*/ 209 h 605"/>
                <a:gd name="T8" fmla="*/ 195 w 397"/>
                <a:gd name="T9" fmla="*/ 604 h 605"/>
                <a:gd name="T10" fmla="*/ 389 w 397"/>
                <a:gd name="T11" fmla="*/ 209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7" h="605">
                  <a:moveTo>
                    <a:pt x="389" y="209"/>
                  </a:moveTo>
                  <a:lnTo>
                    <a:pt x="389" y="209"/>
                  </a:lnTo>
                  <a:cubicBezTo>
                    <a:pt x="389" y="97"/>
                    <a:pt x="307" y="0"/>
                    <a:pt x="195" y="0"/>
                  </a:cubicBezTo>
                  <a:cubicBezTo>
                    <a:pt x="90" y="0"/>
                    <a:pt x="0" y="97"/>
                    <a:pt x="0" y="209"/>
                  </a:cubicBezTo>
                  <a:cubicBezTo>
                    <a:pt x="0" y="358"/>
                    <a:pt x="195" y="604"/>
                    <a:pt x="195" y="604"/>
                  </a:cubicBezTo>
                  <a:cubicBezTo>
                    <a:pt x="195" y="604"/>
                    <a:pt x="396" y="358"/>
                    <a:pt x="389" y="20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40" name="Freeform 20"/>
            <p:cNvSpPr>
              <a:spLocks noChangeArrowheads="1"/>
            </p:cNvSpPr>
            <p:nvPr/>
          </p:nvSpPr>
          <p:spPr bwMode="auto">
            <a:xfrm>
              <a:off x="19517684" y="3507816"/>
              <a:ext cx="621122" cy="205088"/>
            </a:xfrm>
            <a:custGeom>
              <a:avLst/>
              <a:gdLst>
                <a:gd name="T0" fmla="*/ 298 w 934"/>
                <a:gd name="T1" fmla="*/ 0 h 307"/>
                <a:gd name="T2" fmla="*/ 164 w 934"/>
                <a:gd name="T3" fmla="*/ 0 h 307"/>
                <a:gd name="T4" fmla="*/ 0 w 934"/>
                <a:gd name="T5" fmla="*/ 306 h 307"/>
                <a:gd name="T6" fmla="*/ 463 w 934"/>
                <a:gd name="T7" fmla="*/ 306 h 307"/>
                <a:gd name="T8" fmla="*/ 933 w 934"/>
                <a:gd name="T9" fmla="*/ 306 h 307"/>
                <a:gd name="T10" fmla="*/ 769 w 934"/>
                <a:gd name="T11" fmla="*/ 0 h 307"/>
                <a:gd name="T12" fmla="*/ 627 w 934"/>
                <a:gd name="T13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4" h="307">
                  <a:moveTo>
                    <a:pt x="298" y="0"/>
                  </a:moveTo>
                  <a:lnTo>
                    <a:pt x="164" y="0"/>
                  </a:lnTo>
                  <a:lnTo>
                    <a:pt x="0" y="306"/>
                  </a:lnTo>
                  <a:lnTo>
                    <a:pt x="463" y="306"/>
                  </a:lnTo>
                  <a:lnTo>
                    <a:pt x="933" y="306"/>
                  </a:lnTo>
                  <a:lnTo>
                    <a:pt x="769" y="0"/>
                  </a:lnTo>
                  <a:lnTo>
                    <a:pt x="627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141" name="Freeform 21"/>
          <p:cNvSpPr>
            <a:spLocks noChangeArrowheads="1"/>
          </p:cNvSpPr>
          <p:nvPr/>
        </p:nvSpPr>
        <p:spPr bwMode="auto">
          <a:xfrm>
            <a:off x="10503140" y="1630856"/>
            <a:ext cx="199228" cy="60061"/>
          </a:xfrm>
          <a:custGeom>
            <a:avLst/>
            <a:gdLst>
              <a:gd name="T0" fmla="*/ 493 w 598"/>
              <a:gd name="T1" fmla="*/ 179 h 180"/>
              <a:gd name="T2" fmla="*/ 0 w 598"/>
              <a:gd name="T3" fmla="*/ 179 h 180"/>
              <a:gd name="T4" fmla="*/ 0 w 598"/>
              <a:gd name="T5" fmla="*/ 0 h 180"/>
              <a:gd name="T6" fmla="*/ 493 w 598"/>
              <a:gd name="T7" fmla="*/ 0 h 180"/>
              <a:gd name="T8" fmla="*/ 597 w 598"/>
              <a:gd name="T9" fmla="*/ 90 h 180"/>
              <a:gd name="T10" fmla="*/ 493 w 598"/>
              <a:gd name="T11" fmla="*/ 17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8" h="180">
                <a:moveTo>
                  <a:pt x="493" y="179"/>
                </a:moveTo>
                <a:lnTo>
                  <a:pt x="0" y="179"/>
                </a:lnTo>
                <a:lnTo>
                  <a:pt x="0" y="0"/>
                </a:lnTo>
                <a:lnTo>
                  <a:pt x="493" y="0"/>
                </a:lnTo>
                <a:lnTo>
                  <a:pt x="597" y="90"/>
                </a:lnTo>
                <a:lnTo>
                  <a:pt x="493" y="17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42" name="Freeform 22"/>
          <p:cNvSpPr>
            <a:spLocks noChangeArrowheads="1"/>
          </p:cNvSpPr>
          <p:nvPr/>
        </p:nvSpPr>
        <p:spPr bwMode="auto">
          <a:xfrm>
            <a:off x="10402061" y="1709961"/>
            <a:ext cx="200694" cy="60061"/>
          </a:xfrm>
          <a:custGeom>
            <a:avLst/>
            <a:gdLst>
              <a:gd name="T0" fmla="*/ 112 w 606"/>
              <a:gd name="T1" fmla="*/ 0 h 180"/>
              <a:gd name="T2" fmla="*/ 605 w 606"/>
              <a:gd name="T3" fmla="*/ 0 h 180"/>
              <a:gd name="T4" fmla="*/ 605 w 606"/>
              <a:gd name="T5" fmla="*/ 179 h 180"/>
              <a:gd name="T6" fmla="*/ 112 w 606"/>
              <a:gd name="T7" fmla="*/ 179 h 180"/>
              <a:gd name="T8" fmla="*/ 0 w 606"/>
              <a:gd name="T9" fmla="*/ 90 h 180"/>
              <a:gd name="T10" fmla="*/ 112 w 606"/>
              <a:gd name="T11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6" h="180">
                <a:moveTo>
                  <a:pt x="112" y="0"/>
                </a:moveTo>
                <a:lnTo>
                  <a:pt x="605" y="0"/>
                </a:lnTo>
                <a:lnTo>
                  <a:pt x="605" y="179"/>
                </a:lnTo>
                <a:lnTo>
                  <a:pt x="112" y="179"/>
                </a:lnTo>
                <a:lnTo>
                  <a:pt x="0" y="90"/>
                </a:lnTo>
                <a:lnTo>
                  <a:pt x="112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0552948" y="1768557"/>
            <a:ext cx="1465" cy="121587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10552948" y="1687987"/>
            <a:ext cx="1465" cy="2343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10552948" y="1604487"/>
            <a:ext cx="1465" cy="27833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0513395" y="1885751"/>
            <a:ext cx="79105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034903" y="1575189"/>
            <a:ext cx="313491" cy="310561"/>
            <a:chOff x="22066630" y="3150377"/>
            <a:chExt cx="626982" cy="621122"/>
          </a:xfrm>
        </p:grpSpPr>
        <p:sp>
          <p:nvSpPr>
            <p:cNvPr id="5147" name="Freeform 27"/>
            <p:cNvSpPr>
              <a:spLocks noChangeArrowheads="1"/>
            </p:cNvSpPr>
            <p:nvPr/>
          </p:nvSpPr>
          <p:spPr bwMode="auto">
            <a:xfrm>
              <a:off x="22069559" y="3150377"/>
              <a:ext cx="621122" cy="621122"/>
            </a:xfrm>
            <a:custGeom>
              <a:avLst/>
              <a:gdLst>
                <a:gd name="T0" fmla="*/ 463 w 934"/>
                <a:gd name="T1" fmla="*/ 0 h 934"/>
                <a:gd name="T2" fmla="*/ 463 w 934"/>
                <a:gd name="T3" fmla="*/ 0 h 934"/>
                <a:gd name="T4" fmla="*/ 933 w 934"/>
                <a:gd name="T5" fmla="*/ 463 h 934"/>
                <a:gd name="T6" fmla="*/ 463 w 934"/>
                <a:gd name="T7" fmla="*/ 933 h 934"/>
                <a:gd name="T8" fmla="*/ 0 w 934"/>
                <a:gd name="T9" fmla="*/ 463 h 934"/>
                <a:gd name="T10" fmla="*/ 463 w 934"/>
                <a:gd name="T11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34">
                  <a:moveTo>
                    <a:pt x="463" y="0"/>
                  </a:moveTo>
                  <a:lnTo>
                    <a:pt x="463" y="0"/>
                  </a:lnTo>
                  <a:cubicBezTo>
                    <a:pt x="724" y="0"/>
                    <a:pt x="933" y="209"/>
                    <a:pt x="933" y="463"/>
                  </a:cubicBezTo>
                  <a:cubicBezTo>
                    <a:pt x="933" y="724"/>
                    <a:pt x="724" y="933"/>
                    <a:pt x="463" y="933"/>
                  </a:cubicBezTo>
                  <a:cubicBezTo>
                    <a:pt x="209" y="933"/>
                    <a:pt x="0" y="724"/>
                    <a:pt x="0" y="463"/>
                  </a:cubicBezTo>
                  <a:cubicBezTo>
                    <a:pt x="0" y="209"/>
                    <a:pt x="209" y="0"/>
                    <a:pt x="463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22377189" y="3150377"/>
              <a:ext cx="2931" cy="621122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 flipH="1">
              <a:off x="22066630" y="3458007"/>
              <a:ext cx="626982" cy="2931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0" name="Freeform 30"/>
            <p:cNvSpPr>
              <a:spLocks noChangeArrowheads="1"/>
            </p:cNvSpPr>
            <p:nvPr/>
          </p:nvSpPr>
          <p:spPr bwMode="auto">
            <a:xfrm>
              <a:off x="22218979" y="3150377"/>
              <a:ext cx="140631" cy="621122"/>
            </a:xfrm>
            <a:custGeom>
              <a:avLst/>
              <a:gdLst>
                <a:gd name="T0" fmla="*/ 209 w 210"/>
                <a:gd name="T1" fmla="*/ 0 h 934"/>
                <a:gd name="T2" fmla="*/ 209 w 210"/>
                <a:gd name="T3" fmla="*/ 0 h 934"/>
                <a:gd name="T4" fmla="*/ 0 w 210"/>
                <a:gd name="T5" fmla="*/ 463 h 934"/>
                <a:gd name="T6" fmla="*/ 209 w 210"/>
                <a:gd name="T7" fmla="*/ 933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" h="934">
                  <a:moveTo>
                    <a:pt x="209" y="0"/>
                  </a:moveTo>
                  <a:lnTo>
                    <a:pt x="209" y="0"/>
                  </a:lnTo>
                  <a:cubicBezTo>
                    <a:pt x="209" y="0"/>
                    <a:pt x="0" y="164"/>
                    <a:pt x="0" y="463"/>
                  </a:cubicBezTo>
                  <a:cubicBezTo>
                    <a:pt x="0" y="769"/>
                    <a:pt x="209" y="933"/>
                    <a:pt x="209" y="933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1" name="Freeform 31"/>
            <p:cNvSpPr>
              <a:spLocks noChangeArrowheads="1"/>
            </p:cNvSpPr>
            <p:nvPr/>
          </p:nvSpPr>
          <p:spPr bwMode="auto">
            <a:xfrm>
              <a:off x="22397700" y="3150377"/>
              <a:ext cx="140631" cy="621122"/>
            </a:xfrm>
            <a:custGeom>
              <a:avLst/>
              <a:gdLst>
                <a:gd name="T0" fmla="*/ 0 w 210"/>
                <a:gd name="T1" fmla="*/ 0 h 934"/>
                <a:gd name="T2" fmla="*/ 0 w 210"/>
                <a:gd name="T3" fmla="*/ 0 h 934"/>
                <a:gd name="T4" fmla="*/ 209 w 210"/>
                <a:gd name="T5" fmla="*/ 463 h 934"/>
                <a:gd name="T6" fmla="*/ 0 w 210"/>
                <a:gd name="T7" fmla="*/ 933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" h="934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9" y="164"/>
                    <a:pt x="209" y="463"/>
                  </a:cubicBezTo>
                  <a:cubicBezTo>
                    <a:pt x="209" y="769"/>
                    <a:pt x="0" y="933"/>
                    <a:pt x="0" y="933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2" name="Freeform 32"/>
            <p:cNvSpPr>
              <a:spLocks noChangeArrowheads="1"/>
            </p:cNvSpPr>
            <p:nvPr/>
          </p:nvSpPr>
          <p:spPr bwMode="auto">
            <a:xfrm>
              <a:off x="22139875" y="3261712"/>
              <a:ext cx="480490" cy="99613"/>
            </a:xfrm>
            <a:custGeom>
              <a:avLst/>
              <a:gdLst>
                <a:gd name="T0" fmla="*/ 0 w 725"/>
                <a:gd name="T1" fmla="*/ 0 h 150"/>
                <a:gd name="T2" fmla="*/ 0 w 725"/>
                <a:gd name="T3" fmla="*/ 0 h 150"/>
                <a:gd name="T4" fmla="*/ 358 w 725"/>
                <a:gd name="T5" fmla="*/ 149 h 150"/>
                <a:gd name="T6" fmla="*/ 724 w 72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" h="15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74" y="149"/>
                    <a:pt x="358" y="149"/>
                  </a:cubicBezTo>
                  <a:cubicBezTo>
                    <a:pt x="649" y="149"/>
                    <a:pt x="724" y="0"/>
                    <a:pt x="724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3" name="Freeform 33"/>
            <p:cNvSpPr>
              <a:spLocks noChangeArrowheads="1"/>
            </p:cNvSpPr>
            <p:nvPr/>
          </p:nvSpPr>
          <p:spPr bwMode="auto">
            <a:xfrm>
              <a:off x="22139875" y="3563484"/>
              <a:ext cx="480490" cy="99613"/>
            </a:xfrm>
            <a:custGeom>
              <a:avLst/>
              <a:gdLst>
                <a:gd name="T0" fmla="*/ 0 w 725"/>
                <a:gd name="T1" fmla="*/ 149 h 150"/>
                <a:gd name="T2" fmla="*/ 0 w 725"/>
                <a:gd name="T3" fmla="*/ 149 h 150"/>
                <a:gd name="T4" fmla="*/ 358 w 725"/>
                <a:gd name="T5" fmla="*/ 0 h 150"/>
                <a:gd name="T6" fmla="*/ 724 w 725"/>
                <a:gd name="T7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" h="150">
                  <a:moveTo>
                    <a:pt x="0" y="149"/>
                  </a:moveTo>
                  <a:lnTo>
                    <a:pt x="0" y="149"/>
                  </a:lnTo>
                  <a:cubicBezTo>
                    <a:pt x="0" y="149"/>
                    <a:pt x="74" y="0"/>
                    <a:pt x="358" y="0"/>
                  </a:cubicBezTo>
                  <a:cubicBezTo>
                    <a:pt x="649" y="0"/>
                    <a:pt x="724" y="149"/>
                    <a:pt x="724" y="14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5805" name="Group 5804"/>
          <p:cNvGrpSpPr/>
          <p:nvPr/>
        </p:nvGrpSpPr>
        <p:grpSpPr>
          <a:xfrm>
            <a:off x="7190978" y="2197775"/>
            <a:ext cx="339859" cy="339859"/>
            <a:chOff x="14378781" y="4395550"/>
            <a:chExt cx="679718" cy="679718"/>
          </a:xfrm>
        </p:grpSpPr>
        <p:sp>
          <p:nvSpPr>
            <p:cNvPr id="5154" name="Freeform 34"/>
            <p:cNvSpPr>
              <a:spLocks noChangeArrowheads="1"/>
            </p:cNvSpPr>
            <p:nvPr/>
          </p:nvSpPr>
          <p:spPr bwMode="auto">
            <a:xfrm>
              <a:off x="14378781" y="4395550"/>
              <a:ext cx="679718" cy="679718"/>
            </a:xfrm>
            <a:custGeom>
              <a:avLst/>
              <a:gdLst>
                <a:gd name="T0" fmla="*/ 837 w 1024"/>
                <a:gd name="T1" fmla="*/ 186 h 1023"/>
                <a:gd name="T2" fmla="*/ 837 w 1024"/>
                <a:gd name="T3" fmla="*/ 186 h 1023"/>
                <a:gd name="T4" fmla="*/ 837 w 1024"/>
                <a:gd name="T5" fmla="*/ 843 h 1023"/>
                <a:gd name="T6" fmla="*/ 180 w 1024"/>
                <a:gd name="T7" fmla="*/ 843 h 1023"/>
                <a:gd name="T8" fmla="*/ 180 w 1024"/>
                <a:gd name="T9" fmla="*/ 186 h 1023"/>
                <a:gd name="T10" fmla="*/ 837 w 1024"/>
                <a:gd name="T11" fmla="*/ 186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4" h="1023">
                  <a:moveTo>
                    <a:pt x="837" y="186"/>
                  </a:moveTo>
                  <a:lnTo>
                    <a:pt x="837" y="186"/>
                  </a:lnTo>
                  <a:cubicBezTo>
                    <a:pt x="1023" y="365"/>
                    <a:pt x="1023" y="664"/>
                    <a:pt x="837" y="843"/>
                  </a:cubicBezTo>
                  <a:cubicBezTo>
                    <a:pt x="657" y="1022"/>
                    <a:pt x="366" y="1022"/>
                    <a:pt x="180" y="843"/>
                  </a:cubicBezTo>
                  <a:cubicBezTo>
                    <a:pt x="0" y="664"/>
                    <a:pt x="0" y="365"/>
                    <a:pt x="180" y="186"/>
                  </a:cubicBezTo>
                  <a:cubicBezTo>
                    <a:pt x="366" y="0"/>
                    <a:pt x="657" y="0"/>
                    <a:pt x="837" y="186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5" name="Freeform 35"/>
            <p:cNvSpPr>
              <a:spLocks noChangeArrowheads="1"/>
            </p:cNvSpPr>
            <p:nvPr/>
          </p:nvSpPr>
          <p:spPr bwMode="auto">
            <a:xfrm>
              <a:off x="14715711" y="4539114"/>
              <a:ext cx="90824" cy="287123"/>
            </a:xfrm>
            <a:custGeom>
              <a:avLst/>
              <a:gdLst>
                <a:gd name="T0" fmla="*/ 0 w 136"/>
                <a:gd name="T1" fmla="*/ 0 h 434"/>
                <a:gd name="T2" fmla="*/ 0 w 136"/>
                <a:gd name="T3" fmla="*/ 299 h 434"/>
                <a:gd name="T4" fmla="*/ 135 w 136"/>
                <a:gd name="T5" fmla="*/ 433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434">
                  <a:moveTo>
                    <a:pt x="0" y="0"/>
                  </a:moveTo>
                  <a:lnTo>
                    <a:pt x="0" y="299"/>
                  </a:lnTo>
                  <a:lnTo>
                    <a:pt x="135" y="433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>
              <a:off x="14437378" y="4738341"/>
              <a:ext cx="41018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14958884" y="4738341"/>
              <a:ext cx="41018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auto">
            <a:xfrm flipV="1">
              <a:off x="14715711" y="4972726"/>
              <a:ext cx="2929" cy="46876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 flipV="1">
              <a:off x="14715711" y="4460008"/>
              <a:ext cx="2929" cy="43947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160" name="Freeform 40"/>
          <p:cNvSpPr>
            <a:spLocks noChangeArrowheads="1"/>
          </p:cNvSpPr>
          <p:nvPr/>
        </p:nvSpPr>
        <p:spPr bwMode="auto">
          <a:xfrm>
            <a:off x="7999609" y="2269557"/>
            <a:ext cx="45413" cy="143562"/>
          </a:xfrm>
          <a:custGeom>
            <a:avLst/>
            <a:gdLst>
              <a:gd name="T0" fmla="*/ 0 w 135"/>
              <a:gd name="T1" fmla="*/ 0 h 434"/>
              <a:gd name="T2" fmla="*/ 0 w 135"/>
              <a:gd name="T3" fmla="*/ 299 h 434"/>
              <a:gd name="T4" fmla="*/ 134 w 135"/>
              <a:gd name="T5" fmla="*/ 433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" h="434">
                <a:moveTo>
                  <a:pt x="0" y="0"/>
                </a:moveTo>
                <a:lnTo>
                  <a:pt x="0" y="299"/>
                </a:lnTo>
                <a:lnTo>
                  <a:pt x="134" y="4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7857513" y="2369171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8118266" y="2369171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 flipV="1">
            <a:off x="7999608" y="2486363"/>
            <a:ext cx="1466" cy="2343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V="1">
            <a:off x="7999608" y="2230004"/>
            <a:ext cx="1466" cy="2197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5" name="Freeform 45"/>
          <p:cNvSpPr>
            <a:spLocks noChangeArrowheads="1"/>
          </p:cNvSpPr>
          <p:nvPr/>
        </p:nvSpPr>
        <p:spPr bwMode="auto">
          <a:xfrm>
            <a:off x="7999609" y="2215355"/>
            <a:ext cx="153816" cy="307631"/>
          </a:xfrm>
          <a:custGeom>
            <a:avLst/>
            <a:gdLst>
              <a:gd name="T0" fmla="*/ 0 w 464"/>
              <a:gd name="T1" fmla="*/ 925 h 926"/>
              <a:gd name="T2" fmla="*/ 0 w 464"/>
              <a:gd name="T3" fmla="*/ 925 h 926"/>
              <a:gd name="T4" fmla="*/ 463 w 464"/>
              <a:gd name="T5" fmla="*/ 463 h 926"/>
              <a:gd name="T6" fmla="*/ 0 w 464"/>
              <a:gd name="T7" fmla="*/ 0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4" h="926">
                <a:moveTo>
                  <a:pt x="0" y="925"/>
                </a:moveTo>
                <a:lnTo>
                  <a:pt x="0" y="925"/>
                </a:lnTo>
                <a:cubicBezTo>
                  <a:pt x="254" y="925"/>
                  <a:pt x="463" y="716"/>
                  <a:pt x="463" y="463"/>
                </a:cubicBezTo>
                <a:cubicBezTo>
                  <a:pt x="463" y="201"/>
                  <a:pt x="254" y="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6" name="Freeform 46"/>
          <p:cNvSpPr>
            <a:spLocks noChangeArrowheads="1"/>
          </p:cNvSpPr>
          <p:nvPr/>
        </p:nvSpPr>
        <p:spPr bwMode="auto">
          <a:xfrm>
            <a:off x="7842863" y="2250512"/>
            <a:ext cx="156745" cy="272474"/>
          </a:xfrm>
          <a:custGeom>
            <a:avLst/>
            <a:gdLst>
              <a:gd name="T0" fmla="*/ 470 w 471"/>
              <a:gd name="T1" fmla="*/ 821 h 822"/>
              <a:gd name="T2" fmla="*/ 470 w 471"/>
              <a:gd name="T3" fmla="*/ 821 h 822"/>
              <a:gd name="T4" fmla="*/ 0 w 471"/>
              <a:gd name="T5" fmla="*/ 359 h 822"/>
              <a:gd name="T6" fmla="*/ 89 w 471"/>
              <a:gd name="T7" fmla="*/ 90 h 822"/>
              <a:gd name="T8" fmla="*/ 171 w 471"/>
              <a:gd name="T9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1" h="822">
                <a:moveTo>
                  <a:pt x="470" y="821"/>
                </a:moveTo>
                <a:lnTo>
                  <a:pt x="470" y="821"/>
                </a:lnTo>
                <a:cubicBezTo>
                  <a:pt x="209" y="821"/>
                  <a:pt x="0" y="612"/>
                  <a:pt x="0" y="359"/>
                </a:cubicBezTo>
                <a:cubicBezTo>
                  <a:pt x="0" y="254"/>
                  <a:pt x="37" y="164"/>
                  <a:pt x="89" y="90"/>
                </a:cubicBezTo>
                <a:cubicBezTo>
                  <a:pt x="171" y="0"/>
                  <a:pt x="171" y="0"/>
                  <a:pt x="171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7" name="Freeform 47"/>
          <p:cNvSpPr>
            <a:spLocks noChangeArrowheads="1"/>
          </p:cNvSpPr>
          <p:nvPr/>
        </p:nvSpPr>
        <p:spPr bwMode="auto">
          <a:xfrm>
            <a:off x="7848723" y="2250512"/>
            <a:ext cx="57131" cy="54202"/>
          </a:xfrm>
          <a:custGeom>
            <a:avLst/>
            <a:gdLst>
              <a:gd name="T0" fmla="*/ 171 w 172"/>
              <a:gd name="T1" fmla="*/ 164 h 165"/>
              <a:gd name="T2" fmla="*/ 171 w 172"/>
              <a:gd name="T3" fmla="*/ 0 h 165"/>
              <a:gd name="T4" fmla="*/ 0 w 172"/>
              <a:gd name="T5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" h="165">
                <a:moveTo>
                  <a:pt x="171" y="164"/>
                </a:moveTo>
                <a:lnTo>
                  <a:pt x="171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8" name="Freeform 48"/>
          <p:cNvSpPr>
            <a:spLocks noChangeArrowheads="1"/>
          </p:cNvSpPr>
          <p:nvPr/>
        </p:nvSpPr>
        <p:spPr bwMode="auto">
          <a:xfrm>
            <a:off x="8636844" y="2269557"/>
            <a:ext cx="45412" cy="143562"/>
          </a:xfrm>
          <a:custGeom>
            <a:avLst/>
            <a:gdLst>
              <a:gd name="T0" fmla="*/ 0 w 136"/>
              <a:gd name="T1" fmla="*/ 0 h 434"/>
              <a:gd name="T2" fmla="*/ 0 w 136"/>
              <a:gd name="T3" fmla="*/ 299 h 434"/>
              <a:gd name="T4" fmla="*/ 135 w 136"/>
              <a:gd name="T5" fmla="*/ 433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434">
                <a:moveTo>
                  <a:pt x="0" y="0"/>
                </a:moveTo>
                <a:lnTo>
                  <a:pt x="0" y="299"/>
                </a:lnTo>
                <a:lnTo>
                  <a:pt x="135" y="4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>
            <a:off x="8497678" y="2369171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8758432" y="2369171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 flipV="1">
            <a:off x="8636845" y="2486363"/>
            <a:ext cx="1465" cy="2343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V="1">
            <a:off x="8636845" y="2230004"/>
            <a:ext cx="1465" cy="2197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3" name="Freeform 53"/>
          <p:cNvSpPr>
            <a:spLocks noChangeArrowheads="1"/>
          </p:cNvSpPr>
          <p:nvPr/>
        </p:nvSpPr>
        <p:spPr bwMode="auto">
          <a:xfrm>
            <a:off x="8483028" y="2215355"/>
            <a:ext cx="153816" cy="307631"/>
          </a:xfrm>
          <a:custGeom>
            <a:avLst/>
            <a:gdLst>
              <a:gd name="T0" fmla="*/ 463 w 464"/>
              <a:gd name="T1" fmla="*/ 925 h 926"/>
              <a:gd name="T2" fmla="*/ 463 w 464"/>
              <a:gd name="T3" fmla="*/ 925 h 926"/>
              <a:gd name="T4" fmla="*/ 0 w 464"/>
              <a:gd name="T5" fmla="*/ 463 h 926"/>
              <a:gd name="T6" fmla="*/ 463 w 464"/>
              <a:gd name="T7" fmla="*/ 0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4" h="926">
                <a:moveTo>
                  <a:pt x="463" y="925"/>
                </a:moveTo>
                <a:lnTo>
                  <a:pt x="463" y="925"/>
                </a:lnTo>
                <a:cubicBezTo>
                  <a:pt x="210" y="925"/>
                  <a:pt x="0" y="716"/>
                  <a:pt x="0" y="463"/>
                </a:cubicBezTo>
                <a:cubicBezTo>
                  <a:pt x="0" y="201"/>
                  <a:pt x="210" y="0"/>
                  <a:pt x="463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4" name="Freeform 54"/>
          <p:cNvSpPr>
            <a:spLocks noChangeArrowheads="1"/>
          </p:cNvSpPr>
          <p:nvPr/>
        </p:nvSpPr>
        <p:spPr bwMode="auto">
          <a:xfrm>
            <a:off x="8636844" y="2250512"/>
            <a:ext cx="156745" cy="272474"/>
          </a:xfrm>
          <a:custGeom>
            <a:avLst/>
            <a:gdLst>
              <a:gd name="T0" fmla="*/ 0 w 472"/>
              <a:gd name="T1" fmla="*/ 821 h 822"/>
              <a:gd name="T2" fmla="*/ 0 w 472"/>
              <a:gd name="T3" fmla="*/ 821 h 822"/>
              <a:gd name="T4" fmla="*/ 471 w 472"/>
              <a:gd name="T5" fmla="*/ 359 h 822"/>
              <a:gd name="T6" fmla="*/ 381 w 472"/>
              <a:gd name="T7" fmla="*/ 90 h 822"/>
              <a:gd name="T8" fmla="*/ 299 w 472"/>
              <a:gd name="T9" fmla="*/ 0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822">
                <a:moveTo>
                  <a:pt x="0" y="821"/>
                </a:moveTo>
                <a:lnTo>
                  <a:pt x="0" y="821"/>
                </a:lnTo>
                <a:cubicBezTo>
                  <a:pt x="262" y="821"/>
                  <a:pt x="471" y="612"/>
                  <a:pt x="471" y="359"/>
                </a:cubicBezTo>
                <a:cubicBezTo>
                  <a:pt x="471" y="254"/>
                  <a:pt x="433" y="164"/>
                  <a:pt x="381" y="90"/>
                </a:cubicBezTo>
                <a:cubicBezTo>
                  <a:pt x="299" y="0"/>
                  <a:pt x="299" y="0"/>
                  <a:pt x="299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5" name="Freeform 55"/>
          <p:cNvSpPr>
            <a:spLocks noChangeArrowheads="1"/>
          </p:cNvSpPr>
          <p:nvPr/>
        </p:nvSpPr>
        <p:spPr bwMode="auto">
          <a:xfrm>
            <a:off x="8730599" y="2250512"/>
            <a:ext cx="57131" cy="54202"/>
          </a:xfrm>
          <a:custGeom>
            <a:avLst/>
            <a:gdLst>
              <a:gd name="T0" fmla="*/ 0 w 173"/>
              <a:gd name="T1" fmla="*/ 164 h 165"/>
              <a:gd name="T2" fmla="*/ 0 w 173"/>
              <a:gd name="T3" fmla="*/ 0 h 165"/>
              <a:gd name="T4" fmla="*/ 172 w 173"/>
              <a:gd name="T5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3" h="165">
                <a:moveTo>
                  <a:pt x="0" y="164"/>
                </a:moveTo>
                <a:lnTo>
                  <a:pt x="0" y="0"/>
                </a:lnTo>
                <a:lnTo>
                  <a:pt x="172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6" name="Freeform 56"/>
          <p:cNvSpPr>
            <a:spLocks noChangeArrowheads="1"/>
          </p:cNvSpPr>
          <p:nvPr/>
        </p:nvSpPr>
        <p:spPr bwMode="auto">
          <a:xfrm>
            <a:off x="9123195" y="2230004"/>
            <a:ext cx="307631" cy="307631"/>
          </a:xfrm>
          <a:custGeom>
            <a:avLst/>
            <a:gdLst>
              <a:gd name="T0" fmla="*/ 762 w 927"/>
              <a:gd name="T1" fmla="*/ 164 h 926"/>
              <a:gd name="T2" fmla="*/ 762 w 927"/>
              <a:gd name="T3" fmla="*/ 164 h 926"/>
              <a:gd name="T4" fmla="*/ 762 w 927"/>
              <a:gd name="T5" fmla="*/ 761 h 926"/>
              <a:gd name="T6" fmla="*/ 165 w 927"/>
              <a:gd name="T7" fmla="*/ 761 h 926"/>
              <a:gd name="T8" fmla="*/ 165 w 927"/>
              <a:gd name="T9" fmla="*/ 164 h 926"/>
              <a:gd name="T10" fmla="*/ 762 w 927"/>
              <a:gd name="T11" fmla="*/ 164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7" h="926">
                <a:moveTo>
                  <a:pt x="762" y="164"/>
                </a:moveTo>
                <a:lnTo>
                  <a:pt x="762" y="164"/>
                </a:lnTo>
                <a:cubicBezTo>
                  <a:pt x="926" y="328"/>
                  <a:pt x="926" y="597"/>
                  <a:pt x="762" y="761"/>
                </a:cubicBezTo>
                <a:cubicBezTo>
                  <a:pt x="598" y="925"/>
                  <a:pt x="329" y="925"/>
                  <a:pt x="165" y="761"/>
                </a:cubicBezTo>
                <a:cubicBezTo>
                  <a:pt x="0" y="597"/>
                  <a:pt x="0" y="328"/>
                  <a:pt x="165" y="164"/>
                </a:cubicBezTo>
                <a:cubicBezTo>
                  <a:pt x="329" y="0"/>
                  <a:pt x="598" y="0"/>
                  <a:pt x="762" y="16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7" name="Freeform 57"/>
          <p:cNvSpPr>
            <a:spLocks noChangeArrowheads="1"/>
          </p:cNvSpPr>
          <p:nvPr/>
        </p:nvSpPr>
        <p:spPr bwMode="auto">
          <a:xfrm>
            <a:off x="9277009" y="2215354"/>
            <a:ext cx="30764" cy="29299"/>
          </a:xfrm>
          <a:custGeom>
            <a:avLst/>
            <a:gdLst>
              <a:gd name="T0" fmla="*/ 0 w 91"/>
              <a:gd name="T1" fmla="*/ 89 h 90"/>
              <a:gd name="T2" fmla="*/ 0 w 91"/>
              <a:gd name="T3" fmla="*/ 0 h 90"/>
              <a:gd name="T4" fmla="*/ 90 w 91"/>
              <a:gd name="T5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" h="90">
                <a:moveTo>
                  <a:pt x="0" y="89"/>
                </a:moveTo>
                <a:lnTo>
                  <a:pt x="0" y="0"/>
                </a:lnTo>
                <a:lnTo>
                  <a:pt x="9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8" name="Line 58"/>
          <p:cNvSpPr>
            <a:spLocks noChangeShapeType="1"/>
          </p:cNvSpPr>
          <p:nvPr/>
        </p:nvSpPr>
        <p:spPr bwMode="auto">
          <a:xfrm>
            <a:off x="9246247" y="2215354"/>
            <a:ext cx="2929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79" name="Line 59"/>
          <p:cNvSpPr>
            <a:spLocks noChangeShapeType="1"/>
          </p:cNvSpPr>
          <p:nvPr/>
        </p:nvSpPr>
        <p:spPr bwMode="auto">
          <a:xfrm flipV="1">
            <a:off x="9277009" y="2502478"/>
            <a:ext cx="1466" cy="2197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0" name="Line 60"/>
          <p:cNvSpPr>
            <a:spLocks noChangeShapeType="1"/>
          </p:cNvSpPr>
          <p:nvPr/>
        </p:nvSpPr>
        <p:spPr bwMode="auto">
          <a:xfrm flipV="1">
            <a:off x="9277009" y="2243188"/>
            <a:ext cx="1466" cy="2343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9134915" y="2383820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2" name="Line 62"/>
          <p:cNvSpPr>
            <a:spLocks noChangeShapeType="1"/>
          </p:cNvSpPr>
          <p:nvPr/>
        </p:nvSpPr>
        <p:spPr bwMode="auto">
          <a:xfrm>
            <a:off x="9395668" y="2383820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>
            <a:off x="9189116" y="2297390"/>
            <a:ext cx="11719" cy="1464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>
            <a:off x="9348792" y="2455600"/>
            <a:ext cx="14649" cy="1464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 flipH="1">
            <a:off x="9347325" y="2297390"/>
            <a:ext cx="17579" cy="1464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 flipH="1">
            <a:off x="9189116" y="2455600"/>
            <a:ext cx="14649" cy="1464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7" name="Line 67"/>
          <p:cNvSpPr>
            <a:spLocks noChangeShapeType="1"/>
          </p:cNvSpPr>
          <p:nvPr/>
        </p:nvSpPr>
        <p:spPr bwMode="auto">
          <a:xfrm>
            <a:off x="9277009" y="2314968"/>
            <a:ext cx="1466" cy="60062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88" name="Freeform 68"/>
          <p:cNvSpPr>
            <a:spLocks noChangeArrowheads="1"/>
          </p:cNvSpPr>
          <p:nvPr/>
        </p:nvSpPr>
        <p:spPr bwMode="auto">
          <a:xfrm>
            <a:off x="9260897" y="2369170"/>
            <a:ext cx="30763" cy="29299"/>
          </a:xfrm>
          <a:custGeom>
            <a:avLst/>
            <a:gdLst>
              <a:gd name="T0" fmla="*/ 90 w 91"/>
              <a:gd name="T1" fmla="*/ 44 h 90"/>
              <a:gd name="T2" fmla="*/ 90 w 91"/>
              <a:gd name="T3" fmla="*/ 44 h 90"/>
              <a:gd name="T4" fmla="*/ 45 w 91"/>
              <a:gd name="T5" fmla="*/ 89 h 90"/>
              <a:gd name="T6" fmla="*/ 0 w 91"/>
              <a:gd name="T7" fmla="*/ 44 h 90"/>
              <a:gd name="T8" fmla="*/ 45 w 91"/>
              <a:gd name="T9" fmla="*/ 0 h 90"/>
              <a:gd name="T10" fmla="*/ 90 w 91"/>
              <a:gd name="T11" fmla="*/ 4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" h="90">
                <a:moveTo>
                  <a:pt x="90" y="44"/>
                </a:moveTo>
                <a:lnTo>
                  <a:pt x="90" y="44"/>
                </a:lnTo>
                <a:cubicBezTo>
                  <a:pt x="90" y="67"/>
                  <a:pt x="68" y="89"/>
                  <a:pt x="45" y="89"/>
                </a:cubicBezTo>
                <a:cubicBezTo>
                  <a:pt x="16" y="89"/>
                  <a:pt x="0" y="67"/>
                  <a:pt x="0" y="44"/>
                </a:cubicBezTo>
                <a:cubicBezTo>
                  <a:pt x="0" y="22"/>
                  <a:pt x="16" y="0"/>
                  <a:pt x="45" y="0"/>
                </a:cubicBezTo>
                <a:cubicBezTo>
                  <a:pt x="68" y="0"/>
                  <a:pt x="90" y="22"/>
                  <a:pt x="90" y="4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9824886" y="2215355"/>
            <a:ext cx="178719" cy="309096"/>
            <a:chOff x="19646597" y="4430710"/>
            <a:chExt cx="357437" cy="618192"/>
          </a:xfrm>
        </p:grpSpPr>
        <p:sp>
          <p:nvSpPr>
            <p:cNvPr id="5189" name="Freeform 69"/>
            <p:cNvSpPr>
              <a:spLocks noChangeArrowheads="1"/>
            </p:cNvSpPr>
            <p:nvPr/>
          </p:nvSpPr>
          <p:spPr bwMode="auto">
            <a:xfrm>
              <a:off x="19646597" y="4430710"/>
              <a:ext cx="357437" cy="41018"/>
            </a:xfrm>
            <a:custGeom>
              <a:avLst/>
              <a:gdLst>
                <a:gd name="T0" fmla="*/ 537 w 538"/>
                <a:gd name="T1" fmla="*/ 59 h 60"/>
                <a:gd name="T2" fmla="*/ 0 w 538"/>
                <a:gd name="T3" fmla="*/ 59 h 60"/>
                <a:gd name="T4" fmla="*/ 0 w 538"/>
                <a:gd name="T5" fmla="*/ 0 h 60"/>
                <a:gd name="T6" fmla="*/ 537 w 538"/>
                <a:gd name="T7" fmla="*/ 0 h 60"/>
                <a:gd name="T8" fmla="*/ 537 w 538"/>
                <a:gd name="T9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60">
                  <a:moveTo>
                    <a:pt x="537" y="59"/>
                  </a:moveTo>
                  <a:lnTo>
                    <a:pt x="0" y="59"/>
                  </a:lnTo>
                  <a:lnTo>
                    <a:pt x="0" y="0"/>
                  </a:lnTo>
                  <a:lnTo>
                    <a:pt x="537" y="0"/>
                  </a:lnTo>
                  <a:lnTo>
                    <a:pt x="537" y="5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90" name="Freeform 70"/>
            <p:cNvSpPr>
              <a:spLocks noChangeArrowheads="1"/>
            </p:cNvSpPr>
            <p:nvPr/>
          </p:nvSpPr>
          <p:spPr bwMode="auto">
            <a:xfrm>
              <a:off x="19646597" y="5007884"/>
              <a:ext cx="357437" cy="41018"/>
            </a:xfrm>
            <a:custGeom>
              <a:avLst/>
              <a:gdLst>
                <a:gd name="T0" fmla="*/ 537 w 538"/>
                <a:gd name="T1" fmla="*/ 59 h 60"/>
                <a:gd name="T2" fmla="*/ 0 w 538"/>
                <a:gd name="T3" fmla="*/ 59 h 60"/>
                <a:gd name="T4" fmla="*/ 0 w 538"/>
                <a:gd name="T5" fmla="*/ 0 h 60"/>
                <a:gd name="T6" fmla="*/ 537 w 538"/>
                <a:gd name="T7" fmla="*/ 0 h 60"/>
                <a:gd name="T8" fmla="*/ 537 w 538"/>
                <a:gd name="T9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60">
                  <a:moveTo>
                    <a:pt x="537" y="59"/>
                  </a:moveTo>
                  <a:lnTo>
                    <a:pt x="0" y="59"/>
                  </a:lnTo>
                  <a:lnTo>
                    <a:pt x="0" y="0"/>
                  </a:lnTo>
                  <a:lnTo>
                    <a:pt x="537" y="0"/>
                  </a:lnTo>
                  <a:lnTo>
                    <a:pt x="537" y="59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91" name="Freeform 71"/>
            <p:cNvSpPr>
              <a:spLocks noChangeArrowheads="1"/>
            </p:cNvSpPr>
            <p:nvPr/>
          </p:nvSpPr>
          <p:spPr bwMode="auto">
            <a:xfrm>
              <a:off x="19684687" y="4471726"/>
              <a:ext cx="287123" cy="536158"/>
            </a:xfrm>
            <a:custGeom>
              <a:avLst/>
              <a:gdLst>
                <a:gd name="T0" fmla="*/ 0 w 434"/>
                <a:gd name="T1" fmla="*/ 807 h 808"/>
                <a:gd name="T2" fmla="*/ 0 w 434"/>
                <a:gd name="T3" fmla="*/ 807 h 808"/>
                <a:gd name="T4" fmla="*/ 0 w 434"/>
                <a:gd name="T5" fmla="*/ 598 h 808"/>
                <a:gd name="T6" fmla="*/ 433 w 434"/>
                <a:gd name="T7" fmla="*/ 225 h 808"/>
                <a:gd name="T8" fmla="*/ 433 w 434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808">
                  <a:moveTo>
                    <a:pt x="0" y="807"/>
                  </a:moveTo>
                  <a:lnTo>
                    <a:pt x="0" y="807"/>
                  </a:lnTo>
                  <a:cubicBezTo>
                    <a:pt x="0" y="807"/>
                    <a:pt x="0" y="687"/>
                    <a:pt x="0" y="598"/>
                  </a:cubicBezTo>
                  <a:cubicBezTo>
                    <a:pt x="0" y="508"/>
                    <a:pt x="433" y="314"/>
                    <a:pt x="433" y="225"/>
                  </a:cubicBezTo>
                  <a:cubicBezTo>
                    <a:pt x="433" y="195"/>
                    <a:pt x="433" y="0"/>
                    <a:pt x="433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192" name="Freeform 72"/>
            <p:cNvSpPr>
              <a:spLocks noChangeArrowheads="1"/>
            </p:cNvSpPr>
            <p:nvPr/>
          </p:nvSpPr>
          <p:spPr bwMode="auto">
            <a:xfrm>
              <a:off x="19684687" y="4471726"/>
              <a:ext cx="287123" cy="536158"/>
            </a:xfrm>
            <a:custGeom>
              <a:avLst/>
              <a:gdLst>
                <a:gd name="T0" fmla="*/ 433 w 434"/>
                <a:gd name="T1" fmla="*/ 807 h 808"/>
                <a:gd name="T2" fmla="*/ 433 w 434"/>
                <a:gd name="T3" fmla="*/ 807 h 808"/>
                <a:gd name="T4" fmla="*/ 433 w 434"/>
                <a:gd name="T5" fmla="*/ 598 h 808"/>
                <a:gd name="T6" fmla="*/ 0 w 434"/>
                <a:gd name="T7" fmla="*/ 225 h 808"/>
                <a:gd name="T8" fmla="*/ 0 w 434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808">
                  <a:moveTo>
                    <a:pt x="433" y="807"/>
                  </a:moveTo>
                  <a:lnTo>
                    <a:pt x="433" y="807"/>
                  </a:lnTo>
                  <a:cubicBezTo>
                    <a:pt x="433" y="807"/>
                    <a:pt x="433" y="687"/>
                    <a:pt x="433" y="598"/>
                  </a:cubicBezTo>
                  <a:cubicBezTo>
                    <a:pt x="433" y="508"/>
                    <a:pt x="0" y="314"/>
                    <a:pt x="0" y="225"/>
                  </a:cubicBezTo>
                  <a:cubicBezTo>
                    <a:pt x="0" y="195"/>
                    <a:pt x="0" y="0"/>
                    <a:pt x="0" y="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193" name="Freeform 73"/>
          <p:cNvSpPr>
            <a:spLocks noChangeArrowheads="1"/>
          </p:cNvSpPr>
          <p:nvPr/>
        </p:nvSpPr>
        <p:spPr bwMode="auto">
          <a:xfrm>
            <a:off x="10453333" y="2269556"/>
            <a:ext cx="199228" cy="199228"/>
          </a:xfrm>
          <a:custGeom>
            <a:avLst/>
            <a:gdLst>
              <a:gd name="T0" fmla="*/ 597 w 598"/>
              <a:gd name="T1" fmla="*/ 299 h 598"/>
              <a:gd name="T2" fmla="*/ 597 w 598"/>
              <a:gd name="T3" fmla="*/ 299 h 598"/>
              <a:gd name="T4" fmla="*/ 298 w 598"/>
              <a:gd name="T5" fmla="*/ 0 h 598"/>
              <a:gd name="T6" fmla="*/ 0 w 598"/>
              <a:gd name="T7" fmla="*/ 299 h 598"/>
              <a:gd name="T8" fmla="*/ 298 w 598"/>
              <a:gd name="T9" fmla="*/ 597 h 598"/>
              <a:gd name="T10" fmla="*/ 597 w 598"/>
              <a:gd name="T11" fmla="*/ 299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8" h="598">
                <a:moveTo>
                  <a:pt x="597" y="299"/>
                </a:moveTo>
                <a:lnTo>
                  <a:pt x="597" y="299"/>
                </a:lnTo>
                <a:cubicBezTo>
                  <a:pt x="597" y="134"/>
                  <a:pt x="463" y="0"/>
                  <a:pt x="298" y="0"/>
                </a:cubicBezTo>
                <a:cubicBezTo>
                  <a:pt x="134" y="0"/>
                  <a:pt x="0" y="134"/>
                  <a:pt x="0" y="299"/>
                </a:cubicBezTo>
                <a:cubicBezTo>
                  <a:pt x="0" y="463"/>
                  <a:pt x="134" y="597"/>
                  <a:pt x="298" y="597"/>
                </a:cubicBezTo>
                <a:cubicBezTo>
                  <a:pt x="463" y="597"/>
                  <a:pt x="597" y="463"/>
                  <a:pt x="597" y="29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4" name="Freeform 74"/>
          <p:cNvSpPr>
            <a:spLocks noChangeArrowheads="1"/>
          </p:cNvSpPr>
          <p:nvPr/>
        </p:nvSpPr>
        <p:spPr bwMode="auto">
          <a:xfrm>
            <a:off x="10492886" y="2215354"/>
            <a:ext cx="120123" cy="70316"/>
          </a:xfrm>
          <a:custGeom>
            <a:avLst/>
            <a:gdLst>
              <a:gd name="T0" fmla="*/ 0 w 360"/>
              <a:gd name="T1" fmla="*/ 209 h 210"/>
              <a:gd name="T2" fmla="*/ 0 w 360"/>
              <a:gd name="T3" fmla="*/ 0 h 210"/>
              <a:gd name="T4" fmla="*/ 359 w 360"/>
              <a:gd name="T5" fmla="*/ 0 h 210"/>
              <a:gd name="T6" fmla="*/ 359 w 360"/>
              <a:gd name="T7" fmla="*/ 20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210">
                <a:moveTo>
                  <a:pt x="0" y="209"/>
                </a:moveTo>
                <a:lnTo>
                  <a:pt x="0" y="0"/>
                </a:lnTo>
                <a:lnTo>
                  <a:pt x="359" y="0"/>
                </a:lnTo>
                <a:lnTo>
                  <a:pt x="359" y="20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5" name="Freeform 75"/>
          <p:cNvSpPr>
            <a:spLocks noChangeArrowheads="1"/>
          </p:cNvSpPr>
          <p:nvPr/>
        </p:nvSpPr>
        <p:spPr bwMode="auto">
          <a:xfrm>
            <a:off x="10492886" y="2452669"/>
            <a:ext cx="120123" cy="70316"/>
          </a:xfrm>
          <a:custGeom>
            <a:avLst/>
            <a:gdLst>
              <a:gd name="T0" fmla="*/ 359 w 360"/>
              <a:gd name="T1" fmla="*/ 0 h 210"/>
              <a:gd name="T2" fmla="*/ 359 w 360"/>
              <a:gd name="T3" fmla="*/ 209 h 210"/>
              <a:gd name="T4" fmla="*/ 0 w 360"/>
              <a:gd name="T5" fmla="*/ 209 h 210"/>
              <a:gd name="T6" fmla="*/ 0 w 360"/>
              <a:gd name="T7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0" h="210">
                <a:moveTo>
                  <a:pt x="359" y="0"/>
                </a:moveTo>
                <a:lnTo>
                  <a:pt x="359" y="209"/>
                </a:lnTo>
                <a:lnTo>
                  <a:pt x="0" y="209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6" name="Freeform 76"/>
          <p:cNvSpPr>
            <a:spLocks noChangeArrowheads="1"/>
          </p:cNvSpPr>
          <p:nvPr/>
        </p:nvSpPr>
        <p:spPr bwMode="auto">
          <a:xfrm>
            <a:off x="10552947" y="2310574"/>
            <a:ext cx="39552" cy="79105"/>
          </a:xfrm>
          <a:custGeom>
            <a:avLst/>
            <a:gdLst>
              <a:gd name="T0" fmla="*/ 0 w 121"/>
              <a:gd name="T1" fmla="*/ 0 h 239"/>
              <a:gd name="T2" fmla="*/ 0 w 121"/>
              <a:gd name="T3" fmla="*/ 179 h 239"/>
              <a:gd name="T4" fmla="*/ 120 w 121"/>
              <a:gd name="T5" fmla="*/ 238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" h="239">
                <a:moveTo>
                  <a:pt x="0" y="0"/>
                </a:moveTo>
                <a:lnTo>
                  <a:pt x="0" y="179"/>
                </a:lnTo>
                <a:lnTo>
                  <a:pt x="120" y="238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7" name="Freeform 77"/>
          <p:cNvSpPr>
            <a:spLocks noChangeArrowheads="1"/>
          </p:cNvSpPr>
          <p:nvPr/>
        </p:nvSpPr>
        <p:spPr bwMode="auto">
          <a:xfrm>
            <a:off x="11061271" y="2240258"/>
            <a:ext cx="260755" cy="257825"/>
          </a:xfrm>
          <a:custGeom>
            <a:avLst/>
            <a:gdLst>
              <a:gd name="T0" fmla="*/ 784 w 785"/>
              <a:gd name="T1" fmla="*/ 389 h 778"/>
              <a:gd name="T2" fmla="*/ 784 w 785"/>
              <a:gd name="T3" fmla="*/ 389 h 778"/>
              <a:gd name="T4" fmla="*/ 388 w 785"/>
              <a:gd name="T5" fmla="*/ 0 h 778"/>
              <a:gd name="T6" fmla="*/ 0 w 785"/>
              <a:gd name="T7" fmla="*/ 389 h 778"/>
              <a:gd name="T8" fmla="*/ 388 w 785"/>
              <a:gd name="T9" fmla="*/ 777 h 778"/>
              <a:gd name="T10" fmla="*/ 784 w 785"/>
              <a:gd name="T11" fmla="*/ 389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5" h="778">
                <a:moveTo>
                  <a:pt x="784" y="389"/>
                </a:moveTo>
                <a:lnTo>
                  <a:pt x="784" y="389"/>
                </a:lnTo>
                <a:cubicBezTo>
                  <a:pt x="784" y="172"/>
                  <a:pt x="604" y="0"/>
                  <a:pt x="388" y="0"/>
                </a:cubicBezTo>
                <a:cubicBezTo>
                  <a:pt x="171" y="0"/>
                  <a:pt x="0" y="172"/>
                  <a:pt x="0" y="389"/>
                </a:cubicBezTo>
                <a:cubicBezTo>
                  <a:pt x="0" y="605"/>
                  <a:pt x="171" y="777"/>
                  <a:pt x="388" y="777"/>
                </a:cubicBezTo>
                <a:cubicBezTo>
                  <a:pt x="604" y="777"/>
                  <a:pt x="784" y="605"/>
                  <a:pt x="784" y="389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8" name="Freeform 78"/>
          <p:cNvSpPr>
            <a:spLocks noChangeArrowheads="1"/>
          </p:cNvSpPr>
          <p:nvPr/>
        </p:nvSpPr>
        <p:spPr bwMode="auto">
          <a:xfrm>
            <a:off x="11190183" y="2310574"/>
            <a:ext cx="39553" cy="79105"/>
          </a:xfrm>
          <a:custGeom>
            <a:avLst/>
            <a:gdLst>
              <a:gd name="T0" fmla="*/ 0 w 120"/>
              <a:gd name="T1" fmla="*/ 0 h 239"/>
              <a:gd name="T2" fmla="*/ 0 w 120"/>
              <a:gd name="T3" fmla="*/ 179 h 239"/>
              <a:gd name="T4" fmla="*/ 119 w 120"/>
              <a:gd name="T5" fmla="*/ 238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" h="239">
                <a:moveTo>
                  <a:pt x="0" y="0"/>
                </a:moveTo>
                <a:lnTo>
                  <a:pt x="0" y="179"/>
                </a:lnTo>
                <a:lnTo>
                  <a:pt x="119" y="238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199" name="Line 79"/>
          <p:cNvSpPr>
            <a:spLocks noChangeShapeType="1"/>
          </p:cNvSpPr>
          <p:nvPr/>
        </p:nvSpPr>
        <p:spPr bwMode="auto">
          <a:xfrm flipH="1">
            <a:off x="11103754" y="2487828"/>
            <a:ext cx="38088" cy="35159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0" name="Line 80"/>
          <p:cNvSpPr>
            <a:spLocks noChangeShapeType="1"/>
          </p:cNvSpPr>
          <p:nvPr/>
        </p:nvSpPr>
        <p:spPr bwMode="auto">
          <a:xfrm flipH="1" flipV="1">
            <a:off x="11238525" y="2486364"/>
            <a:ext cx="39552" cy="3808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1" name="Freeform 81"/>
          <p:cNvSpPr>
            <a:spLocks noChangeArrowheads="1"/>
          </p:cNvSpPr>
          <p:nvPr/>
        </p:nvSpPr>
        <p:spPr bwMode="auto">
          <a:xfrm>
            <a:off x="11036367" y="2230003"/>
            <a:ext cx="70316" cy="70316"/>
          </a:xfrm>
          <a:custGeom>
            <a:avLst/>
            <a:gdLst>
              <a:gd name="T0" fmla="*/ 0 w 210"/>
              <a:gd name="T1" fmla="*/ 59 h 210"/>
              <a:gd name="T2" fmla="*/ 60 w 210"/>
              <a:gd name="T3" fmla="*/ 0 h 210"/>
              <a:gd name="T4" fmla="*/ 209 w 210"/>
              <a:gd name="T5" fmla="*/ 29 h 210"/>
              <a:gd name="T6" fmla="*/ 30 w 210"/>
              <a:gd name="T7" fmla="*/ 209 h 210"/>
              <a:gd name="T8" fmla="*/ 0 w 210"/>
              <a:gd name="T9" fmla="*/ 5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210">
                <a:moveTo>
                  <a:pt x="0" y="59"/>
                </a:moveTo>
                <a:lnTo>
                  <a:pt x="60" y="0"/>
                </a:lnTo>
                <a:lnTo>
                  <a:pt x="209" y="29"/>
                </a:lnTo>
                <a:lnTo>
                  <a:pt x="30" y="209"/>
                </a:lnTo>
                <a:lnTo>
                  <a:pt x="0" y="5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2" name="Freeform 82"/>
          <p:cNvSpPr>
            <a:spLocks noChangeArrowheads="1"/>
          </p:cNvSpPr>
          <p:nvPr/>
        </p:nvSpPr>
        <p:spPr bwMode="auto">
          <a:xfrm>
            <a:off x="11276612" y="2230003"/>
            <a:ext cx="70316" cy="70316"/>
          </a:xfrm>
          <a:custGeom>
            <a:avLst/>
            <a:gdLst>
              <a:gd name="T0" fmla="*/ 149 w 210"/>
              <a:gd name="T1" fmla="*/ 0 h 210"/>
              <a:gd name="T2" fmla="*/ 209 w 210"/>
              <a:gd name="T3" fmla="*/ 59 h 210"/>
              <a:gd name="T4" fmla="*/ 179 w 210"/>
              <a:gd name="T5" fmla="*/ 209 h 210"/>
              <a:gd name="T6" fmla="*/ 0 w 210"/>
              <a:gd name="T7" fmla="*/ 29 h 210"/>
              <a:gd name="T8" fmla="*/ 149 w 210"/>
              <a:gd name="T9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210">
                <a:moveTo>
                  <a:pt x="149" y="0"/>
                </a:moveTo>
                <a:lnTo>
                  <a:pt x="209" y="59"/>
                </a:lnTo>
                <a:lnTo>
                  <a:pt x="179" y="209"/>
                </a:lnTo>
                <a:lnTo>
                  <a:pt x="0" y="29"/>
                </a:lnTo>
                <a:lnTo>
                  <a:pt x="14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7" name="Freeform 87"/>
          <p:cNvSpPr>
            <a:spLocks noChangeArrowheads="1"/>
          </p:cNvSpPr>
          <p:nvPr/>
        </p:nvSpPr>
        <p:spPr bwMode="auto">
          <a:xfrm>
            <a:off x="7280339" y="2852591"/>
            <a:ext cx="159675" cy="310561"/>
          </a:xfrm>
          <a:custGeom>
            <a:avLst/>
            <a:gdLst>
              <a:gd name="T0" fmla="*/ 478 w 479"/>
              <a:gd name="T1" fmla="*/ 933 h 934"/>
              <a:gd name="T2" fmla="*/ 0 w 479"/>
              <a:gd name="T3" fmla="*/ 933 h 934"/>
              <a:gd name="T4" fmla="*/ 0 w 479"/>
              <a:gd name="T5" fmla="*/ 0 h 934"/>
              <a:gd name="T6" fmla="*/ 478 w 479"/>
              <a:gd name="T7" fmla="*/ 0 h 934"/>
              <a:gd name="T8" fmla="*/ 478 w 479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" h="934">
                <a:moveTo>
                  <a:pt x="478" y="933"/>
                </a:moveTo>
                <a:lnTo>
                  <a:pt x="0" y="933"/>
                </a:lnTo>
                <a:lnTo>
                  <a:pt x="0" y="0"/>
                </a:lnTo>
                <a:lnTo>
                  <a:pt x="478" y="0"/>
                </a:lnTo>
                <a:lnTo>
                  <a:pt x="478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8" name="Line 88"/>
          <p:cNvSpPr>
            <a:spLocks noChangeShapeType="1"/>
          </p:cNvSpPr>
          <p:nvPr/>
        </p:nvSpPr>
        <p:spPr bwMode="auto">
          <a:xfrm>
            <a:off x="7280338" y="3026915"/>
            <a:ext cx="15821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9" name="Line 89"/>
          <p:cNvSpPr>
            <a:spLocks noChangeShapeType="1"/>
          </p:cNvSpPr>
          <p:nvPr/>
        </p:nvSpPr>
        <p:spPr bwMode="auto">
          <a:xfrm>
            <a:off x="7280338" y="2873100"/>
            <a:ext cx="158211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0" name="Freeform 90"/>
          <p:cNvSpPr>
            <a:spLocks noChangeArrowheads="1"/>
          </p:cNvSpPr>
          <p:nvPr/>
        </p:nvSpPr>
        <p:spPr bwMode="auto">
          <a:xfrm>
            <a:off x="7309637" y="3048889"/>
            <a:ext cx="95219" cy="95219"/>
          </a:xfrm>
          <a:custGeom>
            <a:avLst/>
            <a:gdLst>
              <a:gd name="T0" fmla="*/ 284 w 285"/>
              <a:gd name="T1" fmla="*/ 142 h 285"/>
              <a:gd name="T2" fmla="*/ 284 w 285"/>
              <a:gd name="T3" fmla="*/ 142 h 285"/>
              <a:gd name="T4" fmla="*/ 142 w 285"/>
              <a:gd name="T5" fmla="*/ 0 h 285"/>
              <a:gd name="T6" fmla="*/ 0 w 285"/>
              <a:gd name="T7" fmla="*/ 142 h 285"/>
              <a:gd name="T8" fmla="*/ 142 w 285"/>
              <a:gd name="T9" fmla="*/ 284 h 285"/>
              <a:gd name="T10" fmla="*/ 284 w 285"/>
              <a:gd name="T11" fmla="*/ 142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5" h="285">
                <a:moveTo>
                  <a:pt x="284" y="142"/>
                </a:moveTo>
                <a:lnTo>
                  <a:pt x="284" y="142"/>
                </a:lnTo>
                <a:cubicBezTo>
                  <a:pt x="284" y="60"/>
                  <a:pt x="224" y="0"/>
                  <a:pt x="142" y="0"/>
                </a:cubicBezTo>
                <a:cubicBezTo>
                  <a:pt x="67" y="0"/>
                  <a:pt x="0" y="60"/>
                  <a:pt x="0" y="142"/>
                </a:cubicBezTo>
                <a:cubicBezTo>
                  <a:pt x="0" y="217"/>
                  <a:pt x="67" y="284"/>
                  <a:pt x="142" y="284"/>
                </a:cubicBezTo>
                <a:cubicBezTo>
                  <a:pt x="224" y="284"/>
                  <a:pt x="284" y="217"/>
                  <a:pt x="284" y="142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1" name="Freeform 91"/>
          <p:cNvSpPr>
            <a:spLocks noChangeArrowheads="1"/>
          </p:cNvSpPr>
          <p:nvPr/>
        </p:nvSpPr>
        <p:spPr bwMode="auto">
          <a:xfrm>
            <a:off x="7344794" y="3082581"/>
            <a:ext cx="24903" cy="24904"/>
          </a:xfrm>
          <a:custGeom>
            <a:avLst/>
            <a:gdLst>
              <a:gd name="T0" fmla="*/ 75 w 76"/>
              <a:gd name="T1" fmla="*/ 38 h 76"/>
              <a:gd name="T2" fmla="*/ 75 w 76"/>
              <a:gd name="T3" fmla="*/ 38 h 76"/>
              <a:gd name="T4" fmla="*/ 38 w 76"/>
              <a:gd name="T5" fmla="*/ 0 h 76"/>
              <a:gd name="T6" fmla="*/ 0 w 76"/>
              <a:gd name="T7" fmla="*/ 38 h 76"/>
              <a:gd name="T8" fmla="*/ 38 w 76"/>
              <a:gd name="T9" fmla="*/ 75 h 76"/>
              <a:gd name="T10" fmla="*/ 75 w 76"/>
              <a:gd name="T11" fmla="*/ 38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6" h="76">
                <a:moveTo>
                  <a:pt x="75" y="38"/>
                </a:moveTo>
                <a:lnTo>
                  <a:pt x="75" y="38"/>
                </a:lnTo>
                <a:cubicBezTo>
                  <a:pt x="75" y="15"/>
                  <a:pt x="60" y="0"/>
                  <a:pt x="38" y="0"/>
                </a:cubicBezTo>
                <a:cubicBezTo>
                  <a:pt x="15" y="0"/>
                  <a:pt x="0" y="15"/>
                  <a:pt x="0" y="38"/>
                </a:cubicBezTo>
                <a:cubicBezTo>
                  <a:pt x="0" y="53"/>
                  <a:pt x="15" y="75"/>
                  <a:pt x="38" y="75"/>
                </a:cubicBezTo>
                <a:cubicBezTo>
                  <a:pt x="60" y="75"/>
                  <a:pt x="75" y="53"/>
                  <a:pt x="75" y="38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2" name="Freeform 92"/>
          <p:cNvSpPr>
            <a:spLocks noChangeArrowheads="1"/>
          </p:cNvSpPr>
          <p:nvPr/>
        </p:nvSpPr>
        <p:spPr bwMode="auto">
          <a:xfrm>
            <a:off x="7920503" y="2852591"/>
            <a:ext cx="159676" cy="310561"/>
          </a:xfrm>
          <a:custGeom>
            <a:avLst/>
            <a:gdLst>
              <a:gd name="T0" fmla="*/ 478 w 479"/>
              <a:gd name="T1" fmla="*/ 933 h 934"/>
              <a:gd name="T2" fmla="*/ 0 w 479"/>
              <a:gd name="T3" fmla="*/ 933 h 934"/>
              <a:gd name="T4" fmla="*/ 0 w 479"/>
              <a:gd name="T5" fmla="*/ 0 h 934"/>
              <a:gd name="T6" fmla="*/ 478 w 479"/>
              <a:gd name="T7" fmla="*/ 0 h 934"/>
              <a:gd name="T8" fmla="*/ 478 w 479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" h="934">
                <a:moveTo>
                  <a:pt x="478" y="933"/>
                </a:moveTo>
                <a:lnTo>
                  <a:pt x="0" y="933"/>
                </a:lnTo>
                <a:lnTo>
                  <a:pt x="0" y="0"/>
                </a:lnTo>
                <a:lnTo>
                  <a:pt x="478" y="0"/>
                </a:lnTo>
                <a:lnTo>
                  <a:pt x="478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3" name="Line 93"/>
          <p:cNvSpPr>
            <a:spLocks noChangeShapeType="1"/>
          </p:cNvSpPr>
          <p:nvPr/>
        </p:nvSpPr>
        <p:spPr bwMode="auto">
          <a:xfrm>
            <a:off x="7979100" y="2873100"/>
            <a:ext cx="3955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4" name="Line 94"/>
          <p:cNvSpPr>
            <a:spLocks noChangeShapeType="1"/>
          </p:cNvSpPr>
          <p:nvPr/>
        </p:nvSpPr>
        <p:spPr bwMode="auto">
          <a:xfrm>
            <a:off x="7920503" y="3103090"/>
            <a:ext cx="15821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5" name="Line 95"/>
          <p:cNvSpPr>
            <a:spLocks noChangeShapeType="1"/>
          </p:cNvSpPr>
          <p:nvPr/>
        </p:nvSpPr>
        <p:spPr bwMode="auto">
          <a:xfrm>
            <a:off x="7920503" y="2892142"/>
            <a:ext cx="15821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6" name="Freeform 96"/>
          <p:cNvSpPr>
            <a:spLocks noChangeArrowheads="1"/>
          </p:cNvSpPr>
          <p:nvPr/>
        </p:nvSpPr>
        <p:spPr bwMode="auto">
          <a:xfrm>
            <a:off x="7989354" y="3123599"/>
            <a:ext cx="20509" cy="20509"/>
          </a:xfrm>
          <a:custGeom>
            <a:avLst/>
            <a:gdLst>
              <a:gd name="T0" fmla="*/ 60 w 61"/>
              <a:gd name="T1" fmla="*/ 30 h 61"/>
              <a:gd name="T2" fmla="*/ 60 w 61"/>
              <a:gd name="T3" fmla="*/ 30 h 61"/>
              <a:gd name="T4" fmla="*/ 30 w 61"/>
              <a:gd name="T5" fmla="*/ 0 h 61"/>
              <a:gd name="T6" fmla="*/ 0 w 61"/>
              <a:gd name="T7" fmla="*/ 30 h 61"/>
              <a:gd name="T8" fmla="*/ 30 w 61"/>
              <a:gd name="T9" fmla="*/ 60 h 61"/>
              <a:gd name="T10" fmla="*/ 60 w 61"/>
              <a:gd name="T1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" h="61">
                <a:moveTo>
                  <a:pt x="60" y="30"/>
                </a:moveTo>
                <a:lnTo>
                  <a:pt x="60" y="30"/>
                </a:lnTo>
                <a:cubicBezTo>
                  <a:pt x="60" y="7"/>
                  <a:pt x="45" y="0"/>
                  <a:pt x="30" y="0"/>
                </a:cubicBezTo>
                <a:cubicBezTo>
                  <a:pt x="15" y="0"/>
                  <a:pt x="0" y="7"/>
                  <a:pt x="0" y="30"/>
                </a:cubicBezTo>
                <a:cubicBezTo>
                  <a:pt x="0" y="45"/>
                  <a:pt x="15" y="60"/>
                  <a:pt x="30" y="60"/>
                </a:cubicBezTo>
                <a:cubicBezTo>
                  <a:pt x="45" y="60"/>
                  <a:pt x="60" y="45"/>
                  <a:pt x="60" y="3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7" name="Freeform 97"/>
          <p:cNvSpPr>
            <a:spLocks noChangeArrowheads="1"/>
          </p:cNvSpPr>
          <p:nvPr/>
        </p:nvSpPr>
        <p:spPr bwMode="auto">
          <a:xfrm>
            <a:off x="8532836" y="2852591"/>
            <a:ext cx="210947" cy="310561"/>
          </a:xfrm>
          <a:custGeom>
            <a:avLst/>
            <a:gdLst>
              <a:gd name="T0" fmla="*/ 634 w 635"/>
              <a:gd name="T1" fmla="*/ 933 h 934"/>
              <a:gd name="T2" fmla="*/ 0 w 635"/>
              <a:gd name="T3" fmla="*/ 933 h 934"/>
              <a:gd name="T4" fmla="*/ 0 w 635"/>
              <a:gd name="T5" fmla="*/ 0 h 934"/>
              <a:gd name="T6" fmla="*/ 634 w 635"/>
              <a:gd name="T7" fmla="*/ 0 h 934"/>
              <a:gd name="T8" fmla="*/ 634 w 635"/>
              <a:gd name="T9" fmla="*/ 933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5" h="934">
                <a:moveTo>
                  <a:pt x="634" y="933"/>
                </a:moveTo>
                <a:lnTo>
                  <a:pt x="0" y="933"/>
                </a:lnTo>
                <a:lnTo>
                  <a:pt x="0" y="0"/>
                </a:lnTo>
                <a:lnTo>
                  <a:pt x="634" y="0"/>
                </a:lnTo>
                <a:lnTo>
                  <a:pt x="634" y="933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8" name="Line 98"/>
          <p:cNvSpPr>
            <a:spLocks noChangeShapeType="1"/>
          </p:cNvSpPr>
          <p:nvPr/>
        </p:nvSpPr>
        <p:spPr bwMode="auto">
          <a:xfrm>
            <a:off x="8616336" y="2873100"/>
            <a:ext cx="39552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19" name="Line 99"/>
          <p:cNvSpPr>
            <a:spLocks noChangeShapeType="1"/>
          </p:cNvSpPr>
          <p:nvPr/>
        </p:nvSpPr>
        <p:spPr bwMode="auto">
          <a:xfrm>
            <a:off x="8532836" y="3103090"/>
            <a:ext cx="21094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0" name="Line 100"/>
          <p:cNvSpPr>
            <a:spLocks noChangeShapeType="1"/>
          </p:cNvSpPr>
          <p:nvPr/>
        </p:nvSpPr>
        <p:spPr bwMode="auto">
          <a:xfrm>
            <a:off x="8532836" y="2892142"/>
            <a:ext cx="210947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1" name="Freeform 101"/>
          <p:cNvSpPr>
            <a:spLocks noChangeArrowheads="1"/>
          </p:cNvSpPr>
          <p:nvPr/>
        </p:nvSpPr>
        <p:spPr bwMode="auto">
          <a:xfrm>
            <a:off x="8626590" y="3123599"/>
            <a:ext cx="20509" cy="20509"/>
          </a:xfrm>
          <a:custGeom>
            <a:avLst/>
            <a:gdLst>
              <a:gd name="T0" fmla="*/ 59 w 60"/>
              <a:gd name="T1" fmla="*/ 30 h 61"/>
              <a:gd name="T2" fmla="*/ 59 w 60"/>
              <a:gd name="T3" fmla="*/ 30 h 61"/>
              <a:gd name="T4" fmla="*/ 29 w 60"/>
              <a:gd name="T5" fmla="*/ 0 h 61"/>
              <a:gd name="T6" fmla="*/ 0 w 60"/>
              <a:gd name="T7" fmla="*/ 30 h 61"/>
              <a:gd name="T8" fmla="*/ 29 w 60"/>
              <a:gd name="T9" fmla="*/ 60 h 61"/>
              <a:gd name="T10" fmla="*/ 59 w 60"/>
              <a:gd name="T1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" h="61">
                <a:moveTo>
                  <a:pt x="59" y="30"/>
                </a:moveTo>
                <a:lnTo>
                  <a:pt x="59" y="30"/>
                </a:lnTo>
                <a:cubicBezTo>
                  <a:pt x="59" y="7"/>
                  <a:pt x="44" y="0"/>
                  <a:pt x="29" y="0"/>
                </a:cubicBezTo>
                <a:cubicBezTo>
                  <a:pt x="15" y="0"/>
                  <a:pt x="0" y="7"/>
                  <a:pt x="0" y="30"/>
                </a:cubicBezTo>
                <a:cubicBezTo>
                  <a:pt x="0" y="45"/>
                  <a:pt x="15" y="60"/>
                  <a:pt x="29" y="60"/>
                </a:cubicBezTo>
                <a:cubicBezTo>
                  <a:pt x="44" y="60"/>
                  <a:pt x="59" y="45"/>
                  <a:pt x="59" y="3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2" name="Freeform 102"/>
          <p:cNvSpPr>
            <a:spLocks noChangeArrowheads="1"/>
          </p:cNvSpPr>
          <p:nvPr/>
        </p:nvSpPr>
        <p:spPr bwMode="auto">
          <a:xfrm>
            <a:off x="9120265" y="2898002"/>
            <a:ext cx="310561" cy="206553"/>
          </a:xfrm>
          <a:custGeom>
            <a:avLst/>
            <a:gdLst>
              <a:gd name="T0" fmla="*/ 933 w 934"/>
              <a:gd name="T1" fmla="*/ 619 h 620"/>
              <a:gd name="T2" fmla="*/ 0 w 934"/>
              <a:gd name="T3" fmla="*/ 619 h 620"/>
              <a:gd name="T4" fmla="*/ 0 w 934"/>
              <a:gd name="T5" fmla="*/ 0 h 620"/>
              <a:gd name="T6" fmla="*/ 933 w 934"/>
              <a:gd name="T7" fmla="*/ 0 h 620"/>
              <a:gd name="T8" fmla="*/ 933 w 934"/>
              <a:gd name="T9" fmla="*/ 619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4" h="620">
                <a:moveTo>
                  <a:pt x="933" y="619"/>
                </a:moveTo>
                <a:lnTo>
                  <a:pt x="0" y="619"/>
                </a:lnTo>
                <a:lnTo>
                  <a:pt x="0" y="0"/>
                </a:lnTo>
                <a:lnTo>
                  <a:pt x="933" y="0"/>
                </a:lnTo>
                <a:lnTo>
                  <a:pt x="933" y="61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3" name="Line 103"/>
          <p:cNvSpPr>
            <a:spLocks noChangeShapeType="1"/>
          </p:cNvSpPr>
          <p:nvPr/>
        </p:nvSpPr>
        <p:spPr bwMode="auto">
          <a:xfrm>
            <a:off x="9227203" y="3163152"/>
            <a:ext cx="9961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4" name="Line 104"/>
          <p:cNvSpPr>
            <a:spLocks noChangeShapeType="1"/>
          </p:cNvSpPr>
          <p:nvPr/>
        </p:nvSpPr>
        <p:spPr bwMode="auto">
          <a:xfrm flipV="1">
            <a:off x="9277009" y="3101625"/>
            <a:ext cx="1466" cy="62991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5" name="Line 105"/>
          <p:cNvSpPr>
            <a:spLocks noChangeShapeType="1"/>
          </p:cNvSpPr>
          <p:nvPr/>
        </p:nvSpPr>
        <p:spPr bwMode="auto">
          <a:xfrm>
            <a:off x="9120265" y="3063538"/>
            <a:ext cx="314956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6" name="Freeform 106"/>
          <p:cNvSpPr>
            <a:spLocks noChangeArrowheads="1"/>
          </p:cNvSpPr>
          <p:nvPr/>
        </p:nvSpPr>
        <p:spPr bwMode="auto">
          <a:xfrm>
            <a:off x="9794124" y="2906792"/>
            <a:ext cx="240245" cy="171395"/>
          </a:xfrm>
          <a:custGeom>
            <a:avLst/>
            <a:gdLst>
              <a:gd name="T0" fmla="*/ 724 w 725"/>
              <a:gd name="T1" fmla="*/ 515 h 516"/>
              <a:gd name="T2" fmla="*/ 0 w 725"/>
              <a:gd name="T3" fmla="*/ 515 h 516"/>
              <a:gd name="T4" fmla="*/ 0 w 725"/>
              <a:gd name="T5" fmla="*/ 0 h 516"/>
              <a:gd name="T6" fmla="*/ 724 w 725"/>
              <a:gd name="T7" fmla="*/ 0 h 516"/>
              <a:gd name="T8" fmla="*/ 724 w 725"/>
              <a:gd name="T9" fmla="*/ 515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5" h="516">
                <a:moveTo>
                  <a:pt x="724" y="515"/>
                </a:moveTo>
                <a:lnTo>
                  <a:pt x="0" y="515"/>
                </a:lnTo>
                <a:lnTo>
                  <a:pt x="0" y="0"/>
                </a:lnTo>
                <a:lnTo>
                  <a:pt x="724" y="0"/>
                </a:lnTo>
                <a:lnTo>
                  <a:pt x="724" y="51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7" name="Freeform 107"/>
          <p:cNvSpPr>
            <a:spLocks noChangeArrowheads="1"/>
          </p:cNvSpPr>
          <p:nvPr/>
        </p:nvSpPr>
        <p:spPr bwMode="auto">
          <a:xfrm>
            <a:off x="9760430" y="3078188"/>
            <a:ext cx="310561" cy="30763"/>
          </a:xfrm>
          <a:custGeom>
            <a:avLst/>
            <a:gdLst>
              <a:gd name="T0" fmla="*/ 933 w 934"/>
              <a:gd name="T1" fmla="*/ 90 h 91"/>
              <a:gd name="T2" fmla="*/ 0 w 934"/>
              <a:gd name="T3" fmla="*/ 90 h 91"/>
              <a:gd name="T4" fmla="*/ 0 w 934"/>
              <a:gd name="T5" fmla="*/ 0 h 91"/>
              <a:gd name="T6" fmla="*/ 933 w 934"/>
              <a:gd name="T7" fmla="*/ 0 h 91"/>
              <a:gd name="T8" fmla="*/ 933 w 934"/>
              <a:gd name="T9" fmla="*/ 9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4" h="91">
                <a:moveTo>
                  <a:pt x="933" y="90"/>
                </a:moveTo>
                <a:lnTo>
                  <a:pt x="0" y="90"/>
                </a:lnTo>
                <a:lnTo>
                  <a:pt x="0" y="0"/>
                </a:lnTo>
                <a:lnTo>
                  <a:pt x="933" y="0"/>
                </a:lnTo>
                <a:lnTo>
                  <a:pt x="933" y="9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8" name="Line 108"/>
          <p:cNvSpPr>
            <a:spLocks noChangeShapeType="1"/>
          </p:cNvSpPr>
          <p:nvPr/>
        </p:nvSpPr>
        <p:spPr bwMode="auto">
          <a:xfrm flipH="1">
            <a:off x="9902527" y="2927301"/>
            <a:ext cx="23438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29" name="Freeform 109"/>
          <p:cNvSpPr>
            <a:spLocks noChangeArrowheads="1"/>
          </p:cNvSpPr>
          <p:nvPr/>
        </p:nvSpPr>
        <p:spPr bwMode="auto">
          <a:xfrm>
            <a:off x="10473842" y="2852591"/>
            <a:ext cx="158211" cy="95219"/>
          </a:xfrm>
          <a:custGeom>
            <a:avLst/>
            <a:gdLst>
              <a:gd name="T0" fmla="*/ 477 w 478"/>
              <a:gd name="T1" fmla="*/ 0 h 285"/>
              <a:gd name="T2" fmla="*/ 0 w 478"/>
              <a:gd name="T3" fmla="*/ 0 h 285"/>
              <a:gd name="T4" fmla="*/ 0 w 478"/>
              <a:gd name="T5" fmla="*/ 284 h 285"/>
              <a:gd name="T6" fmla="*/ 477 w 478"/>
              <a:gd name="T7" fmla="*/ 284 h 285"/>
              <a:gd name="T8" fmla="*/ 477 w 478"/>
              <a:gd name="T9" fmla="*/ 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8" h="285">
                <a:moveTo>
                  <a:pt x="477" y="0"/>
                </a:moveTo>
                <a:lnTo>
                  <a:pt x="0" y="0"/>
                </a:lnTo>
                <a:lnTo>
                  <a:pt x="0" y="284"/>
                </a:lnTo>
                <a:lnTo>
                  <a:pt x="477" y="284"/>
                </a:lnTo>
                <a:lnTo>
                  <a:pt x="477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0" name="Freeform 110"/>
          <p:cNvSpPr>
            <a:spLocks noChangeArrowheads="1"/>
          </p:cNvSpPr>
          <p:nvPr/>
        </p:nvSpPr>
        <p:spPr bwMode="auto">
          <a:xfrm>
            <a:off x="10476772" y="3107486"/>
            <a:ext cx="1465" cy="1465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1" name="Freeform 111"/>
          <p:cNvSpPr>
            <a:spLocks noChangeArrowheads="1"/>
          </p:cNvSpPr>
          <p:nvPr/>
        </p:nvSpPr>
        <p:spPr bwMode="auto">
          <a:xfrm>
            <a:off x="10396201" y="2946345"/>
            <a:ext cx="310561" cy="161141"/>
          </a:xfrm>
          <a:custGeom>
            <a:avLst/>
            <a:gdLst>
              <a:gd name="T0" fmla="*/ 232 w 934"/>
              <a:gd name="T1" fmla="*/ 485 h 486"/>
              <a:gd name="T2" fmla="*/ 0 w 934"/>
              <a:gd name="T3" fmla="*/ 485 h 486"/>
              <a:gd name="T4" fmla="*/ 0 w 934"/>
              <a:gd name="T5" fmla="*/ 0 h 486"/>
              <a:gd name="T6" fmla="*/ 933 w 934"/>
              <a:gd name="T7" fmla="*/ 0 h 486"/>
              <a:gd name="T8" fmla="*/ 933 w 934"/>
              <a:gd name="T9" fmla="*/ 485 h 486"/>
              <a:gd name="T10" fmla="*/ 709 w 934"/>
              <a:gd name="T11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486">
                <a:moveTo>
                  <a:pt x="232" y="485"/>
                </a:moveTo>
                <a:lnTo>
                  <a:pt x="0" y="485"/>
                </a:lnTo>
                <a:lnTo>
                  <a:pt x="0" y="0"/>
                </a:lnTo>
                <a:lnTo>
                  <a:pt x="933" y="0"/>
                </a:lnTo>
                <a:lnTo>
                  <a:pt x="933" y="485"/>
                </a:lnTo>
                <a:lnTo>
                  <a:pt x="709" y="48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2" name="Freeform 112"/>
          <p:cNvSpPr>
            <a:spLocks noChangeArrowheads="1"/>
          </p:cNvSpPr>
          <p:nvPr/>
        </p:nvSpPr>
        <p:spPr bwMode="auto">
          <a:xfrm>
            <a:off x="10473842" y="3041565"/>
            <a:ext cx="158211" cy="121588"/>
          </a:xfrm>
          <a:custGeom>
            <a:avLst/>
            <a:gdLst>
              <a:gd name="T0" fmla="*/ 477 w 478"/>
              <a:gd name="T1" fmla="*/ 0 h 366"/>
              <a:gd name="T2" fmla="*/ 0 w 478"/>
              <a:gd name="T3" fmla="*/ 0 h 366"/>
              <a:gd name="T4" fmla="*/ 0 w 478"/>
              <a:gd name="T5" fmla="*/ 365 h 366"/>
              <a:gd name="T6" fmla="*/ 477 w 478"/>
              <a:gd name="T7" fmla="*/ 365 h 366"/>
              <a:gd name="T8" fmla="*/ 477 w 478"/>
              <a:gd name="T9" fmla="*/ 0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8" h="366">
                <a:moveTo>
                  <a:pt x="477" y="0"/>
                </a:moveTo>
                <a:lnTo>
                  <a:pt x="0" y="0"/>
                </a:lnTo>
                <a:lnTo>
                  <a:pt x="0" y="365"/>
                </a:lnTo>
                <a:lnTo>
                  <a:pt x="477" y="365"/>
                </a:lnTo>
                <a:lnTo>
                  <a:pt x="477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3" name="Line 113"/>
          <p:cNvSpPr>
            <a:spLocks noChangeShapeType="1"/>
          </p:cNvSpPr>
          <p:nvPr/>
        </p:nvSpPr>
        <p:spPr bwMode="auto">
          <a:xfrm>
            <a:off x="10421105" y="2981504"/>
            <a:ext cx="21973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4" name="Line 114"/>
          <p:cNvSpPr>
            <a:spLocks noChangeShapeType="1"/>
          </p:cNvSpPr>
          <p:nvPr/>
        </p:nvSpPr>
        <p:spPr bwMode="auto">
          <a:xfrm>
            <a:off x="10453334" y="2981504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5" name="Line 115"/>
          <p:cNvSpPr>
            <a:spLocks noChangeShapeType="1"/>
          </p:cNvSpPr>
          <p:nvPr/>
        </p:nvSpPr>
        <p:spPr bwMode="auto">
          <a:xfrm>
            <a:off x="10503140" y="3082581"/>
            <a:ext cx="9961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6" name="Line 116"/>
          <p:cNvSpPr>
            <a:spLocks noChangeShapeType="1"/>
          </p:cNvSpPr>
          <p:nvPr/>
        </p:nvSpPr>
        <p:spPr bwMode="auto">
          <a:xfrm>
            <a:off x="10503140" y="3123599"/>
            <a:ext cx="9961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7" name="Freeform 117"/>
          <p:cNvSpPr>
            <a:spLocks noChangeArrowheads="1"/>
          </p:cNvSpPr>
          <p:nvPr/>
        </p:nvSpPr>
        <p:spPr bwMode="auto">
          <a:xfrm>
            <a:off x="10473842" y="3107486"/>
            <a:ext cx="1465" cy="1465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8" name="Freeform 118"/>
          <p:cNvSpPr>
            <a:spLocks noChangeArrowheads="1"/>
          </p:cNvSpPr>
          <p:nvPr/>
        </p:nvSpPr>
        <p:spPr bwMode="auto">
          <a:xfrm>
            <a:off x="11036367" y="2956600"/>
            <a:ext cx="310561" cy="150886"/>
          </a:xfrm>
          <a:custGeom>
            <a:avLst/>
            <a:gdLst>
              <a:gd name="T0" fmla="*/ 933 w 934"/>
              <a:gd name="T1" fmla="*/ 455 h 456"/>
              <a:gd name="T2" fmla="*/ 0 w 934"/>
              <a:gd name="T3" fmla="*/ 455 h 456"/>
              <a:gd name="T4" fmla="*/ 0 w 934"/>
              <a:gd name="T5" fmla="*/ 0 h 456"/>
              <a:gd name="T6" fmla="*/ 933 w 934"/>
              <a:gd name="T7" fmla="*/ 0 h 456"/>
              <a:gd name="T8" fmla="*/ 933 w 934"/>
              <a:gd name="T9" fmla="*/ 455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4" h="456">
                <a:moveTo>
                  <a:pt x="933" y="455"/>
                </a:moveTo>
                <a:lnTo>
                  <a:pt x="0" y="455"/>
                </a:lnTo>
                <a:lnTo>
                  <a:pt x="0" y="0"/>
                </a:lnTo>
                <a:lnTo>
                  <a:pt x="933" y="0"/>
                </a:lnTo>
                <a:lnTo>
                  <a:pt x="933" y="455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39" name="Freeform 119"/>
          <p:cNvSpPr>
            <a:spLocks noChangeArrowheads="1"/>
          </p:cNvSpPr>
          <p:nvPr/>
        </p:nvSpPr>
        <p:spPr bwMode="auto">
          <a:xfrm>
            <a:off x="11067130" y="2867241"/>
            <a:ext cx="70316" cy="89360"/>
          </a:xfrm>
          <a:custGeom>
            <a:avLst/>
            <a:gdLst>
              <a:gd name="T0" fmla="*/ 0 w 210"/>
              <a:gd name="T1" fmla="*/ 269 h 270"/>
              <a:gd name="T2" fmla="*/ 0 w 210"/>
              <a:gd name="T3" fmla="*/ 149 h 270"/>
              <a:gd name="T4" fmla="*/ 209 w 210"/>
              <a:gd name="T5" fmla="*/ 149 h 270"/>
              <a:gd name="T6" fmla="*/ 209 w 210"/>
              <a:gd name="T7" fmla="*/ 45 h 270"/>
              <a:gd name="T8" fmla="*/ 59 w 210"/>
              <a:gd name="T9" fmla="*/ 45 h 270"/>
              <a:gd name="T10" fmla="*/ 59 w 210"/>
              <a:gd name="T11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70">
                <a:moveTo>
                  <a:pt x="0" y="269"/>
                </a:moveTo>
                <a:lnTo>
                  <a:pt x="0" y="149"/>
                </a:lnTo>
                <a:lnTo>
                  <a:pt x="209" y="149"/>
                </a:lnTo>
                <a:lnTo>
                  <a:pt x="209" y="45"/>
                </a:lnTo>
                <a:lnTo>
                  <a:pt x="59" y="45"/>
                </a:lnTo>
                <a:lnTo>
                  <a:pt x="59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0" name="Line 120"/>
          <p:cNvSpPr>
            <a:spLocks noChangeShapeType="1"/>
          </p:cNvSpPr>
          <p:nvPr/>
        </p:nvSpPr>
        <p:spPr bwMode="auto">
          <a:xfrm>
            <a:off x="11051016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1" name="Line 121"/>
          <p:cNvSpPr>
            <a:spLocks noChangeShapeType="1"/>
          </p:cNvSpPr>
          <p:nvPr/>
        </p:nvSpPr>
        <p:spPr bwMode="auto">
          <a:xfrm>
            <a:off x="11081779" y="2991756"/>
            <a:ext cx="19045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2" name="Line 122"/>
          <p:cNvSpPr>
            <a:spLocks noChangeShapeType="1"/>
          </p:cNvSpPr>
          <p:nvPr/>
        </p:nvSpPr>
        <p:spPr bwMode="auto">
          <a:xfrm>
            <a:off x="11111077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3" name="Line 123"/>
          <p:cNvSpPr>
            <a:spLocks noChangeShapeType="1"/>
          </p:cNvSpPr>
          <p:nvPr/>
        </p:nvSpPr>
        <p:spPr bwMode="auto">
          <a:xfrm>
            <a:off x="11140376" y="2991756"/>
            <a:ext cx="19045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4" name="Line 124"/>
          <p:cNvSpPr>
            <a:spLocks noChangeShapeType="1"/>
          </p:cNvSpPr>
          <p:nvPr/>
        </p:nvSpPr>
        <p:spPr bwMode="auto">
          <a:xfrm>
            <a:off x="11171139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5" name="Line 125"/>
          <p:cNvSpPr>
            <a:spLocks noChangeShapeType="1"/>
          </p:cNvSpPr>
          <p:nvPr/>
        </p:nvSpPr>
        <p:spPr bwMode="auto">
          <a:xfrm>
            <a:off x="11200438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6" name="Line 126"/>
          <p:cNvSpPr>
            <a:spLocks noChangeShapeType="1"/>
          </p:cNvSpPr>
          <p:nvPr/>
        </p:nvSpPr>
        <p:spPr bwMode="auto">
          <a:xfrm>
            <a:off x="11229736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7" name="Line 127"/>
          <p:cNvSpPr>
            <a:spLocks noChangeShapeType="1"/>
          </p:cNvSpPr>
          <p:nvPr/>
        </p:nvSpPr>
        <p:spPr bwMode="auto">
          <a:xfrm>
            <a:off x="11260499" y="2991756"/>
            <a:ext cx="2197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8" name="Line 128"/>
          <p:cNvSpPr>
            <a:spLocks noChangeShapeType="1"/>
          </p:cNvSpPr>
          <p:nvPr/>
        </p:nvSpPr>
        <p:spPr bwMode="auto">
          <a:xfrm>
            <a:off x="11292726" y="2991756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49" name="Line 129"/>
          <p:cNvSpPr>
            <a:spLocks noChangeShapeType="1"/>
          </p:cNvSpPr>
          <p:nvPr/>
        </p:nvSpPr>
        <p:spPr bwMode="auto">
          <a:xfrm>
            <a:off x="11051016" y="3073792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0" name="Line 130"/>
          <p:cNvSpPr>
            <a:spLocks noChangeShapeType="1"/>
          </p:cNvSpPr>
          <p:nvPr/>
        </p:nvSpPr>
        <p:spPr bwMode="auto">
          <a:xfrm>
            <a:off x="11081779" y="3073792"/>
            <a:ext cx="19045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1" name="Line 131"/>
          <p:cNvSpPr>
            <a:spLocks noChangeShapeType="1"/>
          </p:cNvSpPr>
          <p:nvPr/>
        </p:nvSpPr>
        <p:spPr bwMode="auto">
          <a:xfrm>
            <a:off x="11111077" y="3073792"/>
            <a:ext cx="128912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2" name="Line 132"/>
          <p:cNvSpPr>
            <a:spLocks noChangeShapeType="1"/>
          </p:cNvSpPr>
          <p:nvPr/>
        </p:nvSpPr>
        <p:spPr bwMode="auto">
          <a:xfrm>
            <a:off x="11282472" y="3073792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3" name="Line 133"/>
          <p:cNvSpPr>
            <a:spLocks noChangeShapeType="1"/>
          </p:cNvSpPr>
          <p:nvPr/>
        </p:nvSpPr>
        <p:spPr bwMode="auto">
          <a:xfrm>
            <a:off x="11311771" y="3073792"/>
            <a:ext cx="19044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4" name="Line 134"/>
          <p:cNvSpPr>
            <a:spLocks noChangeShapeType="1"/>
          </p:cNvSpPr>
          <p:nvPr/>
        </p:nvSpPr>
        <p:spPr bwMode="auto">
          <a:xfrm>
            <a:off x="11250244" y="3073792"/>
            <a:ext cx="2050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5" name="Line 135"/>
          <p:cNvSpPr>
            <a:spLocks noChangeShapeType="1"/>
          </p:cNvSpPr>
          <p:nvPr/>
        </p:nvSpPr>
        <p:spPr bwMode="auto">
          <a:xfrm>
            <a:off x="11071525" y="3031310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6" name="Line 136"/>
          <p:cNvSpPr>
            <a:spLocks noChangeShapeType="1"/>
          </p:cNvSpPr>
          <p:nvPr/>
        </p:nvSpPr>
        <p:spPr bwMode="auto">
          <a:xfrm>
            <a:off x="11100824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7" name="Line 137"/>
          <p:cNvSpPr>
            <a:spLocks noChangeShapeType="1"/>
          </p:cNvSpPr>
          <p:nvPr/>
        </p:nvSpPr>
        <p:spPr bwMode="auto">
          <a:xfrm>
            <a:off x="11131586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8" name="Line 138"/>
          <p:cNvSpPr>
            <a:spLocks noChangeShapeType="1"/>
          </p:cNvSpPr>
          <p:nvPr/>
        </p:nvSpPr>
        <p:spPr bwMode="auto">
          <a:xfrm>
            <a:off x="11160885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59" name="Line 139"/>
          <p:cNvSpPr>
            <a:spLocks noChangeShapeType="1"/>
          </p:cNvSpPr>
          <p:nvPr/>
        </p:nvSpPr>
        <p:spPr bwMode="auto">
          <a:xfrm>
            <a:off x="11190183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60" name="Line 140"/>
          <p:cNvSpPr>
            <a:spLocks noChangeShapeType="1"/>
          </p:cNvSpPr>
          <p:nvPr/>
        </p:nvSpPr>
        <p:spPr bwMode="auto">
          <a:xfrm>
            <a:off x="11220946" y="3031310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61" name="Line 141"/>
          <p:cNvSpPr>
            <a:spLocks noChangeShapeType="1"/>
          </p:cNvSpPr>
          <p:nvPr/>
        </p:nvSpPr>
        <p:spPr bwMode="auto">
          <a:xfrm>
            <a:off x="11250244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62" name="Line 142"/>
          <p:cNvSpPr>
            <a:spLocks noChangeShapeType="1"/>
          </p:cNvSpPr>
          <p:nvPr/>
        </p:nvSpPr>
        <p:spPr bwMode="auto">
          <a:xfrm>
            <a:off x="11282472" y="3031310"/>
            <a:ext cx="2050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63" name="Line 143"/>
          <p:cNvSpPr>
            <a:spLocks noChangeShapeType="1"/>
          </p:cNvSpPr>
          <p:nvPr/>
        </p:nvSpPr>
        <p:spPr bwMode="auto">
          <a:xfrm>
            <a:off x="11311771" y="3031310"/>
            <a:ext cx="19044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9" name="Freeform 159"/>
          <p:cNvSpPr>
            <a:spLocks noChangeArrowheads="1"/>
          </p:cNvSpPr>
          <p:nvPr/>
        </p:nvSpPr>
        <p:spPr bwMode="auto">
          <a:xfrm>
            <a:off x="7280339" y="3492757"/>
            <a:ext cx="159675" cy="307631"/>
          </a:xfrm>
          <a:custGeom>
            <a:avLst/>
            <a:gdLst>
              <a:gd name="T0" fmla="*/ 478 w 479"/>
              <a:gd name="T1" fmla="*/ 239 h 927"/>
              <a:gd name="T2" fmla="*/ 478 w 479"/>
              <a:gd name="T3" fmla="*/ 239 h 927"/>
              <a:gd name="T4" fmla="*/ 239 w 479"/>
              <a:gd name="T5" fmla="*/ 0 h 927"/>
              <a:gd name="T6" fmla="*/ 0 w 479"/>
              <a:gd name="T7" fmla="*/ 239 h 927"/>
              <a:gd name="T8" fmla="*/ 0 w 479"/>
              <a:gd name="T9" fmla="*/ 687 h 927"/>
              <a:gd name="T10" fmla="*/ 239 w 479"/>
              <a:gd name="T11" fmla="*/ 926 h 927"/>
              <a:gd name="T12" fmla="*/ 478 w 479"/>
              <a:gd name="T13" fmla="*/ 687 h 927"/>
              <a:gd name="T14" fmla="*/ 478 w 479"/>
              <a:gd name="T15" fmla="*/ 239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927">
                <a:moveTo>
                  <a:pt x="478" y="239"/>
                </a:moveTo>
                <a:lnTo>
                  <a:pt x="478" y="239"/>
                </a:lnTo>
                <a:cubicBezTo>
                  <a:pt x="478" y="104"/>
                  <a:pt x="374" y="0"/>
                  <a:pt x="239" y="0"/>
                </a:cubicBezTo>
                <a:cubicBezTo>
                  <a:pt x="105" y="0"/>
                  <a:pt x="0" y="104"/>
                  <a:pt x="0" y="239"/>
                </a:cubicBezTo>
                <a:cubicBezTo>
                  <a:pt x="0" y="687"/>
                  <a:pt x="0" y="687"/>
                  <a:pt x="0" y="687"/>
                </a:cubicBezTo>
                <a:cubicBezTo>
                  <a:pt x="0" y="821"/>
                  <a:pt x="105" y="926"/>
                  <a:pt x="239" y="926"/>
                </a:cubicBezTo>
                <a:cubicBezTo>
                  <a:pt x="374" y="926"/>
                  <a:pt x="478" y="821"/>
                  <a:pt x="478" y="687"/>
                </a:cubicBezTo>
                <a:lnTo>
                  <a:pt x="478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0" name="Line 160"/>
          <p:cNvSpPr>
            <a:spLocks noChangeShapeType="1"/>
          </p:cNvSpPr>
          <p:nvPr/>
        </p:nvSpPr>
        <p:spPr bwMode="auto">
          <a:xfrm>
            <a:off x="7359443" y="3536704"/>
            <a:ext cx="1465" cy="39553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1" name="Freeform 161"/>
          <p:cNvSpPr>
            <a:spLocks noChangeArrowheads="1"/>
          </p:cNvSpPr>
          <p:nvPr/>
        </p:nvSpPr>
        <p:spPr bwMode="auto">
          <a:xfrm>
            <a:off x="7920503" y="3492757"/>
            <a:ext cx="159676" cy="307631"/>
          </a:xfrm>
          <a:custGeom>
            <a:avLst/>
            <a:gdLst>
              <a:gd name="T0" fmla="*/ 478 w 479"/>
              <a:gd name="T1" fmla="*/ 239 h 927"/>
              <a:gd name="T2" fmla="*/ 478 w 479"/>
              <a:gd name="T3" fmla="*/ 239 h 927"/>
              <a:gd name="T4" fmla="*/ 239 w 479"/>
              <a:gd name="T5" fmla="*/ 0 h 927"/>
              <a:gd name="T6" fmla="*/ 0 w 479"/>
              <a:gd name="T7" fmla="*/ 239 h 927"/>
              <a:gd name="T8" fmla="*/ 0 w 479"/>
              <a:gd name="T9" fmla="*/ 687 h 927"/>
              <a:gd name="T10" fmla="*/ 239 w 479"/>
              <a:gd name="T11" fmla="*/ 926 h 927"/>
              <a:gd name="T12" fmla="*/ 478 w 479"/>
              <a:gd name="T13" fmla="*/ 687 h 927"/>
              <a:gd name="T14" fmla="*/ 478 w 479"/>
              <a:gd name="T15" fmla="*/ 239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927">
                <a:moveTo>
                  <a:pt x="478" y="239"/>
                </a:moveTo>
                <a:lnTo>
                  <a:pt x="478" y="239"/>
                </a:lnTo>
                <a:cubicBezTo>
                  <a:pt x="478" y="104"/>
                  <a:pt x="373" y="0"/>
                  <a:pt x="239" y="0"/>
                </a:cubicBezTo>
                <a:cubicBezTo>
                  <a:pt x="105" y="0"/>
                  <a:pt x="0" y="104"/>
                  <a:pt x="0" y="239"/>
                </a:cubicBezTo>
                <a:cubicBezTo>
                  <a:pt x="0" y="687"/>
                  <a:pt x="0" y="687"/>
                  <a:pt x="0" y="687"/>
                </a:cubicBezTo>
                <a:cubicBezTo>
                  <a:pt x="0" y="821"/>
                  <a:pt x="105" y="926"/>
                  <a:pt x="239" y="926"/>
                </a:cubicBezTo>
                <a:cubicBezTo>
                  <a:pt x="373" y="926"/>
                  <a:pt x="478" y="821"/>
                  <a:pt x="478" y="687"/>
                </a:cubicBezTo>
                <a:lnTo>
                  <a:pt x="478" y="239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2" name="Line 162"/>
          <p:cNvSpPr>
            <a:spLocks noChangeShapeType="1"/>
          </p:cNvSpPr>
          <p:nvPr/>
        </p:nvSpPr>
        <p:spPr bwMode="auto">
          <a:xfrm>
            <a:off x="7999608" y="3492756"/>
            <a:ext cx="1466" cy="9961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3" name="Line 163"/>
          <p:cNvSpPr>
            <a:spLocks noChangeShapeType="1"/>
          </p:cNvSpPr>
          <p:nvPr/>
        </p:nvSpPr>
        <p:spPr bwMode="auto">
          <a:xfrm>
            <a:off x="7920503" y="3592370"/>
            <a:ext cx="158211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4" name="Freeform 164"/>
          <p:cNvSpPr>
            <a:spLocks noChangeArrowheads="1"/>
          </p:cNvSpPr>
          <p:nvPr/>
        </p:nvSpPr>
        <p:spPr bwMode="auto">
          <a:xfrm>
            <a:off x="8483028" y="3492757"/>
            <a:ext cx="310561" cy="307631"/>
          </a:xfrm>
          <a:custGeom>
            <a:avLst/>
            <a:gdLst>
              <a:gd name="T0" fmla="*/ 934 w 935"/>
              <a:gd name="T1" fmla="*/ 926 h 927"/>
              <a:gd name="T2" fmla="*/ 0 w 935"/>
              <a:gd name="T3" fmla="*/ 926 h 927"/>
              <a:gd name="T4" fmla="*/ 0 w 935"/>
              <a:gd name="T5" fmla="*/ 0 h 927"/>
              <a:gd name="T6" fmla="*/ 747 w 935"/>
              <a:gd name="T7" fmla="*/ 0 h 927"/>
              <a:gd name="T8" fmla="*/ 934 w 935"/>
              <a:gd name="T9" fmla="*/ 179 h 927"/>
              <a:gd name="T10" fmla="*/ 934 w 935"/>
              <a:gd name="T11" fmla="*/ 926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5" h="927">
                <a:moveTo>
                  <a:pt x="934" y="926"/>
                </a:moveTo>
                <a:lnTo>
                  <a:pt x="0" y="926"/>
                </a:lnTo>
                <a:lnTo>
                  <a:pt x="0" y="0"/>
                </a:lnTo>
                <a:lnTo>
                  <a:pt x="747" y="0"/>
                </a:lnTo>
                <a:lnTo>
                  <a:pt x="934" y="179"/>
                </a:lnTo>
                <a:lnTo>
                  <a:pt x="934" y="926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5" name="Freeform 165"/>
          <p:cNvSpPr>
            <a:spLocks noChangeArrowheads="1"/>
          </p:cNvSpPr>
          <p:nvPr/>
        </p:nvSpPr>
        <p:spPr bwMode="auto">
          <a:xfrm>
            <a:off x="8512327" y="3640713"/>
            <a:ext cx="250500" cy="159675"/>
          </a:xfrm>
          <a:custGeom>
            <a:avLst/>
            <a:gdLst>
              <a:gd name="T0" fmla="*/ 754 w 755"/>
              <a:gd name="T1" fmla="*/ 0 h 479"/>
              <a:gd name="T2" fmla="*/ 0 w 755"/>
              <a:gd name="T3" fmla="*/ 0 h 479"/>
              <a:gd name="T4" fmla="*/ 0 w 755"/>
              <a:gd name="T5" fmla="*/ 478 h 479"/>
              <a:gd name="T6" fmla="*/ 754 w 755"/>
              <a:gd name="T7" fmla="*/ 478 h 479"/>
              <a:gd name="T8" fmla="*/ 754 w 755"/>
              <a:gd name="T9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5" h="479">
                <a:moveTo>
                  <a:pt x="754" y="0"/>
                </a:moveTo>
                <a:lnTo>
                  <a:pt x="0" y="0"/>
                </a:lnTo>
                <a:lnTo>
                  <a:pt x="0" y="478"/>
                </a:lnTo>
                <a:lnTo>
                  <a:pt x="754" y="478"/>
                </a:lnTo>
                <a:lnTo>
                  <a:pt x="75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6" name="Line 166"/>
          <p:cNvSpPr>
            <a:spLocks noChangeShapeType="1"/>
          </p:cNvSpPr>
          <p:nvPr/>
        </p:nvSpPr>
        <p:spPr bwMode="auto">
          <a:xfrm>
            <a:off x="8547485" y="3680265"/>
            <a:ext cx="17871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7" name="Line 167"/>
          <p:cNvSpPr>
            <a:spLocks noChangeShapeType="1"/>
          </p:cNvSpPr>
          <p:nvPr/>
        </p:nvSpPr>
        <p:spPr bwMode="auto">
          <a:xfrm>
            <a:off x="8547485" y="3721282"/>
            <a:ext cx="178719" cy="146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8" name="Line 168"/>
          <p:cNvSpPr>
            <a:spLocks noChangeShapeType="1"/>
          </p:cNvSpPr>
          <p:nvPr/>
        </p:nvSpPr>
        <p:spPr bwMode="auto">
          <a:xfrm>
            <a:off x="8547485" y="3760836"/>
            <a:ext cx="178719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89" name="Freeform 169"/>
          <p:cNvSpPr>
            <a:spLocks noChangeArrowheads="1"/>
          </p:cNvSpPr>
          <p:nvPr/>
        </p:nvSpPr>
        <p:spPr bwMode="auto">
          <a:xfrm>
            <a:off x="8551880" y="3492756"/>
            <a:ext cx="168464" cy="95220"/>
          </a:xfrm>
          <a:custGeom>
            <a:avLst/>
            <a:gdLst>
              <a:gd name="T0" fmla="*/ 507 w 508"/>
              <a:gd name="T1" fmla="*/ 284 h 285"/>
              <a:gd name="T2" fmla="*/ 0 w 508"/>
              <a:gd name="T3" fmla="*/ 284 h 285"/>
              <a:gd name="T4" fmla="*/ 0 w 508"/>
              <a:gd name="T5" fmla="*/ 0 h 285"/>
              <a:gd name="T6" fmla="*/ 507 w 508"/>
              <a:gd name="T7" fmla="*/ 0 h 285"/>
              <a:gd name="T8" fmla="*/ 507 w 508"/>
              <a:gd name="T9" fmla="*/ 284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" h="285">
                <a:moveTo>
                  <a:pt x="507" y="284"/>
                </a:moveTo>
                <a:lnTo>
                  <a:pt x="0" y="284"/>
                </a:lnTo>
                <a:lnTo>
                  <a:pt x="0" y="0"/>
                </a:lnTo>
                <a:lnTo>
                  <a:pt x="507" y="0"/>
                </a:lnTo>
                <a:lnTo>
                  <a:pt x="507" y="284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0" name="Freeform 170"/>
          <p:cNvSpPr>
            <a:spLocks noChangeArrowheads="1"/>
          </p:cNvSpPr>
          <p:nvPr/>
        </p:nvSpPr>
        <p:spPr bwMode="auto">
          <a:xfrm>
            <a:off x="8666143" y="3511801"/>
            <a:ext cx="24903" cy="54201"/>
          </a:xfrm>
          <a:custGeom>
            <a:avLst/>
            <a:gdLst>
              <a:gd name="T0" fmla="*/ 0 w 76"/>
              <a:gd name="T1" fmla="*/ 0 h 165"/>
              <a:gd name="T2" fmla="*/ 0 w 76"/>
              <a:gd name="T3" fmla="*/ 164 h 165"/>
              <a:gd name="T4" fmla="*/ 75 w 76"/>
              <a:gd name="T5" fmla="*/ 164 h 165"/>
              <a:gd name="T6" fmla="*/ 75 w 76"/>
              <a:gd name="T7" fmla="*/ 0 h 165"/>
              <a:gd name="T8" fmla="*/ 0 w 76"/>
              <a:gd name="T9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" h="165">
                <a:moveTo>
                  <a:pt x="0" y="0"/>
                </a:moveTo>
                <a:lnTo>
                  <a:pt x="0" y="164"/>
                </a:lnTo>
                <a:lnTo>
                  <a:pt x="75" y="164"/>
                </a:lnTo>
                <a:lnTo>
                  <a:pt x="75" y="0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1" name="Freeform 171"/>
          <p:cNvSpPr>
            <a:spLocks noChangeArrowheads="1"/>
          </p:cNvSpPr>
          <p:nvPr/>
        </p:nvSpPr>
        <p:spPr bwMode="auto">
          <a:xfrm>
            <a:off x="9149564" y="3765229"/>
            <a:ext cx="260755" cy="35159"/>
          </a:xfrm>
          <a:custGeom>
            <a:avLst/>
            <a:gdLst>
              <a:gd name="T0" fmla="*/ 783 w 784"/>
              <a:gd name="T1" fmla="*/ 0 h 106"/>
              <a:gd name="T2" fmla="*/ 783 w 784"/>
              <a:gd name="T3" fmla="*/ 0 h 106"/>
              <a:gd name="T4" fmla="*/ 395 w 784"/>
              <a:gd name="T5" fmla="*/ 105 h 106"/>
              <a:gd name="T6" fmla="*/ 0 w 784"/>
              <a:gd name="T7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106">
                <a:moveTo>
                  <a:pt x="783" y="0"/>
                </a:moveTo>
                <a:lnTo>
                  <a:pt x="783" y="0"/>
                </a:lnTo>
                <a:cubicBezTo>
                  <a:pt x="783" y="60"/>
                  <a:pt x="612" y="105"/>
                  <a:pt x="395" y="105"/>
                </a:cubicBezTo>
                <a:cubicBezTo>
                  <a:pt x="179" y="105"/>
                  <a:pt x="0" y="6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2" name="Freeform 172"/>
          <p:cNvSpPr>
            <a:spLocks noChangeArrowheads="1"/>
          </p:cNvSpPr>
          <p:nvPr/>
        </p:nvSpPr>
        <p:spPr bwMode="auto">
          <a:xfrm>
            <a:off x="9149564" y="3686124"/>
            <a:ext cx="260755" cy="35159"/>
          </a:xfrm>
          <a:custGeom>
            <a:avLst/>
            <a:gdLst>
              <a:gd name="T0" fmla="*/ 783 w 784"/>
              <a:gd name="T1" fmla="*/ 0 h 106"/>
              <a:gd name="T2" fmla="*/ 783 w 784"/>
              <a:gd name="T3" fmla="*/ 0 h 106"/>
              <a:gd name="T4" fmla="*/ 395 w 784"/>
              <a:gd name="T5" fmla="*/ 105 h 106"/>
              <a:gd name="T6" fmla="*/ 0 w 784"/>
              <a:gd name="T7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106">
                <a:moveTo>
                  <a:pt x="783" y="0"/>
                </a:moveTo>
                <a:lnTo>
                  <a:pt x="783" y="0"/>
                </a:lnTo>
                <a:cubicBezTo>
                  <a:pt x="783" y="60"/>
                  <a:pt x="612" y="105"/>
                  <a:pt x="395" y="105"/>
                </a:cubicBezTo>
                <a:cubicBezTo>
                  <a:pt x="179" y="105"/>
                  <a:pt x="0" y="60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3" name="Freeform 173"/>
          <p:cNvSpPr>
            <a:spLocks noChangeArrowheads="1"/>
          </p:cNvSpPr>
          <p:nvPr/>
        </p:nvSpPr>
        <p:spPr bwMode="auto">
          <a:xfrm>
            <a:off x="9149564" y="3607019"/>
            <a:ext cx="260755" cy="35159"/>
          </a:xfrm>
          <a:custGeom>
            <a:avLst/>
            <a:gdLst>
              <a:gd name="T0" fmla="*/ 783 w 784"/>
              <a:gd name="T1" fmla="*/ 0 h 105"/>
              <a:gd name="T2" fmla="*/ 783 w 784"/>
              <a:gd name="T3" fmla="*/ 0 h 105"/>
              <a:gd name="T4" fmla="*/ 395 w 784"/>
              <a:gd name="T5" fmla="*/ 104 h 105"/>
              <a:gd name="T6" fmla="*/ 0 w 784"/>
              <a:gd name="T7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105">
                <a:moveTo>
                  <a:pt x="783" y="0"/>
                </a:moveTo>
                <a:lnTo>
                  <a:pt x="783" y="0"/>
                </a:lnTo>
                <a:cubicBezTo>
                  <a:pt x="783" y="59"/>
                  <a:pt x="612" y="104"/>
                  <a:pt x="395" y="104"/>
                </a:cubicBezTo>
                <a:cubicBezTo>
                  <a:pt x="179" y="104"/>
                  <a:pt x="0" y="59"/>
                  <a:pt x="0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4" name="Freeform 174"/>
          <p:cNvSpPr>
            <a:spLocks noChangeArrowheads="1"/>
          </p:cNvSpPr>
          <p:nvPr/>
        </p:nvSpPr>
        <p:spPr bwMode="auto">
          <a:xfrm>
            <a:off x="9149564" y="3492756"/>
            <a:ext cx="260755" cy="70316"/>
          </a:xfrm>
          <a:custGeom>
            <a:avLst/>
            <a:gdLst>
              <a:gd name="T0" fmla="*/ 783 w 784"/>
              <a:gd name="T1" fmla="*/ 104 h 210"/>
              <a:gd name="T2" fmla="*/ 783 w 784"/>
              <a:gd name="T3" fmla="*/ 104 h 210"/>
              <a:gd name="T4" fmla="*/ 395 w 784"/>
              <a:gd name="T5" fmla="*/ 209 h 210"/>
              <a:gd name="T6" fmla="*/ 0 w 784"/>
              <a:gd name="T7" fmla="*/ 104 h 210"/>
              <a:gd name="T8" fmla="*/ 395 w 784"/>
              <a:gd name="T9" fmla="*/ 0 h 210"/>
              <a:gd name="T10" fmla="*/ 783 w 784"/>
              <a:gd name="T11" fmla="*/ 104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4" h="210">
                <a:moveTo>
                  <a:pt x="783" y="104"/>
                </a:moveTo>
                <a:lnTo>
                  <a:pt x="783" y="104"/>
                </a:lnTo>
                <a:cubicBezTo>
                  <a:pt x="783" y="157"/>
                  <a:pt x="612" y="209"/>
                  <a:pt x="395" y="209"/>
                </a:cubicBezTo>
                <a:cubicBezTo>
                  <a:pt x="179" y="209"/>
                  <a:pt x="0" y="157"/>
                  <a:pt x="0" y="104"/>
                </a:cubicBezTo>
                <a:cubicBezTo>
                  <a:pt x="0" y="45"/>
                  <a:pt x="179" y="0"/>
                  <a:pt x="395" y="0"/>
                </a:cubicBezTo>
                <a:cubicBezTo>
                  <a:pt x="612" y="0"/>
                  <a:pt x="783" y="45"/>
                  <a:pt x="783" y="10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5" name="Line 175"/>
          <p:cNvSpPr>
            <a:spLocks noChangeShapeType="1"/>
          </p:cNvSpPr>
          <p:nvPr/>
        </p:nvSpPr>
        <p:spPr bwMode="auto">
          <a:xfrm>
            <a:off x="9149564" y="3526450"/>
            <a:ext cx="1465" cy="23878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6" name="Line 176"/>
          <p:cNvSpPr>
            <a:spLocks noChangeShapeType="1"/>
          </p:cNvSpPr>
          <p:nvPr/>
        </p:nvSpPr>
        <p:spPr bwMode="auto">
          <a:xfrm>
            <a:off x="9410317" y="3526450"/>
            <a:ext cx="1465" cy="23878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7" name="Freeform 177"/>
          <p:cNvSpPr>
            <a:spLocks noChangeArrowheads="1"/>
          </p:cNvSpPr>
          <p:nvPr/>
        </p:nvSpPr>
        <p:spPr bwMode="auto">
          <a:xfrm>
            <a:off x="9779475" y="3492756"/>
            <a:ext cx="271008" cy="199228"/>
          </a:xfrm>
          <a:custGeom>
            <a:avLst/>
            <a:gdLst>
              <a:gd name="T0" fmla="*/ 0 w 815"/>
              <a:gd name="T1" fmla="*/ 597 h 598"/>
              <a:gd name="T2" fmla="*/ 90 w 815"/>
              <a:gd name="T3" fmla="*/ 0 h 598"/>
              <a:gd name="T4" fmla="*/ 725 w 815"/>
              <a:gd name="T5" fmla="*/ 0 h 598"/>
              <a:gd name="T6" fmla="*/ 814 w 815"/>
              <a:gd name="T7" fmla="*/ 597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5" h="598">
                <a:moveTo>
                  <a:pt x="0" y="597"/>
                </a:moveTo>
                <a:lnTo>
                  <a:pt x="90" y="0"/>
                </a:lnTo>
                <a:lnTo>
                  <a:pt x="725" y="0"/>
                </a:lnTo>
                <a:lnTo>
                  <a:pt x="814" y="59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8" name="Freeform 178"/>
          <p:cNvSpPr>
            <a:spLocks noChangeArrowheads="1"/>
          </p:cNvSpPr>
          <p:nvPr/>
        </p:nvSpPr>
        <p:spPr bwMode="auto">
          <a:xfrm>
            <a:off x="9779475" y="3690519"/>
            <a:ext cx="271008" cy="109868"/>
          </a:xfrm>
          <a:custGeom>
            <a:avLst/>
            <a:gdLst>
              <a:gd name="T0" fmla="*/ 814 w 815"/>
              <a:gd name="T1" fmla="*/ 0 h 330"/>
              <a:gd name="T2" fmla="*/ 814 w 815"/>
              <a:gd name="T3" fmla="*/ 329 h 330"/>
              <a:gd name="T4" fmla="*/ 0 w 815"/>
              <a:gd name="T5" fmla="*/ 329 h 330"/>
              <a:gd name="T6" fmla="*/ 0 w 815"/>
              <a:gd name="T7" fmla="*/ 0 h 330"/>
              <a:gd name="T8" fmla="*/ 814 w 815"/>
              <a:gd name="T9" fmla="*/ 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" h="330">
                <a:moveTo>
                  <a:pt x="814" y="0"/>
                </a:moveTo>
                <a:lnTo>
                  <a:pt x="814" y="329"/>
                </a:lnTo>
                <a:lnTo>
                  <a:pt x="0" y="329"/>
                </a:lnTo>
                <a:lnTo>
                  <a:pt x="0" y="0"/>
                </a:lnTo>
                <a:lnTo>
                  <a:pt x="81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99" name="Freeform 179"/>
          <p:cNvSpPr>
            <a:spLocks noChangeArrowheads="1"/>
          </p:cNvSpPr>
          <p:nvPr/>
        </p:nvSpPr>
        <p:spPr bwMode="auto">
          <a:xfrm>
            <a:off x="9978702" y="3730071"/>
            <a:ext cx="32229" cy="29299"/>
          </a:xfrm>
          <a:custGeom>
            <a:avLst/>
            <a:gdLst>
              <a:gd name="T0" fmla="*/ 97 w 98"/>
              <a:gd name="T1" fmla="*/ 44 h 90"/>
              <a:gd name="T2" fmla="*/ 97 w 98"/>
              <a:gd name="T3" fmla="*/ 44 h 90"/>
              <a:gd name="T4" fmla="*/ 45 w 98"/>
              <a:gd name="T5" fmla="*/ 0 h 90"/>
              <a:gd name="T6" fmla="*/ 0 w 98"/>
              <a:gd name="T7" fmla="*/ 44 h 90"/>
              <a:gd name="T8" fmla="*/ 45 w 98"/>
              <a:gd name="T9" fmla="*/ 89 h 90"/>
              <a:gd name="T10" fmla="*/ 97 w 98"/>
              <a:gd name="T11" fmla="*/ 4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8" h="90">
                <a:moveTo>
                  <a:pt x="97" y="44"/>
                </a:moveTo>
                <a:lnTo>
                  <a:pt x="97" y="44"/>
                </a:lnTo>
                <a:cubicBezTo>
                  <a:pt x="97" y="22"/>
                  <a:pt x="74" y="0"/>
                  <a:pt x="45" y="0"/>
                </a:cubicBezTo>
                <a:cubicBezTo>
                  <a:pt x="22" y="0"/>
                  <a:pt x="0" y="22"/>
                  <a:pt x="0" y="44"/>
                </a:cubicBezTo>
                <a:cubicBezTo>
                  <a:pt x="0" y="67"/>
                  <a:pt x="22" y="89"/>
                  <a:pt x="45" y="89"/>
                </a:cubicBezTo>
                <a:cubicBezTo>
                  <a:pt x="74" y="89"/>
                  <a:pt x="97" y="67"/>
                  <a:pt x="97" y="4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0" name="Freeform 180"/>
          <p:cNvSpPr>
            <a:spLocks noChangeArrowheads="1"/>
          </p:cNvSpPr>
          <p:nvPr/>
        </p:nvSpPr>
        <p:spPr bwMode="auto">
          <a:xfrm>
            <a:off x="10416710" y="3492756"/>
            <a:ext cx="271009" cy="199228"/>
          </a:xfrm>
          <a:custGeom>
            <a:avLst/>
            <a:gdLst>
              <a:gd name="T0" fmla="*/ 0 w 815"/>
              <a:gd name="T1" fmla="*/ 597 h 598"/>
              <a:gd name="T2" fmla="*/ 97 w 815"/>
              <a:gd name="T3" fmla="*/ 0 h 598"/>
              <a:gd name="T4" fmla="*/ 724 w 815"/>
              <a:gd name="T5" fmla="*/ 0 h 598"/>
              <a:gd name="T6" fmla="*/ 814 w 815"/>
              <a:gd name="T7" fmla="*/ 597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5" h="598">
                <a:moveTo>
                  <a:pt x="0" y="597"/>
                </a:moveTo>
                <a:lnTo>
                  <a:pt x="97" y="0"/>
                </a:lnTo>
                <a:lnTo>
                  <a:pt x="724" y="0"/>
                </a:lnTo>
                <a:lnTo>
                  <a:pt x="814" y="59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1" name="Freeform 181"/>
          <p:cNvSpPr>
            <a:spLocks noChangeArrowheads="1"/>
          </p:cNvSpPr>
          <p:nvPr/>
        </p:nvSpPr>
        <p:spPr bwMode="auto">
          <a:xfrm>
            <a:off x="10416710" y="3690519"/>
            <a:ext cx="271009" cy="109868"/>
          </a:xfrm>
          <a:custGeom>
            <a:avLst/>
            <a:gdLst>
              <a:gd name="T0" fmla="*/ 814 w 815"/>
              <a:gd name="T1" fmla="*/ 0 h 330"/>
              <a:gd name="T2" fmla="*/ 814 w 815"/>
              <a:gd name="T3" fmla="*/ 329 h 330"/>
              <a:gd name="T4" fmla="*/ 0 w 815"/>
              <a:gd name="T5" fmla="*/ 329 h 330"/>
              <a:gd name="T6" fmla="*/ 0 w 815"/>
              <a:gd name="T7" fmla="*/ 0 h 330"/>
              <a:gd name="T8" fmla="*/ 814 w 815"/>
              <a:gd name="T9" fmla="*/ 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" h="330">
                <a:moveTo>
                  <a:pt x="814" y="0"/>
                </a:moveTo>
                <a:lnTo>
                  <a:pt x="814" y="329"/>
                </a:lnTo>
                <a:lnTo>
                  <a:pt x="0" y="329"/>
                </a:lnTo>
                <a:lnTo>
                  <a:pt x="0" y="0"/>
                </a:lnTo>
                <a:lnTo>
                  <a:pt x="81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2" name="Freeform 182"/>
          <p:cNvSpPr>
            <a:spLocks noChangeArrowheads="1"/>
          </p:cNvSpPr>
          <p:nvPr/>
        </p:nvSpPr>
        <p:spPr bwMode="auto">
          <a:xfrm>
            <a:off x="10617403" y="3730071"/>
            <a:ext cx="29299" cy="29299"/>
          </a:xfrm>
          <a:custGeom>
            <a:avLst/>
            <a:gdLst>
              <a:gd name="T0" fmla="*/ 89 w 90"/>
              <a:gd name="T1" fmla="*/ 44 h 90"/>
              <a:gd name="T2" fmla="*/ 89 w 90"/>
              <a:gd name="T3" fmla="*/ 44 h 90"/>
              <a:gd name="T4" fmla="*/ 44 w 90"/>
              <a:gd name="T5" fmla="*/ 0 h 90"/>
              <a:gd name="T6" fmla="*/ 0 w 90"/>
              <a:gd name="T7" fmla="*/ 44 h 90"/>
              <a:gd name="T8" fmla="*/ 44 w 90"/>
              <a:gd name="T9" fmla="*/ 89 h 90"/>
              <a:gd name="T10" fmla="*/ 89 w 90"/>
              <a:gd name="T11" fmla="*/ 4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0" h="90">
                <a:moveTo>
                  <a:pt x="89" y="44"/>
                </a:moveTo>
                <a:lnTo>
                  <a:pt x="89" y="44"/>
                </a:lnTo>
                <a:cubicBezTo>
                  <a:pt x="89" y="22"/>
                  <a:pt x="67" y="0"/>
                  <a:pt x="44" y="0"/>
                </a:cubicBezTo>
                <a:cubicBezTo>
                  <a:pt x="22" y="0"/>
                  <a:pt x="0" y="22"/>
                  <a:pt x="0" y="44"/>
                </a:cubicBezTo>
                <a:cubicBezTo>
                  <a:pt x="0" y="67"/>
                  <a:pt x="22" y="89"/>
                  <a:pt x="44" y="89"/>
                </a:cubicBezTo>
                <a:cubicBezTo>
                  <a:pt x="67" y="89"/>
                  <a:pt x="89" y="67"/>
                  <a:pt x="89" y="4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3" name="Freeform 183"/>
          <p:cNvSpPr>
            <a:spLocks noChangeArrowheads="1"/>
          </p:cNvSpPr>
          <p:nvPr/>
        </p:nvSpPr>
        <p:spPr bwMode="auto">
          <a:xfrm>
            <a:off x="10513395" y="3601160"/>
            <a:ext cx="79105" cy="39553"/>
          </a:xfrm>
          <a:custGeom>
            <a:avLst/>
            <a:gdLst>
              <a:gd name="T0" fmla="*/ 239 w 240"/>
              <a:gd name="T1" fmla="*/ 0 h 120"/>
              <a:gd name="T2" fmla="*/ 119 w 240"/>
              <a:gd name="T3" fmla="*/ 119 h 120"/>
              <a:gd name="T4" fmla="*/ 0 w 240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120">
                <a:moveTo>
                  <a:pt x="239" y="0"/>
                </a:moveTo>
                <a:lnTo>
                  <a:pt x="119" y="119"/>
                </a:lnTo>
                <a:lnTo>
                  <a:pt x="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4" name="Line 184"/>
          <p:cNvSpPr>
            <a:spLocks noChangeShapeType="1"/>
          </p:cNvSpPr>
          <p:nvPr/>
        </p:nvSpPr>
        <p:spPr bwMode="auto">
          <a:xfrm flipV="1">
            <a:off x="10552948" y="3539633"/>
            <a:ext cx="1465" cy="10254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10" name="Freeform 190"/>
          <p:cNvSpPr>
            <a:spLocks noChangeArrowheads="1"/>
          </p:cNvSpPr>
          <p:nvPr/>
        </p:nvSpPr>
        <p:spPr bwMode="auto">
          <a:xfrm>
            <a:off x="11056876" y="3492756"/>
            <a:ext cx="271008" cy="199228"/>
          </a:xfrm>
          <a:custGeom>
            <a:avLst/>
            <a:gdLst>
              <a:gd name="T0" fmla="*/ 0 w 814"/>
              <a:gd name="T1" fmla="*/ 597 h 598"/>
              <a:gd name="T2" fmla="*/ 89 w 814"/>
              <a:gd name="T3" fmla="*/ 0 h 598"/>
              <a:gd name="T4" fmla="*/ 724 w 814"/>
              <a:gd name="T5" fmla="*/ 0 h 598"/>
              <a:gd name="T6" fmla="*/ 813 w 814"/>
              <a:gd name="T7" fmla="*/ 597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4" h="598">
                <a:moveTo>
                  <a:pt x="0" y="597"/>
                </a:moveTo>
                <a:lnTo>
                  <a:pt x="89" y="0"/>
                </a:lnTo>
                <a:lnTo>
                  <a:pt x="724" y="0"/>
                </a:lnTo>
                <a:lnTo>
                  <a:pt x="813" y="597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11" name="Freeform 191"/>
          <p:cNvSpPr>
            <a:spLocks noChangeArrowheads="1"/>
          </p:cNvSpPr>
          <p:nvPr/>
        </p:nvSpPr>
        <p:spPr bwMode="auto">
          <a:xfrm>
            <a:off x="11056876" y="3690519"/>
            <a:ext cx="271008" cy="109868"/>
          </a:xfrm>
          <a:custGeom>
            <a:avLst/>
            <a:gdLst>
              <a:gd name="T0" fmla="*/ 813 w 814"/>
              <a:gd name="T1" fmla="*/ 0 h 330"/>
              <a:gd name="T2" fmla="*/ 813 w 814"/>
              <a:gd name="T3" fmla="*/ 329 h 330"/>
              <a:gd name="T4" fmla="*/ 0 w 814"/>
              <a:gd name="T5" fmla="*/ 329 h 330"/>
              <a:gd name="T6" fmla="*/ 0 w 814"/>
              <a:gd name="T7" fmla="*/ 0 h 330"/>
              <a:gd name="T8" fmla="*/ 813 w 814"/>
              <a:gd name="T9" fmla="*/ 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4" h="330">
                <a:moveTo>
                  <a:pt x="813" y="0"/>
                </a:moveTo>
                <a:lnTo>
                  <a:pt x="813" y="329"/>
                </a:lnTo>
                <a:lnTo>
                  <a:pt x="0" y="329"/>
                </a:lnTo>
                <a:lnTo>
                  <a:pt x="0" y="0"/>
                </a:lnTo>
                <a:lnTo>
                  <a:pt x="813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12" name="Freeform 192"/>
          <p:cNvSpPr>
            <a:spLocks noChangeArrowheads="1"/>
          </p:cNvSpPr>
          <p:nvPr/>
        </p:nvSpPr>
        <p:spPr bwMode="auto">
          <a:xfrm>
            <a:off x="11254639" y="3730071"/>
            <a:ext cx="32229" cy="29299"/>
          </a:xfrm>
          <a:custGeom>
            <a:avLst/>
            <a:gdLst>
              <a:gd name="T0" fmla="*/ 97 w 98"/>
              <a:gd name="T1" fmla="*/ 44 h 90"/>
              <a:gd name="T2" fmla="*/ 97 w 98"/>
              <a:gd name="T3" fmla="*/ 44 h 90"/>
              <a:gd name="T4" fmla="*/ 45 w 98"/>
              <a:gd name="T5" fmla="*/ 0 h 90"/>
              <a:gd name="T6" fmla="*/ 0 w 98"/>
              <a:gd name="T7" fmla="*/ 44 h 90"/>
              <a:gd name="T8" fmla="*/ 45 w 98"/>
              <a:gd name="T9" fmla="*/ 89 h 90"/>
              <a:gd name="T10" fmla="*/ 97 w 98"/>
              <a:gd name="T11" fmla="*/ 4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8" h="90">
                <a:moveTo>
                  <a:pt x="97" y="44"/>
                </a:moveTo>
                <a:lnTo>
                  <a:pt x="97" y="44"/>
                </a:lnTo>
                <a:cubicBezTo>
                  <a:pt x="97" y="22"/>
                  <a:pt x="75" y="0"/>
                  <a:pt x="45" y="0"/>
                </a:cubicBezTo>
                <a:cubicBezTo>
                  <a:pt x="22" y="0"/>
                  <a:pt x="0" y="22"/>
                  <a:pt x="0" y="44"/>
                </a:cubicBezTo>
                <a:cubicBezTo>
                  <a:pt x="0" y="67"/>
                  <a:pt x="22" y="89"/>
                  <a:pt x="45" y="89"/>
                </a:cubicBezTo>
                <a:cubicBezTo>
                  <a:pt x="75" y="89"/>
                  <a:pt x="97" y="67"/>
                  <a:pt x="97" y="4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13" name="Freeform 193"/>
          <p:cNvSpPr>
            <a:spLocks noChangeArrowheads="1"/>
          </p:cNvSpPr>
          <p:nvPr/>
        </p:nvSpPr>
        <p:spPr bwMode="auto">
          <a:xfrm>
            <a:off x="11150631" y="3546958"/>
            <a:ext cx="79105" cy="39552"/>
          </a:xfrm>
          <a:custGeom>
            <a:avLst/>
            <a:gdLst>
              <a:gd name="T0" fmla="*/ 0 w 239"/>
              <a:gd name="T1" fmla="*/ 120 h 121"/>
              <a:gd name="T2" fmla="*/ 119 w 239"/>
              <a:gd name="T3" fmla="*/ 0 h 121"/>
              <a:gd name="T4" fmla="*/ 238 w 239"/>
              <a:gd name="T5" fmla="*/ 12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9" h="121">
                <a:moveTo>
                  <a:pt x="0" y="120"/>
                </a:moveTo>
                <a:lnTo>
                  <a:pt x="119" y="0"/>
                </a:lnTo>
                <a:lnTo>
                  <a:pt x="238" y="12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>
            <a:off x="11190182" y="3546958"/>
            <a:ext cx="1466" cy="99614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240785" y="937952"/>
            <a:ext cx="240245" cy="309098"/>
            <a:chOff x="14478394" y="1875904"/>
            <a:chExt cx="480490" cy="618195"/>
          </a:xfrm>
        </p:grpSpPr>
        <p:sp>
          <p:nvSpPr>
            <p:cNvPr id="5730" name="Freeform 610"/>
            <p:cNvSpPr>
              <a:spLocks noChangeArrowheads="1"/>
            </p:cNvSpPr>
            <p:nvPr/>
          </p:nvSpPr>
          <p:spPr bwMode="auto">
            <a:xfrm>
              <a:off x="14478394" y="2195258"/>
              <a:ext cx="480490" cy="298841"/>
            </a:xfrm>
            <a:custGeom>
              <a:avLst/>
              <a:gdLst>
                <a:gd name="T0" fmla="*/ 724 w 725"/>
                <a:gd name="T1" fmla="*/ 0 h 449"/>
                <a:gd name="T2" fmla="*/ 0 w 725"/>
                <a:gd name="T3" fmla="*/ 0 h 449"/>
                <a:gd name="T4" fmla="*/ 0 w 725"/>
                <a:gd name="T5" fmla="*/ 448 h 449"/>
                <a:gd name="T6" fmla="*/ 724 w 725"/>
                <a:gd name="T7" fmla="*/ 448 h 449"/>
                <a:gd name="T8" fmla="*/ 724 w 725"/>
                <a:gd name="T9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5" h="449">
                  <a:moveTo>
                    <a:pt x="724" y="0"/>
                  </a:moveTo>
                  <a:lnTo>
                    <a:pt x="0" y="0"/>
                  </a:lnTo>
                  <a:lnTo>
                    <a:pt x="0" y="448"/>
                  </a:lnTo>
                  <a:lnTo>
                    <a:pt x="724" y="448"/>
                  </a:lnTo>
                  <a:lnTo>
                    <a:pt x="72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1" name="Freeform 611"/>
            <p:cNvSpPr>
              <a:spLocks noChangeArrowheads="1"/>
            </p:cNvSpPr>
            <p:nvPr/>
          </p:nvSpPr>
          <p:spPr bwMode="auto">
            <a:xfrm>
              <a:off x="14557502" y="1875904"/>
              <a:ext cx="319350" cy="316421"/>
            </a:xfrm>
            <a:custGeom>
              <a:avLst/>
              <a:gdLst>
                <a:gd name="T0" fmla="*/ 0 w 479"/>
                <a:gd name="T1" fmla="*/ 477 h 478"/>
                <a:gd name="T2" fmla="*/ 0 w 479"/>
                <a:gd name="T3" fmla="*/ 477 h 478"/>
                <a:gd name="T4" fmla="*/ 0 w 479"/>
                <a:gd name="T5" fmla="*/ 238 h 478"/>
                <a:gd name="T6" fmla="*/ 239 w 479"/>
                <a:gd name="T7" fmla="*/ 0 h 478"/>
                <a:gd name="T8" fmla="*/ 478 w 479"/>
                <a:gd name="T9" fmla="*/ 238 h 478"/>
                <a:gd name="T10" fmla="*/ 478 w 479"/>
                <a:gd name="T11" fmla="*/ 477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478">
                  <a:moveTo>
                    <a:pt x="0" y="477"/>
                  </a:moveTo>
                  <a:lnTo>
                    <a:pt x="0" y="477"/>
                  </a:lnTo>
                  <a:cubicBezTo>
                    <a:pt x="0" y="238"/>
                    <a:pt x="0" y="238"/>
                    <a:pt x="0" y="238"/>
                  </a:cubicBezTo>
                  <a:cubicBezTo>
                    <a:pt x="0" y="104"/>
                    <a:pt x="105" y="0"/>
                    <a:pt x="239" y="0"/>
                  </a:cubicBezTo>
                  <a:cubicBezTo>
                    <a:pt x="374" y="0"/>
                    <a:pt x="478" y="104"/>
                    <a:pt x="478" y="238"/>
                  </a:cubicBezTo>
                  <a:cubicBezTo>
                    <a:pt x="478" y="477"/>
                    <a:pt x="478" y="477"/>
                    <a:pt x="478" y="477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2" name="Freeform 612"/>
            <p:cNvSpPr>
              <a:spLocks noChangeArrowheads="1"/>
            </p:cNvSpPr>
            <p:nvPr/>
          </p:nvSpPr>
          <p:spPr bwMode="auto">
            <a:xfrm>
              <a:off x="14674693" y="2294871"/>
              <a:ext cx="79104" cy="79104"/>
            </a:xfrm>
            <a:custGeom>
              <a:avLst/>
              <a:gdLst>
                <a:gd name="T0" fmla="*/ 120 w 121"/>
                <a:gd name="T1" fmla="*/ 59 h 120"/>
                <a:gd name="T2" fmla="*/ 120 w 121"/>
                <a:gd name="T3" fmla="*/ 59 h 120"/>
                <a:gd name="T4" fmla="*/ 60 w 121"/>
                <a:gd name="T5" fmla="*/ 119 h 120"/>
                <a:gd name="T6" fmla="*/ 0 w 121"/>
                <a:gd name="T7" fmla="*/ 59 h 120"/>
                <a:gd name="T8" fmla="*/ 60 w 121"/>
                <a:gd name="T9" fmla="*/ 0 h 120"/>
                <a:gd name="T10" fmla="*/ 120 w 121"/>
                <a:gd name="T11" fmla="*/ 5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120">
                  <a:moveTo>
                    <a:pt x="120" y="59"/>
                  </a:moveTo>
                  <a:lnTo>
                    <a:pt x="120" y="59"/>
                  </a:lnTo>
                  <a:cubicBezTo>
                    <a:pt x="120" y="97"/>
                    <a:pt x="97" y="119"/>
                    <a:pt x="60" y="119"/>
                  </a:cubicBezTo>
                  <a:cubicBezTo>
                    <a:pt x="30" y="119"/>
                    <a:pt x="0" y="97"/>
                    <a:pt x="0" y="59"/>
                  </a:cubicBezTo>
                  <a:cubicBezTo>
                    <a:pt x="0" y="30"/>
                    <a:pt x="30" y="0"/>
                    <a:pt x="60" y="0"/>
                  </a:cubicBezTo>
                  <a:cubicBezTo>
                    <a:pt x="97" y="0"/>
                    <a:pt x="120" y="30"/>
                    <a:pt x="120" y="5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3" name="Line 613"/>
            <p:cNvSpPr>
              <a:spLocks noChangeShapeType="1"/>
            </p:cNvSpPr>
            <p:nvPr/>
          </p:nvSpPr>
          <p:spPr bwMode="auto">
            <a:xfrm>
              <a:off x="14715711" y="2373975"/>
              <a:ext cx="2929" cy="4101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878021" y="937952"/>
            <a:ext cx="240245" cy="309098"/>
            <a:chOff x="15752867" y="1875904"/>
            <a:chExt cx="480490" cy="618195"/>
          </a:xfrm>
        </p:grpSpPr>
        <p:sp>
          <p:nvSpPr>
            <p:cNvPr id="5734" name="Freeform 614"/>
            <p:cNvSpPr>
              <a:spLocks noChangeArrowheads="1"/>
            </p:cNvSpPr>
            <p:nvPr/>
          </p:nvSpPr>
          <p:spPr bwMode="auto">
            <a:xfrm>
              <a:off x="15752867" y="2195258"/>
              <a:ext cx="480490" cy="298841"/>
            </a:xfrm>
            <a:custGeom>
              <a:avLst/>
              <a:gdLst>
                <a:gd name="T0" fmla="*/ 724 w 725"/>
                <a:gd name="T1" fmla="*/ 0 h 449"/>
                <a:gd name="T2" fmla="*/ 0 w 725"/>
                <a:gd name="T3" fmla="*/ 0 h 449"/>
                <a:gd name="T4" fmla="*/ 0 w 725"/>
                <a:gd name="T5" fmla="*/ 448 h 449"/>
                <a:gd name="T6" fmla="*/ 724 w 725"/>
                <a:gd name="T7" fmla="*/ 448 h 449"/>
                <a:gd name="T8" fmla="*/ 724 w 725"/>
                <a:gd name="T9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5" h="449">
                  <a:moveTo>
                    <a:pt x="724" y="0"/>
                  </a:moveTo>
                  <a:lnTo>
                    <a:pt x="0" y="0"/>
                  </a:lnTo>
                  <a:lnTo>
                    <a:pt x="0" y="448"/>
                  </a:lnTo>
                  <a:lnTo>
                    <a:pt x="724" y="448"/>
                  </a:lnTo>
                  <a:lnTo>
                    <a:pt x="72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5" name="Freeform 615"/>
            <p:cNvSpPr>
              <a:spLocks noChangeArrowheads="1"/>
            </p:cNvSpPr>
            <p:nvPr/>
          </p:nvSpPr>
          <p:spPr bwMode="auto">
            <a:xfrm>
              <a:off x="15837830" y="1875904"/>
              <a:ext cx="319352" cy="316421"/>
            </a:xfrm>
            <a:custGeom>
              <a:avLst/>
              <a:gdLst>
                <a:gd name="T0" fmla="*/ 0 w 479"/>
                <a:gd name="T1" fmla="*/ 477 h 478"/>
                <a:gd name="T2" fmla="*/ 0 w 479"/>
                <a:gd name="T3" fmla="*/ 477 h 478"/>
                <a:gd name="T4" fmla="*/ 0 w 479"/>
                <a:gd name="T5" fmla="*/ 238 h 478"/>
                <a:gd name="T6" fmla="*/ 239 w 479"/>
                <a:gd name="T7" fmla="*/ 0 h 478"/>
                <a:gd name="T8" fmla="*/ 478 w 479"/>
                <a:gd name="T9" fmla="*/ 238 h 478"/>
                <a:gd name="T10" fmla="*/ 478 w 479"/>
                <a:gd name="T11" fmla="*/ 283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478">
                  <a:moveTo>
                    <a:pt x="0" y="477"/>
                  </a:moveTo>
                  <a:lnTo>
                    <a:pt x="0" y="477"/>
                  </a:lnTo>
                  <a:cubicBezTo>
                    <a:pt x="0" y="238"/>
                    <a:pt x="0" y="238"/>
                    <a:pt x="0" y="238"/>
                  </a:cubicBezTo>
                  <a:cubicBezTo>
                    <a:pt x="0" y="104"/>
                    <a:pt x="105" y="0"/>
                    <a:pt x="239" y="0"/>
                  </a:cubicBezTo>
                  <a:cubicBezTo>
                    <a:pt x="373" y="0"/>
                    <a:pt x="478" y="104"/>
                    <a:pt x="478" y="238"/>
                  </a:cubicBezTo>
                  <a:cubicBezTo>
                    <a:pt x="478" y="283"/>
                    <a:pt x="478" y="283"/>
                    <a:pt x="478" y="283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6" name="Freeform 616"/>
            <p:cNvSpPr>
              <a:spLocks noChangeArrowheads="1"/>
            </p:cNvSpPr>
            <p:nvPr/>
          </p:nvSpPr>
          <p:spPr bwMode="auto">
            <a:xfrm>
              <a:off x="15955024" y="2294871"/>
              <a:ext cx="79106" cy="79104"/>
            </a:xfrm>
            <a:custGeom>
              <a:avLst/>
              <a:gdLst>
                <a:gd name="T0" fmla="*/ 120 w 121"/>
                <a:gd name="T1" fmla="*/ 59 h 120"/>
                <a:gd name="T2" fmla="*/ 120 w 121"/>
                <a:gd name="T3" fmla="*/ 59 h 120"/>
                <a:gd name="T4" fmla="*/ 60 w 121"/>
                <a:gd name="T5" fmla="*/ 119 h 120"/>
                <a:gd name="T6" fmla="*/ 0 w 121"/>
                <a:gd name="T7" fmla="*/ 59 h 120"/>
                <a:gd name="T8" fmla="*/ 60 w 121"/>
                <a:gd name="T9" fmla="*/ 0 h 120"/>
                <a:gd name="T10" fmla="*/ 120 w 121"/>
                <a:gd name="T11" fmla="*/ 5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120">
                  <a:moveTo>
                    <a:pt x="120" y="59"/>
                  </a:moveTo>
                  <a:lnTo>
                    <a:pt x="120" y="59"/>
                  </a:lnTo>
                  <a:cubicBezTo>
                    <a:pt x="120" y="97"/>
                    <a:pt x="90" y="119"/>
                    <a:pt x="60" y="119"/>
                  </a:cubicBezTo>
                  <a:cubicBezTo>
                    <a:pt x="23" y="119"/>
                    <a:pt x="0" y="97"/>
                    <a:pt x="0" y="59"/>
                  </a:cubicBezTo>
                  <a:cubicBezTo>
                    <a:pt x="0" y="30"/>
                    <a:pt x="23" y="0"/>
                    <a:pt x="60" y="0"/>
                  </a:cubicBezTo>
                  <a:cubicBezTo>
                    <a:pt x="90" y="0"/>
                    <a:pt x="120" y="30"/>
                    <a:pt x="120" y="5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7" name="Line 617"/>
            <p:cNvSpPr>
              <a:spLocks noChangeShapeType="1"/>
            </p:cNvSpPr>
            <p:nvPr/>
          </p:nvSpPr>
          <p:spPr bwMode="auto">
            <a:xfrm>
              <a:off x="15996040" y="2373975"/>
              <a:ext cx="2931" cy="41018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478635" y="1033173"/>
            <a:ext cx="314954" cy="118658"/>
            <a:chOff x="16954094" y="2066345"/>
            <a:chExt cx="629908" cy="237315"/>
          </a:xfrm>
        </p:grpSpPr>
        <p:sp>
          <p:nvSpPr>
            <p:cNvPr id="5738" name="Freeform 618"/>
            <p:cNvSpPr>
              <a:spLocks noChangeArrowheads="1"/>
            </p:cNvSpPr>
            <p:nvPr/>
          </p:nvSpPr>
          <p:spPr bwMode="auto">
            <a:xfrm>
              <a:off x="17340829" y="2066345"/>
              <a:ext cx="243173" cy="237315"/>
            </a:xfrm>
            <a:custGeom>
              <a:avLst/>
              <a:gdLst>
                <a:gd name="T0" fmla="*/ 0 w 367"/>
                <a:gd name="T1" fmla="*/ 179 h 359"/>
                <a:gd name="T2" fmla="*/ 0 w 367"/>
                <a:gd name="T3" fmla="*/ 179 h 359"/>
                <a:gd name="T4" fmla="*/ 179 w 367"/>
                <a:gd name="T5" fmla="*/ 0 h 359"/>
                <a:gd name="T6" fmla="*/ 366 w 367"/>
                <a:gd name="T7" fmla="*/ 179 h 359"/>
                <a:gd name="T8" fmla="*/ 179 w 367"/>
                <a:gd name="T9" fmla="*/ 358 h 359"/>
                <a:gd name="T10" fmla="*/ 0 w 367"/>
                <a:gd name="T11" fmla="*/ 17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7" h="359">
                  <a:moveTo>
                    <a:pt x="0" y="179"/>
                  </a:moveTo>
                  <a:lnTo>
                    <a:pt x="0" y="179"/>
                  </a:lnTo>
                  <a:cubicBezTo>
                    <a:pt x="0" y="82"/>
                    <a:pt x="82" y="0"/>
                    <a:pt x="179" y="0"/>
                  </a:cubicBezTo>
                  <a:cubicBezTo>
                    <a:pt x="284" y="0"/>
                    <a:pt x="366" y="82"/>
                    <a:pt x="366" y="179"/>
                  </a:cubicBezTo>
                  <a:cubicBezTo>
                    <a:pt x="366" y="276"/>
                    <a:pt x="284" y="358"/>
                    <a:pt x="179" y="358"/>
                  </a:cubicBezTo>
                  <a:cubicBezTo>
                    <a:pt x="82" y="358"/>
                    <a:pt x="0" y="276"/>
                    <a:pt x="0" y="17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39" name="Line 619"/>
            <p:cNvSpPr>
              <a:spLocks noChangeShapeType="1"/>
            </p:cNvSpPr>
            <p:nvPr/>
          </p:nvSpPr>
          <p:spPr bwMode="auto">
            <a:xfrm>
              <a:off x="16954094" y="2183538"/>
              <a:ext cx="377947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40" name="Line 620"/>
            <p:cNvSpPr>
              <a:spLocks noChangeShapeType="1"/>
            </p:cNvSpPr>
            <p:nvPr/>
          </p:nvSpPr>
          <p:spPr bwMode="auto">
            <a:xfrm>
              <a:off x="17012690" y="2183538"/>
              <a:ext cx="2929" cy="99613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41" name="Line 621"/>
            <p:cNvSpPr>
              <a:spLocks noChangeShapeType="1"/>
            </p:cNvSpPr>
            <p:nvPr/>
          </p:nvSpPr>
          <p:spPr bwMode="auto">
            <a:xfrm>
              <a:off x="17091794" y="2183536"/>
              <a:ext cx="2931" cy="58597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120265" y="936489"/>
            <a:ext cx="310561" cy="310561"/>
            <a:chOff x="18237355" y="1872977"/>
            <a:chExt cx="621122" cy="621122"/>
          </a:xfrm>
        </p:grpSpPr>
        <p:sp>
          <p:nvSpPr>
            <p:cNvPr id="5776" name="Freeform 656"/>
            <p:cNvSpPr>
              <a:spLocks noChangeArrowheads="1"/>
            </p:cNvSpPr>
            <p:nvPr/>
          </p:nvSpPr>
          <p:spPr bwMode="auto">
            <a:xfrm>
              <a:off x="18539125" y="1872977"/>
              <a:ext cx="319352" cy="322281"/>
            </a:xfrm>
            <a:custGeom>
              <a:avLst/>
              <a:gdLst>
                <a:gd name="T0" fmla="*/ 90 w 479"/>
                <a:gd name="T1" fmla="*/ 470 h 486"/>
                <a:gd name="T2" fmla="*/ 90 w 479"/>
                <a:gd name="T3" fmla="*/ 470 h 486"/>
                <a:gd name="T4" fmla="*/ 150 w 479"/>
                <a:gd name="T5" fmla="*/ 485 h 486"/>
                <a:gd name="T6" fmla="*/ 269 w 479"/>
                <a:gd name="T7" fmla="*/ 426 h 486"/>
                <a:gd name="T8" fmla="*/ 448 w 479"/>
                <a:gd name="T9" fmla="*/ 246 h 486"/>
                <a:gd name="T10" fmla="*/ 478 w 479"/>
                <a:gd name="T11" fmla="*/ 157 h 486"/>
                <a:gd name="T12" fmla="*/ 329 w 479"/>
                <a:gd name="T13" fmla="*/ 0 h 486"/>
                <a:gd name="T14" fmla="*/ 239 w 479"/>
                <a:gd name="T15" fmla="*/ 37 h 486"/>
                <a:gd name="T16" fmla="*/ 45 w 479"/>
                <a:gd name="T17" fmla="*/ 231 h 486"/>
                <a:gd name="T18" fmla="*/ 0 w 479"/>
                <a:gd name="T19" fmla="*/ 336 h 486"/>
                <a:gd name="T20" fmla="*/ 8 w 479"/>
                <a:gd name="T21" fmla="*/ 39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9" h="486">
                  <a:moveTo>
                    <a:pt x="90" y="470"/>
                  </a:moveTo>
                  <a:lnTo>
                    <a:pt x="90" y="470"/>
                  </a:lnTo>
                  <a:cubicBezTo>
                    <a:pt x="105" y="478"/>
                    <a:pt x="127" y="485"/>
                    <a:pt x="150" y="485"/>
                  </a:cubicBezTo>
                  <a:cubicBezTo>
                    <a:pt x="195" y="485"/>
                    <a:pt x="239" y="463"/>
                    <a:pt x="269" y="426"/>
                  </a:cubicBezTo>
                  <a:cubicBezTo>
                    <a:pt x="448" y="246"/>
                    <a:pt x="448" y="246"/>
                    <a:pt x="448" y="246"/>
                  </a:cubicBezTo>
                  <a:cubicBezTo>
                    <a:pt x="471" y="217"/>
                    <a:pt x="478" y="187"/>
                    <a:pt x="478" y="157"/>
                  </a:cubicBezTo>
                  <a:cubicBezTo>
                    <a:pt x="478" y="67"/>
                    <a:pt x="411" y="0"/>
                    <a:pt x="329" y="0"/>
                  </a:cubicBezTo>
                  <a:cubicBezTo>
                    <a:pt x="291" y="0"/>
                    <a:pt x="262" y="15"/>
                    <a:pt x="239" y="37"/>
                  </a:cubicBezTo>
                  <a:cubicBezTo>
                    <a:pt x="45" y="231"/>
                    <a:pt x="45" y="231"/>
                    <a:pt x="45" y="231"/>
                  </a:cubicBezTo>
                  <a:cubicBezTo>
                    <a:pt x="15" y="254"/>
                    <a:pt x="0" y="291"/>
                    <a:pt x="0" y="336"/>
                  </a:cubicBezTo>
                  <a:cubicBezTo>
                    <a:pt x="0" y="358"/>
                    <a:pt x="0" y="373"/>
                    <a:pt x="8" y="396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77" name="Freeform 657"/>
            <p:cNvSpPr>
              <a:spLocks noChangeArrowheads="1"/>
            </p:cNvSpPr>
            <p:nvPr/>
          </p:nvSpPr>
          <p:spPr bwMode="auto">
            <a:xfrm>
              <a:off x="18600653" y="2183538"/>
              <a:ext cx="2929" cy="2929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78" name="Freeform 658"/>
            <p:cNvSpPr>
              <a:spLocks noChangeArrowheads="1"/>
            </p:cNvSpPr>
            <p:nvPr/>
          </p:nvSpPr>
          <p:spPr bwMode="auto">
            <a:xfrm>
              <a:off x="18544985" y="2133730"/>
              <a:ext cx="5860" cy="5860"/>
            </a:xfrm>
            <a:custGeom>
              <a:avLst/>
              <a:gdLst>
                <a:gd name="T0" fmla="*/ 0 w 8"/>
                <a:gd name="T1" fmla="*/ 0 h 8"/>
                <a:gd name="T2" fmla="*/ 0 w 8"/>
                <a:gd name="T3" fmla="*/ 0 h 8"/>
                <a:gd name="T4" fmla="*/ 7 w 8"/>
                <a:gd name="T5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7" y="0"/>
                    <a:pt x="7" y="7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79" name="Freeform 659"/>
            <p:cNvSpPr>
              <a:spLocks noChangeArrowheads="1"/>
            </p:cNvSpPr>
            <p:nvPr/>
          </p:nvSpPr>
          <p:spPr bwMode="auto">
            <a:xfrm>
              <a:off x="18237355" y="2174747"/>
              <a:ext cx="322281" cy="319352"/>
            </a:xfrm>
            <a:custGeom>
              <a:avLst/>
              <a:gdLst>
                <a:gd name="T0" fmla="*/ 396 w 486"/>
                <a:gd name="T1" fmla="*/ 15 h 479"/>
                <a:gd name="T2" fmla="*/ 396 w 486"/>
                <a:gd name="T3" fmla="*/ 15 h 479"/>
                <a:gd name="T4" fmla="*/ 336 w 486"/>
                <a:gd name="T5" fmla="*/ 0 h 479"/>
                <a:gd name="T6" fmla="*/ 246 w 486"/>
                <a:gd name="T7" fmla="*/ 30 h 479"/>
                <a:gd name="T8" fmla="*/ 45 w 486"/>
                <a:gd name="T9" fmla="*/ 224 h 479"/>
                <a:gd name="T10" fmla="*/ 0 w 486"/>
                <a:gd name="T11" fmla="*/ 329 h 479"/>
                <a:gd name="T12" fmla="*/ 157 w 486"/>
                <a:gd name="T13" fmla="*/ 478 h 479"/>
                <a:gd name="T14" fmla="*/ 276 w 486"/>
                <a:gd name="T15" fmla="*/ 419 h 479"/>
                <a:gd name="T16" fmla="*/ 455 w 486"/>
                <a:gd name="T17" fmla="*/ 239 h 479"/>
                <a:gd name="T18" fmla="*/ 485 w 486"/>
                <a:gd name="T19" fmla="*/ 150 h 479"/>
                <a:gd name="T20" fmla="*/ 470 w 486"/>
                <a:gd name="T21" fmla="*/ 9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6" h="479">
                  <a:moveTo>
                    <a:pt x="396" y="15"/>
                  </a:moveTo>
                  <a:lnTo>
                    <a:pt x="396" y="15"/>
                  </a:lnTo>
                  <a:cubicBezTo>
                    <a:pt x="373" y="0"/>
                    <a:pt x="358" y="0"/>
                    <a:pt x="336" y="0"/>
                  </a:cubicBezTo>
                  <a:cubicBezTo>
                    <a:pt x="299" y="0"/>
                    <a:pt x="269" y="8"/>
                    <a:pt x="246" y="30"/>
                  </a:cubicBezTo>
                  <a:cubicBezTo>
                    <a:pt x="45" y="224"/>
                    <a:pt x="45" y="224"/>
                    <a:pt x="45" y="224"/>
                  </a:cubicBezTo>
                  <a:cubicBezTo>
                    <a:pt x="22" y="254"/>
                    <a:pt x="0" y="291"/>
                    <a:pt x="0" y="329"/>
                  </a:cubicBezTo>
                  <a:cubicBezTo>
                    <a:pt x="0" y="411"/>
                    <a:pt x="67" y="478"/>
                    <a:pt x="157" y="478"/>
                  </a:cubicBezTo>
                  <a:cubicBezTo>
                    <a:pt x="202" y="478"/>
                    <a:pt x="246" y="456"/>
                    <a:pt x="276" y="419"/>
                  </a:cubicBezTo>
                  <a:cubicBezTo>
                    <a:pt x="455" y="239"/>
                    <a:pt x="455" y="239"/>
                    <a:pt x="455" y="239"/>
                  </a:cubicBezTo>
                  <a:cubicBezTo>
                    <a:pt x="470" y="217"/>
                    <a:pt x="485" y="187"/>
                    <a:pt x="485" y="150"/>
                  </a:cubicBezTo>
                  <a:cubicBezTo>
                    <a:pt x="485" y="127"/>
                    <a:pt x="478" y="105"/>
                    <a:pt x="470" y="9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0" name="Line 660"/>
            <p:cNvSpPr>
              <a:spLocks noChangeShapeType="1"/>
            </p:cNvSpPr>
            <p:nvPr/>
          </p:nvSpPr>
          <p:spPr bwMode="auto">
            <a:xfrm flipV="1">
              <a:off x="18460021" y="2092712"/>
              <a:ext cx="178719" cy="18457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760431" y="937953"/>
            <a:ext cx="309096" cy="309097"/>
            <a:chOff x="19517686" y="1875906"/>
            <a:chExt cx="618191" cy="618193"/>
          </a:xfrm>
        </p:grpSpPr>
        <p:sp>
          <p:nvSpPr>
            <p:cNvPr id="5781" name="Freeform 661"/>
            <p:cNvSpPr>
              <a:spLocks noChangeArrowheads="1"/>
            </p:cNvSpPr>
            <p:nvPr/>
          </p:nvSpPr>
          <p:spPr bwMode="auto">
            <a:xfrm>
              <a:off x="19655387" y="1875906"/>
              <a:ext cx="480490" cy="477561"/>
            </a:xfrm>
            <a:custGeom>
              <a:avLst/>
              <a:gdLst>
                <a:gd name="T0" fmla="*/ 0 w 725"/>
                <a:gd name="T1" fmla="*/ 358 h 717"/>
                <a:gd name="T2" fmla="*/ 0 w 725"/>
                <a:gd name="T3" fmla="*/ 358 h 717"/>
                <a:gd name="T4" fmla="*/ 358 w 725"/>
                <a:gd name="T5" fmla="*/ 0 h 717"/>
                <a:gd name="T6" fmla="*/ 724 w 725"/>
                <a:gd name="T7" fmla="*/ 358 h 717"/>
                <a:gd name="T8" fmla="*/ 358 w 725"/>
                <a:gd name="T9" fmla="*/ 716 h 717"/>
                <a:gd name="T10" fmla="*/ 0 w 725"/>
                <a:gd name="T11" fmla="*/ 358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5" h="717">
                  <a:moveTo>
                    <a:pt x="0" y="358"/>
                  </a:moveTo>
                  <a:lnTo>
                    <a:pt x="0" y="358"/>
                  </a:lnTo>
                  <a:cubicBezTo>
                    <a:pt x="0" y="156"/>
                    <a:pt x="164" y="0"/>
                    <a:pt x="358" y="0"/>
                  </a:cubicBezTo>
                  <a:cubicBezTo>
                    <a:pt x="560" y="0"/>
                    <a:pt x="724" y="156"/>
                    <a:pt x="724" y="358"/>
                  </a:cubicBezTo>
                  <a:cubicBezTo>
                    <a:pt x="724" y="552"/>
                    <a:pt x="560" y="716"/>
                    <a:pt x="358" y="716"/>
                  </a:cubicBezTo>
                  <a:cubicBezTo>
                    <a:pt x="164" y="716"/>
                    <a:pt x="0" y="552"/>
                    <a:pt x="0" y="358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2" name="Line 662"/>
            <p:cNvSpPr>
              <a:spLocks noChangeShapeType="1"/>
            </p:cNvSpPr>
            <p:nvPr/>
          </p:nvSpPr>
          <p:spPr bwMode="auto">
            <a:xfrm flipV="1">
              <a:off x="19517686" y="2280220"/>
              <a:ext cx="208019" cy="213877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3" name="Line 663"/>
            <p:cNvSpPr>
              <a:spLocks noChangeShapeType="1"/>
            </p:cNvSpPr>
            <p:nvPr/>
          </p:nvSpPr>
          <p:spPr bwMode="auto">
            <a:xfrm>
              <a:off x="19517686" y="2324169"/>
              <a:ext cx="169930" cy="16993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396201" y="937952"/>
            <a:ext cx="312027" cy="309097"/>
            <a:chOff x="20789226" y="1875904"/>
            <a:chExt cx="624053" cy="618194"/>
          </a:xfrm>
        </p:grpSpPr>
        <p:sp>
          <p:nvSpPr>
            <p:cNvPr id="5784" name="Freeform 664"/>
            <p:cNvSpPr>
              <a:spLocks noChangeArrowheads="1"/>
            </p:cNvSpPr>
            <p:nvPr/>
          </p:nvSpPr>
          <p:spPr bwMode="auto">
            <a:xfrm>
              <a:off x="20789226" y="2016537"/>
              <a:ext cx="480490" cy="477561"/>
            </a:xfrm>
            <a:custGeom>
              <a:avLst/>
              <a:gdLst>
                <a:gd name="T0" fmla="*/ 724 w 725"/>
                <a:gd name="T1" fmla="*/ 358 h 717"/>
                <a:gd name="T2" fmla="*/ 724 w 725"/>
                <a:gd name="T3" fmla="*/ 358 h 717"/>
                <a:gd name="T4" fmla="*/ 366 w 725"/>
                <a:gd name="T5" fmla="*/ 716 h 717"/>
                <a:gd name="T6" fmla="*/ 0 w 725"/>
                <a:gd name="T7" fmla="*/ 358 h 717"/>
                <a:gd name="T8" fmla="*/ 366 w 725"/>
                <a:gd name="T9" fmla="*/ 0 h 717"/>
                <a:gd name="T10" fmla="*/ 724 w 725"/>
                <a:gd name="T11" fmla="*/ 358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5" h="717">
                  <a:moveTo>
                    <a:pt x="724" y="358"/>
                  </a:moveTo>
                  <a:lnTo>
                    <a:pt x="724" y="358"/>
                  </a:lnTo>
                  <a:cubicBezTo>
                    <a:pt x="724" y="559"/>
                    <a:pt x="560" y="716"/>
                    <a:pt x="366" y="716"/>
                  </a:cubicBezTo>
                  <a:cubicBezTo>
                    <a:pt x="164" y="716"/>
                    <a:pt x="0" y="559"/>
                    <a:pt x="0" y="358"/>
                  </a:cubicBezTo>
                  <a:cubicBezTo>
                    <a:pt x="0" y="156"/>
                    <a:pt x="164" y="0"/>
                    <a:pt x="366" y="0"/>
                  </a:cubicBezTo>
                  <a:cubicBezTo>
                    <a:pt x="560" y="0"/>
                    <a:pt x="724" y="156"/>
                    <a:pt x="724" y="358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5" name="Line 665"/>
            <p:cNvSpPr>
              <a:spLocks noChangeShapeType="1"/>
            </p:cNvSpPr>
            <p:nvPr/>
          </p:nvSpPr>
          <p:spPr bwMode="auto">
            <a:xfrm flipH="1">
              <a:off x="21199402" y="1875906"/>
              <a:ext cx="213877" cy="20801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6" name="Freeform 666"/>
            <p:cNvSpPr>
              <a:spLocks noChangeArrowheads="1"/>
            </p:cNvSpPr>
            <p:nvPr/>
          </p:nvSpPr>
          <p:spPr bwMode="auto">
            <a:xfrm>
              <a:off x="21231631" y="1875904"/>
              <a:ext cx="178719" cy="178721"/>
            </a:xfrm>
            <a:custGeom>
              <a:avLst/>
              <a:gdLst>
                <a:gd name="T0" fmla="*/ 0 w 269"/>
                <a:gd name="T1" fmla="*/ 0 h 269"/>
                <a:gd name="T2" fmla="*/ 268 w 269"/>
                <a:gd name="T3" fmla="*/ 0 h 269"/>
                <a:gd name="T4" fmla="*/ 268 w 269"/>
                <a:gd name="T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" h="269">
                  <a:moveTo>
                    <a:pt x="0" y="0"/>
                  </a:moveTo>
                  <a:lnTo>
                    <a:pt x="268" y="0"/>
                  </a:lnTo>
                  <a:lnTo>
                    <a:pt x="268" y="268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1036367" y="937952"/>
            <a:ext cx="310562" cy="307632"/>
            <a:chOff x="22069559" y="1875904"/>
            <a:chExt cx="621123" cy="615264"/>
          </a:xfrm>
        </p:grpSpPr>
        <p:sp>
          <p:nvSpPr>
            <p:cNvPr id="5787" name="Freeform 667"/>
            <p:cNvSpPr>
              <a:spLocks noChangeArrowheads="1"/>
            </p:cNvSpPr>
            <p:nvPr/>
          </p:nvSpPr>
          <p:spPr bwMode="auto">
            <a:xfrm>
              <a:off x="22447507" y="1875904"/>
              <a:ext cx="243175" cy="237317"/>
            </a:xfrm>
            <a:custGeom>
              <a:avLst/>
              <a:gdLst>
                <a:gd name="T0" fmla="*/ 0 w 367"/>
                <a:gd name="T1" fmla="*/ 179 h 359"/>
                <a:gd name="T2" fmla="*/ 0 w 367"/>
                <a:gd name="T3" fmla="*/ 179 h 359"/>
                <a:gd name="T4" fmla="*/ 187 w 367"/>
                <a:gd name="T5" fmla="*/ 358 h 359"/>
                <a:gd name="T6" fmla="*/ 366 w 367"/>
                <a:gd name="T7" fmla="*/ 179 h 359"/>
                <a:gd name="T8" fmla="*/ 187 w 367"/>
                <a:gd name="T9" fmla="*/ 0 h 359"/>
                <a:gd name="T10" fmla="*/ 0 w 367"/>
                <a:gd name="T11" fmla="*/ 17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7" h="359">
                  <a:moveTo>
                    <a:pt x="0" y="179"/>
                  </a:moveTo>
                  <a:lnTo>
                    <a:pt x="0" y="179"/>
                  </a:lnTo>
                  <a:cubicBezTo>
                    <a:pt x="0" y="276"/>
                    <a:pt x="83" y="358"/>
                    <a:pt x="187" y="358"/>
                  </a:cubicBezTo>
                  <a:cubicBezTo>
                    <a:pt x="284" y="358"/>
                    <a:pt x="366" y="276"/>
                    <a:pt x="366" y="179"/>
                  </a:cubicBezTo>
                  <a:cubicBezTo>
                    <a:pt x="366" y="74"/>
                    <a:pt x="284" y="0"/>
                    <a:pt x="187" y="0"/>
                  </a:cubicBezTo>
                  <a:cubicBezTo>
                    <a:pt x="83" y="0"/>
                    <a:pt x="0" y="74"/>
                    <a:pt x="0" y="17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8" name="Freeform 668"/>
            <p:cNvSpPr>
              <a:spLocks noChangeArrowheads="1"/>
            </p:cNvSpPr>
            <p:nvPr/>
          </p:nvSpPr>
          <p:spPr bwMode="auto">
            <a:xfrm>
              <a:off x="22069559" y="2183536"/>
              <a:ext cx="199228" cy="199228"/>
            </a:xfrm>
            <a:custGeom>
              <a:avLst/>
              <a:gdLst>
                <a:gd name="T0" fmla="*/ 299 w 300"/>
                <a:gd name="T1" fmla="*/ 150 h 300"/>
                <a:gd name="T2" fmla="*/ 299 w 300"/>
                <a:gd name="T3" fmla="*/ 150 h 300"/>
                <a:gd name="T4" fmla="*/ 149 w 300"/>
                <a:gd name="T5" fmla="*/ 299 h 300"/>
                <a:gd name="T6" fmla="*/ 0 w 300"/>
                <a:gd name="T7" fmla="*/ 150 h 300"/>
                <a:gd name="T8" fmla="*/ 149 w 300"/>
                <a:gd name="T9" fmla="*/ 0 h 300"/>
                <a:gd name="T10" fmla="*/ 299 w 300"/>
                <a:gd name="T11" fmla="*/ 15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0" h="300">
                  <a:moveTo>
                    <a:pt x="299" y="150"/>
                  </a:moveTo>
                  <a:lnTo>
                    <a:pt x="299" y="150"/>
                  </a:lnTo>
                  <a:cubicBezTo>
                    <a:pt x="299" y="232"/>
                    <a:pt x="232" y="299"/>
                    <a:pt x="149" y="299"/>
                  </a:cubicBezTo>
                  <a:cubicBezTo>
                    <a:pt x="67" y="299"/>
                    <a:pt x="0" y="232"/>
                    <a:pt x="0" y="150"/>
                  </a:cubicBezTo>
                  <a:cubicBezTo>
                    <a:pt x="0" y="67"/>
                    <a:pt x="67" y="0"/>
                    <a:pt x="149" y="0"/>
                  </a:cubicBezTo>
                  <a:cubicBezTo>
                    <a:pt x="232" y="0"/>
                    <a:pt x="299" y="67"/>
                    <a:pt x="299" y="15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89" name="Freeform 669"/>
            <p:cNvSpPr>
              <a:spLocks noChangeArrowheads="1"/>
            </p:cNvSpPr>
            <p:nvPr/>
          </p:nvSpPr>
          <p:spPr bwMode="auto">
            <a:xfrm>
              <a:off x="22456296" y="2332958"/>
              <a:ext cx="164070" cy="158210"/>
            </a:xfrm>
            <a:custGeom>
              <a:avLst/>
              <a:gdLst>
                <a:gd name="T0" fmla="*/ 0 w 248"/>
                <a:gd name="T1" fmla="*/ 120 h 240"/>
                <a:gd name="T2" fmla="*/ 0 w 248"/>
                <a:gd name="T3" fmla="*/ 120 h 240"/>
                <a:gd name="T4" fmla="*/ 120 w 248"/>
                <a:gd name="T5" fmla="*/ 0 h 240"/>
                <a:gd name="T6" fmla="*/ 247 w 248"/>
                <a:gd name="T7" fmla="*/ 120 h 240"/>
                <a:gd name="T8" fmla="*/ 120 w 248"/>
                <a:gd name="T9" fmla="*/ 239 h 240"/>
                <a:gd name="T10" fmla="*/ 0 w 248"/>
                <a:gd name="T11" fmla="*/ 12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240">
                  <a:moveTo>
                    <a:pt x="0" y="120"/>
                  </a:moveTo>
                  <a:lnTo>
                    <a:pt x="0" y="120"/>
                  </a:lnTo>
                  <a:cubicBezTo>
                    <a:pt x="0" y="52"/>
                    <a:pt x="60" y="0"/>
                    <a:pt x="120" y="0"/>
                  </a:cubicBezTo>
                  <a:cubicBezTo>
                    <a:pt x="187" y="0"/>
                    <a:pt x="247" y="52"/>
                    <a:pt x="247" y="120"/>
                  </a:cubicBezTo>
                  <a:cubicBezTo>
                    <a:pt x="247" y="187"/>
                    <a:pt x="187" y="239"/>
                    <a:pt x="120" y="239"/>
                  </a:cubicBezTo>
                  <a:cubicBezTo>
                    <a:pt x="60" y="239"/>
                    <a:pt x="0" y="187"/>
                    <a:pt x="0" y="12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0" name="Line 670"/>
            <p:cNvSpPr>
              <a:spLocks noChangeShapeType="1"/>
            </p:cNvSpPr>
            <p:nvPr/>
          </p:nvSpPr>
          <p:spPr bwMode="auto">
            <a:xfrm flipH="1" flipV="1">
              <a:off x="22254137" y="2321238"/>
              <a:ext cx="205088" cy="84966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1" name="Line 671"/>
            <p:cNvSpPr>
              <a:spLocks noChangeShapeType="1"/>
            </p:cNvSpPr>
            <p:nvPr/>
          </p:nvSpPr>
          <p:spPr bwMode="auto">
            <a:xfrm flipV="1">
              <a:off x="22248279" y="2072205"/>
              <a:ext cx="216806" cy="14356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230743" y="4788381"/>
            <a:ext cx="310562" cy="266614"/>
            <a:chOff x="14458311" y="9576762"/>
            <a:chExt cx="621123" cy="533227"/>
          </a:xfrm>
        </p:grpSpPr>
        <p:sp>
          <p:nvSpPr>
            <p:cNvPr id="5264" name="Freeform 144"/>
            <p:cNvSpPr>
              <a:spLocks noChangeArrowheads="1"/>
            </p:cNvSpPr>
            <p:nvPr/>
          </p:nvSpPr>
          <p:spPr bwMode="auto">
            <a:xfrm>
              <a:off x="14458311" y="9793568"/>
              <a:ext cx="125984" cy="205088"/>
            </a:xfrm>
            <a:custGeom>
              <a:avLst/>
              <a:gdLst>
                <a:gd name="T0" fmla="*/ 157 w 188"/>
                <a:gd name="T1" fmla="*/ 306 h 307"/>
                <a:gd name="T2" fmla="*/ 157 w 188"/>
                <a:gd name="T3" fmla="*/ 306 h 307"/>
                <a:gd name="T4" fmla="*/ 0 w 188"/>
                <a:gd name="T5" fmla="*/ 150 h 307"/>
                <a:gd name="T6" fmla="*/ 157 w 188"/>
                <a:gd name="T7" fmla="*/ 0 h 307"/>
                <a:gd name="T8" fmla="*/ 187 w 188"/>
                <a:gd name="T9" fmla="*/ 0 h 307"/>
                <a:gd name="T10" fmla="*/ 187 w 188"/>
                <a:gd name="T11" fmla="*/ 306 h 307"/>
                <a:gd name="T12" fmla="*/ 157 w 188"/>
                <a:gd name="T13" fmla="*/ 306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307">
                  <a:moveTo>
                    <a:pt x="157" y="306"/>
                  </a:moveTo>
                  <a:lnTo>
                    <a:pt x="157" y="306"/>
                  </a:lnTo>
                  <a:cubicBezTo>
                    <a:pt x="68" y="306"/>
                    <a:pt x="0" y="239"/>
                    <a:pt x="0" y="150"/>
                  </a:cubicBezTo>
                  <a:cubicBezTo>
                    <a:pt x="0" y="67"/>
                    <a:pt x="68" y="0"/>
                    <a:pt x="157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306"/>
                    <a:pt x="187" y="306"/>
                    <a:pt x="187" y="306"/>
                  </a:cubicBezTo>
                  <a:lnTo>
                    <a:pt x="157" y="306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265" name="Freeform 145"/>
            <p:cNvSpPr>
              <a:spLocks noChangeArrowheads="1"/>
            </p:cNvSpPr>
            <p:nvPr/>
          </p:nvSpPr>
          <p:spPr bwMode="auto">
            <a:xfrm>
              <a:off x="14959312" y="9793568"/>
              <a:ext cx="120122" cy="205088"/>
            </a:xfrm>
            <a:custGeom>
              <a:avLst/>
              <a:gdLst>
                <a:gd name="T0" fmla="*/ 29 w 180"/>
                <a:gd name="T1" fmla="*/ 0 h 307"/>
                <a:gd name="T2" fmla="*/ 29 w 180"/>
                <a:gd name="T3" fmla="*/ 0 h 307"/>
                <a:gd name="T4" fmla="*/ 179 w 180"/>
                <a:gd name="T5" fmla="*/ 150 h 307"/>
                <a:gd name="T6" fmla="*/ 29 w 180"/>
                <a:gd name="T7" fmla="*/ 306 h 307"/>
                <a:gd name="T8" fmla="*/ 0 w 180"/>
                <a:gd name="T9" fmla="*/ 306 h 307"/>
                <a:gd name="T10" fmla="*/ 0 w 180"/>
                <a:gd name="T11" fmla="*/ 0 h 307"/>
                <a:gd name="T12" fmla="*/ 29 w 180"/>
                <a:gd name="T13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307">
                  <a:moveTo>
                    <a:pt x="29" y="0"/>
                  </a:moveTo>
                  <a:lnTo>
                    <a:pt x="29" y="0"/>
                  </a:lnTo>
                  <a:cubicBezTo>
                    <a:pt x="111" y="0"/>
                    <a:pt x="179" y="67"/>
                    <a:pt x="179" y="150"/>
                  </a:cubicBezTo>
                  <a:cubicBezTo>
                    <a:pt x="179" y="239"/>
                    <a:pt x="111" y="306"/>
                    <a:pt x="29" y="306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266" name="Freeform 146"/>
            <p:cNvSpPr>
              <a:spLocks noChangeArrowheads="1"/>
            </p:cNvSpPr>
            <p:nvPr/>
          </p:nvSpPr>
          <p:spPr bwMode="auto">
            <a:xfrm>
              <a:off x="14584295" y="9576762"/>
              <a:ext cx="377947" cy="249035"/>
            </a:xfrm>
            <a:custGeom>
              <a:avLst/>
              <a:gdLst>
                <a:gd name="T0" fmla="*/ 0 w 569"/>
                <a:gd name="T1" fmla="*/ 373 h 374"/>
                <a:gd name="T2" fmla="*/ 0 w 569"/>
                <a:gd name="T3" fmla="*/ 373 h 374"/>
                <a:gd name="T4" fmla="*/ 0 w 569"/>
                <a:gd name="T5" fmla="*/ 239 h 374"/>
                <a:gd name="T6" fmla="*/ 284 w 569"/>
                <a:gd name="T7" fmla="*/ 0 h 374"/>
                <a:gd name="T8" fmla="*/ 568 w 569"/>
                <a:gd name="T9" fmla="*/ 239 h 374"/>
                <a:gd name="T10" fmla="*/ 568 w 569"/>
                <a:gd name="T11" fmla="*/ 328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9" h="374">
                  <a:moveTo>
                    <a:pt x="0" y="373"/>
                  </a:moveTo>
                  <a:lnTo>
                    <a:pt x="0" y="373"/>
                  </a:lnTo>
                  <a:cubicBezTo>
                    <a:pt x="0" y="239"/>
                    <a:pt x="0" y="239"/>
                    <a:pt x="0" y="239"/>
                  </a:cubicBezTo>
                  <a:cubicBezTo>
                    <a:pt x="0" y="239"/>
                    <a:pt x="0" y="0"/>
                    <a:pt x="284" y="0"/>
                  </a:cubicBezTo>
                  <a:cubicBezTo>
                    <a:pt x="568" y="0"/>
                    <a:pt x="568" y="239"/>
                    <a:pt x="568" y="239"/>
                  </a:cubicBezTo>
                  <a:cubicBezTo>
                    <a:pt x="568" y="328"/>
                    <a:pt x="568" y="328"/>
                    <a:pt x="568" y="328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267" name="Freeform 147"/>
            <p:cNvSpPr>
              <a:spLocks noChangeArrowheads="1"/>
            </p:cNvSpPr>
            <p:nvPr/>
          </p:nvSpPr>
          <p:spPr bwMode="auto">
            <a:xfrm>
              <a:off x="14730786" y="9998656"/>
              <a:ext cx="228526" cy="111333"/>
            </a:xfrm>
            <a:custGeom>
              <a:avLst/>
              <a:gdLst>
                <a:gd name="T0" fmla="*/ 344 w 345"/>
                <a:gd name="T1" fmla="*/ 0 h 166"/>
                <a:gd name="T2" fmla="*/ 344 w 345"/>
                <a:gd name="T3" fmla="*/ 75 h 166"/>
                <a:gd name="T4" fmla="*/ 119 w 345"/>
                <a:gd name="T5" fmla="*/ 165 h 166"/>
                <a:gd name="T6" fmla="*/ 0 w 345"/>
                <a:gd name="T7" fmla="*/ 165 h 166"/>
                <a:gd name="T8" fmla="*/ 0 w 345"/>
                <a:gd name="T9" fmla="*/ 105 h 166"/>
                <a:gd name="T10" fmla="*/ 119 w 345"/>
                <a:gd name="T11" fmla="*/ 105 h 166"/>
                <a:gd name="T12" fmla="*/ 119 w 345"/>
                <a:gd name="T13" fmla="*/ 15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" h="166">
                  <a:moveTo>
                    <a:pt x="344" y="0"/>
                  </a:moveTo>
                  <a:lnTo>
                    <a:pt x="344" y="75"/>
                  </a:lnTo>
                  <a:lnTo>
                    <a:pt x="119" y="165"/>
                  </a:lnTo>
                  <a:lnTo>
                    <a:pt x="0" y="165"/>
                  </a:lnTo>
                  <a:lnTo>
                    <a:pt x="0" y="105"/>
                  </a:lnTo>
                  <a:lnTo>
                    <a:pt x="119" y="105"/>
                  </a:lnTo>
                  <a:lnTo>
                    <a:pt x="119" y="15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268" name="Freeform 148"/>
          <p:cNvSpPr>
            <a:spLocks noChangeArrowheads="1"/>
          </p:cNvSpPr>
          <p:nvPr/>
        </p:nvSpPr>
        <p:spPr bwMode="auto">
          <a:xfrm>
            <a:off x="7870909" y="4763478"/>
            <a:ext cx="134772" cy="134772"/>
          </a:xfrm>
          <a:custGeom>
            <a:avLst/>
            <a:gdLst>
              <a:gd name="T0" fmla="*/ 194 w 404"/>
              <a:gd name="T1" fmla="*/ 0 h 404"/>
              <a:gd name="T2" fmla="*/ 0 w 404"/>
              <a:gd name="T3" fmla="*/ 194 h 404"/>
              <a:gd name="T4" fmla="*/ 209 w 404"/>
              <a:gd name="T5" fmla="*/ 403 h 404"/>
              <a:gd name="T6" fmla="*/ 403 w 404"/>
              <a:gd name="T7" fmla="*/ 209 h 404"/>
              <a:gd name="T8" fmla="*/ 194 w 404"/>
              <a:gd name="T9" fmla="*/ 0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404">
                <a:moveTo>
                  <a:pt x="194" y="0"/>
                </a:moveTo>
                <a:lnTo>
                  <a:pt x="0" y="194"/>
                </a:lnTo>
                <a:lnTo>
                  <a:pt x="209" y="403"/>
                </a:lnTo>
                <a:lnTo>
                  <a:pt x="403" y="209"/>
                </a:lnTo>
                <a:lnTo>
                  <a:pt x="194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69" name="Freeform 149"/>
          <p:cNvSpPr>
            <a:spLocks noChangeArrowheads="1"/>
          </p:cNvSpPr>
          <p:nvPr/>
        </p:nvSpPr>
        <p:spPr bwMode="auto">
          <a:xfrm>
            <a:off x="7920717" y="4813285"/>
            <a:ext cx="260755" cy="260755"/>
          </a:xfrm>
          <a:custGeom>
            <a:avLst/>
            <a:gdLst>
              <a:gd name="T0" fmla="*/ 313 w 784"/>
              <a:gd name="T1" fmla="*/ 0 h 784"/>
              <a:gd name="T2" fmla="*/ 0 w 784"/>
              <a:gd name="T3" fmla="*/ 313 h 784"/>
              <a:gd name="T4" fmla="*/ 462 w 784"/>
              <a:gd name="T5" fmla="*/ 783 h 784"/>
              <a:gd name="T6" fmla="*/ 783 w 784"/>
              <a:gd name="T7" fmla="*/ 470 h 784"/>
              <a:gd name="T8" fmla="*/ 313 w 784"/>
              <a:gd name="T9" fmla="*/ 0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4" h="784">
                <a:moveTo>
                  <a:pt x="313" y="0"/>
                </a:moveTo>
                <a:lnTo>
                  <a:pt x="0" y="313"/>
                </a:lnTo>
                <a:lnTo>
                  <a:pt x="462" y="783"/>
                </a:lnTo>
                <a:lnTo>
                  <a:pt x="783" y="470"/>
                </a:lnTo>
                <a:lnTo>
                  <a:pt x="313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beve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0" name="Line 150"/>
          <p:cNvSpPr>
            <a:spLocks noChangeShapeType="1"/>
          </p:cNvSpPr>
          <p:nvPr/>
        </p:nvSpPr>
        <p:spPr bwMode="auto">
          <a:xfrm>
            <a:off x="7900208" y="4823539"/>
            <a:ext cx="43948" cy="45413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1" name="Line 151"/>
          <p:cNvSpPr>
            <a:spLocks noChangeShapeType="1"/>
          </p:cNvSpPr>
          <p:nvPr/>
        </p:nvSpPr>
        <p:spPr bwMode="auto">
          <a:xfrm>
            <a:off x="7930970" y="4792777"/>
            <a:ext cx="43948" cy="43948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2" name="Freeform 152"/>
          <p:cNvSpPr>
            <a:spLocks noChangeArrowheads="1"/>
          </p:cNvSpPr>
          <p:nvPr/>
        </p:nvSpPr>
        <p:spPr bwMode="auto">
          <a:xfrm>
            <a:off x="8508145" y="4892391"/>
            <a:ext cx="310561" cy="131842"/>
          </a:xfrm>
          <a:custGeom>
            <a:avLst/>
            <a:gdLst>
              <a:gd name="T0" fmla="*/ 739 w 934"/>
              <a:gd name="T1" fmla="*/ 0 h 397"/>
              <a:gd name="T2" fmla="*/ 739 w 934"/>
              <a:gd name="T3" fmla="*/ 0 h 397"/>
              <a:gd name="T4" fmla="*/ 201 w 934"/>
              <a:gd name="T5" fmla="*/ 0 h 397"/>
              <a:gd name="T6" fmla="*/ 0 w 934"/>
              <a:gd name="T7" fmla="*/ 202 h 397"/>
              <a:gd name="T8" fmla="*/ 201 w 934"/>
              <a:gd name="T9" fmla="*/ 396 h 397"/>
              <a:gd name="T10" fmla="*/ 365 w 934"/>
              <a:gd name="T11" fmla="*/ 306 h 397"/>
              <a:gd name="T12" fmla="*/ 574 w 934"/>
              <a:gd name="T13" fmla="*/ 306 h 397"/>
              <a:gd name="T14" fmla="*/ 739 w 934"/>
              <a:gd name="T15" fmla="*/ 396 h 397"/>
              <a:gd name="T16" fmla="*/ 933 w 934"/>
              <a:gd name="T17" fmla="*/ 202 h 397"/>
              <a:gd name="T18" fmla="*/ 739 w 934"/>
              <a:gd name="T19" fmla="*/ 0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4" h="397">
                <a:moveTo>
                  <a:pt x="739" y="0"/>
                </a:moveTo>
                <a:lnTo>
                  <a:pt x="739" y="0"/>
                </a:lnTo>
                <a:cubicBezTo>
                  <a:pt x="201" y="0"/>
                  <a:pt x="201" y="0"/>
                  <a:pt x="201" y="0"/>
                </a:cubicBezTo>
                <a:cubicBezTo>
                  <a:pt x="89" y="0"/>
                  <a:pt x="0" y="90"/>
                  <a:pt x="0" y="202"/>
                </a:cubicBezTo>
                <a:cubicBezTo>
                  <a:pt x="0" y="306"/>
                  <a:pt x="89" y="396"/>
                  <a:pt x="201" y="396"/>
                </a:cubicBezTo>
                <a:cubicBezTo>
                  <a:pt x="268" y="396"/>
                  <a:pt x="328" y="359"/>
                  <a:pt x="365" y="306"/>
                </a:cubicBezTo>
                <a:cubicBezTo>
                  <a:pt x="574" y="306"/>
                  <a:pt x="574" y="306"/>
                  <a:pt x="574" y="306"/>
                </a:cubicBezTo>
                <a:cubicBezTo>
                  <a:pt x="612" y="359"/>
                  <a:pt x="671" y="396"/>
                  <a:pt x="739" y="396"/>
                </a:cubicBezTo>
                <a:cubicBezTo>
                  <a:pt x="843" y="396"/>
                  <a:pt x="933" y="306"/>
                  <a:pt x="933" y="202"/>
                </a:cubicBezTo>
                <a:cubicBezTo>
                  <a:pt x="933" y="90"/>
                  <a:pt x="843" y="0"/>
                  <a:pt x="739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3" name="Line 153"/>
          <p:cNvSpPr>
            <a:spLocks noChangeShapeType="1"/>
          </p:cNvSpPr>
          <p:nvPr/>
        </p:nvSpPr>
        <p:spPr bwMode="auto">
          <a:xfrm>
            <a:off x="8575530" y="4917293"/>
            <a:ext cx="1466" cy="8203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4" name="Line 154"/>
          <p:cNvSpPr>
            <a:spLocks noChangeShapeType="1"/>
          </p:cNvSpPr>
          <p:nvPr/>
        </p:nvSpPr>
        <p:spPr bwMode="auto">
          <a:xfrm flipH="1">
            <a:off x="8534513" y="4959776"/>
            <a:ext cx="82035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5" name="Freeform 155"/>
          <p:cNvSpPr>
            <a:spLocks noChangeArrowheads="1"/>
          </p:cNvSpPr>
          <p:nvPr/>
        </p:nvSpPr>
        <p:spPr bwMode="auto">
          <a:xfrm>
            <a:off x="8719092" y="4921689"/>
            <a:ext cx="70316" cy="71780"/>
          </a:xfrm>
          <a:custGeom>
            <a:avLst/>
            <a:gdLst>
              <a:gd name="T0" fmla="*/ 209 w 210"/>
              <a:gd name="T1" fmla="*/ 104 h 217"/>
              <a:gd name="T2" fmla="*/ 209 w 210"/>
              <a:gd name="T3" fmla="*/ 104 h 217"/>
              <a:gd name="T4" fmla="*/ 105 w 210"/>
              <a:gd name="T5" fmla="*/ 216 h 217"/>
              <a:gd name="T6" fmla="*/ 0 w 210"/>
              <a:gd name="T7" fmla="*/ 104 h 217"/>
              <a:gd name="T8" fmla="*/ 105 w 210"/>
              <a:gd name="T9" fmla="*/ 0 h 217"/>
              <a:gd name="T10" fmla="*/ 209 w 210"/>
              <a:gd name="T11" fmla="*/ 104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17">
                <a:moveTo>
                  <a:pt x="209" y="104"/>
                </a:moveTo>
                <a:lnTo>
                  <a:pt x="209" y="104"/>
                </a:lnTo>
                <a:cubicBezTo>
                  <a:pt x="209" y="164"/>
                  <a:pt x="164" y="216"/>
                  <a:pt x="105" y="216"/>
                </a:cubicBezTo>
                <a:cubicBezTo>
                  <a:pt x="45" y="216"/>
                  <a:pt x="0" y="164"/>
                  <a:pt x="0" y="104"/>
                </a:cubicBezTo>
                <a:cubicBezTo>
                  <a:pt x="0" y="52"/>
                  <a:pt x="45" y="0"/>
                  <a:pt x="105" y="0"/>
                </a:cubicBezTo>
                <a:cubicBezTo>
                  <a:pt x="164" y="0"/>
                  <a:pt x="209" y="52"/>
                  <a:pt x="209" y="10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6" name="Line 156"/>
          <p:cNvSpPr>
            <a:spLocks noChangeShapeType="1"/>
          </p:cNvSpPr>
          <p:nvPr/>
        </p:nvSpPr>
        <p:spPr bwMode="auto">
          <a:xfrm>
            <a:off x="8754250" y="4921689"/>
            <a:ext cx="1466" cy="71780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7" name="Line 157"/>
          <p:cNvSpPr>
            <a:spLocks noChangeShapeType="1"/>
          </p:cNvSpPr>
          <p:nvPr/>
        </p:nvSpPr>
        <p:spPr bwMode="auto">
          <a:xfrm flipH="1">
            <a:off x="8717628" y="4959776"/>
            <a:ext cx="71780" cy="1465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78" name="Freeform 158"/>
          <p:cNvSpPr>
            <a:spLocks noChangeArrowheads="1"/>
          </p:cNvSpPr>
          <p:nvPr/>
        </p:nvSpPr>
        <p:spPr bwMode="auto">
          <a:xfrm>
            <a:off x="8664891" y="4813285"/>
            <a:ext cx="70316" cy="79105"/>
          </a:xfrm>
          <a:custGeom>
            <a:avLst/>
            <a:gdLst>
              <a:gd name="T0" fmla="*/ 0 w 210"/>
              <a:gd name="T1" fmla="*/ 238 h 239"/>
              <a:gd name="T2" fmla="*/ 0 w 210"/>
              <a:gd name="T3" fmla="*/ 149 h 239"/>
              <a:gd name="T4" fmla="*/ 209 w 210"/>
              <a:gd name="T5" fmla="*/ 149 h 239"/>
              <a:gd name="T6" fmla="*/ 209 w 210"/>
              <a:gd name="T7" fmla="*/ 44 h 239"/>
              <a:gd name="T8" fmla="*/ 60 w 210"/>
              <a:gd name="T9" fmla="*/ 44 h 239"/>
              <a:gd name="T10" fmla="*/ 60 w 210"/>
              <a:gd name="T11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39">
                <a:moveTo>
                  <a:pt x="0" y="238"/>
                </a:moveTo>
                <a:lnTo>
                  <a:pt x="0" y="149"/>
                </a:lnTo>
                <a:lnTo>
                  <a:pt x="209" y="149"/>
                </a:lnTo>
                <a:lnTo>
                  <a:pt x="209" y="44"/>
                </a:lnTo>
                <a:lnTo>
                  <a:pt x="60" y="44"/>
                </a:lnTo>
                <a:lnTo>
                  <a:pt x="60" y="0"/>
                </a:ln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3" name="Freeform 83"/>
          <p:cNvSpPr>
            <a:spLocks noChangeArrowheads="1"/>
          </p:cNvSpPr>
          <p:nvPr/>
        </p:nvSpPr>
        <p:spPr bwMode="auto">
          <a:xfrm>
            <a:off x="9110224" y="4123662"/>
            <a:ext cx="310561" cy="313491"/>
          </a:xfrm>
          <a:custGeom>
            <a:avLst/>
            <a:gdLst>
              <a:gd name="T0" fmla="*/ 471 w 935"/>
              <a:gd name="T1" fmla="*/ 0 h 942"/>
              <a:gd name="T2" fmla="*/ 471 w 935"/>
              <a:gd name="T3" fmla="*/ 0 h 942"/>
              <a:gd name="T4" fmla="*/ 934 w 935"/>
              <a:gd name="T5" fmla="*/ 471 h 942"/>
              <a:gd name="T6" fmla="*/ 471 w 935"/>
              <a:gd name="T7" fmla="*/ 933 h 942"/>
              <a:gd name="T8" fmla="*/ 0 w 935"/>
              <a:gd name="T9" fmla="*/ 471 h 942"/>
              <a:gd name="T10" fmla="*/ 471 w 935"/>
              <a:gd name="T11" fmla="*/ 0 h 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5" h="942">
                <a:moveTo>
                  <a:pt x="471" y="0"/>
                </a:moveTo>
                <a:lnTo>
                  <a:pt x="471" y="0"/>
                </a:lnTo>
                <a:cubicBezTo>
                  <a:pt x="725" y="0"/>
                  <a:pt x="934" y="209"/>
                  <a:pt x="934" y="471"/>
                </a:cubicBezTo>
                <a:cubicBezTo>
                  <a:pt x="934" y="724"/>
                  <a:pt x="725" y="941"/>
                  <a:pt x="471" y="933"/>
                </a:cubicBezTo>
                <a:cubicBezTo>
                  <a:pt x="209" y="941"/>
                  <a:pt x="0" y="724"/>
                  <a:pt x="0" y="471"/>
                </a:cubicBezTo>
                <a:cubicBezTo>
                  <a:pt x="0" y="209"/>
                  <a:pt x="209" y="0"/>
                  <a:pt x="471" y="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4" name="Freeform 84"/>
          <p:cNvSpPr>
            <a:spLocks noChangeArrowheads="1"/>
          </p:cNvSpPr>
          <p:nvPr/>
        </p:nvSpPr>
        <p:spPr bwMode="auto">
          <a:xfrm>
            <a:off x="9157101" y="4158820"/>
            <a:ext cx="218273" cy="121588"/>
          </a:xfrm>
          <a:custGeom>
            <a:avLst/>
            <a:gdLst>
              <a:gd name="T0" fmla="*/ 0 w 658"/>
              <a:gd name="T1" fmla="*/ 366 h 367"/>
              <a:gd name="T2" fmla="*/ 0 w 658"/>
              <a:gd name="T3" fmla="*/ 366 h 367"/>
              <a:gd name="T4" fmla="*/ 97 w 658"/>
              <a:gd name="T5" fmla="*/ 134 h 367"/>
              <a:gd name="T6" fmla="*/ 560 w 658"/>
              <a:gd name="T7" fmla="*/ 134 h 367"/>
              <a:gd name="T8" fmla="*/ 657 w 658"/>
              <a:gd name="T9" fmla="*/ 36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8" h="367">
                <a:moveTo>
                  <a:pt x="0" y="366"/>
                </a:moveTo>
                <a:lnTo>
                  <a:pt x="0" y="366"/>
                </a:lnTo>
                <a:cubicBezTo>
                  <a:pt x="0" y="283"/>
                  <a:pt x="30" y="194"/>
                  <a:pt x="97" y="134"/>
                </a:cubicBezTo>
                <a:cubicBezTo>
                  <a:pt x="224" y="0"/>
                  <a:pt x="433" y="0"/>
                  <a:pt x="560" y="134"/>
                </a:cubicBezTo>
                <a:cubicBezTo>
                  <a:pt x="627" y="194"/>
                  <a:pt x="657" y="283"/>
                  <a:pt x="657" y="366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5" name="Line 85"/>
          <p:cNvSpPr>
            <a:spLocks noChangeShapeType="1"/>
          </p:cNvSpPr>
          <p:nvPr/>
        </p:nvSpPr>
        <p:spPr bwMode="auto">
          <a:xfrm>
            <a:off x="9227417" y="4251110"/>
            <a:ext cx="29299" cy="36622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206" name="Freeform 86"/>
          <p:cNvSpPr>
            <a:spLocks noChangeArrowheads="1"/>
          </p:cNvSpPr>
          <p:nvPr/>
        </p:nvSpPr>
        <p:spPr bwMode="auto">
          <a:xfrm>
            <a:off x="9253785" y="4284802"/>
            <a:ext cx="23438" cy="20509"/>
          </a:xfrm>
          <a:custGeom>
            <a:avLst/>
            <a:gdLst>
              <a:gd name="T0" fmla="*/ 60 w 69"/>
              <a:gd name="T1" fmla="*/ 8 h 61"/>
              <a:gd name="T2" fmla="*/ 60 w 69"/>
              <a:gd name="T3" fmla="*/ 8 h 61"/>
              <a:gd name="T4" fmla="*/ 60 w 69"/>
              <a:gd name="T5" fmla="*/ 53 h 61"/>
              <a:gd name="T6" fmla="*/ 15 w 69"/>
              <a:gd name="T7" fmla="*/ 53 h 61"/>
              <a:gd name="T8" fmla="*/ 15 w 69"/>
              <a:gd name="T9" fmla="*/ 8 h 61"/>
              <a:gd name="T10" fmla="*/ 60 w 69"/>
              <a:gd name="T11" fmla="*/ 8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" h="61">
                <a:moveTo>
                  <a:pt x="60" y="8"/>
                </a:moveTo>
                <a:lnTo>
                  <a:pt x="60" y="8"/>
                </a:lnTo>
                <a:cubicBezTo>
                  <a:pt x="68" y="23"/>
                  <a:pt x="68" y="38"/>
                  <a:pt x="60" y="53"/>
                </a:cubicBezTo>
                <a:cubicBezTo>
                  <a:pt x="45" y="60"/>
                  <a:pt x="30" y="60"/>
                  <a:pt x="15" y="53"/>
                </a:cubicBezTo>
                <a:cubicBezTo>
                  <a:pt x="0" y="38"/>
                  <a:pt x="0" y="23"/>
                  <a:pt x="15" y="8"/>
                </a:cubicBezTo>
                <a:cubicBezTo>
                  <a:pt x="30" y="0"/>
                  <a:pt x="45" y="0"/>
                  <a:pt x="60" y="8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5" name="Freeform 185"/>
          <p:cNvSpPr>
            <a:spLocks noChangeArrowheads="1"/>
          </p:cNvSpPr>
          <p:nvPr/>
        </p:nvSpPr>
        <p:spPr bwMode="auto">
          <a:xfrm>
            <a:off x="9750390" y="4205697"/>
            <a:ext cx="310561" cy="149421"/>
          </a:xfrm>
          <a:custGeom>
            <a:avLst/>
            <a:gdLst>
              <a:gd name="T0" fmla="*/ 0 w 934"/>
              <a:gd name="T1" fmla="*/ 224 h 448"/>
              <a:gd name="T2" fmla="*/ 0 w 934"/>
              <a:gd name="T3" fmla="*/ 224 h 448"/>
              <a:gd name="T4" fmla="*/ 463 w 934"/>
              <a:gd name="T5" fmla="*/ 447 h 448"/>
              <a:gd name="T6" fmla="*/ 933 w 934"/>
              <a:gd name="T7" fmla="*/ 224 h 448"/>
              <a:gd name="T8" fmla="*/ 463 w 934"/>
              <a:gd name="T9" fmla="*/ 0 h 448"/>
              <a:gd name="T10" fmla="*/ 0 w 934"/>
              <a:gd name="T11" fmla="*/ 224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448">
                <a:moveTo>
                  <a:pt x="0" y="224"/>
                </a:moveTo>
                <a:lnTo>
                  <a:pt x="0" y="224"/>
                </a:lnTo>
                <a:cubicBezTo>
                  <a:pt x="0" y="224"/>
                  <a:pt x="164" y="447"/>
                  <a:pt x="463" y="447"/>
                </a:cubicBezTo>
                <a:cubicBezTo>
                  <a:pt x="769" y="447"/>
                  <a:pt x="933" y="224"/>
                  <a:pt x="933" y="224"/>
                </a:cubicBezTo>
                <a:cubicBezTo>
                  <a:pt x="933" y="224"/>
                  <a:pt x="769" y="0"/>
                  <a:pt x="463" y="0"/>
                </a:cubicBezTo>
                <a:cubicBezTo>
                  <a:pt x="164" y="0"/>
                  <a:pt x="0" y="224"/>
                  <a:pt x="0" y="22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6" name="Freeform 186"/>
          <p:cNvSpPr>
            <a:spLocks noChangeArrowheads="1"/>
          </p:cNvSpPr>
          <p:nvPr/>
        </p:nvSpPr>
        <p:spPr bwMode="auto">
          <a:xfrm>
            <a:off x="9869047" y="4245250"/>
            <a:ext cx="70316" cy="70316"/>
          </a:xfrm>
          <a:custGeom>
            <a:avLst/>
            <a:gdLst>
              <a:gd name="T0" fmla="*/ 209 w 210"/>
              <a:gd name="T1" fmla="*/ 105 h 210"/>
              <a:gd name="T2" fmla="*/ 209 w 210"/>
              <a:gd name="T3" fmla="*/ 105 h 210"/>
              <a:gd name="T4" fmla="*/ 104 w 210"/>
              <a:gd name="T5" fmla="*/ 0 h 210"/>
              <a:gd name="T6" fmla="*/ 0 w 210"/>
              <a:gd name="T7" fmla="*/ 105 h 210"/>
              <a:gd name="T8" fmla="*/ 104 w 210"/>
              <a:gd name="T9" fmla="*/ 209 h 210"/>
              <a:gd name="T10" fmla="*/ 209 w 210"/>
              <a:gd name="T11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10">
                <a:moveTo>
                  <a:pt x="209" y="105"/>
                </a:moveTo>
                <a:lnTo>
                  <a:pt x="209" y="105"/>
                </a:lnTo>
                <a:cubicBezTo>
                  <a:pt x="209" y="45"/>
                  <a:pt x="164" y="0"/>
                  <a:pt x="104" y="0"/>
                </a:cubicBezTo>
                <a:cubicBezTo>
                  <a:pt x="52" y="0"/>
                  <a:pt x="0" y="45"/>
                  <a:pt x="0" y="105"/>
                </a:cubicBezTo>
                <a:cubicBezTo>
                  <a:pt x="0" y="164"/>
                  <a:pt x="52" y="209"/>
                  <a:pt x="104" y="209"/>
                </a:cubicBezTo>
                <a:cubicBezTo>
                  <a:pt x="164" y="209"/>
                  <a:pt x="209" y="164"/>
                  <a:pt x="209" y="105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7" name="Freeform 187"/>
          <p:cNvSpPr>
            <a:spLocks noChangeArrowheads="1"/>
          </p:cNvSpPr>
          <p:nvPr/>
        </p:nvSpPr>
        <p:spPr bwMode="auto">
          <a:xfrm>
            <a:off x="10387625" y="4205697"/>
            <a:ext cx="310561" cy="149421"/>
          </a:xfrm>
          <a:custGeom>
            <a:avLst/>
            <a:gdLst>
              <a:gd name="T0" fmla="*/ 0 w 934"/>
              <a:gd name="T1" fmla="*/ 224 h 448"/>
              <a:gd name="T2" fmla="*/ 0 w 934"/>
              <a:gd name="T3" fmla="*/ 224 h 448"/>
              <a:gd name="T4" fmla="*/ 470 w 934"/>
              <a:gd name="T5" fmla="*/ 447 h 448"/>
              <a:gd name="T6" fmla="*/ 933 w 934"/>
              <a:gd name="T7" fmla="*/ 224 h 448"/>
              <a:gd name="T8" fmla="*/ 470 w 934"/>
              <a:gd name="T9" fmla="*/ 0 h 448"/>
              <a:gd name="T10" fmla="*/ 0 w 934"/>
              <a:gd name="T11" fmla="*/ 224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4" h="448">
                <a:moveTo>
                  <a:pt x="0" y="224"/>
                </a:moveTo>
                <a:lnTo>
                  <a:pt x="0" y="224"/>
                </a:lnTo>
                <a:cubicBezTo>
                  <a:pt x="0" y="224"/>
                  <a:pt x="171" y="447"/>
                  <a:pt x="470" y="447"/>
                </a:cubicBezTo>
                <a:cubicBezTo>
                  <a:pt x="769" y="447"/>
                  <a:pt x="933" y="224"/>
                  <a:pt x="933" y="224"/>
                </a:cubicBezTo>
                <a:cubicBezTo>
                  <a:pt x="933" y="224"/>
                  <a:pt x="769" y="0"/>
                  <a:pt x="470" y="0"/>
                </a:cubicBezTo>
                <a:cubicBezTo>
                  <a:pt x="171" y="0"/>
                  <a:pt x="0" y="224"/>
                  <a:pt x="0" y="22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8" name="Freeform 188"/>
          <p:cNvSpPr>
            <a:spLocks noChangeArrowheads="1"/>
          </p:cNvSpPr>
          <p:nvPr/>
        </p:nvSpPr>
        <p:spPr bwMode="auto">
          <a:xfrm>
            <a:off x="10509213" y="4245250"/>
            <a:ext cx="70316" cy="70316"/>
          </a:xfrm>
          <a:custGeom>
            <a:avLst/>
            <a:gdLst>
              <a:gd name="T0" fmla="*/ 209 w 210"/>
              <a:gd name="T1" fmla="*/ 105 h 210"/>
              <a:gd name="T2" fmla="*/ 209 w 210"/>
              <a:gd name="T3" fmla="*/ 105 h 210"/>
              <a:gd name="T4" fmla="*/ 105 w 210"/>
              <a:gd name="T5" fmla="*/ 0 h 210"/>
              <a:gd name="T6" fmla="*/ 0 w 210"/>
              <a:gd name="T7" fmla="*/ 105 h 210"/>
              <a:gd name="T8" fmla="*/ 105 w 210"/>
              <a:gd name="T9" fmla="*/ 209 h 210"/>
              <a:gd name="T10" fmla="*/ 209 w 210"/>
              <a:gd name="T11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10">
                <a:moveTo>
                  <a:pt x="209" y="105"/>
                </a:moveTo>
                <a:lnTo>
                  <a:pt x="209" y="105"/>
                </a:lnTo>
                <a:cubicBezTo>
                  <a:pt x="209" y="45"/>
                  <a:pt x="165" y="0"/>
                  <a:pt x="105" y="0"/>
                </a:cubicBezTo>
                <a:cubicBezTo>
                  <a:pt x="45" y="0"/>
                  <a:pt x="0" y="45"/>
                  <a:pt x="0" y="105"/>
                </a:cubicBezTo>
                <a:cubicBezTo>
                  <a:pt x="0" y="164"/>
                  <a:pt x="45" y="209"/>
                  <a:pt x="105" y="209"/>
                </a:cubicBezTo>
                <a:cubicBezTo>
                  <a:pt x="165" y="209"/>
                  <a:pt x="209" y="164"/>
                  <a:pt x="209" y="105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309" name="Line 189"/>
          <p:cNvSpPr>
            <a:spLocks noChangeShapeType="1"/>
          </p:cNvSpPr>
          <p:nvPr/>
        </p:nvSpPr>
        <p:spPr bwMode="auto">
          <a:xfrm flipV="1">
            <a:off x="10430108" y="4164679"/>
            <a:ext cx="228526" cy="231456"/>
          </a:xfrm>
          <a:prstGeom prst="line">
            <a:avLst/>
          </a:pr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900" dirty="0">
              <a:latin typeface="Montserrat Light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040761" y="4112843"/>
            <a:ext cx="271009" cy="307631"/>
            <a:chOff x="14470031" y="13420684"/>
            <a:chExt cx="542018" cy="615262"/>
          </a:xfrm>
        </p:grpSpPr>
        <p:sp>
          <p:nvSpPr>
            <p:cNvPr id="5315" name="Freeform 195"/>
            <p:cNvSpPr>
              <a:spLocks noChangeArrowheads="1"/>
            </p:cNvSpPr>
            <p:nvPr/>
          </p:nvSpPr>
          <p:spPr bwMode="auto">
            <a:xfrm>
              <a:off x="14470031" y="13420684"/>
              <a:ext cx="542018" cy="398456"/>
            </a:xfrm>
            <a:custGeom>
              <a:avLst/>
              <a:gdLst>
                <a:gd name="T0" fmla="*/ 0 w 815"/>
                <a:gd name="T1" fmla="*/ 597 h 598"/>
                <a:gd name="T2" fmla="*/ 97 w 815"/>
                <a:gd name="T3" fmla="*/ 0 h 598"/>
                <a:gd name="T4" fmla="*/ 724 w 815"/>
                <a:gd name="T5" fmla="*/ 0 h 598"/>
                <a:gd name="T6" fmla="*/ 814 w 815"/>
                <a:gd name="T7" fmla="*/ 597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5" h="598">
                  <a:moveTo>
                    <a:pt x="0" y="597"/>
                  </a:moveTo>
                  <a:lnTo>
                    <a:pt x="97" y="0"/>
                  </a:lnTo>
                  <a:lnTo>
                    <a:pt x="724" y="0"/>
                  </a:lnTo>
                  <a:lnTo>
                    <a:pt x="814" y="597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16" name="Freeform 196"/>
            <p:cNvSpPr>
              <a:spLocks noChangeArrowheads="1"/>
            </p:cNvSpPr>
            <p:nvPr/>
          </p:nvSpPr>
          <p:spPr bwMode="auto">
            <a:xfrm>
              <a:off x="14470031" y="13816211"/>
              <a:ext cx="542018" cy="219735"/>
            </a:xfrm>
            <a:custGeom>
              <a:avLst/>
              <a:gdLst>
                <a:gd name="T0" fmla="*/ 814 w 815"/>
                <a:gd name="T1" fmla="*/ 0 h 330"/>
                <a:gd name="T2" fmla="*/ 814 w 815"/>
                <a:gd name="T3" fmla="*/ 329 h 330"/>
                <a:gd name="T4" fmla="*/ 0 w 815"/>
                <a:gd name="T5" fmla="*/ 329 h 330"/>
                <a:gd name="T6" fmla="*/ 0 w 815"/>
                <a:gd name="T7" fmla="*/ 0 h 330"/>
                <a:gd name="T8" fmla="*/ 814 w 815"/>
                <a:gd name="T9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5" h="330">
                  <a:moveTo>
                    <a:pt x="814" y="0"/>
                  </a:moveTo>
                  <a:lnTo>
                    <a:pt x="814" y="329"/>
                  </a:lnTo>
                  <a:lnTo>
                    <a:pt x="0" y="329"/>
                  </a:lnTo>
                  <a:lnTo>
                    <a:pt x="0" y="0"/>
                  </a:lnTo>
                  <a:lnTo>
                    <a:pt x="814" y="0"/>
                  </a:ln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beve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17" name="Freeform 197"/>
            <p:cNvSpPr>
              <a:spLocks noChangeArrowheads="1"/>
            </p:cNvSpPr>
            <p:nvPr/>
          </p:nvSpPr>
          <p:spPr bwMode="auto">
            <a:xfrm>
              <a:off x="14871417" y="13895315"/>
              <a:ext cx="61526" cy="58597"/>
            </a:xfrm>
            <a:custGeom>
              <a:avLst/>
              <a:gdLst>
                <a:gd name="T0" fmla="*/ 90 w 91"/>
                <a:gd name="T1" fmla="*/ 44 h 90"/>
                <a:gd name="T2" fmla="*/ 90 w 91"/>
                <a:gd name="T3" fmla="*/ 44 h 90"/>
                <a:gd name="T4" fmla="*/ 45 w 91"/>
                <a:gd name="T5" fmla="*/ 0 h 90"/>
                <a:gd name="T6" fmla="*/ 0 w 91"/>
                <a:gd name="T7" fmla="*/ 44 h 90"/>
                <a:gd name="T8" fmla="*/ 45 w 91"/>
                <a:gd name="T9" fmla="*/ 89 h 90"/>
                <a:gd name="T10" fmla="*/ 90 w 91"/>
                <a:gd name="T11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90">
                  <a:moveTo>
                    <a:pt x="90" y="44"/>
                  </a:moveTo>
                  <a:lnTo>
                    <a:pt x="90" y="44"/>
                  </a:lnTo>
                  <a:cubicBezTo>
                    <a:pt x="90" y="22"/>
                    <a:pt x="67" y="0"/>
                    <a:pt x="45" y="0"/>
                  </a:cubicBezTo>
                  <a:cubicBezTo>
                    <a:pt x="22" y="0"/>
                    <a:pt x="0" y="22"/>
                    <a:pt x="0" y="44"/>
                  </a:cubicBezTo>
                  <a:cubicBezTo>
                    <a:pt x="0" y="67"/>
                    <a:pt x="22" y="89"/>
                    <a:pt x="45" y="89"/>
                  </a:cubicBezTo>
                  <a:cubicBezTo>
                    <a:pt x="67" y="89"/>
                    <a:pt x="90" y="67"/>
                    <a:pt x="90" y="44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18" name="Freeform 198"/>
            <p:cNvSpPr>
              <a:spLocks noChangeArrowheads="1"/>
            </p:cNvSpPr>
            <p:nvPr/>
          </p:nvSpPr>
          <p:spPr bwMode="auto">
            <a:xfrm>
              <a:off x="14642891" y="13558388"/>
              <a:ext cx="199228" cy="120122"/>
            </a:xfrm>
            <a:custGeom>
              <a:avLst/>
              <a:gdLst>
                <a:gd name="T0" fmla="*/ 195 w 300"/>
                <a:gd name="T1" fmla="*/ 179 h 180"/>
                <a:gd name="T2" fmla="*/ 195 w 300"/>
                <a:gd name="T3" fmla="*/ 179 h 180"/>
                <a:gd name="T4" fmla="*/ 254 w 300"/>
                <a:gd name="T5" fmla="*/ 179 h 180"/>
                <a:gd name="T6" fmla="*/ 299 w 300"/>
                <a:gd name="T7" fmla="*/ 135 h 180"/>
                <a:gd name="T8" fmla="*/ 254 w 300"/>
                <a:gd name="T9" fmla="*/ 90 h 180"/>
                <a:gd name="T10" fmla="*/ 150 w 300"/>
                <a:gd name="T11" fmla="*/ 0 h 180"/>
                <a:gd name="T12" fmla="*/ 45 w 300"/>
                <a:gd name="T13" fmla="*/ 90 h 180"/>
                <a:gd name="T14" fmla="*/ 45 w 300"/>
                <a:gd name="T15" fmla="*/ 90 h 180"/>
                <a:gd name="T16" fmla="*/ 0 w 300"/>
                <a:gd name="T17" fmla="*/ 135 h 180"/>
                <a:gd name="T18" fmla="*/ 45 w 300"/>
                <a:gd name="T19" fmla="*/ 179 h 180"/>
                <a:gd name="T20" fmla="*/ 202 w 300"/>
                <a:gd name="T21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0" h="180">
                  <a:moveTo>
                    <a:pt x="195" y="179"/>
                  </a:moveTo>
                  <a:lnTo>
                    <a:pt x="195" y="179"/>
                  </a:lnTo>
                  <a:cubicBezTo>
                    <a:pt x="254" y="179"/>
                    <a:pt x="254" y="179"/>
                    <a:pt x="254" y="179"/>
                  </a:cubicBezTo>
                  <a:cubicBezTo>
                    <a:pt x="284" y="179"/>
                    <a:pt x="299" y="164"/>
                    <a:pt x="299" y="135"/>
                  </a:cubicBezTo>
                  <a:cubicBezTo>
                    <a:pt x="299" y="120"/>
                    <a:pt x="284" y="90"/>
                    <a:pt x="254" y="90"/>
                  </a:cubicBezTo>
                  <a:cubicBezTo>
                    <a:pt x="254" y="37"/>
                    <a:pt x="202" y="0"/>
                    <a:pt x="150" y="0"/>
                  </a:cubicBezTo>
                  <a:cubicBezTo>
                    <a:pt x="97" y="0"/>
                    <a:pt x="53" y="45"/>
                    <a:pt x="45" y="90"/>
                  </a:cubicBezTo>
                  <a:lnTo>
                    <a:pt x="45" y="90"/>
                  </a:lnTo>
                  <a:cubicBezTo>
                    <a:pt x="15" y="90"/>
                    <a:pt x="0" y="120"/>
                    <a:pt x="0" y="135"/>
                  </a:cubicBezTo>
                  <a:cubicBezTo>
                    <a:pt x="0" y="164"/>
                    <a:pt x="15" y="179"/>
                    <a:pt x="45" y="179"/>
                  </a:cubicBezTo>
                  <a:cubicBezTo>
                    <a:pt x="202" y="179"/>
                    <a:pt x="202" y="179"/>
                    <a:pt x="202" y="17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81163" y="4151144"/>
            <a:ext cx="260754" cy="317886"/>
            <a:chOff x="15759151" y="8302288"/>
            <a:chExt cx="521508" cy="635771"/>
          </a:xfrm>
        </p:grpSpPr>
        <p:sp>
          <p:nvSpPr>
            <p:cNvPr id="5337" name="Line 217"/>
            <p:cNvSpPr>
              <a:spLocks noChangeShapeType="1"/>
            </p:cNvSpPr>
            <p:nvPr/>
          </p:nvSpPr>
          <p:spPr bwMode="auto">
            <a:xfrm>
              <a:off x="15817747" y="8489798"/>
              <a:ext cx="2931" cy="445332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38" name="Line 218"/>
            <p:cNvSpPr>
              <a:spLocks noChangeShapeType="1"/>
            </p:cNvSpPr>
            <p:nvPr/>
          </p:nvSpPr>
          <p:spPr bwMode="auto">
            <a:xfrm>
              <a:off x="16219134" y="8302290"/>
              <a:ext cx="2929" cy="445332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39" name="Line 219"/>
            <p:cNvSpPr>
              <a:spLocks noChangeShapeType="1"/>
            </p:cNvSpPr>
            <p:nvPr/>
          </p:nvSpPr>
          <p:spPr bwMode="auto">
            <a:xfrm>
              <a:off x="16016975" y="8680235"/>
              <a:ext cx="2931" cy="257824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0" name="Line 220"/>
            <p:cNvSpPr>
              <a:spLocks noChangeShapeType="1"/>
            </p:cNvSpPr>
            <p:nvPr/>
          </p:nvSpPr>
          <p:spPr bwMode="auto">
            <a:xfrm>
              <a:off x="16016975" y="8302290"/>
              <a:ext cx="2931" cy="257824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1" name="Freeform 221"/>
            <p:cNvSpPr>
              <a:spLocks noChangeArrowheads="1"/>
            </p:cNvSpPr>
            <p:nvPr/>
          </p:nvSpPr>
          <p:spPr bwMode="auto">
            <a:xfrm>
              <a:off x="15759151" y="8372607"/>
              <a:ext cx="120124" cy="120122"/>
            </a:xfrm>
            <a:custGeom>
              <a:avLst/>
              <a:gdLst>
                <a:gd name="T0" fmla="*/ 179 w 180"/>
                <a:gd name="T1" fmla="*/ 90 h 180"/>
                <a:gd name="T2" fmla="*/ 179 w 180"/>
                <a:gd name="T3" fmla="*/ 90 h 180"/>
                <a:gd name="T4" fmla="*/ 89 w 180"/>
                <a:gd name="T5" fmla="*/ 179 h 180"/>
                <a:gd name="T6" fmla="*/ 0 w 180"/>
                <a:gd name="T7" fmla="*/ 90 h 180"/>
                <a:gd name="T8" fmla="*/ 89 w 180"/>
                <a:gd name="T9" fmla="*/ 0 h 180"/>
                <a:gd name="T10" fmla="*/ 179 w 180"/>
                <a:gd name="T11" fmla="*/ 9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80">
                  <a:moveTo>
                    <a:pt x="179" y="90"/>
                  </a:moveTo>
                  <a:lnTo>
                    <a:pt x="179" y="90"/>
                  </a:lnTo>
                  <a:cubicBezTo>
                    <a:pt x="179" y="134"/>
                    <a:pt x="142" y="179"/>
                    <a:pt x="89" y="179"/>
                  </a:cubicBezTo>
                  <a:cubicBezTo>
                    <a:pt x="37" y="179"/>
                    <a:pt x="0" y="134"/>
                    <a:pt x="0" y="90"/>
                  </a:cubicBezTo>
                  <a:cubicBezTo>
                    <a:pt x="0" y="37"/>
                    <a:pt x="37" y="0"/>
                    <a:pt x="89" y="0"/>
                  </a:cubicBezTo>
                  <a:cubicBezTo>
                    <a:pt x="142" y="0"/>
                    <a:pt x="179" y="37"/>
                    <a:pt x="179" y="90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2" name="Freeform 222"/>
            <p:cNvSpPr>
              <a:spLocks noChangeArrowheads="1"/>
            </p:cNvSpPr>
            <p:nvPr/>
          </p:nvSpPr>
          <p:spPr bwMode="auto">
            <a:xfrm>
              <a:off x="16154677" y="8747622"/>
              <a:ext cx="125982" cy="120122"/>
            </a:xfrm>
            <a:custGeom>
              <a:avLst/>
              <a:gdLst>
                <a:gd name="T0" fmla="*/ 187 w 188"/>
                <a:gd name="T1" fmla="*/ 89 h 180"/>
                <a:gd name="T2" fmla="*/ 187 w 188"/>
                <a:gd name="T3" fmla="*/ 89 h 180"/>
                <a:gd name="T4" fmla="*/ 97 w 188"/>
                <a:gd name="T5" fmla="*/ 179 h 180"/>
                <a:gd name="T6" fmla="*/ 0 w 188"/>
                <a:gd name="T7" fmla="*/ 89 h 180"/>
                <a:gd name="T8" fmla="*/ 97 w 188"/>
                <a:gd name="T9" fmla="*/ 0 h 180"/>
                <a:gd name="T10" fmla="*/ 187 w 188"/>
                <a:gd name="T11" fmla="*/ 8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80">
                  <a:moveTo>
                    <a:pt x="187" y="89"/>
                  </a:moveTo>
                  <a:lnTo>
                    <a:pt x="187" y="89"/>
                  </a:lnTo>
                  <a:cubicBezTo>
                    <a:pt x="187" y="141"/>
                    <a:pt x="142" y="179"/>
                    <a:pt x="97" y="179"/>
                  </a:cubicBezTo>
                  <a:cubicBezTo>
                    <a:pt x="45" y="179"/>
                    <a:pt x="0" y="141"/>
                    <a:pt x="0" y="89"/>
                  </a:cubicBezTo>
                  <a:cubicBezTo>
                    <a:pt x="0" y="37"/>
                    <a:pt x="45" y="0"/>
                    <a:pt x="97" y="0"/>
                  </a:cubicBezTo>
                  <a:cubicBezTo>
                    <a:pt x="142" y="0"/>
                    <a:pt x="187" y="37"/>
                    <a:pt x="187" y="8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3" name="Freeform 223"/>
            <p:cNvSpPr>
              <a:spLocks noChangeArrowheads="1"/>
            </p:cNvSpPr>
            <p:nvPr/>
          </p:nvSpPr>
          <p:spPr bwMode="auto">
            <a:xfrm>
              <a:off x="15955451" y="8560114"/>
              <a:ext cx="120122" cy="120122"/>
            </a:xfrm>
            <a:custGeom>
              <a:avLst/>
              <a:gdLst>
                <a:gd name="T0" fmla="*/ 180 w 181"/>
                <a:gd name="T1" fmla="*/ 89 h 180"/>
                <a:gd name="T2" fmla="*/ 180 w 181"/>
                <a:gd name="T3" fmla="*/ 89 h 180"/>
                <a:gd name="T4" fmla="*/ 90 w 181"/>
                <a:gd name="T5" fmla="*/ 179 h 180"/>
                <a:gd name="T6" fmla="*/ 0 w 181"/>
                <a:gd name="T7" fmla="*/ 89 h 180"/>
                <a:gd name="T8" fmla="*/ 90 w 181"/>
                <a:gd name="T9" fmla="*/ 0 h 180"/>
                <a:gd name="T10" fmla="*/ 180 w 181"/>
                <a:gd name="T11" fmla="*/ 8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80">
                  <a:moveTo>
                    <a:pt x="180" y="89"/>
                  </a:moveTo>
                  <a:lnTo>
                    <a:pt x="180" y="89"/>
                  </a:lnTo>
                  <a:cubicBezTo>
                    <a:pt x="180" y="142"/>
                    <a:pt x="142" y="179"/>
                    <a:pt x="90" y="179"/>
                  </a:cubicBezTo>
                  <a:cubicBezTo>
                    <a:pt x="45" y="179"/>
                    <a:pt x="0" y="142"/>
                    <a:pt x="0" y="89"/>
                  </a:cubicBezTo>
                  <a:cubicBezTo>
                    <a:pt x="0" y="37"/>
                    <a:pt x="45" y="0"/>
                    <a:pt x="90" y="0"/>
                  </a:cubicBezTo>
                  <a:cubicBezTo>
                    <a:pt x="142" y="0"/>
                    <a:pt x="180" y="37"/>
                    <a:pt x="180" y="89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4" name="Line 224"/>
            <p:cNvSpPr>
              <a:spLocks noChangeShapeType="1"/>
            </p:cNvSpPr>
            <p:nvPr/>
          </p:nvSpPr>
          <p:spPr bwMode="auto">
            <a:xfrm>
              <a:off x="15817747" y="8302288"/>
              <a:ext cx="2931" cy="70317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345" name="Line 225"/>
            <p:cNvSpPr>
              <a:spLocks noChangeShapeType="1"/>
            </p:cNvSpPr>
            <p:nvPr/>
          </p:nvSpPr>
          <p:spPr bwMode="auto">
            <a:xfrm>
              <a:off x="16219134" y="8867742"/>
              <a:ext cx="2929" cy="70317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grpSp>
        <p:nvGrpSpPr>
          <p:cNvPr id="5806" name="Group 5805"/>
          <p:cNvGrpSpPr/>
          <p:nvPr/>
        </p:nvGrpSpPr>
        <p:grpSpPr>
          <a:xfrm>
            <a:off x="7210235" y="4151145"/>
            <a:ext cx="322281" cy="316421"/>
            <a:chOff x="14417294" y="8302290"/>
            <a:chExt cx="644561" cy="632842"/>
          </a:xfrm>
        </p:grpSpPr>
        <p:sp>
          <p:nvSpPr>
            <p:cNvPr id="5792" name="Line 672"/>
            <p:cNvSpPr>
              <a:spLocks noChangeShapeType="1"/>
            </p:cNvSpPr>
            <p:nvPr/>
          </p:nvSpPr>
          <p:spPr bwMode="auto">
            <a:xfrm>
              <a:off x="14742506" y="8776922"/>
              <a:ext cx="2929" cy="15821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3" name="Line 673"/>
            <p:cNvSpPr>
              <a:spLocks noChangeShapeType="1"/>
            </p:cNvSpPr>
            <p:nvPr/>
          </p:nvSpPr>
          <p:spPr bwMode="auto">
            <a:xfrm>
              <a:off x="14742506" y="8302290"/>
              <a:ext cx="2929" cy="158210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4" name="Line 674"/>
            <p:cNvSpPr>
              <a:spLocks noChangeShapeType="1"/>
            </p:cNvSpPr>
            <p:nvPr/>
          </p:nvSpPr>
          <p:spPr bwMode="auto">
            <a:xfrm flipH="1">
              <a:off x="14417294" y="8618711"/>
              <a:ext cx="169930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5" name="Line 675"/>
            <p:cNvSpPr>
              <a:spLocks noChangeShapeType="1"/>
            </p:cNvSpPr>
            <p:nvPr/>
          </p:nvSpPr>
          <p:spPr bwMode="auto">
            <a:xfrm flipH="1">
              <a:off x="14897785" y="8618711"/>
              <a:ext cx="164070" cy="2929"/>
            </a:xfrm>
            <a:prstGeom prst="line">
              <a:avLst/>
            </a:pr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900" dirty="0">
                <a:latin typeface="Montserrat Light" charset="0"/>
              </a:endParaRPr>
            </a:p>
          </p:txBody>
        </p:sp>
        <p:sp>
          <p:nvSpPr>
            <p:cNvPr id="5796" name="Freeform 676"/>
            <p:cNvSpPr>
              <a:spLocks noChangeArrowheads="1"/>
            </p:cNvSpPr>
            <p:nvPr/>
          </p:nvSpPr>
          <p:spPr bwMode="auto">
            <a:xfrm>
              <a:off x="14505189" y="8381394"/>
              <a:ext cx="477561" cy="477561"/>
            </a:xfrm>
            <a:custGeom>
              <a:avLst/>
              <a:gdLst>
                <a:gd name="T0" fmla="*/ 717 w 718"/>
                <a:gd name="T1" fmla="*/ 358 h 718"/>
                <a:gd name="T2" fmla="*/ 717 w 718"/>
                <a:gd name="T3" fmla="*/ 358 h 718"/>
                <a:gd name="T4" fmla="*/ 359 w 718"/>
                <a:gd name="T5" fmla="*/ 0 h 718"/>
                <a:gd name="T6" fmla="*/ 0 w 718"/>
                <a:gd name="T7" fmla="*/ 358 h 718"/>
                <a:gd name="T8" fmla="*/ 359 w 718"/>
                <a:gd name="T9" fmla="*/ 717 h 718"/>
                <a:gd name="T10" fmla="*/ 717 w 718"/>
                <a:gd name="T11" fmla="*/ 358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8" h="718">
                  <a:moveTo>
                    <a:pt x="717" y="358"/>
                  </a:moveTo>
                  <a:lnTo>
                    <a:pt x="717" y="358"/>
                  </a:lnTo>
                  <a:cubicBezTo>
                    <a:pt x="717" y="157"/>
                    <a:pt x="553" y="0"/>
                    <a:pt x="359" y="0"/>
                  </a:cubicBezTo>
                  <a:cubicBezTo>
                    <a:pt x="157" y="0"/>
                    <a:pt x="0" y="157"/>
                    <a:pt x="0" y="358"/>
                  </a:cubicBezTo>
                  <a:cubicBezTo>
                    <a:pt x="0" y="560"/>
                    <a:pt x="157" y="717"/>
                    <a:pt x="359" y="717"/>
                  </a:cubicBezTo>
                  <a:cubicBezTo>
                    <a:pt x="553" y="717"/>
                    <a:pt x="717" y="560"/>
                    <a:pt x="717" y="358"/>
                  </a:cubicBezTo>
                </a:path>
              </a:pathLst>
            </a:custGeom>
            <a:noFill/>
            <a:ln w="34290" cap="flat">
              <a:solidFill>
                <a:schemeClr val="bg2">
                  <a:lumMod val="25000"/>
                </a:scheme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>
                <a:latin typeface="Montserrat Light" charset="0"/>
              </a:endParaRPr>
            </a:p>
          </p:txBody>
        </p:sp>
      </p:grpSp>
      <p:sp>
        <p:nvSpPr>
          <p:cNvPr id="5797" name="Freeform 677"/>
          <p:cNvSpPr>
            <a:spLocks noChangeArrowheads="1"/>
          </p:cNvSpPr>
          <p:nvPr/>
        </p:nvSpPr>
        <p:spPr bwMode="auto">
          <a:xfrm>
            <a:off x="8478847" y="4137961"/>
            <a:ext cx="339859" cy="339859"/>
          </a:xfrm>
          <a:custGeom>
            <a:avLst/>
            <a:gdLst>
              <a:gd name="T0" fmla="*/ 843 w 1024"/>
              <a:gd name="T1" fmla="*/ 187 h 1024"/>
              <a:gd name="T2" fmla="*/ 843 w 1024"/>
              <a:gd name="T3" fmla="*/ 187 h 1024"/>
              <a:gd name="T4" fmla="*/ 843 w 1024"/>
              <a:gd name="T5" fmla="*/ 844 h 1024"/>
              <a:gd name="T6" fmla="*/ 187 w 1024"/>
              <a:gd name="T7" fmla="*/ 844 h 1024"/>
              <a:gd name="T8" fmla="*/ 187 w 1024"/>
              <a:gd name="T9" fmla="*/ 187 h 1024"/>
              <a:gd name="T10" fmla="*/ 843 w 1024"/>
              <a:gd name="T11" fmla="*/ 187 h 1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4" h="1024">
                <a:moveTo>
                  <a:pt x="843" y="187"/>
                </a:moveTo>
                <a:lnTo>
                  <a:pt x="843" y="187"/>
                </a:lnTo>
                <a:cubicBezTo>
                  <a:pt x="1023" y="366"/>
                  <a:pt x="1023" y="665"/>
                  <a:pt x="843" y="844"/>
                </a:cubicBezTo>
                <a:cubicBezTo>
                  <a:pt x="664" y="1023"/>
                  <a:pt x="366" y="1023"/>
                  <a:pt x="187" y="844"/>
                </a:cubicBezTo>
                <a:cubicBezTo>
                  <a:pt x="0" y="665"/>
                  <a:pt x="0" y="366"/>
                  <a:pt x="187" y="187"/>
                </a:cubicBezTo>
                <a:cubicBezTo>
                  <a:pt x="366" y="0"/>
                  <a:pt x="664" y="0"/>
                  <a:pt x="843" y="187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98" name="Freeform 678"/>
          <p:cNvSpPr>
            <a:spLocks noChangeArrowheads="1"/>
          </p:cNvSpPr>
          <p:nvPr/>
        </p:nvSpPr>
        <p:spPr bwMode="auto">
          <a:xfrm>
            <a:off x="8522794" y="4183374"/>
            <a:ext cx="253430" cy="253429"/>
          </a:xfrm>
          <a:custGeom>
            <a:avLst/>
            <a:gdLst>
              <a:gd name="T0" fmla="*/ 627 w 763"/>
              <a:gd name="T1" fmla="*/ 134 h 762"/>
              <a:gd name="T2" fmla="*/ 627 w 763"/>
              <a:gd name="T3" fmla="*/ 134 h 762"/>
              <a:gd name="T4" fmla="*/ 627 w 763"/>
              <a:gd name="T5" fmla="*/ 627 h 762"/>
              <a:gd name="T6" fmla="*/ 135 w 763"/>
              <a:gd name="T7" fmla="*/ 627 h 762"/>
              <a:gd name="T8" fmla="*/ 135 w 763"/>
              <a:gd name="T9" fmla="*/ 134 h 762"/>
              <a:gd name="T10" fmla="*/ 627 w 763"/>
              <a:gd name="T11" fmla="*/ 134 h 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63" h="762">
                <a:moveTo>
                  <a:pt x="627" y="134"/>
                </a:moveTo>
                <a:lnTo>
                  <a:pt x="627" y="134"/>
                </a:lnTo>
                <a:cubicBezTo>
                  <a:pt x="762" y="268"/>
                  <a:pt x="762" y="492"/>
                  <a:pt x="627" y="627"/>
                </a:cubicBezTo>
                <a:cubicBezTo>
                  <a:pt x="485" y="761"/>
                  <a:pt x="269" y="761"/>
                  <a:pt x="135" y="627"/>
                </a:cubicBezTo>
                <a:cubicBezTo>
                  <a:pt x="0" y="492"/>
                  <a:pt x="0" y="268"/>
                  <a:pt x="135" y="134"/>
                </a:cubicBezTo>
                <a:cubicBezTo>
                  <a:pt x="269" y="0"/>
                  <a:pt x="485" y="0"/>
                  <a:pt x="627" y="134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799" name="Freeform 679"/>
          <p:cNvSpPr>
            <a:spLocks noChangeArrowheads="1"/>
          </p:cNvSpPr>
          <p:nvPr/>
        </p:nvSpPr>
        <p:spPr bwMode="auto">
          <a:xfrm>
            <a:off x="8568207" y="4227321"/>
            <a:ext cx="164070" cy="164070"/>
          </a:xfrm>
          <a:custGeom>
            <a:avLst/>
            <a:gdLst>
              <a:gd name="T0" fmla="*/ 403 w 493"/>
              <a:gd name="T1" fmla="*/ 90 h 494"/>
              <a:gd name="T2" fmla="*/ 403 w 493"/>
              <a:gd name="T3" fmla="*/ 90 h 494"/>
              <a:gd name="T4" fmla="*/ 403 w 493"/>
              <a:gd name="T5" fmla="*/ 403 h 494"/>
              <a:gd name="T6" fmla="*/ 82 w 493"/>
              <a:gd name="T7" fmla="*/ 403 h 494"/>
              <a:gd name="T8" fmla="*/ 82 w 493"/>
              <a:gd name="T9" fmla="*/ 90 h 494"/>
              <a:gd name="T10" fmla="*/ 403 w 493"/>
              <a:gd name="T11" fmla="*/ 9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" h="494">
                <a:moveTo>
                  <a:pt x="403" y="90"/>
                </a:moveTo>
                <a:lnTo>
                  <a:pt x="403" y="90"/>
                </a:lnTo>
                <a:cubicBezTo>
                  <a:pt x="492" y="172"/>
                  <a:pt x="492" y="313"/>
                  <a:pt x="403" y="403"/>
                </a:cubicBezTo>
                <a:cubicBezTo>
                  <a:pt x="313" y="493"/>
                  <a:pt x="171" y="493"/>
                  <a:pt x="82" y="403"/>
                </a:cubicBezTo>
                <a:cubicBezTo>
                  <a:pt x="0" y="313"/>
                  <a:pt x="0" y="172"/>
                  <a:pt x="82" y="90"/>
                </a:cubicBezTo>
                <a:cubicBezTo>
                  <a:pt x="171" y="0"/>
                  <a:pt x="313" y="0"/>
                  <a:pt x="403" y="90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  <p:sp>
        <p:nvSpPr>
          <p:cNvPr id="5800" name="Freeform 680"/>
          <p:cNvSpPr>
            <a:spLocks noChangeArrowheads="1"/>
          </p:cNvSpPr>
          <p:nvPr/>
        </p:nvSpPr>
        <p:spPr bwMode="auto">
          <a:xfrm>
            <a:off x="8610689" y="4269802"/>
            <a:ext cx="77641" cy="77641"/>
          </a:xfrm>
          <a:custGeom>
            <a:avLst/>
            <a:gdLst>
              <a:gd name="T0" fmla="*/ 194 w 232"/>
              <a:gd name="T1" fmla="*/ 45 h 232"/>
              <a:gd name="T2" fmla="*/ 194 w 232"/>
              <a:gd name="T3" fmla="*/ 45 h 232"/>
              <a:gd name="T4" fmla="*/ 194 w 232"/>
              <a:gd name="T5" fmla="*/ 194 h 232"/>
              <a:gd name="T6" fmla="*/ 44 w 232"/>
              <a:gd name="T7" fmla="*/ 194 h 232"/>
              <a:gd name="T8" fmla="*/ 44 w 232"/>
              <a:gd name="T9" fmla="*/ 45 h 232"/>
              <a:gd name="T10" fmla="*/ 194 w 232"/>
              <a:gd name="T11" fmla="*/ 45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" h="232">
                <a:moveTo>
                  <a:pt x="194" y="45"/>
                </a:moveTo>
                <a:lnTo>
                  <a:pt x="194" y="45"/>
                </a:lnTo>
                <a:cubicBezTo>
                  <a:pt x="231" y="82"/>
                  <a:pt x="231" y="149"/>
                  <a:pt x="194" y="194"/>
                </a:cubicBezTo>
                <a:cubicBezTo>
                  <a:pt x="149" y="231"/>
                  <a:pt x="82" y="231"/>
                  <a:pt x="44" y="194"/>
                </a:cubicBezTo>
                <a:cubicBezTo>
                  <a:pt x="0" y="149"/>
                  <a:pt x="0" y="82"/>
                  <a:pt x="44" y="45"/>
                </a:cubicBezTo>
                <a:cubicBezTo>
                  <a:pt x="82" y="0"/>
                  <a:pt x="149" y="0"/>
                  <a:pt x="194" y="45"/>
                </a:cubicBezTo>
              </a:path>
            </a:pathLst>
          </a:custGeom>
          <a:noFill/>
          <a:ln w="34290" cap="flat">
            <a:solidFill>
              <a:schemeClr val="bg2">
                <a:lumMod val="2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 dirty="0">
              <a:latin typeface="Montserrat Light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9346187" y="5453475"/>
            <a:ext cx="2286000" cy="71120"/>
            <a:chOff x="0" y="3474720"/>
            <a:chExt cx="10261600" cy="71120"/>
          </a:xfrm>
        </p:grpSpPr>
        <p:sp>
          <p:nvSpPr>
            <p:cNvPr id="15" name="Rectangle 14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273803" y="5744130"/>
            <a:ext cx="412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/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ligula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dolor.</a:t>
            </a:r>
            <a:endParaRPr lang="en-US" sz="1200" dirty="0"/>
          </a:p>
        </p:txBody>
      </p:sp>
      <p:sp useBgFill="1">
        <p:nvSpPr>
          <p:cNvPr id="5" name="矩形 4"/>
          <p:cNvSpPr/>
          <p:nvPr/>
        </p:nvSpPr>
        <p:spPr>
          <a:xfrm>
            <a:off x="4202859" y="4948006"/>
            <a:ext cx="5143328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1626253" y="2112367"/>
            <a:ext cx="9320134" cy="36317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</a:rPr>
              <a:t>FASHION   SHOW</a:t>
            </a:r>
            <a:endParaRPr lang="en-US" sz="11500" dirty="0">
              <a:solidFill>
                <a:schemeClr val="bg1"/>
              </a:solidFill>
            </a:endParaRPr>
          </a:p>
        </p:txBody>
      </p:sp>
      <p:sp useBgFill="1">
        <p:nvSpPr>
          <p:cNvPr id="9" name="矩形 8"/>
          <p:cNvSpPr/>
          <p:nvPr/>
        </p:nvSpPr>
        <p:spPr>
          <a:xfrm>
            <a:off x="3327636" y="3094445"/>
            <a:ext cx="5801374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矩形 30"/>
          <p:cNvSpPr/>
          <p:nvPr/>
        </p:nvSpPr>
        <p:spPr>
          <a:xfrm>
            <a:off x="3327636" y="4813715"/>
            <a:ext cx="5801374" cy="134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6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12" name="Rectangle 11"/>
          <p:cNvSpPr/>
          <p:nvPr/>
        </p:nvSpPr>
        <p:spPr>
          <a:xfrm>
            <a:off x="-8370" y="-17720"/>
            <a:ext cx="6082145" cy="6858000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hape 1142"/>
          <p:cNvSpPr/>
          <p:nvPr/>
        </p:nvSpPr>
        <p:spPr>
          <a:xfrm>
            <a:off x="5418590" y="2752200"/>
            <a:ext cx="1354820" cy="13536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grpSp>
        <p:nvGrpSpPr>
          <p:cNvPr id="15" name="Group 1149"/>
          <p:cNvGrpSpPr/>
          <p:nvPr/>
        </p:nvGrpSpPr>
        <p:grpSpPr>
          <a:xfrm>
            <a:off x="5887955" y="3194578"/>
            <a:ext cx="435670" cy="406251"/>
            <a:chOff x="0" y="0"/>
            <a:chExt cx="885688" cy="825881"/>
          </a:xfrm>
        </p:grpSpPr>
        <p:sp>
          <p:nvSpPr>
            <p:cNvPr id="16" name="Shape 1143"/>
            <p:cNvSpPr/>
            <p:nvPr/>
          </p:nvSpPr>
          <p:spPr>
            <a:xfrm>
              <a:off x="56843" y="0"/>
              <a:ext cx="237119" cy="23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21600"/>
                  </a:moveTo>
                  <a:cubicBezTo>
                    <a:pt x="13782" y="21600"/>
                    <a:pt x="16326" y="20546"/>
                    <a:pt x="18434" y="18437"/>
                  </a:cubicBezTo>
                  <a:cubicBezTo>
                    <a:pt x="20546" y="16328"/>
                    <a:pt x="21600" y="13782"/>
                    <a:pt x="21600" y="10801"/>
                  </a:cubicBezTo>
                  <a:cubicBezTo>
                    <a:pt x="21600" y="7820"/>
                    <a:pt x="20546" y="5274"/>
                    <a:pt x="18434" y="3166"/>
                  </a:cubicBezTo>
                  <a:cubicBezTo>
                    <a:pt x="16326" y="1054"/>
                    <a:pt x="13782" y="0"/>
                    <a:pt x="10799" y="0"/>
                  </a:cubicBezTo>
                  <a:cubicBezTo>
                    <a:pt x="7818" y="0"/>
                    <a:pt x="5274" y="1054"/>
                    <a:pt x="3163" y="3166"/>
                  </a:cubicBezTo>
                  <a:cubicBezTo>
                    <a:pt x="1054" y="5274"/>
                    <a:pt x="0" y="7818"/>
                    <a:pt x="0" y="10801"/>
                  </a:cubicBezTo>
                  <a:cubicBezTo>
                    <a:pt x="0" y="13782"/>
                    <a:pt x="1054" y="16328"/>
                    <a:pt x="3163" y="18437"/>
                  </a:cubicBezTo>
                  <a:cubicBezTo>
                    <a:pt x="5274" y="20546"/>
                    <a:pt x="7818" y="21600"/>
                    <a:pt x="10799" y="21600"/>
                  </a:cubicBezTo>
                  <a:cubicBezTo>
                    <a:pt x="10799" y="21600"/>
                    <a:pt x="10799" y="21600"/>
                    <a:pt x="10799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7" name="Shape 1144"/>
            <p:cNvSpPr/>
            <p:nvPr/>
          </p:nvSpPr>
          <p:spPr>
            <a:xfrm>
              <a:off x="262903" y="113687"/>
              <a:ext cx="355664" cy="3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4" y="18436"/>
                  </a:moveTo>
                  <a:cubicBezTo>
                    <a:pt x="5273" y="20546"/>
                    <a:pt x="7818" y="21600"/>
                    <a:pt x="10800" y="21600"/>
                  </a:cubicBezTo>
                  <a:cubicBezTo>
                    <a:pt x="13782" y="21600"/>
                    <a:pt x="16327" y="20546"/>
                    <a:pt x="18436" y="18436"/>
                  </a:cubicBezTo>
                  <a:cubicBezTo>
                    <a:pt x="20546" y="16327"/>
                    <a:pt x="21600" y="13782"/>
                    <a:pt x="21600" y="10800"/>
                  </a:cubicBezTo>
                  <a:cubicBezTo>
                    <a:pt x="21600" y="7818"/>
                    <a:pt x="20546" y="5273"/>
                    <a:pt x="18436" y="3164"/>
                  </a:cubicBezTo>
                  <a:cubicBezTo>
                    <a:pt x="16327" y="1054"/>
                    <a:pt x="13782" y="0"/>
                    <a:pt x="10800" y="0"/>
                  </a:cubicBezTo>
                  <a:cubicBezTo>
                    <a:pt x="7818" y="0"/>
                    <a:pt x="5273" y="1055"/>
                    <a:pt x="3164" y="3164"/>
                  </a:cubicBezTo>
                  <a:cubicBezTo>
                    <a:pt x="1055" y="5273"/>
                    <a:pt x="0" y="7818"/>
                    <a:pt x="0" y="10800"/>
                  </a:cubicBezTo>
                  <a:cubicBezTo>
                    <a:pt x="0" y="13782"/>
                    <a:pt x="1055" y="16327"/>
                    <a:pt x="3164" y="18436"/>
                  </a:cubicBezTo>
                  <a:cubicBezTo>
                    <a:pt x="3164" y="18436"/>
                    <a:pt x="3164" y="18436"/>
                    <a:pt x="3164" y="1843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19" name="Shape 1145"/>
            <p:cNvSpPr/>
            <p:nvPr/>
          </p:nvSpPr>
          <p:spPr>
            <a:xfrm>
              <a:off x="589755" y="0"/>
              <a:ext cx="237119" cy="23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21600"/>
                  </a:moveTo>
                  <a:cubicBezTo>
                    <a:pt x="13780" y="21600"/>
                    <a:pt x="16326" y="20546"/>
                    <a:pt x="18434" y="18437"/>
                  </a:cubicBezTo>
                  <a:cubicBezTo>
                    <a:pt x="20546" y="16328"/>
                    <a:pt x="21600" y="13782"/>
                    <a:pt x="21600" y="10801"/>
                  </a:cubicBezTo>
                  <a:cubicBezTo>
                    <a:pt x="21600" y="7820"/>
                    <a:pt x="20546" y="5274"/>
                    <a:pt x="18434" y="3166"/>
                  </a:cubicBezTo>
                  <a:cubicBezTo>
                    <a:pt x="16326" y="1054"/>
                    <a:pt x="13780" y="0"/>
                    <a:pt x="10799" y="0"/>
                  </a:cubicBezTo>
                  <a:cubicBezTo>
                    <a:pt x="7818" y="0"/>
                    <a:pt x="5272" y="1054"/>
                    <a:pt x="3163" y="3166"/>
                  </a:cubicBezTo>
                  <a:cubicBezTo>
                    <a:pt x="1054" y="5274"/>
                    <a:pt x="0" y="7818"/>
                    <a:pt x="0" y="10801"/>
                  </a:cubicBezTo>
                  <a:cubicBezTo>
                    <a:pt x="0" y="13782"/>
                    <a:pt x="1054" y="16328"/>
                    <a:pt x="3163" y="18437"/>
                  </a:cubicBezTo>
                  <a:cubicBezTo>
                    <a:pt x="5272" y="20546"/>
                    <a:pt x="7818" y="21600"/>
                    <a:pt x="10799" y="21600"/>
                  </a:cubicBezTo>
                  <a:cubicBezTo>
                    <a:pt x="10799" y="21600"/>
                    <a:pt x="10799" y="21600"/>
                    <a:pt x="10799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0" name="Shape 1146"/>
            <p:cNvSpPr/>
            <p:nvPr/>
          </p:nvSpPr>
          <p:spPr>
            <a:xfrm>
              <a:off x="611072" y="234481"/>
              <a:ext cx="274616" cy="237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extrusionOk="0">
                  <a:moveTo>
                    <a:pt x="17081" y="0"/>
                  </a:moveTo>
                  <a:cubicBezTo>
                    <a:pt x="16937" y="0"/>
                    <a:pt x="16409" y="296"/>
                    <a:pt x="15499" y="887"/>
                  </a:cubicBezTo>
                  <a:cubicBezTo>
                    <a:pt x="14588" y="1479"/>
                    <a:pt x="13403" y="2076"/>
                    <a:pt x="11947" y="2680"/>
                  </a:cubicBezTo>
                  <a:cubicBezTo>
                    <a:pt x="10491" y="3284"/>
                    <a:pt x="9046" y="3587"/>
                    <a:pt x="7612" y="3587"/>
                  </a:cubicBezTo>
                  <a:cubicBezTo>
                    <a:pt x="5986" y="3587"/>
                    <a:pt x="4372" y="3264"/>
                    <a:pt x="2768" y="2617"/>
                  </a:cubicBezTo>
                  <a:cubicBezTo>
                    <a:pt x="2890" y="3656"/>
                    <a:pt x="2951" y="4586"/>
                    <a:pt x="2951" y="5400"/>
                  </a:cubicBezTo>
                  <a:cubicBezTo>
                    <a:pt x="2951" y="9308"/>
                    <a:pt x="1967" y="12908"/>
                    <a:pt x="0" y="16200"/>
                  </a:cubicBezTo>
                  <a:cubicBezTo>
                    <a:pt x="3934" y="16339"/>
                    <a:pt x="7151" y="18138"/>
                    <a:pt x="9653" y="21600"/>
                  </a:cubicBezTo>
                  <a:lnTo>
                    <a:pt x="14534" y="21600"/>
                  </a:lnTo>
                  <a:cubicBezTo>
                    <a:pt x="16525" y="21600"/>
                    <a:pt x="18199" y="21028"/>
                    <a:pt x="19559" y="19890"/>
                  </a:cubicBezTo>
                  <a:cubicBezTo>
                    <a:pt x="20919" y="18751"/>
                    <a:pt x="21598" y="17085"/>
                    <a:pt x="21598" y="14890"/>
                  </a:cubicBezTo>
                  <a:cubicBezTo>
                    <a:pt x="21600" y="4965"/>
                    <a:pt x="20094" y="0"/>
                    <a:pt x="17081" y="0"/>
                  </a:cubicBezTo>
                  <a:cubicBezTo>
                    <a:pt x="17081" y="0"/>
                    <a:pt x="17081" y="0"/>
                    <a:pt x="1708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1" name="Shape 1147"/>
            <p:cNvSpPr/>
            <p:nvPr/>
          </p:nvSpPr>
          <p:spPr>
            <a:xfrm>
              <a:off x="120793" y="440540"/>
              <a:ext cx="652068" cy="38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32" y="9360"/>
                  </a:moveTo>
                  <a:cubicBezTo>
                    <a:pt x="21225" y="8347"/>
                    <a:pt x="21089" y="7408"/>
                    <a:pt x="20925" y="6543"/>
                  </a:cubicBezTo>
                  <a:cubicBezTo>
                    <a:pt x="20761" y="5678"/>
                    <a:pt x="20542" y="4834"/>
                    <a:pt x="20266" y="4011"/>
                  </a:cubicBezTo>
                  <a:cubicBezTo>
                    <a:pt x="19989" y="3190"/>
                    <a:pt x="19673" y="2489"/>
                    <a:pt x="19314" y="1909"/>
                  </a:cubicBezTo>
                  <a:cubicBezTo>
                    <a:pt x="18957" y="1329"/>
                    <a:pt x="18519" y="867"/>
                    <a:pt x="18002" y="520"/>
                  </a:cubicBezTo>
                  <a:cubicBezTo>
                    <a:pt x="17487" y="175"/>
                    <a:pt x="16916" y="0"/>
                    <a:pt x="16292" y="0"/>
                  </a:cubicBezTo>
                  <a:cubicBezTo>
                    <a:pt x="16190" y="0"/>
                    <a:pt x="15970" y="187"/>
                    <a:pt x="15632" y="559"/>
                  </a:cubicBezTo>
                  <a:cubicBezTo>
                    <a:pt x="15295" y="931"/>
                    <a:pt x="14922" y="1348"/>
                    <a:pt x="14512" y="1805"/>
                  </a:cubicBezTo>
                  <a:cubicBezTo>
                    <a:pt x="14103" y="2264"/>
                    <a:pt x="13557" y="2680"/>
                    <a:pt x="12871" y="3051"/>
                  </a:cubicBezTo>
                  <a:cubicBezTo>
                    <a:pt x="12185" y="3423"/>
                    <a:pt x="11496" y="3610"/>
                    <a:pt x="10800" y="3610"/>
                  </a:cubicBezTo>
                  <a:cubicBezTo>
                    <a:pt x="10104" y="3610"/>
                    <a:pt x="9414" y="3423"/>
                    <a:pt x="8729" y="3051"/>
                  </a:cubicBezTo>
                  <a:cubicBezTo>
                    <a:pt x="8043" y="2680"/>
                    <a:pt x="7496" y="2264"/>
                    <a:pt x="7087" y="1805"/>
                  </a:cubicBezTo>
                  <a:cubicBezTo>
                    <a:pt x="6678" y="1348"/>
                    <a:pt x="6304" y="931"/>
                    <a:pt x="5967" y="559"/>
                  </a:cubicBezTo>
                  <a:cubicBezTo>
                    <a:pt x="5630" y="187"/>
                    <a:pt x="5410" y="0"/>
                    <a:pt x="5308" y="0"/>
                  </a:cubicBezTo>
                  <a:cubicBezTo>
                    <a:pt x="4684" y="0"/>
                    <a:pt x="4113" y="175"/>
                    <a:pt x="3597" y="520"/>
                  </a:cubicBezTo>
                  <a:cubicBezTo>
                    <a:pt x="3081" y="867"/>
                    <a:pt x="2643" y="1329"/>
                    <a:pt x="2286" y="1909"/>
                  </a:cubicBezTo>
                  <a:cubicBezTo>
                    <a:pt x="1927" y="2488"/>
                    <a:pt x="1611" y="3190"/>
                    <a:pt x="1334" y="4011"/>
                  </a:cubicBezTo>
                  <a:cubicBezTo>
                    <a:pt x="1058" y="4834"/>
                    <a:pt x="839" y="5678"/>
                    <a:pt x="675" y="6543"/>
                  </a:cubicBezTo>
                  <a:cubicBezTo>
                    <a:pt x="511" y="7408"/>
                    <a:pt x="375" y="8347"/>
                    <a:pt x="268" y="9360"/>
                  </a:cubicBezTo>
                  <a:cubicBezTo>
                    <a:pt x="161" y="10371"/>
                    <a:pt x="89" y="11314"/>
                    <a:pt x="53" y="12189"/>
                  </a:cubicBezTo>
                  <a:cubicBezTo>
                    <a:pt x="17" y="13063"/>
                    <a:pt x="0" y="13959"/>
                    <a:pt x="0" y="14877"/>
                  </a:cubicBezTo>
                  <a:cubicBezTo>
                    <a:pt x="0" y="16953"/>
                    <a:pt x="372" y="18593"/>
                    <a:pt x="1119" y="19795"/>
                  </a:cubicBezTo>
                  <a:cubicBezTo>
                    <a:pt x="1866" y="20998"/>
                    <a:pt x="2858" y="21600"/>
                    <a:pt x="4096" y="21600"/>
                  </a:cubicBezTo>
                  <a:lnTo>
                    <a:pt x="17504" y="21600"/>
                  </a:lnTo>
                  <a:cubicBezTo>
                    <a:pt x="18741" y="21600"/>
                    <a:pt x="19734" y="20998"/>
                    <a:pt x="20480" y="19795"/>
                  </a:cubicBezTo>
                  <a:cubicBezTo>
                    <a:pt x="21227" y="18593"/>
                    <a:pt x="21600" y="16953"/>
                    <a:pt x="21600" y="14877"/>
                  </a:cubicBezTo>
                  <a:cubicBezTo>
                    <a:pt x="21600" y="13959"/>
                    <a:pt x="21582" y="13063"/>
                    <a:pt x="21547" y="12189"/>
                  </a:cubicBezTo>
                  <a:cubicBezTo>
                    <a:pt x="21511" y="11314"/>
                    <a:pt x="21439" y="10371"/>
                    <a:pt x="21332" y="9360"/>
                  </a:cubicBezTo>
                  <a:cubicBezTo>
                    <a:pt x="21332" y="9360"/>
                    <a:pt x="21332" y="9360"/>
                    <a:pt x="21332" y="936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22" name="Shape 1148"/>
            <p:cNvSpPr/>
            <p:nvPr/>
          </p:nvSpPr>
          <p:spPr>
            <a:xfrm>
              <a:off x="0" y="234481"/>
              <a:ext cx="274644" cy="23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6202"/>
                  </a:moveTo>
                  <a:cubicBezTo>
                    <a:pt x="19631" y="12910"/>
                    <a:pt x="18649" y="9310"/>
                    <a:pt x="18649" y="5401"/>
                  </a:cubicBezTo>
                  <a:cubicBezTo>
                    <a:pt x="18649" y="4586"/>
                    <a:pt x="18710" y="3659"/>
                    <a:pt x="18832" y="2617"/>
                  </a:cubicBezTo>
                  <a:cubicBezTo>
                    <a:pt x="17228" y="3264"/>
                    <a:pt x="15614" y="3588"/>
                    <a:pt x="13986" y="3588"/>
                  </a:cubicBezTo>
                  <a:cubicBezTo>
                    <a:pt x="12554" y="3588"/>
                    <a:pt x="11109" y="3284"/>
                    <a:pt x="9653" y="2680"/>
                  </a:cubicBezTo>
                  <a:cubicBezTo>
                    <a:pt x="8197" y="2076"/>
                    <a:pt x="7012" y="1479"/>
                    <a:pt x="6101" y="887"/>
                  </a:cubicBezTo>
                  <a:cubicBezTo>
                    <a:pt x="5191" y="296"/>
                    <a:pt x="4663" y="0"/>
                    <a:pt x="4516" y="0"/>
                  </a:cubicBezTo>
                  <a:cubicBezTo>
                    <a:pt x="1506" y="0"/>
                    <a:pt x="0" y="4966"/>
                    <a:pt x="0" y="14892"/>
                  </a:cubicBezTo>
                  <a:cubicBezTo>
                    <a:pt x="0" y="17087"/>
                    <a:pt x="681" y="18753"/>
                    <a:pt x="2039" y="19893"/>
                  </a:cubicBezTo>
                  <a:cubicBezTo>
                    <a:pt x="3399" y="21030"/>
                    <a:pt x="5075" y="21600"/>
                    <a:pt x="7066" y="21600"/>
                  </a:cubicBezTo>
                  <a:lnTo>
                    <a:pt x="11947" y="21600"/>
                  </a:lnTo>
                  <a:cubicBezTo>
                    <a:pt x="14449" y="18141"/>
                    <a:pt x="17664" y="16341"/>
                    <a:pt x="21600" y="16202"/>
                  </a:cubicBezTo>
                  <a:cubicBezTo>
                    <a:pt x="21600" y="16202"/>
                    <a:pt x="21600" y="16202"/>
                    <a:pt x="21600" y="162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</p:grpSp>
      <p:sp>
        <p:nvSpPr>
          <p:cNvPr id="23" name="Title 1"/>
          <p:cNvSpPr txBox="1"/>
          <p:nvPr/>
        </p:nvSpPr>
        <p:spPr>
          <a:xfrm>
            <a:off x="6857997" y="5252028"/>
            <a:ext cx="4558145" cy="1122679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INTRODUCTION</a:t>
            </a:r>
            <a:endParaRPr lang="en-GB" sz="40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ABOUT US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24" name="Text Placeholder 42"/>
          <p:cNvSpPr txBox="1"/>
          <p:nvPr/>
        </p:nvSpPr>
        <p:spPr>
          <a:xfrm>
            <a:off x="6899643" y="4565383"/>
            <a:ext cx="4567238" cy="408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Now… Let’s talk about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3680" y="548420"/>
            <a:ext cx="415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WHO WE ARE?</a:t>
            </a:r>
            <a:endParaRPr lang="en-US" sz="3200" b="1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7310" y="6248403"/>
            <a:ext cx="3422073" cy="374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Our Headquarters Building</a:t>
            </a:r>
            <a:endParaRPr lang="en-US" sz="1400" i="1" dirty="0"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7310" y="1396796"/>
            <a:ext cx="5003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is simply dummy text of the printing and typesetting industry. Lorem Ipsum has been the industry's standard dummy text ever since the 1500s, when an unknown printer took a galley of type and scrambled it to make a type specimen book. </a:t>
            </a:r>
            <a:endParaRPr lang="en-US" sz="2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03969" y="992310"/>
            <a:ext cx="2790396" cy="60635"/>
            <a:chOff x="0" y="3474720"/>
            <a:chExt cx="10261600" cy="71120"/>
          </a:xfrm>
        </p:grpSpPr>
        <p:sp>
          <p:nvSpPr>
            <p:cNvPr id="26" name="Rectangle 25"/>
            <p:cNvSpPr/>
            <p:nvPr/>
          </p:nvSpPr>
          <p:spPr>
            <a:xfrm>
              <a:off x="0" y="3474720"/>
              <a:ext cx="2052320" cy="711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052320" y="3474720"/>
              <a:ext cx="2052320" cy="71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104640" y="3474720"/>
              <a:ext cx="2052320" cy="711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156960" y="3474720"/>
              <a:ext cx="2052320" cy="711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209280" y="3474720"/>
              <a:ext cx="2052320" cy="7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/>
          <p:cNvPicPr>
            <a:picLocks noGrp="1" noChangeAspect="1"/>
          </p:cNvPicPr>
          <p:nvPr>
            <p:ph type="pic" sz="quarter" idx="10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24800" y="-1"/>
            <a:ext cx="3463636" cy="3726873"/>
          </a:xfrm>
          <a:prstGeom prst="rect">
            <a:avLst/>
          </a:prstGeom>
          <a:solidFill>
            <a:schemeClr val="bg2">
              <a:lumMod val="2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43456" y="2299850"/>
            <a:ext cx="2951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chemeClr val="bg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Lorem</a:t>
            </a:r>
            <a:r>
              <a:rPr lang="en-US" i="1" dirty="0">
                <a:solidFill>
                  <a:schemeClr val="bg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Ipsum</a:t>
            </a:r>
            <a:r>
              <a:rPr lang="en-US" i="1" dirty="0">
                <a:solidFill>
                  <a:schemeClr val="bg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 is simply dummy text of the printing and typesetting industry.</a:t>
            </a:r>
            <a:endParaRPr lang="en-US" i="1" dirty="0">
              <a:solidFill>
                <a:schemeClr val="bg1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01889" y="1136078"/>
            <a:ext cx="9559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>
                <a:solidFill>
                  <a:schemeClr val="bg1"/>
                </a:solidFill>
                <a:latin typeface="Century725 Cn BT" pitchFamily="18" charset="0"/>
              </a:rPr>
              <a:t>“</a:t>
            </a:r>
            <a:endParaRPr lang="en-US" sz="15000" dirty="0">
              <a:solidFill>
                <a:schemeClr val="bg1"/>
              </a:solidFill>
              <a:latin typeface="Century725 Cn B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6165277" y="1995054"/>
            <a:ext cx="2951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OUR SLOGAN</a:t>
            </a:r>
            <a:endParaRPr lang="en-US" sz="2800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" y="0"/>
            <a:ext cx="12191999" cy="2452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4019470" y="950193"/>
            <a:ext cx="4153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ORGANISATIONAL CHART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012407" y="1651833"/>
            <a:ext cx="6167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is simply dummy text of the printing and typesetting industry.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has been the industry's standard dummy text ever since the 1500s.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7" name="Text Placeholder 10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Mr. SERMARAJ S</a:t>
            </a:r>
            <a:endParaRPr lang="en-US" sz="1400" dirty="0"/>
          </a:p>
        </p:txBody>
      </p:sp>
      <p:sp>
        <p:nvSpPr>
          <p:cNvPr id="109" name="Text Placeholder 10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CEO</a:t>
            </a:r>
            <a:endParaRPr lang="en-US" dirty="0"/>
          </a:p>
        </p:txBody>
      </p:sp>
      <p:sp>
        <p:nvSpPr>
          <p:cNvPr id="115" name="Text Placeholder 114"/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Miss. ROSE</a:t>
            </a:r>
            <a:endParaRPr lang="en-US" sz="1400" dirty="0"/>
          </a:p>
        </p:txBody>
      </p:sp>
      <p:sp>
        <p:nvSpPr>
          <p:cNvPr id="116" name="Text Placeholder 1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Finance Manager</a:t>
            </a:r>
            <a:endParaRPr lang="en-US" dirty="0"/>
          </a:p>
        </p:txBody>
      </p:sp>
      <p:sp>
        <p:nvSpPr>
          <p:cNvPr id="117" name="Text Placeholder 116"/>
          <p:cNvSpPr>
            <a:spLocks noGrp="1"/>
          </p:cNvSpPr>
          <p:nvPr>
            <p:ph type="body" sz="quarter" idx="30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Mrs. Steffi Graph</a:t>
            </a:r>
            <a:endParaRPr lang="en-US" sz="1400" dirty="0"/>
          </a:p>
        </p:txBody>
      </p:sp>
      <p:sp>
        <p:nvSpPr>
          <p:cNvPr id="118" name="Text Placeholder 1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Art Director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32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Mr. JOHN D</a:t>
            </a:r>
            <a:endParaRPr lang="en-US" sz="1400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Public Relations</a:t>
            </a:r>
            <a:endParaRPr lang="en-US" dirty="0"/>
          </a:p>
        </p:txBody>
      </p:sp>
      <p:sp>
        <p:nvSpPr>
          <p:cNvPr id="121" name="Text Placeholder 120"/>
          <p:cNvSpPr>
            <a:spLocks noGrp="1"/>
          </p:cNvSpPr>
          <p:nvPr>
            <p:ph type="body" sz="quarter" idx="34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Miss. Roy</a:t>
            </a:r>
            <a:endParaRPr lang="en-US" sz="1400" dirty="0"/>
          </a:p>
        </p:txBody>
      </p:sp>
      <p:sp>
        <p:nvSpPr>
          <p:cNvPr id="122" name="Text Placeholder 121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Cloud Manager</a:t>
            </a:r>
            <a:endParaRPr lang="en-US" dirty="0"/>
          </a:p>
        </p:txBody>
      </p:sp>
      <p:sp>
        <p:nvSpPr>
          <p:cNvPr id="123" name="Text Placeholder 122"/>
          <p:cNvSpPr>
            <a:spLocks noGrp="1"/>
          </p:cNvSpPr>
          <p:nvPr>
            <p:ph type="body" sz="quarter" idx="36"/>
          </p:nvPr>
        </p:nvSpPr>
        <p:spPr>
          <a:xfrm>
            <a:off x="7453876" y="4373615"/>
            <a:ext cx="2549092" cy="295367"/>
          </a:xfrm>
        </p:spPr>
        <p:txBody>
          <a:bodyPr>
            <a:normAutofit/>
          </a:bodyPr>
          <a:lstStyle/>
          <a:p>
            <a:r>
              <a:rPr lang="en-US" sz="1400" dirty="0"/>
              <a:t>Miss. ANNA KOURNIKOVA</a:t>
            </a:r>
            <a:endParaRPr lang="en-US" sz="1400" dirty="0"/>
          </a:p>
        </p:txBody>
      </p:sp>
      <p:sp>
        <p:nvSpPr>
          <p:cNvPr id="124" name="Text Placeholder 12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Data Manager</a:t>
            </a:r>
            <a:endParaRPr lang="en-US" dirty="0"/>
          </a:p>
        </p:txBody>
      </p:sp>
      <p:grpSp>
        <p:nvGrpSpPr>
          <p:cNvPr id="131" name="Group 130"/>
          <p:cNvGrpSpPr/>
          <p:nvPr/>
        </p:nvGrpSpPr>
        <p:grpSpPr>
          <a:xfrm>
            <a:off x="4087609" y="1435655"/>
            <a:ext cx="4016783" cy="74490"/>
            <a:chOff x="3585511" y="1435655"/>
            <a:chExt cx="4016783" cy="74490"/>
          </a:xfrm>
        </p:grpSpPr>
        <p:sp>
          <p:nvSpPr>
            <p:cNvPr id="126" name="Rectangle 125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4"/>
          </p:nvPr>
        </p:nvPicPr>
        <p:blipFill>
          <a:blip r:embed="rId1" cstate="email"/>
          <a:srcRect/>
          <a:stretch>
            <a:fillRect/>
          </a:stretch>
        </p:blipFill>
        <p:spPr/>
      </p:pic>
      <p:pic>
        <p:nvPicPr>
          <p:cNvPr id="9" name="图片占位符 8"/>
          <p:cNvPicPr>
            <a:picLocks noGrp="1" noChangeAspect="1"/>
          </p:cNvPicPr>
          <p:nvPr>
            <p:ph type="pic" sz="quarter" idx="23"/>
          </p:nvPr>
        </p:nvPicPr>
        <p:blipFill>
          <a:blip r:embed="rId2" cstate="email"/>
          <a:srcRect/>
          <a:stretch>
            <a:fillRect/>
          </a:stretch>
        </p:blipFill>
        <p:spPr/>
      </p:pic>
      <p:pic>
        <p:nvPicPr>
          <p:cNvPr id="13" name="图片占位符 12"/>
          <p:cNvPicPr>
            <a:picLocks noGrp="1" noChangeAspect="1"/>
          </p:cNvPicPr>
          <p:nvPr>
            <p:ph type="pic" sz="quarter" idx="27"/>
          </p:nvPr>
        </p:nvPicPr>
        <p:blipFill>
          <a:blip r:embed="rId3" cstate="email"/>
          <a:srcRect/>
          <a:stretch>
            <a:fillRect/>
          </a:stretch>
        </p:blipFill>
        <p:spPr/>
      </p:pic>
      <p:pic>
        <p:nvPicPr>
          <p:cNvPr id="11" name="图片占位符 10"/>
          <p:cNvPicPr>
            <a:picLocks noGrp="1" noChangeAspect="1"/>
          </p:cNvPicPr>
          <p:nvPr>
            <p:ph type="pic" sz="quarter" idx="25"/>
          </p:nvPr>
        </p:nvPicPr>
        <p:blipFill>
          <a:blip r:embed="rId4" cstate="email"/>
          <a:srcRect/>
          <a:stretch>
            <a:fillRect/>
          </a:stretch>
        </p:blipFill>
        <p:spPr/>
      </p:pic>
      <p:pic>
        <p:nvPicPr>
          <p:cNvPr id="7" name="图片占位符 6"/>
          <p:cNvPicPr>
            <a:picLocks noGrp="1" noChangeAspect="1"/>
          </p:cNvPicPr>
          <p:nvPr>
            <p:ph type="pic" sz="quarter" idx="24"/>
          </p:nvPr>
        </p:nvPicPr>
        <p:blipFill>
          <a:blip r:embed="rId5" cstate="email"/>
          <a:srcRect/>
          <a:stretch>
            <a:fillRect/>
          </a:stretch>
        </p:blipFill>
        <p:spPr/>
      </p:pic>
      <p:pic>
        <p:nvPicPr>
          <p:cNvPr id="5" name="图片占位符 4"/>
          <p:cNvPicPr>
            <a:picLocks noGrp="1" noChangeAspect="1"/>
          </p:cNvPicPr>
          <p:nvPr>
            <p:ph type="pic" sz="quarter" idx="26"/>
          </p:nvPr>
        </p:nvPicPr>
        <p:blipFill>
          <a:blip r:embed="rId6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84987" y="950194"/>
            <a:ext cx="429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PARAGRAPH STYLES</a:t>
            </a:r>
            <a:endParaRPr lang="en-US" sz="2400" b="1" dirty="0">
              <a:solidFill>
                <a:schemeClr val="accent5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553718" y="1421799"/>
            <a:ext cx="3130609" cy="74491"/>
            <a:chOff x="3585511" y="1435655"/>
            <a:chExt cx="4016783" cy="74490"/>
          </a:xfrm>
        </p:grpSpPr>
        <p:sp>
          <p:nvSpPr>
            <p:cNvPr id="17" name="Rectangle 16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553718" y="2778270"/>
            <a:ext cx="5008699" cy="1301460"/>
          </a:xfrm>
          <a:prstGeom prst="rect">
            <a:avLst/>
          </a:prstGeom>
          <a:noFill/>
        </p:spPr>
        <p:txBody>
          <a:bodyPr wrap="square" lIns="0" tIns="0" rIns="91420" bIns="0" numCol="1" spcCol="274258" rtlCol="0">
            <a:no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Add your first title here.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  <a:p>
            <a:pPr algn="just"/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Lorem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ipsum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dolor sit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amet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consectetur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adipiscing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elit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In in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tortor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in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urna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pulvinar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blandit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Aliquam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dolor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nulla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interdum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non quam ac,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ultricies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porttitor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tellus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Vivamus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vitae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vestibulum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mauris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In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congue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arcu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In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lectus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nibh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ultricies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a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elit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ac,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laoreet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dictum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nulla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Proin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sed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nisi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justo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Cras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quis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placerat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ipsum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  <a:p>
            <a:pPr algn="just"/>
            <a:endParaRPr lang="en-US" sz="2000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  <a:p>
            <a:pPr algn="just"/>
            <a:endParaRPr lang="en-US" sz="2000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  <a:p>
            <a:pPr algn="just"/>
            <a:endParaRPr lang="en-US" sz="2000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</p:txBody>
      </p: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109855" y="0"/>
            <a:ext cx="6082145" cy="6858000"/>
          </a:xfrm>
          <a:prstGeom prst="rect">
            <a:avLst/>
          </a:prstGeom>
          <a:solidFill>
            <a:srgbClr val="0000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2332" y="950194"/>
            <a:ext cx="429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PARAGRAPH STYLES</a:t>
            </a:r>
            <a:endParaRPr lang="en-US" sz="2400" b="1" dirty="0">
              <a:solidFill>
                <a:schemeClr val="accent5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28773" y="1421799"/>
            <a:ext cx="3130609" cy="74491"/>
            <a:chOff x="3585511" y="1435655"/>
            <a:chExt cx="4016783" cy="74490"/>
          </a:xfrm>
        </p:grpSpPr>
        <p:sp>
          <p:nvSpPr>
            <p:cNvPr id="12" name="Rectangle 11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862640" y="2371317"/>
            <a:ext cx="44438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Lorem ipsum dolor sit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amet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consectetur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adipiscing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elit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In in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tortor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in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urna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pulvinar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blandit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>
          <a:xfrm>
            <a:off x="838042" y="4274465"/>
            <a:ext cx="44438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Lorem ipsum dolor sit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amet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consectetur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adipiscing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elit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In in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tortor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in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urna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 pulvinar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blandit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cs typeface="Calibri" panose="020F0502020204030204"/>
              </a:rPr>
              <a:t>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email"/>
          <a:srcRect/>
          <a:stretch>
            <a:fillRect/>
          </a:stretch>
        </p:blipFill>
        <p:spPr/>
      </p:pic>
      <p:sp>
        <p:nvSpPr>
          <p:cNvPr id="18" name="CuadroTexto 3"/>
          <p:cNvSpPr txBox="1"/>
          <p:nvPr/>
        </p:nvSpPr>
        <p:spPr>
          <a:xfrm>
            <a:off x="2251001" y="3655138"/>
            <a:ext cx="3553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chemeClr val="bg1"/>
                </a:solidFill>
                <a:latin typeface="Segoe UI Light" panose="020B0502040204020203" pitchFamily="34" charset="0"/>
              </a:rPr>
              <a:t>Nulla facilisi. Sed purus velit, convallis eu nisi eget, fermentum tristique felis. Praesent ultricies consectetur libero venenatis interdum. Proin maximus, tellus quis aliquet viverra, </a:t>
            </a:r>
            <a:endParaRPr lang="es-MX" sz="14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9" name="CuadroTexto 4"/>
          <p:cNvSpPr txBox="1"/>
          <p:nvPr/>
        </p:nvSpPr>
        <p:spPr>
          <a:xfrm>
            <a:off x="2251000" y="2876976"/>
            <a:ext cx="355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chemeClr val="bg1"/>
                </a:solidFill>
                <a:latin typeface="Segoe UI Light" panose="020B0502040204020203" pitchFamily="34" charset="0"/>
              </a:rPr>
              <a:t>Duis gravida dignissim metus. Cras faucibus enim eu est aliquam scelerisque. </a:t>
            </a:r>
            <a:endParaRPr lang="es-MX" sz="14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3" name="Rectángulo redondeado 5"/>
          <p:cNvSpPr/>
          <p:nvPr/>
        </p:nvSpPr>
        <p:spPr>
          <a:xfrm>
            <a:off x="1484642" y="1933159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Rectángulo redondeado 6"/>
          <p:cNvSpPr/>
          <p:nvPr/>
        </p:nvSpPr>
        <p:spPr>
          <a:xfrm>
            <a:off x="1484642" y="2882776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7"/>
          <p:cNvSpPr txBox="1"/>
          <p:nvPr/>
        </p:nvSpPr>
        <p:spPr>
          <a:xfrm>
            <a:off x="1529151" y="2923048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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29" name="CuadroTexto 8"/>
          <p:cNvSpPr txBox="1"/>
          <p:nvPr/>
        </p:nvSpPr>
        <p:spPr>
          <a:xfrm>
            <a:off x="1518859" y="198639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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33" name="CuadroTexto 9"/>
          <p:cNvSpPr txBox="1"/>
          <p:nvPr/>
        </p:nvSpPr>
        <p:spPr>
          <a:xfrm>
            <a:off x="2251002" y="1883370"/>
            <a:ext cx="3553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chemeClr val="bg1"/>
                </a:solidFill>
                <a:latin typeface="Segoe UI Light" panose="020B0502040204020203" pitchFamily="34" charset="0"/>
              </a:rPr>
              <a:t>Duis gravida dignissim metus. Cras faucibus enim eu est aliquam scelerisque. Praesent sollicitudin varius auctor. Integer eu luctus nulla. </a:t>
            </a:r>
            <a:endParaRPr lang="es-MX" sz="14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7" name="Rectángulo redondeado 10"/>
          <p:cNvSpPr/>
          <p:nvPr/>
        </p:nvSpPr>
        <p:spPr>
          <a:xfrm>
            <a:off x="1484642" y="3817879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CuadroTexto 11"/>
          <p:cNvSpPr txBox="1"/>
          <p:nvPr/>
        </p:nvSpPr>
        <p:spPr>
          <a:xfrm>
            <a:off x="1545193" y="3861314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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42" name="CuadroTexto 12"/>
          <p:cNvSpPr txBox="1"/>
          <p:nvPr/>
        </p:nvSpPr>
        <p:spPr>
          <a:xfrm>
            <a:off x="2251000" y="4826577"/>
            <a:ext cx="3553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chemeClr val="bg1"/>
                </a:solidFill>
                <a:latin typeface="Segoe UI Light" panose="020B0502040204020203" pitchFamily="34" charset="0"/>
              </a:rPr>
              <a:t>Nulla facilisi. Sed purus velit, convallis eu nisi eget, fermentum tristique felis. Praesent ultricies consectetur libero venenatis interdum. </a:t>
            </a:r>
            <a:endParaRPr lang="es-MX" sz="14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43" name="Rectángulo redondeado 13"/>
          <p:cNvSpPr/>
          <p:nvPr/>
        </p:nvSpPr>
        <p:spPr>
          <a:xfrm>
            <a:off x="1484642" y="4916401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CuadroTexto 14"/>
          <p:cNvSpPr txBox="1"/>
          <p:nvPr/>
        </p:nvSpPr>
        <p:spPr>
          <a:xfrm>
            <a:off x="1529151" y="4943794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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45" name="CuadroTexto 19"/>
          <p:cNvSpPr txBox="1"/>
          <p:nvPr/>
        </p:nvSpPr>
        <p:spPr>
          <a:xfrm>
            <a:off x="7124397" y="3655138"/>
            <a:ext cx="3553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latin typeface="Segoe UI Light" panose="020B0502040204020203" pitchFamily="34" charset="0"/>
              </a:rPr>
              <a:t>Nulla facilisi. Sed purus velit, convallis eu nisi eget, fermentum tristique felis. Praesent ultricies consectetur libero venenatis interdum. Proin maximus, tellus quis aliquet viverra, </a:t>
            </a:r>
            <a:endParaRPr lang="es-MX" sz="1400" dirty="0">
              <a:latin typeface="Segoe UI Light" panose="020B0502040204020203" pitchFamily="34" charset="0"/>
            </a:endParaRPr>
          </a:p>
        </p:txBody>
      </p:sp>
      <p:sp>
        <p:nvSpPr>
          <p:cNvPr id="46" name="CuadroTexto 20"/>
          <p:cNvSpPr txBox="1"/>
          <p:nvPr/>
        </p:nvSpPr>
        <p:spPr>
          <a:xfrm>
            <a:off x="7124396" y="2876976"/>
            <a:ext cx="355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latin typeface="Segoe UI Light" panose="020B0502040204020203" pitchFamily="34" charset="0"/>
              </a:rPr>
              <a:t>Duis gravida dignissim metus. Cras faucibus enim eu est aliquam scelerisque. </a:t>
            </a:r>
            <a:endParaRPr lang="es-MX" sz="1400" dirty="0">
              <a:latin typeface="Segoe UI Light" panose="020B0502040204020203" pitchFamily="34" charset="0"/>
            </a:endParaRPr>
          </a:p>
        </p:txBody>
      </p:sp>
      <p:sp>
        <p:nvSpPr>
          <p:cNvPr id="47" name="Rectángulo redondeado 21"/>
          <p:cNvSpPr/>
          <p:nvPr/>
        </p:nvSpPr>
        <p:spPr>
          <a:xfrm>
            <a:off x="6358038" y="1933159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redondeado 22"/>
          <p:cNvSpPr/>
          <p:nvPr/>
        </p:nvSpPr>
        <p:spPr>
          <a:xfrm>
            <a:off x="6358038" y="2882776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CuadroTexto 23"/>
          <p:cNvSpPr txBox="1"/>
          <p:nvPr/>
        </p:nvSpPr>
        <p:spPr>
          <a:xfrm>
            <a:off x="6402547" y="2923048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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0" name="CuadroTexto 24"/>
          <p:cNvSpPr txBox="1"/>
          <p:nvPr/>
        </p:nvSpPr>
        <p:spPr>
          <a:xfrm>
            <a:off x="6469199" y="19863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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1" name="CuadroTexto 25"/>
          <p:cNvSpPr txBox="1"/>
          <p:nvPr/>
        </p:nvSpPr>
        <p:spPr>
          <a:xfrm>
            <a:off x="7124398" y="1883370"/>
            <a:ext cx="3553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latin typeface="Segoe UI Light" panose="020B0502040204020203" pitchFamily="34" charset="0"/>
              </a:rPr>
              <a:t>Duis gravida dignissim metus. Cras faucibus enim eu est aliquam scelerisque. Praesent sollicitudin varius auctor. Integer eu luctus nulla. </a:t>
            </a:r>
            <a:endParaRPr lang="es-MX" sz="1400" dirty="0">
              <a:latin typeface="Segoe UI Light" panose="020B0502040204020203" pitchFamily="34" charset="0"/>
            </a:endParaRPr>
          </a:p>
        </p:txBody>
      </p:sp>
      <p:sp>
        <p:nvSpPr>
          <p:cNvPr id="52" name="Rectángulo redondeado 26"/>
          <p:cNvSpPr/>
          <p:nvPr/>
        </p:nvSpPr>
        <p:spPr>
          <a:xfrm>
            <a:off x="6358038" y="3817879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27"/>
          <p:cNvSpPr txBox="1"/>
          <p:nvPr/>
        </p:nvSpPr>
        <p:spPr>
          <a:xfrm>
            <a:off x="6418589" y="3861314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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4" name="CuadroTexto 28"/>
          <p:cNvSpPr txBox="1"/>
          <p:nvPr/>
        </p:nvSpPr>
        <p:spPr>
          <a:xfrm>
            <a:off x="7124396" y="4826577"/>
            <a:ext cx="3553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latin typeface="Segoe UI Light" panose="020B0502040204020203" pitchFamily="34" charset="0"/>
              </a:rPr>
              <a:t>Nulla facilisi. Sed purus velit, convallis eu nisi eget, fermentum tristique felis. Praesent ultricies consectetur libero venenatis interdum. </a:t>
            </a:r>
            <a:endParaRPr lang="es-MX" sz="1400" dirty="0">
              <a:latin typeface="Segoe UI Light" panose="020B0502040204020203" pitchFamily="34" charset="0"/>
            </a:endParaRPr>
          </a:p>
        </p:txBody>
      </p:sp>
      <p:sp>
        <p:nvSpPr>
          <p:cNvPr id="55" name="Rectángulo redondeado 29"/>
          <p:cNvSpPr/>
          <p:nvPr/>
        </p:nvSpPr>
        <p:spPr>
          <a:xfrm>
            <a:off x="6358038" y="4916401"/>
            <a:ext cx="559017" cy="5590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CuadroTexto 30"/>
          <p:cNvSpPr txBox="1"/>
          <p:nvPr/>
        </p:nvSpPr>
        <p:spPr>
          <a:xfrm>
            <a:off x="6418589" y="4943794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FontAwesome" pitchFamily="50" charset="0"/>
              </a:rPr>
              <a:t>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57016" y="950194"/>
            <a:ext cx="429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PARAGRAPH STYLES</a:t>
            </a:r>
            <a:endParaRPr lang="en-US" sz="2400" b="1" dirty="0">
              <a:solidFill>
                <a:schemeClr val="bg1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053457" y="1421799"/>
            <a:ext cx="3130609" cy="74491"/>
            <a:chOff x="3585511" y="1435655"/>
            <a:chExt cx="4016783" cy="74490"/>
          </a:xfrm>
        </p:grpSpPr>
        <p:sp>
          <p:nvSpPr>
            <p:cNvPr id="59" name="Rectangle 58"/>
            <p:cNvSpPr/>
            <p:nvPr/>
          </p:nvSpPr>
          <p:spPr>
            <a:xfrm>
              <a:off x="3585511" y="1435655"/>
              <a:ext cx="1004196" cy="744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89707" y="1435655"/>
              <a:ext cx="1004196" cy="7449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93902" y="1435655"/>
              <a:ext cx="1004196" cy="7449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598098" y="1435655"/>
              <a:ext cx="1004196" cy="744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p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2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200" dirty="0" smtClean="0">
            <a:solidFill>
              <a:schemeClr val="bg2">
                <a:lumMod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8719</Words>
  <Application>WPS 演示</Application>
  <PresentationFormat>宽屏</PresentationFormat>
  <Paragraphs>392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8" baseType="lpstr">
      <vt:lpstr>Arial</vt:lpstr>
      <vt:lpstr>宋体</vt:lpstr>
      <vt:lpstr>Wingdings</vt:lpstr>
      <vt:lpstr>Open Sans Light</vt:lpstr>
      <vt:lpstr>Times New Roman</vt:lpstr>
      <vt:lpstr>Helvetica Light</vt:lpstr>
      <vt:lpstr>Aleo Light</vt:lpstr>
      <vt:lpstr>Open Sans</vt:lpstr>
      <vt:lpstr>Segoe Print</vt:lpstr>
      <vt:lpstr>Kontrapunkt Bob Light</vt:lpstr>
      <vt:lpstr>Open Sans Extrabold</vt:lpstr>
      <vt:lpstr>Open Sans Semibold</vt:lpstr>
      <vt:lpstr>Century725 Cn BT</vt:lpstr>
      <vt:lpstr>Calibri</vt:lpstr>
      <vt:lpstr>Segoe UI Light</vt:lpstr>
      <vt:lpstr>FontAwesome</vt:lpstr>
      <vt:lpstr>微软雅黑</vt:lpstr>
      <vt:lpstr>Arial Unicode MS</vt:lpstr>
      <vt:lpstr>等线</vt:lpstr>
      <vt:lpstr>Montserrat Light</vt:lpstr>
      <vt:lpstr>Verdana</vt:lpstr>
      <vt:lpstr>Calibri</vt:lpstr>
      <vt:lpstr>pp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1007</cp:revision>
  <dcterms:created xsi:type="dcterms:W3CDTF">2015-08-07T12:51:00Z</dcterms:created>
  <dcterms:modified xsi:type="dcterms:W3CDTF">2024-04-21T09:57:53Z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A99CA8C264A545CB903E491524A33AA6_13</vt:lpwstr>
  </property>
</Properties>
</file>