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46" r:id="rId4"/>
    <p:sldId id="347" r:id="rId6"/>
    <p:sldId id="348" r:id="rId7"/>
    <p:sldId id="350" r:id="rId8"/>
    <p:sldId id="374" r:id="rId9"/>
    <p:sldId id="375" r:id="rId10"/>
    <p:sldId id="376" r:id="rId11"/>
    <p:sldId id="391" r:id="rId12"/>
    <p:sldId id="377" r:id="rId13"/>
    <p:sldId id="378" r:id="rId14"/>
    <p:sldId id="379" r:id="rId15"/>
    <p:sldId id="380" r:id="rId16"/>
    <p:sldId id="381" r:id="rId17"/>
    <p:sldId id="392" r:id="rId18"/>
    <p:sldId id="382" r:id="rId19"/>
    <p:sldId id="383" r:id="rId20"/>
    <p:sldId id="384" r:id="rId21"/>
    <p:sldId id="385" r:id="rId22"/>
    <p:sldId id="393" r:id="rId23"/>
    <p:sldId id="386" r:id="rId24"/>
    <p:sldId id="387" r:id="rId25"/>
    <p:sldId id="389" r:id="rId26"/>
    <p:sldId id="388" r:id="rId27"/>
    <p:sldId id="390" r:id="rId28"/>
    <p:sldId id="409"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8A5"/>
    <a:srgbClr val="F7BE3A"/>
    <a:srgbClr val="F8C857"/>
    <a:srgbClr val="F0A90A"/>
    <a:srgbClr val="F1C359"/>
    <a:srgbClr val="F6B422"/>
    <a:srgbClr val="C2DAFC"/>
    <a:srgbClr val="6A9CDB"/>
    <a:srgbClr val="FFBD6F"/>
    <a:srgbClr val="53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4" autoAdjust="0"/>
    <p:restoredTop sz="96314" autoAdjust="0"/>
  </p:normalViewPr>
  <p:slideViewPr>
    <p:cSldViewPr snapToGrid="0" showGuides="1">
      <p:cViewPr varScale="1">
        <p:scale>
          <a:sx n="108" d="100"/>
          <a:sy n="108" d="100"/>
        </p:scale>
        <p:origin x="75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F7BE3A"/>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0.68</c:v>
                </c:pt>
                <c:pt idx="1">
                  <c:v>0.32</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01B8A5"/>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noFill/>
          </c:spPr>
          <c:explosion val="0"/>
          <c:dPt>
            <c:idx val="0"/>
            <c:bubble3D val="0"/>
            <c:spPr>
              <a:solidFill>
                <a:srgbClr val="01B8A5"/>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1"/>
        </c:dLbls>
        <c:firstSliceAng val="0"/>
        <c:holeSize val="84"/>
      </c:doughnutChart>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778057104345"/>
          <c:y val="0.063193150630807"/>
          <c:w val="0.808928980181461"/>
          <c:h val="0.662951282034662"/>
        </c:manualLayout>
      </c:layout>
      <c:barChart>
        <c:barDir val="col"/>
        <c:grouping val="percentStacked"/>
        <c:varyColors val="0"/>
        <c:ser>
          <c:idx val="0"/>
          <c:order val="0"/>
          <c:spPr>
            <a:solidFill>
              <a:srgbClr val="993366"/>
            </a:solidFill>
          </c:spPr>
          <c:invertIfNegative val="0"/>
          <c:dPt>
            <c:idx val="0"/>
            <c:invertIfNegative val="0"/>
            <c:bubble3D val="0"/>
            <c:spPr>
              <a:solidFill>
                <a:srgbClr val="F7BE3A"/>
              </a:solidFill>
            </c:spPr>
          </c:dPt>
          <c:dPt>
            <c:idx val="1"/>
            <c:invertIfNegative val="0"/>
            <c:bubble3D val="0"/>
            <c:spPr>
              <a:solidFill>
                <a:srgbClr val="01B8A5"/>
              </a:solidFill>
            </c:spPr>
          </c:dPt>
          <c:dPt>
            <c:idx val="2"/>
            <c:invertIfNegative val="0"/>
            <c:bubble3D val="0"/>
            <c:spPr>
              <a:solidFill>
                <a:srgbClr val="F7BE3A"/>
              </a:solidFill>
            </c:spPr>
          </c:dPt>
          <c:dPt>
            <c:idx val="3"/>
            <c:invertIfNegative val="0"/>
            <c:bubble3D val="0"/>
            <c:spPr>
              <a:solidFill>
                <a:srgbClr val="01B8A5"/>
              </a:solidFill>
            </c:spPr>
          </c:dPt>
          <c:dLbls>
            <c:delete val="1"/>
          </c:dLbls>
          <c:val>
            <c:numRef>
              <c:f>Sheet1!$B$2:$B$5</c:f>
              <c:numCache>
                <c:formatCode>0%</c:formatCode>
                <c:ptCount val="4"/>
                <c:pt idx="0">
                  <c:v>2</c:v>
                </c:pt>
                <c:pt idx="1">
                  <c:v>2.5</c:v>
                </c:pt>
                <c:pt idx="2">
                  <c:v>3.5</c:v>
                </c:pt>
                <c:pt idx="3">
                  <c:v>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ser>
          <c:idx val="1"/>
          <c:order val="1"/>
          <c:spPr>
            <a:solidFill>
              <a:sysClr val="window" lastClr="FFFFFF">
                <a:lumMod val="95000"/>
                <a:alpha val="58039"/>
              </a:sysClr>
            </a:solidFill>
          </c:spPr>
          <c:invertIfNegative val="0"/>
          <c:dPt>
            <c:idx val="1"/>
            <c:invertIfNegative val="0"/>
            <c:bubble3D val="0"/>
          </c:dPt>
          <c:dPt>
            <c:idx val="2"/>
            <c:invertIfNegative val="0"/>
            <c:bubble3D val="0"/>
          </c:dPt>
          <c:dPt>
            <c:idx val="3"/>
            <c:invertIfNegative val="0"/>
            <c:bubble3D val="0"/>
          </c:dPt>
          <c:dLbls>
            <c:delete val="1"/>
          </c:dLbls>
          <c:val>
            <c:numRef>
              <c:f>Sheet1!$C$2:$C$5</c:f>
              <c:numCache>
                <c:formatCode>0%</c:formatCode>
                <c:ptCount val="4"/>
                <c:pt idx="0">
                  <c:v>2</c:v>
                </c:pt>
                <c:pt idx="1">
                  <c:v>4.4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Lst>
        </c:ser>
        <c:dLbls>
          <c:showLegendKey val="0"/>
          <c:showVal val="0"/>
          <c:showCatName val="0"/>
          <c:showSerName val="0"/>
          <c:showPercent val="0"/>
          <c:showBubbleSize val="0"/>
        </c:dLbls>
        <c:gapWidth val="161"/>
        <c:overlap val="100"/>
        <c:axId val="-151601360"/>
        <c:axId val="-151605168"/>
      </c:barChart>
      <c:catAx>
        <c:axId val="-151601360"/>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50000"/>
                    <a:lumOff val="50000"/>
                  </a:schemeClr>
                </a:solidFill>
                <a:latin typeface="+mn-lt"/>
                <a:ea typeface="+mn-ea"/>
                <a:cs typeface="+mn-ea"/>
                <a:sym typeface="+mn-lt"/>
              </a:defRPr>
            </a:pPr>
          </a:p>
        </c:txPr>
        <c:crossAx val="-151605168"/>
        <c:crosses val="autoZero"/>
        <c:auto val="1"/>
        <c:lblAlgn val="ctr"/>
        <c:lblOffset val="100"/>
        <c:noMultiLvlLbl val="0"/>
      </c:catAx>
      <c:valAx>
        <c:axId val="-151605168"/>
        <c:scaling>
          <c:orientation val="minMax"/>
        </c:scaling>
        <c:delete val="0"/>
        <c:axPos val="l"/>
        <c:numFmt formatCode="0%"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lumMod val="50000"/>
                    <a:lumOff val="50000"/>
                  </a:schemeClr>
                </a:solidFill>
                <a:latin typeface="+mn-lt"/>
                <a:ea typeface="+mn-ea"/>
                <a:cs typeface="+mn-ea"/>
                <a:sym typeface="+mn-lt"/>
              </a:defRPr>
            </a:pPr>
          </a:p>
        </c:txPr>
        <c:crossAx val="-151601360"/>
        <c:crosses val="autoZero"/>
        <c:crossBetween val="between"/>
      </c:valAx>
      <c:spPr>
        <a:noFill/>
        <a:ln>
          <a:noFill/>
        </a:ln>
        <a:effectLst/>
      </c:spPr>
    </c:plotArea>
    <c:plotVisOnly val="1"/>
    <c:dispBlanksAs val="gap"/>
    <c:showDLblsOverMax val="0"/>
  </c:chart>
  <c:txPr>
    <a:bodyPr/>
    <a:lstStyle/>
    <a:p>
      <a:pPr>
        <a:defRPr lang="zh-CN" sz="1600">
          <a:solidFill>
            <a:schemeClr val="tx1">
              <a:lumMod val="50000"/>
              <a:lumOff val="50000"/>
            </a:schemeClr>
          </a:solidFill>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36B6F06-C440-4AB6-8BFA-4E6342CDF7D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6E770774-2E7D-4BEF-8730-787DE4BA206E}">
      <dgm:prSet phldrT="[文本]"/>
      <dgm:spPr>
        <a:xfrm>
          <a:off x="2744315" y="809328"/>
          <a:ext cx="1245490" cy="622596"/>
        </a:xfrm>
        <a:prstGeom prst="rect">
          <a:avLst/>
        </a:prstGeom>
        <a:noFill/>
        <a:ln>
          <a:noFill/>
        </a:ln>
        <a:effectLst/>
      </dgm:spPr>
      <dgm:t>
        <a:bodyPr/>
        <a:lstStyle/>
        <a:p>
          <a:pPr>
            <a:buNone/>
          </a:pPr>
          <a:endParaRPr lang="zh-CN" altLang="en-US" dirty="0">
            <a:solidFill>
              <a:sysClr val="windowText" lastClr="000000">
                <a:hueOff val="0"/>
                <a:satOff val="0"/>
                <a:lumOff val="0"/>
                <a:alphaOff val="0"/>
              </a:sysClr>
            </a:solidFill>
            <a:latin typeface="+mn-lt"/>
            <a:ea typeface="+mn-ea"/>
            <a:cs typeface="+mn-ea"/>
            <a:sym typeface="+mn-lt"/>
          </a:endParaRPr>
        </a:p>
      </dgm:t>
    </dgm:pt>
    <dgm:pt modelId="{177C4CE5-AE4C-45DD-AC94-022EDD723F53}" cxnId="{C97702F0-B21F-43C0-BA5C-2F324F0EE2D1}" type="parTrans">
      <dgm:prSet/>
      <dgm:spPr/>
      <dgm:t>
        <a:bodyPr/>
        <a:lstStyle/>
        <a:p>
          <a:endParaRPr lang="zh-CN" altLang="en-US"/>
        </a:p>
      </dgm:t>
    </dgm:pt>
    <dgm:pt modelId="{3E5B6519-0BBD-4AAA-8691-A03B34F51DE8}" cxnId="{C97702F0-B21F-43C0-BA5C-2F324F0EE2D1}" type="sibTrans">
      <dgm:prSet/>
      <dgm:spPr/>
      <dgm:t>
        <a:bodyPr/>
        <a:lstStyle/>
        <a:p>
          <a:endParaRPr lang="zh-CN" altLang="en-US"/>
        </a:p>
      </dgm:t>
    </dgm:pt>
    <dgm:pt modelId="{28C4C62B-8FAC-4A86-85C6-4C02EB0B8831}">
      <dgm:prSet phldrT="[文本]"/>
      <dgm:spPr>
        <a:xfrm>
          <a:off x="2124305" y="2104813"/>
          <a:ext cx="1245490" cy="622596"/>
        </a:xfrm>
        <a:prstGeom prst="rect">
          <a:avLst/>
        </a:prstGeom>
        <a:noFill/>
        <a:ln>
          <a:noFill/>
        </a:ln>
        <a:effectLst/>
      </dgm:spPr>
      <dgm:t>
        <a:bodyPr/>
        <a:lstStyle/>
        <a:p>
          <a:pPr>
            <a:buNone/>
          </a:pPr>
          <a:endParaRPr lang="zh-CN" altLang="en-US" dirty="0">
            <a:solidFill>
              <a:sysClr val="windowText" lastClr="000000">
                <a:hueOff val="0"/>
                <a:satOff val="0"/>
                <a:lumOff val="0"/>
                <a:alphaOff val="0"/>
              </a:sysClr>
            </a:solidFill>
            <a:latin typeface="+mn-lt"/>
            <a:ea typeface="+mn-ea"/>
            <a:cs typeface="+mn-ea"/>
            <a:sym typeface="+mn-lt"/>
          </a:endParaRPr>
        </a:p>
      </dgm:t>
    </dgm:pt>
    <dgm:pt modelId="{A8ABF40E-8BFA-46F4-A831-E6A20B8E7603}" cxnId="{AF1CF674-FF9A-4994-B37A-7BA1C37DA340}" type="parTrans">
      <dgm:prSet/>
      <dgm:spPr/>
      <dgm:t>
        <a:bodyPr/>
        <a:lstStyle/>
        <a:p>
          <a:endParaRPr lang="zh-CN" altLang="en-US"/>
        </a:p>
      </dgm:t>
    </dgm:pt>
    <dgm:pt modelId="{43FEC8BD-D013-4CC8-977B-2490673F9DCC}" cxnId="{AF1CF674-FF9A-4994-B37A-7BA1C37DA340}" type="sibTrans">
      <dgm:prSet/>
      <dgm:spPr/>
      <dgm:t>
        <a:bodyPr/>
        <a:lstStyle/>
        <a:p>
          <a:endParaRPr lang="zh-CN" altLang="en-US"/>
        </a:p>
      </dgm:t>
    </dgm:pt>
    <dgm:pt modelId="{29CAB10C-D77F-4992-9216-6B2F61543700}">
      <dgm:prSet phldrT="[文本]"/>
      <dgm:spPr>
        <a:xfrm>
          <a:off x="2747261" y="3402160"/>
          <a:ext cx="1245490" cy="622596"/>
        </a:xfrm>
        <a:prstGeom prst="rect">
          <a:avLst/>
        </a:prstGeom>
        <a:noFill/>
        <a:ln>
          <a:noFill/>
        </a:ln>
        <a:effectLst/>
      </dgm:spPr>
      <dgm:t>
        <a:bodyPr/>
        <a:lstStyle/>
        <a:p>
          <a:pPr>
            <a:buNone/>
          </a:pPr>
          <a:endParaRPr lang="zh-CN" altLang="en-US" dirty="0">
            <a:solidFill>
              <a:sysClr val="windowText" lastClr="000000">
                <a:hueOff val="0"/>
                <a:satOff val="0"/>
                <a:lumOff val="0"/>
                <a:alphaOff val="0"/>
              </a:sysClr>
            </a:solidFill>
            <a:latin typeface="+mn-lt"/>
            <a:ea typeface="+mn-ea"/>
            <a:cs typeface="+mn-ea"/>
            <a:sym typeface="+mn-lt"/>
          </a:endParaRPr>
        </a:p>
      </dgm:t>
    </dgm:pt>
    <dgm:pt modelId="{9032D2B7-FAFC-4DFA-BF29-FB87AF2150EF}" cxnId="{97316683-AE5D-45C7-86EC-0B15618EF908}" type="parTrans">
      <dgm:prSet/>
      <dgm:spPr/>
      <dgm:t>
        <a:bodyPr/>
        <a:lstStyle/>
        <a:p>
          <a:endParaRPr lang="zh-CN" altLang="en-US"/>
        </a:p>
      </dgm:t>
    </dgm:pt>
    <dgm:pt modelId="{CE7FB73B-BD0A-4D15-B7FD-5654B7C78554}" cxnId="{97316683-AE5D-45C7-86EC-0B15618EF908}" type="sibTrans">
      <dgm:prSet/>
      <dgm:spPr/>
      <dgm:t>
        <a:bodyPr/>
        <a:lstStyle/>
        <a:p>
          <a:endParaRPr lang="zh-CN" altLang="en-US"/>
        </a:p>
      </dgm:t>
    </dgm:pt>
    <dgm:pt modelId="{57426296-C441-4DA0-A756-C1489B4242BC}" type="pres">
      <dgm:prSet presAssocID="{136B6F06-C440-4AB6-8BFA-4E6342CDF7D5}" presName="Name0" presStyleCnt="0">
        <dgm:presLayoutVars>
          <dgm:chMax val="7"/>
          <dgm:chPref val="7"/>
          <dgm:dir/>
          <dgm:animLvl val="lvl"/>
        </dgm:presLayoutVars>
      </dgm:prSet>
      <dgm:spPr/>
      <dgm:t>
        <a:bodyPr/>
        <a:lstStyle/>
        <a:p>
          <a:endParaRPr lang="zh-CN" altLang="en-US"/>
        </a:p>
      </dgm:t>
    </dgm:pt>
    <dgm:pt modelId="{3BC1743D-AAB4-4781-AF3B-B84BB0C4C902}" type="pres">
      <dgm:prSet presAssocID="{6E770774-2E7D-4BEF-8730-787DE4BA206E}" presName="Accent1" presStyleCnt="0"/>
      <dgm:spPr/>
    </dgm:pt>
    <dgm:pt modelId="{ADA6B17B-F11A-4386-B82A-7C8BE862A440}" type="pres">
      <dgm:prSet presAssocID="{6E770774-2E7D-4BEF-8730-787DE4BA206E}" presName="Accent" presStyleLbl="node1" presStyleIdx="0" presStyleCnt="3"/>
      <dgm:spPr>
        <a:xfrm>
          <a:off x="2248896" y="0"/>
          <a:ext cx="2241377" cy="2241719"/>
        </a:xfrm>
        <a:prstGeom prst="circularArrow">
          <a:avLst>
            <a:gd name="adj1" fmla="val 10980"/>
            <a:gd name="adj2" fmla="val 1142322"/>
            <a:gd name="adj3" fmla="val 4500000"/>
            <a:gd name="adj4" fmla="val 10800000"/>
            <a:gd name="adj5" fmla="val 12500"/>
          </a:avLst>
        </a:prstGeom>
        <a:solidFill>
          <a:srgbClr val="01B8A5"/>
        </a:solidFill>
        <a:ln w="12700" cap="flat" cmpd="sng" algn="ctr">
          <a:noFill/>
          <a:prstDash val="solid"/>
          <a:miter lim="800000"/>
        </a:ln>
        <a:effectLst/>
      </dgm:spPr>
    </dgm:pt>
    <dgm:pt modelId="{7555824B-CB33-4CB4-875B-0086E62B880F}" type="pres">
      <dgm:prSet presAssocID="{6E770774-2E7D-4BEF-8730-787DE4BA206E}" presName="Parent1" presStyleLbl="revTx" presStyleIdx="0" presStyleCnt="3">
        <dgm:presLayoutVars>
          <dgm:chMax val="1"/>
          <dgm:chPref val="1"/>
          <dgm:bulletEnabled val="1"/>
        </dgm:presLayoutVars>
      </dgm:prSet>
      <dgm:spPr/>
      <dgm:t>
        <a:bodyPr/>
        <a:lstStyle/>
        <a:p>
          <a:endParaRPr lang="zh-CN" altLang="en-US"/>
        </a:p>
      </dgm:t>
    </dgm:pt>
    <dgm:pt modelId="{C1231FA2-BE53-4A86-93BA-F53B254EED84}" type="pres">
      <dgm:prSet presAssocID="{28C4C62B-8FAC-4A86-85C6-4C02EB0B8831}" presName="Accent2" presStyleCnt="0"/>
      <dgm:spPr/>
    </dgm:pt>
    <dgm:pt modelId="{31E961C1-222D-42F3-AC8F-102E41038B77}" type="pres">
      <dgm:prSet presAssocID="{28C4C62B-8FAC-4A86-85C6-4C02EB0B8831}" presName="Accent" presStyleLbl="node1" presStyleIdx="1" presStyleCnt="3"/>
      <dgm:spPr>
        <a:xfrm>
          <a:off x="1626362" y="1288033"/>
          <a:ext cx="2241377" cy="2241719"/>
        </a:xfrm>
        <a:prstGeom prst="leftCircularArrow">
          <a:avLst>
            <a:gd name="adj1" fmla="val 10980"/>
            <a:gd name="adj2" fmla="val 1142322"/>
            <a:gd name="adj3" fmla="val 6300000"/>
            <a:gd name="adj4" fmla="val 18900000"/>
            <a:gd name="adj5" fmla="val 12500"/>
          </a:avLst>
        </a:prstGeom>
        <a:solidFill>
          <a:srgbClr val="F7BE3A"/>
        </a:solidFill>
        <a:ln w="12700" cap="flat" cmpd="sng" algn="ctr">
          <a:noFill/>
          <a:prstDash val="solid"/>
          <a:miter lim="800000"/>
        </a:ln>
        <a:effectLst/>
      </dgm:spPr>
    </dgm:pt>
    <dgm:pt modelId="{CDF48A84-CBF2-4F53-A353-9F8B59D37E7F}" type="pres">
      <dgm:prSet presAssocID="{28C4C62B-8FAC-4A86-85C6-4C02EB0B8831}" presName="Parent2" presStyleLbl="revTx" presStyleIdx="1" presStyleCnt="3">
        <dgm:presLayoutVars>
          <dgm:chMax val="1"/>
          <dgm:chPref val="1"/>
          <dgm:bulletEnabled val="1"/>
        </dgm:presLayoutVars>
      </dgm:prSet>
      <dgm:spPr/>
      <dgm:t>
        <a:bodyPr/>
        <a:lstStyle/>
        <a:p>
          <a:endParaRPr lang="zh-CN" altLang="en-US"/>
        </a:p>
      </dgm:t>
    </dgm:pt>
    <dgm:pt modelId="{29E4E362-FB59-41C1-B63C-71E13CC0F315}" type="pres">
      <dgm:prSet presAssocID="{29CAB10C-D77F-4992-9216-6B2F61543700}" presName="Accent3" presStyleCnt="0"/>
      <dgm:spPr/>
    </dgm:pt>
    <dgm:pt modelId="{EC558510-D6E0-4C54-A8C5-8F90ABF2D5E0}" type="pres">
      <dgm:prSet presAssocID="{29CAB10C-D77F-4992-9216-6B2F61543700}" presName="Accent" presStyleLbl="node1" presStyleIdx="2" presStyleCnt="3"/>
      <dgm:spPr>
        <a:xfrm>
          <a:off x="2408424" y="2730203"/>
          <a:ext cx="1925690" cy="1926462"/>
        </a:xfrm>
        <a:prstGeom prst="blockArc">
          <a:avLst>
            <a:gd name="adj1" fmla="val 13500000"/>
            <a:gd name="adj2" fmla="val 10800000"/>
            <a:gd name="adj3" fmla="val 12740"/>
          </a:avLst>
        </a:prstGeom>
        <a:solidFill>
          <a:srgbClr val="01B8A5"/>
        </a:solidFill>
        <a:ln w="12700" cap="flat" cmpd="sng" algn="ctr">
          <a:noFill/>
          <a:prstDash val="solid"/>
          <a:miter lim="800000"/>
        </a:ln>
        <a:effectLst/>
      </dgm:spPr>
    </dgm:pt>
    <dgm:pt modelId="{B1EA9479-DC85-405D-AFBC-E0547ADCA663}" type="pres">
      <dgm:prSet presAssocID="{29CAB10C-D77F-4992-9216-6B2F61543700}" presName="Parent3" presStyleLbl="revTx" presStyleIdx="2" presStyleCnt="3">
        <dgm:presLayoutVars>
          <dgm:chMax val="1"/>
          <dgm:chPref val="1"/>
          <dgm:bulletEnabled val="1"/>
        </dgm:presLayoutVars>
      </dgm:prSet>
      <dgm:spPr/>
      <dgm:t>
        <a:bodyPr/>
        <a:lstStyle/>
        <a:p>
          <a:endParaRPr lang="zh-CN" altLang="en-US"/>
        </a:p>
      </dgm:t>
    </dgm:pt>
  </dgm:ptLst>
  <dgm:cxnLst>
    <dgm:cxn modelId="{C97702F0-B21F-43C0-BA5C-2F324F0EE2D1}" srcId="{136B6F06-C440-4AB6-8BFA-4E6342CDF7D5}" destId="{6E770774-2E7D-4BEF-8730-787DE4BA206E}" srcOrd="0" destOrd="0" parTransId="{177C4CE5-AE4C-45DD-AC94-022EDD723F53}" sibTransId="{3E5B6519-0BBD-4AAA-8691-A03B34F51DE8}"/>
    <dgm:cxn modelId="{08E66F42-5595-47E1-8FC5-49E59E52C77D}" type="presOf" srcId="{6E770774-2E7D-4BEF-8730-787DE4BA206E}" destId="{7555824B-CB33-4CB4-875B-0086E62B880F}" srcOrd="0" destOrd="0" presId="urn:microsoft.com/office/officeart/2009/layout/CircleArrowProcess"/>
    <dgm:cxn modelId="{ABDD3D3C-1508-45A4-B4F4-B401EA72C173}" type="presOf" srcId="{28C4C62B-8FAC-4A86-85C6-4C02EB0B8831}" destId="{CDF48A84-CBF2-4F53-A353-9F8B59D37E7F}" srcOrd="0" destOrd="0" presId="urn:microsoft.com/office/officeart/2009/layout/CircleArrowProcess"/>
    <dgm:cxn modelId="{AF1CF674-FF9A-4994-B37A-7BA1C37DA340}" srcId="{136B6F06-C440-4AB6-8BFA-4E6342CDF7D5}" destId="{28C4C62B-8FAC-4A86-85C6-4C02EB0B8831}" srcOrd="1" destOrd="0" parTransId="{A8ABF40E-8BFA-46F4-A831-E6A20B8E7603}" sibTransId="{43FEC8BD-D013-4CC8-977B-2490673F9DCC}"/>
    <dgm:cxn modelId="{8EF1D742-3118-4613-8A93-D00A4DFFD6BA}" type="presOf" srcId="{29CAB10C-D77F-4992-9216-6B2F61543700}" destId="{B1EA9479-DC85-405D-AFBC-E0547ADCA663}" srcOrd="0" destOrd="0" presId="urn:microsoft.com/office/officeart/2009/layout/CircleArrowProcess"/>
    <dgm:cxn modelId="{97316683-AE5D-45C7-86EC-0B15618EF908}" srcId="{136B6F06-C440-4AB6-8BFA-4E6342CDF7D5}" destId="{29CAB10C-D77F-4992-9216-6B2F61543700}" srcOrd="2" destOrd="0" parTransId="{9032D2B7-FAFC-4DFA-BF29-FB87AF2150EF}" sibTransId="{CE7FB73B-BD0A-4D15-B7FD-5654B7C78554}"/>
    <dgm:cxn modelId="{B50FFA4E-FFE7-44BF-B849-010BE828CCF5}" type="presOf" srcId="{136B6F06-C440-4AB6-8BFA-4E6342CDF7D5}" destId="{57426296-C441-4DA0-A756-C1489B4242BC}" srcOrd="0" destOrd="0" presId="urn:microsoft.com/office/officeart/2009/layout/CircleArrowProcess"/>
    <dgm:cxn modelId="{645567BC-B21A-47E4-B2FD-7321B407AA49}" type="presParOf" srcId="{57426296-C441-4DA0-A756-C1489B4242BC}" destId="{3BC1743D-AAB4-4781-AF3B-B84BB0C4C902}" srcOrd="0" destOrd="0" presId="urn:microsoft.com/office/officeart/2009/layout/CircleArrowProcess"/>
    <dgm:cxn modelId="{064BBA48-CF0B-48C1-8839-EB00DB657A35}" type="presParOf" srcId="{3BC1743D-AAB4-4781-AF3B-B84BB0C4C902}" destId="{ADA6B17B-F11A-4386-B82A-7C8BE862A440}" srcOrd="0" destOrd="0" presId="urn:microsoft.com/office/officeart/2009/layout/CircleArrowProcess"/>
    <dgm:cxn modelId="{42922C97-8C16-4C76-8FF5-9ED81E04B7F1}" type="presParOf" srcId="{57426296-C441-4DA0-A756-C1489B4242BC}" destId="{7555824B-CB33-4CB4-875B-0086E62B880F}" srcOrd="1" destOrd="0" presId="urn:microsoft.com/office/officeart/2009/layout/CircleArrowProcess"/>
    <dgm:cxn modelId="{84599126-2A3F-4CF8-B7B9-1D0B7EDEB73E}" type="presParOf" srcId="{57426296-C441-4DA0-A756-C1489B4242BC}" destId="{C1231FA2-BE53-4A86-93BA-F53B254EED84}" srcOrd="2" destOrd="0" presId="urn:microsoft.com/office/officeart/2009/layout/CircleArrowProcess"/>
    <dgm:cxn modelId="{628E42A2-4132-46AC-8095-348DD437B85F}" type="presParOf" srcId="{C1231FA2-BE53-4A86-93BA-F53B254EED84}" destId="{31E961C1-222D-42F3-AC8F-102E41038B77}" srcOrd="0" destOrd="0" presId="urn:microsoft.com/office/officeart/2009/layout/CircleArrowProcess"/>
    <dgm:cxn modelId="{4C70DB5A-BE2D-441B-9C49-61611D337709}" type="presParOf" srcId="{57426296-C441-4DA0-A756-C1489B4242BC}" destId="{CDF48A84-CBF2-4F53-A353-9F8B59D37E7F}" srcOrd="3" destOrd="0" presId="urn:microsoft.com/office/officeart/2009/layout/CircleArrowProcess"/>
    <dgm:cxn modelId="{54B8E1E3-7973-414C-B65E-41768994EB53}" type="presParOf" srcId="{57426296-C441-4DA0-A756-C1489B4242BC}" destId="{29E4E362-FB59-41C1-B63C-71E13CC0F315}" srcOrd="4" destOrd="0" presId="urn:microsoft.com/office/officeart/2009/layout/CircleArrowProcess"/>
    <dgm:cxn modelId="{78840B84-2FD3-46BB-A6AF-29C8A8A66EF4}" type="presParOf" srcId="{29E4E362-FB59-41C1-B63C-71E13CC0F315}" destId="{EC558510-D6E0-4C54-A8C5-8F90ABF2D5E0}" srcOrd="0" destOrd="0" presId="urn:microsoft.com/office/officeart/2009/layout/CircleArrowProcess"/>
    <dgm:cxn modelId="{F2829728-271F-4FD2-82E7-A48A0191DAC1}" type="presParOf" srcId="{57426296-C441-4DA0-A756-C1489B4242BC}" destId="{B1EA9479-DC85-405D-AFBC-E0547ADCA663}" srcOrd="5"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B17B-F11A-4386-B82A-7C8BE862A440}">
      <dsp:nvSpPr>
        <dsp:cNvPr id="0" name=""/>
        <dsp:cNvSpPr/>
      </dsp:nvSpPr>
      <dsp:spPr>
        <a:xfrm>
          <a:off x="2248896" y="0"/>
          <a:ext cx="2241377" cy="2241719"/>
        </a:xfrm>
        <a:prstGeom prst="circularArrow">
          <a:avLst>
            <a:gd name="adj1" fmla="val 10980"/>
            <a:gd name="adj2" fmla="val 1142322"/>
            <a:gd name="adj3" fmla="val 4500000"/>
            <a:gd name="adj4" fmla="val 10800000"/>
            <a:gd name="adj5" fmla="val 12500"/>
          </a:avLst>
        </a:prstGeom>
        <a:solidFill>
          <a:srgbClr val="01B8A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5824B-CB33-4CB4-875B-0086E62B880F}">
      <dsp:nvSpPr>
        <dsp:cNvPr id="0" name=""/>
        <dsp:cNvSpPr/>
      </dsp:nvSpPr>
      <dsp:spPr>
        <a:xfrm>
          <a:off x="2744315" y="809328"/>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buNone/>
          </a:pPr>
          <a:endParaRPr lang="zh-CN" altLang="en-US" sz="4300" kern="1200" dirty="0">
            <a:solidFill>
              <a:sysClr val="windowText" lastClr="000000">
                <a:hueOff val="0"/>
                <a:satOff val="0"/>
                <a:lumOff val="0"/>
                <a:alphaOff val="0"/>
              </a:sysClr>
            </a:solidFill>
            <a:latin typeface="+mn-lt"/>
            <a:ea typeface="+mn-ea"/>
            <a:cs typeface="+mn-ea"/>
            <a:sym typeface="+mn-lt"/>
          </a:endParaRPr>
        </a:p>
      </dsp:txBody>
      <dsp:txXfrm>
        <a:off x="2744315" y="809328"/>
        <a:ext cx="1245490" cy="622596"/>
      </dsp:txXfrm>
    </dsp:sp>
    <dsp:sp modelId="{31E961C1-222D-42F3-AC8F-102E41038B77}">
      <dsp:nvSpPr>
        <dsp:cNvPr id="0" name=""/>
        <dsp:cNvSpPr/>
      </dsp:nvSpPr>
      <dsp:spPr>
        <a:xfrm>
          <a:off x="1626362" y="1288033"/>
          <a:ext cx="2241377" cy="2241719"/>
        </a:xfrm>
        <a:prstGeom prst="leftCircularArrow">
          <a:avLst>
            <a:gd name="adj1" fmla="val 10980"/>
            <a:gd name="adj2" fmla="val 1142322"/>
            <a:gd name="adj3" fmla="val 6300000"/>
            <a:gd name="adj4" fmla="val 18900000"/>
            <a:gd name="adj5" fmla="val 12500"/>
          </a:avLst>
        </a:prstGeom>
        <a:solidFill>
          <a:srgbClr val="F7BE3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48A84-CBF2-4F53-A353-9F8B59D37E7F}">
      <dsp:nvSpPr>
        <dsp:cNvPr id="0" name=""/>
        <dsp:cNvSpPr/>
      </dsp:nvSpPr>
      <dsp:spPr>
        <a:xfrm>
          <a:off x="2124305" y="2104813"/>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buNone/>
          </a:pPr>
          <a:endParaRPr lang="zh-CN" altLang="en-US" sz="4300" kern="1200" dirty="0">
            <a:solidFill>
              <a:sysClr val="windowText" lastClr="000000">
                <a:hueOff val="0"/>
                <a:satOff val="0"/>
                <a:lumOff val="0"/>
                <a:alphaOff val="0"/>
              </a:sysClr>
            </a:solidFill>
            <a:latin typeface="+mn-lt"/>
            <a:ea typeface="+mn-ea"/>
            <a:cs typeface="+mn-ea"/>
            <a:sym typeface="+mn-lt"/>
          </a:endParaRPr>
        </a:p>
      </dsp:txBody>
      <dsp:txXfrm>
        <a:off x="2124305" y="2104813"/>
        <a:ext cx="1245490" cy="622596"/>
      </dsp:txXfrm>
    </dsp:sp>
    <dsp:sp modelId="{EC558510-D6E0-4C54-A8C5-8F90ABF2D5E0}">
      <dsp:nvSpPr>
        <dsp:cNvPr id="0" name=""/>
        <dsp:cNvSpPr/>
      </dsp:nvSpPr>
      <dsp:spPr>
        <a:xfrm>
          <a:off x="2408424" y="2730203"/>
          <a:ext cx="1925690" cy="1926462"/>
        </a:xfrm>
        <a:prstGeom prst="blockArc">
          <a:avLst>
            <a:gd name="adj1" fmla="val 13500000"/>
            <a:gd name="adj2" fmla="val 10800000"/>
            <a:gd name="adj3" fmla="val 12740"/>
          </a:avLst>
        </a:prstGeom>
        <a:solidFill>
          <a:srgbClr val="01B8A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EA9479-DC85-405D-AFBC-E0547ADCA663}">
      <dsp:nvSpPr>
        <dsp:cNvPr id="0" name=""/>
        <dsp:cNvSpPr/>
      </dsp:nvSpPr>
      <dsp:spPr>
        <a:xfrm>
          <a:off x="2747261" y="3402160"/>
          <a:ext cx="1245490" cy="62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buNone/>
          </a:pPr>
          <a:endParaRPr lang="zh-CN" altLang="en-US" sz="4300" kern="1200" dirty="0">
            <a:solidFill>
              <a:sysClr val="windowText" lastClr="000000">
                <a:hueOff val="0"/>
                <a:satOff val="0"/>
                <a:lumOff val="0"/>
                <a:alphaOff val="0"/>
              </a:sysClr>
            </a:solidFill>
            <a:latin typeface="+mn-lt"/>
            <a:ea typeface="+mn-ea"/>
            <a:cs typeface="+mn-ea"/>
            <a:sym typeface="+mn-lt"/>
          </a:endParaRPr>
        </a:p>
      </dsp:txBody>
      <dsp:txXfrm>
        <a:off x="2747261" y="3402160"/>
        <a:ext cx="1245490" cy="62259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Heavy" panose="02020900000000000000" pitchFamily="18" charset="-122"/>
                <a:ea typeface="思源宋体 CN Heavy" panose="020209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Heavy" panose="02020900000000000000" pitchFamily="18" charset="-122"/>
                <a:ea typeface="思源宋体 CN Heavy" panose="02020900000000000000" pitchFamily="18" charset="-122"/>
              </a:defRPr>
            </a:lvl1pPr>
          </a:lstStyle>
          <a:p>
            <a:fld id="{0E746FAE-06C2-4CF8-AB99-F823D0BD9AB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Heavy" panose="02020900000000000000" pitchFamily="18" charset="-122"/>
                <a:ea typeface="思源宋体 CN Heavy" panose="020209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Heavy" panose="02020900000000000000" pitchFamily="18" charset="-122"/>
                <a:ea typeface="思源宋体 CN Heavy" panose="02020900000000000000" pitchFamily="18" charset="-122"/>
              </a:defRPr>
            </a:lvl1pPr>
          </a:lstStyle>
          <a:p>
            <a:fld id="{061D7725-FB71-4F66-B771-4B23808B9485}"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Heavy" panose="02020900000000000000" pitchFamily="18" charset="-122"/>
        <a:ea typeface="思源宋体 CN Heavy" panose="02020900000000000000" pitchFamily="18" charset="-122"/>
        <a:cs typeface="+mn-cs"/>
      </a:defRPr>
    </a:lvl1pPr>
    <a:lvl2pPr marL="457200" algn="l" defTabSz="914400" rtl="0" eaLnBrk="1" latinLnBrk="0" hangingPunct="1">
      <a:defRPr sz="1200" kern="1200">
        <a:solidFill>
          <a:schemeClr val="tx1"/>
        </a:solidFill>
        <a:latin typeface="思源宋体 CN Heavy" panose="02020900000000000000" pitchFamily="18" charset="-122"/>
        <a:ea typeface="思源宋体 CN Heavy" panose="02020900000000000000" pitchFamily="18" charset="-122"/>
        <a:cs typeface="+mn-cs"/>
      </a:defRPr>
    </a:lvl2pPr>
    <a:lvl3pPr marL="914400" algn="l" defTabSz="914400" rtl="0" eaLnBrk="1" latinLnBrk="0" hangingPunct="1">
      <a:defRPr sz="1200" kern="1200">
        <a:solidFill>
          <a:schemeClr val="tx1"/>
        </a:solidFill>
        <a:latin typeface="思源宋体 CN Heavy" panose="02020900000000000000" pitchFamily="18" charset="-122"/>
        <a:ea typeface="思源宋体 CN Heavy" panose="02020900000000000000" pitchFamily="18" charset="-122"/>
        <a:cs typeface="+mn-cs"/>
      </a:defRPr>
    </a:lvl3pPr>
    <a:lvl4pPr marL="1371600" algn="l" defTabSz="914400" rtl="0" eaLnBrk="1" latinLnBrk="0" hangingPunct="1">
      <a:defRPr sz="1200" kern="1200">
        <a:solidFill>
          <a:schemeClr val="tx1"/>
        </a:solidFill>
        <a:latin typeface="思源宋体 CN Heavy" panose="02020900000000000000" pitchFamily="18" charset="-122"/>
        <a:ea typeface="思源宋体 CN Heavy" panose="02020900000000000000" pitchFamily="18" charset="-122"/>
        <a:cs typeface="+mn-cs"/>
      </a:defRPr>
    </a:lvl4pPr>
    <a:lvl5pPr marL="1828800" algn="l" defTabSz="914400" rtl="0" eaLnBrk="1" latinLnBrk="0" hangingPunct="1">
      <a:defRPr sz="1200" kern="1200">
        <a:solidFill>
          <a:schemeClr val="tx1"/>
        </a:solidFill>
        <a:latin typeface="思源宋体 CN Heavy" panose="02020900000000000000" pitchFamily="18" charset="-122"/>
        <a:ea typeface="思源宋体 CN Heavy" panose="020209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1D7725-FB71-4F66-B771-4B23808B9485}"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1D7725-FB71-4F66-B771-4B23808B9485}"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1D7725-FB71-4F66-B771-4B23808B9485}"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61D7725-FB71-4F66-B771-4B23808B9485}"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61D7725-FB71-4F66-B771-4B23808B9485}" type="slidenum">
              <a:rPr kumimoji="0" lang="zh-CN" altLang="en-US" sz="1200" b="0" i="0" u="none" strike="noStrike" kern="1200" cap="none" spc="0" normalizeH="0" baseline="0" noProof="0" smtClean="0">
                <a:ln>
                  <a:noFill/>
                </a:ln>
                <a:solidFill>
                  <a:prstClr val="black"/>
                </a:solidFill>
                <a:effectLst/>
                <a:uLnTx/>
                <a:uFillTx/>
                <a:latin typeface="思源宋体 CN Heavy" panose="02020900000000000000" pitchFamily="18" charset="-122"/>
                <a:ea typeface="思源宋体 CN Heavy" panose="02020900000000000000" pitchFamily="18" charset="-122"/>
                <a:cs typeface="+mn-cs"/>
              </a:rPr>
            </a:fld>
            <a:endParaRPr kumimoji="0" lang="zh-CN" altLang="en-US" sz="1200" b="0" i="0" u="none" strike="noStrike" kern="1200" cap="none" spc="0" normalizeH="0" baseline="0" noProof="0" dirty="0">
              <a:ln>
                <a:noFill/>
              </a:ln>
              <a:solidFill>
                <a:prstClr val="black"/>
              </a:solidFill>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4" name="TextBox 9"/>
          <p:cNvSpPr txBox="1"/>
          <p:nvPr userDrawn="1"/>
        </p:nvSpPr>
        <p:spPr>
          <a:xfrm>
            <a:off x="967904" y="64928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12192000" cy="4973054"/>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4892842"/>
            <a:ext cx="12192000" cy="1965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rot="263706">
            <a:off x="6273311" y="109915"/>
            <a:ext cx="4812182" cy="4812182"/>
            <a:chOff x="539552" y="-1172666"/>
            <a:chExt cx="4320480" cy="4320480"/>
          </a:xfrm>
          <a:effectLst>
            <a:outerShdw dist="14605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endParaRPr lang="zh-CN" altLang="en-US">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endParaRPr lang="zh-CN" altLang="en-US" dirty="0">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endParaRPr lang="zh-CN" altLang="en-US" dirty="0">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endParaRPr lang="zh-CN" altLang="en-US">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7BE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3" name="文本框 22"/>
          <p:cNvSpPr txBox="1"/>
          <p:nvPr/>
        </p:nvSpPr>
        <p:spPr>
          <a:xfrm>
            <a:off x="1026693" y="941571"/>
            <a:ext cx="4572001" cy="584775"/>
          </a:xfrm>
          <a:prstGeom prst="rect">
            <a:avLst/>
          </a:prstGeom>
          <a:noFill/>
        </p:spPr>
        <p:txBody>
          <a:bodyPr wrap="square" rtlCol="0">
            <a:spAutoFit/>
            <a:scene3d>
              <a:camera prst="orthographicFront"/>
              <a:lightRig rig="threePt" dir="t"/>
            </a:scene3d>
            <a:sp3d contourW="12700"/>
          </a:bodyPr>
          <a:lstStyle/>
          <a:p>
            <a:pPr lvl="0" defTabSz="457200">
              <a:defRPr/>
            </a:pPr>
            <a:r>
              <a:rPr kumimoji="0" lang="en-US" altLang="zh-CN" sz="3200" b="0" i="0" u="none" strike="noStrike" kern="1200" cap="none" spc="0" normalizeH="0" baseline="0" noProof="0" dirty="0">
                <a:ln>
                  <a:noFill/>
                </a:ln>
                <a:solidFill>
                  <a:schemeClr val="bg1"/>
                </a:solidFill>
                <a:effectLst/>
                <a:uLnTx/>
                <a:uFillTx/>
                <a:cs typeface="+mn-ea"/>
                <a:sym typeface="+mn-lt"/>
              </a:rPr>
              <a:t>BUSINESS </a:t>
            </a:r>
            <a:r>
              <a:rPr lang="en-US" altLang="zh-CN" sz="3200" dirty="0">
                <a:solidFill>
                  <a:schemeClr val="bg1"/>
                </a:solidFill>
                <a:cs typeface="+mn-ea"/>
                <a:sym typeface="+mn-lt"/>
              </a:rPr>
              <a:t> REPORT</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26" name="文本框 25"/>
          <p:cNvSpPr txBox="1"/>
          <p:nvPr/>
        </p:nvSpPr>
        <p:spPr>
          <a:xfrm>
            <a:off x="917743" y="1441962"/>
            <a:ext cx="5194297" cy="1446550"/>
          </a:xfrm>
          <a:prstGeom prst="rect">
            <a:avLst/>
          </a:prstGeom>
          <a:noFill/>
        </p:spPr>
        <p:txBody>
          <a:bodyPr wrap="square" rtlCol="0">
            <a:spAutoFit/>
            <a:scene3d>
              <a:camera prst="orthographicFront"/>
              <a:lightRig rig="threePt" dir="t"/>
            </a:scene3d>
            <a:sp3d contourW="12700"/>
          </a:bodyPr>
          <a:lstStyle/>
          <a:p>
            <a:pPr marL="0" marR="0" lvl="0" indent="0" defTabSz="4572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1000" normalizeH="0" noProof="0" dirty="0">
                <a:ln>
                  <a:noFill/>
                </a:ln>
                <a:solidFill>
                  <a:schemeClr val="bg1"/>
                </a:solidFill>
                <a:effectLst/>
                <a:uLnTx/>
                <a:uFillTx/>
                <a:cs typeface="+mn-ea"/>
                <a:sym typeface="+mn-lt"/>
              </a:rPr>
              <a:t>述职报告</a:t>
            </a:r>
            <a:endParaRPr kumimoji="0" lang="zh-CN" altLang="en-US" sz="8800" b="1" i="0" u="none" strike="noStrike" kern="1200" cap="none" spc="1000" normalizeH="0" noProof="0" dirty="0">
              <a:ln>
                <a:noFill/>
              </a:ln>
              <a:solidFill>
                <a:schemeClr val="bg1"/>
              </a:solidFill>
              <a:effectLst/>
              <a:uLnTx/>
              <a:uFillTx/>
              <a:cs typeface="+mn-ea"/>
              <a:sym typeface="+mn-lt"/>
            </a:endParaRPr>
          </a:p>
        </p:txBody>
      </p:sp>
      <p:sp>
        <p:nvSpPr>
          <p:cNvPr id="27" name="文本框 26"/>
          <p:cNvSpPr txBox="1"/>
          <p:nvPr/>
        </p:nvSpPr>
        <p:spPr>
          <a:xfrm>
            <a:off x="917743" y="2779227"/>
            <a:ext cx="5074935" cy="505395"/>
          </a:xfrm>
          <a:prstGeom prst="rect">
            <a:avLst/>
          </a:prstGeom>
          <a:noFill/>
          <a:ln w="3175">
            <a:noFill/>
            <a:prstDash val="solid"/>
          </a:ln>
        </p:spPr>
        <p:txBody>
          <a:bodyPr wrap="square" rtlCol="0" anchor="ctr" anchorCtr="0">
            <a:spAutoFit/>
          </a:bodyPr>
          <a:lstStyle>
            <a:defPPr>
              <a:defRPr lang="zh-CN"/>
            </a:defPPr>
            <a:lvl1pPr algn="ctr">
              <a:defRPr sz="6000" b="1">
                <a:blipFill dpi="0" rotWithShape="1">
                  <a:blip r:embed="rId1"/>
                  <a:srcRect/>
                  <a:stretch>
                    <a:fillRect/>
                  </a:stretch>
                </a:blipFill>
              </a:defRPr>
            </a:lvl1pPr>
          </a:lstStyle>
          <a:p>
            <a:pPr algn="l">
              <a:lnSpc>
                <a:spcPct val="150000"/>
              </a:lnSpc>
              <a:defRPr/>
            </a:pPr>
            <a:r>
              <a:rPr lang="zh-CN" altLang="en-US" sz="2000" b="0" dirty="0">
                <a:solidFill>
                  <a:schemeClr val="bg1"/>
                </a:solidFill>
                <a:cs typeface="+mn-ea"/>
                <a:sym typeface="+mn-lt"/>
              </a:rPr>
              <a:t>工作概述 </a:t>
            </a:r>
            <a:r>
              <a:rPr lang="en-US" altLang="zh-CN" sz="2000" b="0" dirty="0">
                <a:solidFill>
                  <a:schemeClr val="bg1"/>
                </a:solidFill>
                <a:cs typeface="+mn-ea"/>
                <a:sym typeface="+mn-lt"/>
              </a:rPr>
              <a:t>| </a:t>
            </a:r>
            <a:r>
              <a:rPr lang="zh-CN" altLang="en-US" sz="2000" b="0" dirty="0">
                <a:solidFill>
                  <a:schemeClr val="bg1"/>
                </a:solidFill>
                <a:cs typeface="+mn-ea"/>
                <a:sym typeface="+mn-lt"/>
              </a:rPr>
              <a:t>完成情况</a:t>
            </a:r>
            <a:r>
              <a:rPr lang="en-US" altLang="zh-CN" sz="2000" b="0" dirty="0">
                <a:solidFill>
                  <a:schemeClr val="bg1"/>
                </a:solidFill>
                <a:cs typeface="+mn-ea"/>
                <a:sym typeface="+mn-lt"/>
              </a:rPr>
              <a:t> | </a:t>
            </a:r>
            <a:r>
              <a:rPr lang="zh-CN" altLang="en-US" sz="2000" b="0" dirty="0">
                <a:solidFill>
                  <a:schemeClr val="bg1"/>
                </a:solidFill>
                <a:cs typeface="+mn-ea"/>
                <a:sym typeface="+mn-lt"/>
              </a:rPr>
              <a:t>存在不足</a:t>
            </a:r>
            <a:r>
              <a:rPr lang="en-US" altLang="zh-CN" sz="2000" b="0" dirty="0">
                <a:solidFill>
                  <a:schemeClr val="bg1"/>
                </a:solidFill>
                <a:cs typeface="+mn-ea"/>
                <a:sym typeface="+mn-lt"/>
              </a:rPr>
              <a:t> | </a:t>
            </a:r>
            <a:r>
              <a:rPr lang="zh-CN" altLang="en-US" sz="2000" b="0" dirty="0">
                <a:solidFill>
                  <a:schemeClr val="bg1"/>
                </a:solidFill>
                <a:cs typeface="+mn-ea"/>
                <a:sym typeface="+mn-lt"/>
              </a:rPr>
              <a:t>新年计划</a:t>
            </a:r>
            <a:endParaRPr lang="en-US" altLang="zh-CN" sz="2000" b="0" dirty="0">
              <a:solidFill>
                <a:schemeClr val="bg1"/>
              </a:solidFill>
              <a:cs typeface="+mn-ea"/>
              <a:sym typeface="+mn-lt"/>
            </a:endParaRPr>
          </a:p>
        </p:txBody>
      </p:sp>
      <p:sp>
        <p:nvSpPr>
          <p:cNvPr id="29" name="圆角矩形 21"/>
          <p:cNvSpPr/>
          <p:nvPr/>
        </p:nvSpPr>
        <p:spPr>
          <a:xfrm>
            <a:off x="917743" y="3962401"/>
            <a:ext cx="2460457" cy="516576"/>
          </a:xfrm>
          <a:prstGeom prst="roundRect">
            <a:avLst>
              <a:gd name="adj" fmla="val 50000"/>
            </a:avLst>
          </a:prstGeom>
          <a:solidFill>
            <a:schemeClr val="bg1"/>
          </a:solidFill>
          <a:ln w="25400" cap="flat" cmpd="sng" algn="ctr">
            <a:noFill/>
            <a:prstDash val="solid"/>
            <a:miter lim="800000"/>
          </a:ln>
          <a:effectLst/>
        </p:spPr>
        <p:txBody>
          <a:bodyPr rtlCol="0" anchor="ctr"/>
          <a:lstStyle/>
          <a:p>
            <a:pPr algn="ctr">
              <a:defRPr/>
            </a:pPr>
            <a:r>
              <a:rPr lang="zh-CN" altLang="en-US" sz="2000" kern="0" dirty="0">
                <a:solidFill>
                  <a:schemeClr val="tx1">
                    <a:lumMod val="75000"/>
                    <a:lumOff val="25000"/>
                  </a:schemeClr>
                </a:solidFill>
                <a:cs typeface="+mn-ea"/>
                <a:sym typeface="+mn-lt"/>
              </a:rPr>
              <a:t>汇报人</a:t>
            </a:r>
            <a:r>
              <a:rPr lang="zh-CN" altLang="en-US" sz="2000" kern="0" dirty="0" smtClean="0">
                <a:solidFill>
                  <a:schemeClr val="tx1">
                    <a:lumMod val="75000"/>
                    <a:lumOff val="25000"/>
                  </a:schemeClr>
                </a:solidFill>
                <a:cs typeface="+mn-ea"/>
                <a:sym typeface="+mn-lt"/>
              </a:rPr>
              <a:t>：</a:t>
            </a:r>
            <a:r>
              <a:rPr lang="en-US" altLang="zh-CN" sz="2000" kern="0" dirty="0" smtClean="0">
                <a:solidFill>
                  <a:schemeClr val="tx1">
                    <a:lumMod val="75000"/>
                    <a:lumOff val="25000"/>
                  </a:schemeClr>
                </a:solidFill>
                <a:cs typeface="+mn-ea"/>
                <a:sym typeface="+mn-lt"/>
              </a:rPr>
              <a:t>PPT</a:t>
            </a:r>
            <a:r>
              <a:rPr lang="zh-CN" altLang="en-US" sz="2000" kern="0" dirty="0" smtClean="0">
                <a:solidFill>
                  <a:schemeClr val="tx1">
                    <a:lumMod val="75000"/>
                    <a:lumOff val="25000"/>
                  </a:schemeClr>
                </a:solidFill>
                <a:cs typeface="+mn-ea"/>
                <a:sym typeface="+mn-lt"/>
              </a:rPr>
              <a:t>营</a:t>
            </a:r>
            <a:endParaRPr lang="zh-CN" altLang="en-US" sz="2000" kern="0" dirty="0" smtClean="0">
              <a:solidFill>
                <a:schemeClr val="tx1">
                  <a:lumMod val="75000"/>
                  <a:lumOff val="25000"/>
                </a:schemeClr>
              </a:solidFill>
              <a:cs typeface="+mn-ea"/>
              <a:sym typeface="+mn-lt"/>
            </a:endParaRPr>
          </a:p>
        </p:txBody>
      </p:sp>
      <p:sp>
        <p:nvSpPr>
          <p:cNvPr id="30" name="文本框 29"/>
          <p:cNvSpPr txBox="1"/>
          <p:nvPr/>
        </p:nvSpPr>
        <p:spPr>
          <a:xfrm>
            <a:off x="2528467" y="5880353"/>
            <a:ext cx="7135066" cy="3858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75000"/>
                    <a:lumOff val="25000"/>
                  </a:schemeClr>
                </a:solidFill>
                <a:effectLst/>
                <a:uLnTx/>
                <a:uFillTx/>
                <a:cs typeface="+mn-ea"/>
                <a:sym typeface="+mn-lt"/>
              </a:rPr>
              <a:t>Opportunities are always reserved for those who are prepared.</a:t>
            </a:r>
            <a:endParaRPr kumimoji="0" lang="en-US" altLang="zh-CN"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2" name="组合 1"/>
          <p:cNvGrpSpPr/>
          <p:nvPr/>
        </p:nvGrpSpPr>
        <p:grpSpPr>
          <a:xfrm>
            <a:off x="4905994" y="-1196339"/>
            <a:ext cx="1481921" cy="715076"/>
            <a:chOff x="4871805" y="3309863"/>
            <a:chExt cx="1481921" cy="715076"/>
          </a:xfrm>
        </p:grpSpPr>
        <p:sp>
          <p:nvSpPr>
            <p:cNvPr id="28" name="椭圆 27"/>
            <p:cNvSpPr>
              <a:spLocks noChangeArrowheads="1"/>
            </p:cNvSpPr>
            <p:nvPr/>
          </p:nvSpPr>
          <p:spPr bwMode="auto">
            <a:xfrm>
              <a:off x="4871805" y="3335390"/>
              <a:ext cx="689548" cy="689549"/>
            </a:xfrm>
            <a:prstGeom prst="ellipse">
              <a:avLst/>
            </a:prstGeom>
            <a:solidFill>
              <a:srgbClr val="01B8A5"/>
            </a:solidFill>
            <a:ln w="12700" cap="flat" cmpd="sng">
              <a:noFill/>
              <a:beve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cs typeface="+mn-ea"/>
                <a:sym typeface="+mn-lt"/>
              </a:endParaRPr>
            </a:p>
          </p:txBody>
        </p:sp>
        <p:sp>
          <p:nvSpPr>
            <p:cNvPr id="36" name="椭圆 5"/>
            <p:cNvSpPr>
              <a:spLocks noChangeArrowheads="1"/>
            </p:cNvSpPr>
            <p:nvPr/>
          </p:nvSpPr>
          <p:spPr bwMode="auto">
            <a:xfrm>
              <a:off x="5709150" y="3309863"/>
              <a:ext cx="644576" cy="644576"/>
            </a:xfrm>
            <a:prstGeom prst="ellipse">
              <a:avLst/>
            </a:prstGeom>
            <a:solidFill>
              <a:srgbClr val="FCB000">
                <a:alpha val="75000"/>
              </a:srgbClr>
            </a:solidFill>
            <a:ln w="12700" cap="flat" cmpd="sng">
              <a:noFill/>
              <a:beve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0" fill="hold"/>
                                        <p:tgtEl>
                                          <p:spTgt spid="9"/>
                                        </p:tgtEl>
                                        <p:attrNameLst>
                                          <p:attrName>ppt_x</p:attrName>
                                        </p:attrNameLst>
                                      </p:cBhvr>
                                      <p:tavLst>
                                        <p:tav tm="0">
                                          <p:val>
                                            <p:strVal val="0-#ppt_w/2"/>
                                          </p:val>
                                        </p:tav>
                                        <p:tav tm="100000">
                                          <p:val>
                                            <p:strVal val="#ppt_x"/>
                                          </p:val>
                                        </p:tav>
                                      </p:tavLst>
                                    </p:anim>
                                    <p:anim calcmode="lin" valueType="num">
                                      <p:cBhvr additive="base">
                                        <p:cTn id="13" dur="2500" fill="hold"/>
                                        <p:tgtEl>
                                          <p:spTgt spid="9"/>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14" presetClass="entr" presetSubtype="5"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vertical)">
                                      <p:cBhvr>
                                        <p:cTn id="22" dur="500"/>
                                        <p:tgtEl>
                                          <p:spTgt spid="27"/>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9" grpId="0" animBg="1"/>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工作完成情况</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18" name="组合"/>
          <p:cNvGrpSpPr/>
          <p:nvPr/>
        </p:nvGrpSpPr>
        <p:grpSpPr>
          <a:xfrm>
            <a:off x="4135326" y="2446271"/>
            <a:ext cx="3661137" cy="2436024"/>
            <a:chOff x="3553097" y="2223710"/>
            <a:chExt cx="5268342" cy="3505415"/>
          </a:xfrm>
        </p:grpSpPr>
        <p:sp>
          <p:nvSpPr>
            <p:cNvPr id="19" name="Freeform 11"/>
            <p:cNvSpPr/>
            <p:nvPr/>
          </p:nvSpPr>
          <p:spPr bwMode="auto">
            <a:xfrm>
              <a:off x="4604608" y="3594876"/>
              <a:ext cx="1094661" cy="1024258"/>
            </a:xfrm>
            <a:custGeom>
              <a:avLst/>
              <a:gdLst>
                <a:gd name="T0" fmla="*/ 363 w 508"/>
                <a:gd name="T1" fmla="*/ 0 h 475"/>
                <a:gd name="T2" fmla="*/ 508 w 508"/>
                <a:gd name="T3" fmla="*/ 245 h 475"/>
                <a:gd name="T4" fmla="*/ 182 w 508"/>
                <a:gd name="T5" fmla="*/ 475 h 475"/>
                <a:gd name="T6" fmla="*/ 0 w 508"/>
                <a:gd name="T7" fmla="*/ 256 h 475"/>
                <a:gd name="T8" fmla="*/ 363 w 508"/>
                <a:gd name="T9" fmla="*/ 0 h 475"/>
              </a:gdLst>
              <a:ahLst/>
              <a:cxnLst>
                <a:cxn ang="0">
                  <a:pos x="T0" y="T1"/>
                </a:cxn>
                <a:cxn ang="0">
                  <a:pos x="T2" y="T3"/>
                </a:cxn>
                <a:cxn ang="0">
                  <a:pos x="T4" y="T5"/>
                </a:cxn>
                <a:cxn ang="0">
                  <a:pos x="T6" y="T7"/>
                </a:cxn>
                <a:cxn ang="0">
                  <a:pos x="T8" y="T9"/>
                </a:cxn>
              </a:cxnLst>
              <a:rect l="0" t="0" r="r" b="b"/>
              <a:pathLst>
                <a:path w="508" h="475">
                  <a:moveTo>
                    <a:pt x="363" y="0"/>
                  </a:moveTo>
                  <a:cubicBezTo>
                    <a:pt x="297" y="142"/>
                    <a:pt x="381" y="249"/>
                    <a:pt x="508" y="245"/>
                  </a:cubicBezTo>
                  <a:cubicBezTo>
                    <a:pt x="182" y="475"/>
                    <a:pt x="182" y="475"/>
                    <a:pt x="182" y="475"/>
                  </a:cubicBezTo>
                  <a:cubicBezTo>
                    <a:pt x="229" y="356"/>
                    <a:pt x="157" y="241"/>
                    <a:pt x="0" y="256"/>
                  </a:cubicBezTo>
                  <a:cubicBezTo>
                    <a:pt x="363" y="0"/>
                    <a:pt x="363" y="0"/>
                    <a:pt x="363" y="0"/>
                  </a:cubicBezTo>
                </a:path>
              </a:pathLst>
            </a:custGeom>
            <a:solidFill>
              <a:sysClr val="window" lastClr="FFFFFF">
                <a:lumMod val="85000"/>
              </a:sysClr>
            </a:solidFill>
            <a:ln>
              <a:noFill/>
            </a:ln>
            <a:effectLst/>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0" name="Oval 10"/>
            <p:cNvSpPr>
              <a:spLocks noChangeArrowheads="1"/>
            </p:cNvSpPr>
            <p:nvPr/>
          </p:nvSpPr>
          <p:spPr bwMode="auto">
            <a:xfrm>
              <a:off x="3553097" y="2223710"/>
              <a:ext cx="1924175" cy="1927581"/>
            </a:xfrm>
            <a:prstGeom prst="ellipse">
              <a:avLst/>
            </a:prstGeom>
            <a:solidFill>
              <a:srgbClr val="01B8A5"/>
            </a:solidFill>
            <a:ln>
              <a:noFill/>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1" name="Freeform 7"/>
            <p:cNvSpPr/>
            <p:nvPr/>
          </p:nvSpPr>
          <p:spPr bwMode="auto">
            <a:xfrm>
              <a:off x="6864903" y="3525608"/>
              <a:ext cx="807937" cy="722204"/>
            </a:xfrm>
            <a:custGeom>
              <a:avLst/>
              <a:gdLst>
                <a:gd name="T0" fmla="*/ 258 w 375"/>
                <a:gd name="T1" fmla="*/ 0 h 335"/>
                <a:gd name="T2" fmla="*/ 375 w 375"/>
                <a:gd name="T3" fmla="*/ 117 h 335"/>
                <a:gd name="T4" fmla="*/ 75 w 375"/>
                <a:gd name="T5" fmla="*/ 335 h 335"/>
                <a:gd name="T6" fmla="*/ 0 w 375"/>
                <a:gd name="T7" fmla="*/ 187 h 335"/>
                <a:gd name="T8" fmla="*/ 258 w 375"/>
                <a:gd name="T9" fmla="*/ 0 h 335"/>
              </a:gdLst>
              <a:ahLst/>
              <a:cxnLst>
                <a:cxn ang="0">
                  <a:pos x="T0" y="T1"/>
                </a:cxn>
                <a:cxn ang="0">
                  <a:pos x="T2" y="T3"/>
                </a:cxn>
                <a:cxn ang="0">
                  <a:pos x="T4" y="T5"/>
                </a:cxn>
                <a:cxn ang="0">
                  <a:pos x="T6" y="T7"/>
                </a:cxn>
                <a:cxn ang="0">
                  <a:pos x="T8" y="T9"/>
                </a:cxn>
              </a:cxnLst>
              <a:rect l="0" t="0" r="r" b="b"/>
              <a:pathLst>
                <a:path w="375" h="335">
                  <a:moveTo>
                    <a:pt x="258" y="0"/>
                  </a:moveTo>
                  <a:cubicBezTo>
                    <a:pt x="229" y="63"/>
                    <a:pt x="281" y="136"/>
                    <a:pt x="375" y="117"/>
                  </a:cubicBezTo>
                  <a:cubicBezTo>
                    <a:pt x="75" y="335"/>
                    <a:pt x="75" y="335"/>
                    <a:pt x="75" y="335"/>
                  </a:cubicBezTo>
                  <a:cubicBezTo>
                    <a:pt x="123" y="251"/>
                    <a:pt x="70" y="179"/>
                    <a:pt x="0" y="187"/>
                  </a:cubicBezTo>
                  <a:cubicBezTo>
                    <a:pt x="258" y="0"/>
                    <a:pt x="258" y="0"/>
                    <a:pt x="258" y="0"/>
                  </a:cubicBezTo>
                </a:path>
              </a:pathLst>
            </a:custGeom>
            <a:solidFill>
              <a:sysClr val="window" lastClr="FFFFFF">
                <a:lumMod val="85000"/>
              </a:sysClr>
            </a:solidFill>
            <a:ln>
              <a:noFill/>
            </a:ln>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2" name="Oval 10"/>
            <p:cNvSpPr>
              <a:spLocks noChangeArrowheads="1"/>
            </p:cNvSpPr>
            <p:nvPr/>
          </p:nvSpPr>
          <p:spPr bwMode="auto">
            <a:xfrm>
              <a:off x="6898789" y="3758393"/>
              <a:ext cx="1922650" cy="1926054"/>
            </a:xfrm>
            <a:prstGeom prst="ellipse">
              <a:avLst/>
            </a:prstGeom>
            <a:solidFill>
              <a:srgbClr val="01B8A5"/>
            </a:solidFill>
            <a:ln>
              <a:noFill/>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3" name="Freeform 8"/>
            <p:cNvSpPr/>
            <p:nvPr/>
          </p:nvSpPr>
          <p:spPr bwMode="auto">
            <a:xfrm>
              <a:off x="5824179" y="3560242"/>
              <a:ext cx="918085" cy="911839"/>
            </a:xfrm>
            <a:custGeom>
              <a:avLst/>
              <a:gdLst>
                <a:gd name="T0" fmla="*/ 0 w 426"/>
                <a:gd name="T1" fmla="*/ 246 h 423"/>
                <a:gd name="T2" fmla="*/ 179 w 426"/>
                <a:gd name="T3" fmla="*/ 0 h 423"/>
                <a:gd name="T4" fmla="*/ 426 w 426"/>
                <a:gd name="T5" fmla="*/ 156 h 423"/>
                <a:gd name="T6" fmla="*/ 278 w 426"/>
                <a:gd name="T7" fmla="*/ 423 h 423"/>
                <a:gd name="T8" fmla="*/ 0 w 426"/>
                <a:gd name="T9" fmla="*/ 246 h 423"/>
              </a:gdLst>
              <a:ahLst/>
              <a:cxnLst>
                <a:cxn ang="0">
                  <a:pos x="T0" y="T1"/>
                </a:cxn>
                <a:cxn ang="0">
                  <a:pos x="T2" y="T3"/>
                </a:cxn>
                <a:cxn ang="0">
                  <a:pos x="T4" y="T5"/>
                </a:cxn>
                <a:cxn ang="0">
                  <a:pos x="T6" y="T7"/>
                </a:cxn>
                <a:cxn ang="0">
                  <a:pos x="T8" y="T9"/>
                </a:cxn>
              </a:cxnLst>
              <a:rect l="0" t="0" r="r" b="b"/>
              <a:pathLst>
                <a:path w="426" h="423">
                  <a:moveTo>
                    <a:pt x="0" y="246"/>
                  </a:moveTo>
                  <a:cubicBezTo>
                    <a:pt x="168" y="266"/>
                    <a:pt x="245" y="118"/>
                    <a:pt x="179" y="0"/>
                  </a:cubicBezTo>
                  <a:cubicBezTo>
                    <a:pt x="426" y="156"/>
                    <a:pt x="426" y="156"/>
                    <a:pt x="426" y="156"/>
                  </a:cubicBezTo>
                  <a:cubicBezTo>
                    <a:pt x="290" y="147"/>
                    <a:pt x="189" y="280"/>
                    <a:pt x="278" y="423"/>
                  </a:cubicBezTo>
                  <a:cubicBezTo>
                    <a:pt x="0" y="246"/>
                    <a:pt x="0" y="246"/>
                    <a:pt x="0" y="246"/>
                  </a:cubicBezTo>
                </a:path>
              </a:pathLst>
            </a:custGeom>
            <a:solidFill>
              <a:sysClr val="window" lastClr="FFFFFF">
                <a:lumMod val="85000"/>
              </a:sysClr>
            </a:solidFill>
            <a:ln>
              <a:noFill/>
            </a:ln>
            <a:effectLst/>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4" name="Oval 10"/>
            <p:cNvSpPr>
              <a:spLocks noChangeArrowheads="1"/>
            </p:cNvSpPr>
            <p:nvPr/>
          </p:nvSpPr>
          <p:spPr bwMode="auto">
            <a:xfrm>
              <a:off x="6082724" y="2543932"/>
              <a:ext cx="1400480" cy="1402961"/>
            </a:xfrm>
            <a:prstGeom prst="ellipse">
              <a:avLst/>
            </a:prstGeom>
            <a:solidFill>
              <a:srgbClr val="F7BE3A"/>
            </a:solidFill>
            <a:ln>
              <a:noFill/>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5" name="Oval 10"/>
            <p:cNvSpPr>
              <a:spLocks noChangeArrowheads="1"/>
            </p:cNvSpPr>
            <p:nvPr/>
          </p:nvSpPr>
          <p:spPr bwMode="auto">
            <a:xfrm>
              <a:off x="4906163" y="4084294"/>
              <a:ext cx="1641924" cy="1644831"/>
            </a:xfrm>
            <a:prstGeom prst="ellipse">
              <a:avLst/>
            </a:prstGeom>
            <a:solidFill>
              <a:srgbClr val="F7BE3A"/>
            </a:solidFill>
            <a:ln>
              <a:noFill/>
            </a:ln>
            <a:effectLst/>
            <a:scene3d>
              <a:camera prst="orthographicFront">
                <a:rot lat="0" lon="0" rev="0"/>
              </a:camera>
              <a:lightRig rig="balanced" dir="t">
                <a:rot lat="0" lon="0" rev="8700000"/>
              </a:lightRig>
            </a:scene3d>
            <a:sp3d/>
          </p:spPr>
          <p:txBody>
            <a:bodyPr vert="horz" wrap="square" lIns="91464" tIns="45732" rIns="91464" bIns="45732"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rgbClr val="000000"/>
                </a:solidFill>
                <a:effectLst/>
                <a:uLnTx/>
                <a:uFillTx/>
                <a:cs typeface="+mn-ea"/>
                <a:sym typeface="+mn-lt"/>
              </a:endParaRPr>
            </a:p>
          </p:txBody>
        </p:sp>
        <p:sp>
          <p:nvSpPr>
            <p:cNvPr id="26" name="形状"/>
            <p:cNvSpPr/>
            <p:nvPr/>
          </p:nvSpPr>
          <p:spPr>
            <a:xfrm>
              <a:off x="3674928" y="2353047"/>
              <a:ext cx="1653020" cy="1655755"/>
            </a:xfrm>
            <a:custGeom>
              <a:avLst/>
              <a:gdLst>
                <a:gd name="connsiteX0" fmla="*/ 2311544 w 4623088"/>
                <a:gd name="connsiteY0" fmla="*/ 0 h 4630738"/>
                <a:gd name="connsiteX1" fmla="*/ 4623088 w 4623088"/>
                <a:gd name="connsiteY1" fmla="*/ 2315369 h 4630738"/>
                <a:gd name="connsiteX2" fmla="*/ 2311544 w 4623088"/>
                <a:gd name="connsiteY2" fmla="*/ 4630738 h 4630738"/>
                <a:gd name="connsiteX3" fmla="*/ 0 w 4623088"/>
                <a:gd name="connsiteY3" fmla="*/ 2315369 h 4630738"/>
                <a:gd name="connsiteX4" fmla="*/ 2311544 w 4623088"/>
                <a:gd name="connsiteY4" fmla="*/ 0 h 463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88" h="4630738">
                  <a:moveTo>
                    <a:pt x="2311544" y="0"/>
                  </a:moveTo>
                  <a:cubicBezTo>
                    <a:pt x="3588174" y="0"/>
                    <a:pt x="4623088" y="1036626"/>
                    <a:pt x="4623088" y="2315369"/>
                  </a:cubicBezTo>
                  <a:cubicBezTo>
                    <a:pt x="4623088" y="3594112"/>
                    <a:pt x="3588174" y="4630738"/>
                    <a:pt x="2311544" y="4630738"/>
                  </a:cubicBezTo>
                  <a:cubicBezTo>
                    <a:pt x="1034914" y="4630738"/>
                    <a:pt x="0" y="3594112"/>
                    <a:pt x="0" y="2315369"/>
                  </a:cubicBezTo>
                  <a:cubicBezTo>
                    <a:pt x="0" y="1036626"/>
                    <a:pt x="1034914" y="0"/>
                    <a:pt x="2311544"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7" name="形状"/>
            <p:cNvSpPr/>
            <p:nvPr/>
          </p:nvSpPr>
          <p:spPr>
            <a:xfrm>
              <a:off x="4995146" y="4174265"/>
              <a:ext cx="1462981" cy="1464466"/>
            </a:xfrm>
            <a:custGeom>
              <a:avLst/>
              <a:gdLst>
                <a:gd name="connsiteX0" fmla="*/ 2045798 w 4091596"/>
                <a:gd name="connsiteY0" fmla="*/ 0 h 4095750"/>
                <a:gd name="connsiteX1" fmla="*/ 4091596 w 4091596"/>
                <a:gd name="connsiteY1" fmla="*/ 2047875 h 4095750"/>
                <a:gd name="connsiteX2" fmla="*/ 2045798 w 4091596"/>
                <a:gd name="connsiteY2" fmla="*/ 4095750 h 4095750"/>
                <a:gd name="connsiteX3" fmla="*/ 0 w 4091596"/>
                <a:gd name="connsiteY3" fmla="*/ 2047875 h 4095750"/>
                <a:gd name="connsiteX4" fmla="*/ 2045798 w 4091596"/>
                <a:gd name="connsiteY4" fmla="*/ 0 h 409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1596" h="4095750">
                  <a:moveTo>
                    <a:pt x="2045798" y="0"/>
                  </a:moveTo>
                  <a:cubicBezTo>
                    <a:pt x="3175661" y="0"/>
                    <a:pt x="4091596" y="916865"/>
                    <a:pt x="4091596" y="2047875"/>
                  </a:cubicBezTo>
                  <a:cubicBezTo>
                    <a:pt x="4091596" y="3178885"/>
                    <a:pt x="3175661" y="4095750"/>
                    <a:pt x="2045798" y="4095750"/>
                  </a:cubicBezTo>
                  <a:cubicBezTo>
                    <a:pt x="915935" y="4095750"/>
                    <a:pt x="0" y="3178885"/>
                    <a:pt x="0" y="2047875"/>
                  </a:cubicBezTo>
                  <a:cubicBezTo>
                    <a:pt x="0" y="916865"/>
                    <a:pt x="915935" y="0"/>
                    <a:pt x="2045798"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8" name="形状"/>
            <p:cNvSpPr/>
            <p:nvPr/>
          </p:nvSpPr>
          <p:spPr>
            <a:xfrm>
              <a:off x="7025240" y="3882522"/>
              <a:ext cx="1678446" cy="1678998"/>
            </a:xfrm>
            <a:custGeom>
              <a:avLst/>
              <a:gdLst>
                <a:gd name="connsiteX0" fmla="*/ 2347098 w 4694198"/>
                <a:gd name="connsiteY0" fmla="*/ 0 h 4695742"/>
                <a:gd name="connsiteX1" fmla="*/ 4694198 w 4694198"/>
                <a:gd name="connsiteY1" fmla="*/ 2347871 h 4695742"/>
                <a:gd name="connsiteX2" fmla="*/ 2347098 w 4694198"/>
                <a:gd name="connsiteY2" fmla="*/ 4695742 h 4695742"/>
                <a:gd name="connsiteX3" fmla="*/ 0 w 4694198"/>
                <a:gd name="connsiteY3" fmla="*/ 2347871 h 4695742"/>
                <a:gd name="connsiteX4" fmla="*/ 2347098 w 4694198"/>
                <a:gd name="connsiteY4" fmla="*/ 0 h 469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198" h="4695742">
                  <a:moveTo>
                    <a:pt x="2347098" y="0"/>
                  </a:moveTo>
                  <a:cubicBezTo>
                    <a:pt x="3643366" y="0"/>
                    <a:pt x="4694198" y="1051178"/>
                    <a:pt x="4694198" y="2347871"/>
                  </a:cubicBezTo>
                  <a:cubicBezTo>
                    <a:pt x="4694198" y="3644564"/>
                    <a:pt x="3643366" y="4695742"/>
                    <a:pt x="2347098" y="4695742"/>
                  </a:cubicBezTo>
                  <a:cubicBezTo>
                    <a:pt x="1050832" y="4695742"/>
                    <a:pt x="0" y="3644564"/>
                    <a:pt x="0" y="2347871"/>
                  </a:cubicBezTo>
                  <a:cubicBezTo>
                    <a:pt x="0" y="1051178"/>
                    <a:pt x="1050832" y="0"/>
                    <a:pt x="2347098"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9" name="形状"/>
            <p:cNvSpPr/>
            <p:nvPr/>
          </p:nvSpPr>
          <p:spPr>
            <a:xfrm>
              <a:off x="6166545" y="2616454"/>
              <a:ext cx="1243418" cy="1243602"/>
            </a:xfrm>
            <a:custGeom>
              <a:avLst/>
              <a:gdLst>
                <a:gd name="connsiteX0" fmla="*/ 1738766 w 3477532"/>
                <a:gd name="connsiteY0" fmla="*/ 0 h 3478046"/>
                <a:gd name="connsiteX1" fmla="*/ 3477532 w 3477532"/>
                <a:gd name="connsiteY1" fmla="*/ 1739023 h 3478046"/>
                <a:gd name="connsiteX2" fmla="*/ 1738766 w 3477532"/>
                <a:gd name="connsiteY2" fmla="*/ 3478046 h 3478046"/>
                <a:gd name="connsiteX3" fmla="*/ 0 w 3477532"/>
                <a:gd name="connsiteY3" fmla="*/ 1739023 h 3478046"/>
                <a:gd name="connsiteX4" fmla="*/ 1738766 w 3477532"/>
                <a:gd name="connsiteY4" fmla="*/ 0 h 347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532" h="3478046">
                  <a:moveTo>
                    <a:pt x="1738766" y="0"/>
                  </a:moveTo>
                  <a:cubicBezTo>
                    <a:pt x="2699060" y="0"/>
                    <a:pt x="3477532" y="778587"/>
                    <a:pt x="3477532" y="1739023"/>
                  </a:cubicBezTo>
                  <a:cubicBezTo>
                    <a:pt x="3477532" y="2699459"/>
                    <a:pt x="2699060" y="3478046"/>
                    <a:pt x="1738766" y="3478046"/>
                  </a:cubicBezTo>
                  <a:cubicBezTo>
                    <a:pt x="778472" y="3478046"/>
                    <a:pt x="0" y="2699459"/>
                    <a:pt x="0" y="1739023"/>
                  </a:cubicBezTo>
                  <a:cubicBezTo>
                    <a:pt x="0" y="778587"/>
                    <a:pt x="778472" y="0"/>
                    <a:pt x="173876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0" name="Shape 2368"/>
            <p:cNvSpPr/>
            <p:nvPr/>
          </p:nvSpPr>
          <p:spPr>
            <a:xfrm>
              <a:off x="4252625" y="2857743"/>
              <a:ext cx="497626" cy="49758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01B8A5"/>
            </a:solidFill>
            <a:ln w="12700">
              <a:miter lim="400000"/>
            </a:ln>
          </p:spPr>
          <p:txBody>
            <a:bodyPr lIns="19049" tIns="19049" rIns="19049" bIns="19049" anchor="ctr"/>
            <a:lstStyle/>
            <a:p>
              <a:pPr marL="0" marR="0" lvl="0" indent="0" algn="ctr" defTabSz="22860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1" name="Shape 2370"/>
            <p:cNvSpPr/>
            <p:nvPr/>
          </p:nvSpPr>
          <p:spPr>
            <a:xfrm>
              <a:off x="6563537" y="3013795"/>
              <a:ext cx="438854" cy="438820"/>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F7BE3A"/>
            </a:solidFill>
            <a:ln w="12700">
              <a:miter lim="400000"/>
            </a:ln>
          </p:spPr>
          <p:txBody>
            <a:bodyPr lIns="19049" tIns="19049" rIns="19049" bIns="19049" anchor="ctr"/>
            <a:lstStyle/>
            <a:p>
              <a:pPr marL="0" marR="0" lvl="0" indent="0" algn="ctr" defTabSz="22860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2" name="Shape 2430"/>
            <p:cNvSpPr/>
            <p:nvPr/>
          </p:nvSpPr>
          <p:spPr>
            <a:xfrm>
              <a:off x="5504723" y="4657704"/>
              <a:ext cx="497626" cy="49758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7BE3A"/>
            </a:solidFill>
            <a:ln w="12700">
              <a:miter lim="400000"/>
            </a:ln>
          </p:spPr>
          <p:txBody>
            <a:bodyPr lIns="19049" tIns="19049" rIns="19049" bIns="19049" anchor="ctr"/>
            <a:lstStyle/>
            <a:p>
              <a:pPr marL="0" marR="0" lvl="0" indent="0" algn="ctr" defTabSz="22860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3" name="Shape 2435"/>
            <p:cNvSpPr/>
            <p:nvPr/>
          </p:nvSpPr>
          <p:spPr>
            <a:xfrm>
              <a:off x="7552975" y="4414305"/>
              <a:ext cx="614277" cy="614230"/>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01B8A5"/>
            </a:solidFill>
            <a:ln w="12700">
              <a:miter lim="400000"/>
            </a:ln>
          </p:spPr>
          <p:txBody>
            <a:bodyPr lIns="19049" tIns="19049" rIns="19049" bIns="19049" anchor="ctr"/>
            <a:lstStyle/>
            <a:p>
              <a:pPr marL="0" marR="0" lvl="0" indent="0" algn="ctr" defTabSz="22860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34" name="组合 33"/>
          <p:cNvGrpSpPr/>
          <p:nvPr/>
        </p:nvGrpSpPr>
        <p:grpSpPr>
          <a:xfrm>
            <a:off x="7905237" y="4403208"/>
            <a:ext cx="3532782" cy="783697"/>
            <a:chOff x="9431260" y="4439853"/>
            <a:chExt cx="3532782" cy="783697"/>
          </a:xfrm>
        </p:grpSpPr>
        <p:sp>
          <p:nvSpPr>
            <p:cNvPr id="35" name="文本框 3"/>
            <p:cNvSpPr txBox="1"/>
            <p:nvPr/>
          </p:nvSpPr>
          <p:spPr>
            <a:xfrm>
              <a:off x="9431260" y="4439853"/>
              <a:ext cx="1210588" cy="400110"/>
            </a:xfrm>
            <a:prstGeom prst="rect">
              <a:avLst/>
            </a:prstGeom>
            <a:noFill/>
          </p:spPr>
          <p:txBody>
            <a:bodyPr wrap="none" rtlCol="0">
              <a:spAutoFit/>
            </a:bodyPr>
            <a:lstStyle/>
            <a:p>
              <a:pPr>
                <a:defRPr/>
              </a:pPr>
              <a:r>
                <a:rPr lang="zh-CN" altLang="en-US" sz="2000" b="1" dirty="0">
                  <a:solidFill>
                    <a:prstClr val="black">
                      <a:lumMod val="75000"/>
                      <a:lumOff val="25000"/>
                    </a:prstClr>
                  </a:solidFill>
                  <a:cs typeface="+mn-ea"/>
                  <a:sym typeface="+mn-lt"/>
                </a:rPr>
                <a:t>添加标题</a:t>
              </a:r>
              <a:endParaRPr lang="zh-CN" altLang="en-US" sz="2000" b="1" dirty="0">
                <a:solidFill>
                  <a:prstClr val="black">
                    <a:lumMod val="75000"/>
                    <a:lumOff val="25000"/>
                  </a:prstClr>
                </a:solidFill>
                <a:cs typeface="+mn-ea"/>
                <a:sym typeface="+mn-lt"/>
              </a:endParaRPr>
            </a:p>
          </p:txBody>
        </p:sp>
        <p:sp>
          <p:nvSpPr>
            <p:cNvPr id="36" name="文本框 3"/>
            <p:cNvSpPr txBox="1"/>
            <p:nvPr/>
          </p:nvSpPr>
          <p:spPr>
            <a:xfrm>
              <a:off x="9431260" y="4800742"/>
              <a:ext cx="3532782" cy="422808"/>
            </a:xfrm>
            <a:prstGeom prst="rect">
              <a:avLst/>
            </a:prstGeom>
            <a:noFill/>
          </p:spPr>
          <p:txBody>
            <a:bodyPr wrap="square" rtlCol="0">
              <a:spAutoFit/>
            </a:bodyPr>
            <a:lstStyle/>
            <a:p>
              <a:pPr>
                <a:lnSpc>
                  <a:spcPct val="150000"/>
                </a:lnSpc>
                <a:defRPr/>
              </a:pPr>
              <a:r>
                <a:rPr lang="zh-CN" altLang="en-US" sz="1600" b="1" dirty="0">
                  <a:solidFill>
                    <a:prstClr val="black">
                      <a:lumMod val="75000"/>
                      <a:lumOff val="25000"/>
                    </a:prstClr>
                  </a:solidFill>
                  <a:cs typeface="+mn-ea"/>
                  <a:sym typeface="+mn-lt"/>
                </a:rPr>
                <a:t>添加文字说明描述添加文字说明描述</a:t>
              </a:r>
              <a:endParaRPr lang="en-US" altLang="zh-CN" sz="1600" b="1" dirty="0">
                <a:solidFill>
                  <a:prstClr val="black">
                    <a:lumMod val="75000"/>
                    <a:lumOff val="25000"/>
                  </a:prstClr>
                </a:solidFill>
                <a:cs typeface="+mn-ea"/>
                <a:sym typeface="+mn-lt"/>
              </a:endParaRPr>
            </a:p>
          </p:txBody>
        </p:sp>
      </p:grpSp>
      <p:grpSp>
        <p:nvGrpSpPr>
          <p:cNvPr id="37" name="组合 36"/>
          <p:cNvGrpSpPr/>
          <p:nvPr/>
        </p:nvGrpSpPr>
        <p:grpSpPr>
          <a:xfrm>
            <a:off x="6977529" y="2585331"/>
            <a:ext cx="3910159" cy="783698"/>
            <a:chOff x="9027306" y="2977018"/>
            <a:chExt cx="3910159" cy="783698"/>
          </a:xfrm>
        </p:grpSpPr>
        <p:sp>
          <p:nvSpPr>
            <p:cNvPr id="38" name="文本框 2"/>
            <p:cNvSpPr txBox="1"/>
            <p:nvPr/>
          </p:nvSpPr>
          <p:spPr>
            <a:xfrm>
              <a:off x="9027306" y="2977018"/>
              <a:ext cx="1210588" cy="400110"/>
            </a:xfrm>
            <a:prstGeom prst="rect">
              <a:avLst/>
            </a:prstGeom>
            <a:noFill/>
          </p:spPr>
          <p:txBody>
            <a:bodyPr wrap="none" rtlCol="0">
              <a:spAutoFit/>
            </a:bodyPr>
            <a:lstStyle/>
            <a:p>
              <a:pPr>
                <a:defRPr/>
              </a:pPr>
              <a:r>
                <a:rPr lang="zh-CN" altLang="en-US" sz="2000" b="1" dirty="0">
                  <a:solidFill>
                    <a:prstClr val="black">
                      <a:lumMod val="75000"/>
                      <a:lumOff val="25000"/>
                    </a:prstClr>
                  </a:solidFill>
                  <a:cs typeface="+mn-ea"/>
                  <a:sym typeface="+mn-lt"/>
                </a:rPr>
                <a:t>添加标题</a:t>
              </a:r>
              <a:endParaRPr lang="zh-CN" altLang="en-US" sz="2000" b="1" dirty="0">
                <a:solidFill>
                  <a:prstClr val="black">
                    <a:lumMod val="75000"/>
                    <a:lumOff val="25000"/>
                  </a:prstClr>
                </a:solidFill>
                <a:cs typeface="+mn-ea"/>
                <a:sym typeface="+mn-lt"/>
              </a:endParaRPr>
            </a:p>
          </p:txBody>
        </p:sp>
        <p:sp>
          <p:nvSpPr>
            <p:cNvPr id="39" name="文本框 2"/>
            <p:cNvSpPr txBox="1"/>
            <p:nvPr/>
          </p:nvSpPr>
          <p:spPr>
            <a:xfrm>
              <a:off x="9027306" y="3337908"/>
              <a:ext cx="3910159" cy="422808"/>
            </a:xfrm>
            <a:prstGeom prst="rect">
              <a:avLst/>
            </a:prstGeom>
            <a:noFill/>
          </p:spPr>
          <p:txBody>
            <a:bodyPr wrap="square" rtlCol="0">
              <a:spAutoFit/>
            </a:bodyPr>
            <a:lstStyle/>
            <a:p>
              <a:pPr>
                <a:lnSpc>
                  <a:spcPct val="150000"/>
                </a:lnSpc>
                <a:defRPr/>
              </a:pPr>
              <a:r>
                <a:rPr lang="zh-CN" altLang="en-US" sz="1600" b="1" dirty="0">
                  <a:solidFill>
                    <a:prstClr val="black">
                      <a:lumMod val="75000"/>
                      <a:lumOff val="25000"/>
                    </a:prstClr>
                  </a:solidFill>
                  <a:cs typeface="+mn-ea"/>
                  <a:sym typeface="+mn-lt"/>
                </a:rPr>
                <a:t>添加文字说明描述添加文字说明描述</a:t>
              </a:r>
              <a:endParaRPr lang="en-US" altLang="zh-CN" sz="1600" b="1" dirty="0">
                <a:solidFill>
                  <a:prstClr val="black">
                    <a:lumMod val="75000"/>
                    <a:lumOff val="25000"/>
                  </a:prstClr>
                </a:solidFill>
                <a:cs typeface="+mn-ea"/>
                <a:sym typeface="+mn-lt"/>
              </a:endParaRPr>
            </a:p>
          </p:txBody>
        </p:sp>
      </p:grpSp>
      <p:grpSp>
        <p:nvGrpSpPr>
          <p:cNvPr id="40" name="组合 39"/>
          <p:cNvGrpSpPr/>
          <p:nvPr/>
        </p:nvGrpSpPr>
        <p:grpSpPr>
          <a:xfrm>
            <a:off x="1283368" y="4403208"/>
            <a:ext cx="3520176" cy="783697"/>
            <a:chOff x="-591700" y="4760693"/>
            <a:chExt cx="3520176" cy="783697"/>
          </a:xfrm>
        </p:grpSpPr>
        <p:sp>
          <p:nvSpPr>
            <p:cNvPr id="41" name="文本框 5"/>
            <p:cNvSpPr txBox="1"/>
            <p:nvPr/>
          </p:nvSpPr>
          <p:spPr>
            <a:xfrm>
              <a:off x="1717887" y="4760693"/>
              <a:ext cx="1210588" cy="400110"/>
            </a:xfrm>
            <a:prstGeom prst="rect">
              <a:avLst/>
            </a:prstGeom>
            <a:noFill/>
          </p:spPr>
          <p:txBody>
            <a:bodyPr wrap="none" rtlCol="0">
              <a:spAutoFit/>
            </a:bodyPr>
            <a:lstStyle/>
            <a:p>
              <a:pPr lvl="0" algn="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42" name="文本框 5"/>
            <p:cNvSpPr txBox="1"/>
            <p:nvPr/>
          </p:nvSpPr>
          <p:spPr>
            <a:xfrm>
              <a:off x="-591700" y="5121582"/>
              <a:ext cx="3520176" cy="422808"/>
            </a:xfrm>
            <a:prstGeom prst="rect">
              <a:avLst/>
            </a:prstGeom>
            <a:noFill/>
          </p:spPr>
          <p:txBody>
            <a:bodyPr wrap="square" rtlCol="0">
              <a:spAutoFit/>
            </a:bodyPr>
            <a:lstStyle/>
            <a:p>
              <a:pPr algn="r">
                <a:lnSpc>
                  <a:spcPct val="150000"/>
                </a:lnSpc>
                <a:defRPr/>
              </a:pPr>
              <a:r>
                <a:rPr lang="zh-CN" altLang="en-US" sz="1600" b="1" dirty="0">
                  <a:solidFill>
                    <a:prstClr val="black">
                      <a:lumMod val="75000"/>
                      <a:lumOff val="25000"/>
                    </a:prstClr>
                  </a:solidFill>
                  <a:cs typeface="+mn-ea"/>
                  <a:sym typeface="+mn-lt"/>
                </a:rPr>
                <a:t>添加文字说明描述添加文字说明描述</a:t>
              </a:r>
              <a:endParaRPr lang="en-US" altLang="zh-CN" sz="1600" b="1" dirty="0">
                <a:solidFill>
                  <a:prstClr val="black">
                    <a:lumMod val="75000"/>
                    <a:lumOff val="25000"/>
                  </a:prstClr>
                </a:solidFill>
                <a:cs typeface="+mn-ea"/>
                <a:sym typeface="+mn-lt"/>
              </a:endParaRPr>
            </a:p>
          </p:txBody>
        </p:sp>
      </p:grpSp>
      <p:grpSp>
        <p:nvGrpSpPr>
          <p:cNvPr id="43" name="组合 42"/>
          <p:cNvGrpSpPr/>
          <p:nvPr/>
        </p:nvGrpSpPr>
        <p:grpSpPr>
          <a:xfrm>
            <a:off x="914398" y="2585331"/>
            <a:ext cx="2867867" cy="783697"/>
            <a:chOff x="560574" y="3113695"/>
            <a:chExt cx="2867867" cy="783697"/>
          </a:xfrm>
        </p:grpSpPr>
        <p:sp>
          <p:nvSpPr>
            <p:cNvPr id="44" name="文本框 7"/>
            <p:cNvSpPr txBox="1"/>
            <p:nvPr/>
          </p:nvSpPr>
          <p:spPr>
            <a:xfrm>
              <a:off x="2217853" y="3113695"/>
              <a:ext cx="1210588" cy="400110"/>
            </a:xfrm>
            <a:prstGeom prst="rect">
              <a:avLst/>
            </a:prstGeom>
            <a:noFill/>
          </p:spPr>
          <p:txBody>
            <a:bodyPr wrap="none" rtlCol="0">
              <a:spAutoFit/>
            </a:bodyPr>
            <a:lstStyle/>
            <a:p>
              <a:pPr algn="r">
                <a:defRPr/>
              </a:pPr>
              <a:r>
                <a:rPr lang="zh-CN" altLang="en-US" sz="2000" b="1" dirty="0">
                  <a:solidFill>
                    <a:prstClr val="black">
                      <a:lumMod val="75000"/>
                      <a:lumOff val="25000"/>
                    </a:prstClr>
                  </a:solidFill>
                  <a:cs typeface="+mn-ea"/>
                  <a:sym typeface="+mn-lt"/>
                </a:rPr>
                <a:t>添加标题</a:t>
              </a:r>
              <a:endParaRPr lang="en-US" sz="2000" b="1" dirty="0">
                <a:solidFill>
                  <a:prstClr val="black">
                    <a:lumMod val="75000"/>
                    <a:lumOff val="25000"/>
                  </a:prstClr>
                </a:solidFill>
                <a:cs typeface="+mn-ea"/>
                <a:sym typeface="+mn-lt"/>
              </a:endParaRPr>
            </a:p>
          </p:txBody>
        </p:sp>
        <p:sp>
          <p:nvSpPr>
            <p:cNvPr id="45" name="文本框 6"/>
            <p:cNvSpPr txBox="1"/>
            <p:nvPr/>
          </p:nvSpPr>
          <p:spPr>
            <a:xfrm>
              <a:off x="560574" y="3474584"/>
              <a:ext cx="2867867" cy="422808"/>
            </a:xfrm>
            <a:prstGeom prst="rect">
              <a:avLst/>
            </a:prstGeom>
            <a:noFill/>
          </p:spPr>
          <p:txBody>
            <a:bodyPr wrap="square" rtlCol="0">
              <a:spAutoFit/>
            </a:bodyPr>
            <a:lstStyle/>
            <a:p>
              <a:pPr algn="r">
                <a:lnSpc>
                  <a:spcPct val="150000"/>
                </a:lnSpc>
                <a:defRPr/>
              </a:pPr>
              <a:r>
                <a:rPr lang="zh-CN" altLang="en-US" sz="1600" b="1" dirty="0">
                  <a:solidFill>
                    <a:prstClr val="black">
                      <a:lumMod val="75000"/>
                      <a:lumOff val="25000"/>
                    </a:prstClr>
                  </a:solidFill>
                  <a:cs typeface="+mn-ea"/>
                  <a:sym typeface="+mn-lt"/>
                </a:rPr>
                <a:t>添加文字说明描述添加文字</a:t>
              </a:r>
              <a:endParaRPr lang="en-US" altLang="zh-CN" sz="1600" b="1" dirty="0">
                <a:solidFill>
                  <a:prstClr val="black">
                    <a:lumMod val="75000"/>
                    <a:lumOff val="25000"/>
                  </a:prst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900" advClick="0" advTm="0">
        <p14:glitter pattern="hexago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工作完成情况</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sp>
        <p:nvSpPr>
          <p:cNvPr id="18" name="文本框 1"/>
          <p:cNvSpPr txBox="1"/>
          <p:nvPr/>
        </p:nvSpPr>
        <p:spPr>
          <a:xfrm>
            <a:off x="1573490" y="4370773"/>
            <a:ext cx="1652295" cy="400110"/>
          </a:xfrm>
          <a:prstGeom prst="rect">
            <a:avLst/>
          </a:prstGeom>
          <a:noFill/>
        </p:spPr>
        <p:txBody>
          <a:bodyPr wrap="square" rtlCol="0">
            <a:spAutoFit/>
          </a:bodyPr>
          <a:lstStyle/>
          <a:p>
            <a:pPr algn="ctr">
              <a:defRPr/>
            </a:pPr>
            <a:r>
              <a:rPr lang="en-US" altLang="zh-CN" sz="2000" dirty="0">
                <a:solidFill>
                  <a:prstClr val="black">
                    <a:lumMod val="75000"/>
                    <a:lumOff val="25000"/>
                  </a:prstClr>
                </a:solidFill>
                <a:cs typeface="+mn-ea"/>
                <a:sym typeface="+mn-lt"/>
              </a:rPr>
              <a:t> </a:t>
            </a:r>
            <a:r>
              <a:rPr lang="zh-CN" altLang="en-US" sz="2000" dirty="0">
                <a:solidFill>
                  <a:prstClr val="black">
                    <a:lumMod val="75000"/>
                    <a:lumOff val="25000"/>
                  </a:prstClr>
                </a:solidFill>
                <a:cs typeface="+mn-ea"/>
                <a:sym typeface="+mn-lt"/>
              </a:rPr>
              <a:t>请输入标题</a:t>
            </a:r>
            <a:endParaRPr lang="zh-CN" altLang="en-US" sz="2000" dirty="0">
              <a:solidFill>
                <a:prstClr val="black">
                  <a:lumMod val="75000"/>
                  <a:lumOff val="25000"/>
                </a:prstClr>
              </a:solidFill>
              <a:cs typeface="+mn-ea"/>
              <a:sym typeface="+mn-lt"/>
            </a:endParaRPr>
          </a:p>
        </p:txBody>
      </p:sp>
      <p:sp>
        <p:nvSpPr>
          <p:cNvPr id="19" name="文本框 1"/>
          <p:cNvSpPr/>
          <p:nvPr/>
        </p:nvSpPr>
        <p:spPr>
          <a:xfrm>
            <a:off x="1116940" y="4794308"/>
            <a:ext cx="2636914" cy="787652"/>
          </a:xfrm>
          <a:prstGeom prst="rect">
            <a:avLst/>
          </a:prstGeom>
        </p:spPr>
        <p:txBody>
          <a:bodyPr wrap="square">
            <a:spAutoFit/>
          </a:bodyPr>
          <a:lstStyle/>
          <a:p>
            <a:pPr>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20" name="文本框 1"/>
          <p:cNvSpPr txBox="1"/>
          <p:nvPr/>
        </p:nvSpPr>
        <p:spPr>
          <a:xfrm>
            <a:off x="5212775" y="4370773"/>
            <a:ext cx="1652295" cy="400110"/>
          </a:xfrm>
          <a:prstGeom prst="rect">
            <a:avLst/>
          </a:prstGeom>
          <a:noFill/>
        </p:spPr>
        <p:txBody>
          <a:bodyPr wrap="square" rtlCol="0">
            <a:spAutoFit/>
          </a:bodyPr>
          <a:lstStyle/>
          <a:p>
            <a:pPr algn="ctr">
              <a:defRPr/>
            </a:pPr>
            <a:r>
              <a:rPr lang="en-US" altLang="zh-CN" sz="2000" dirty="0">
                <a:solidFill>
                  <a:prstClr val="black">
                    <a:lumMod val="75000"/>
                    <a:lumOff val="25000"/>
                  </a:prstClr>
                </a:solidFill>
                <a:cs typeface="+mn-ea"/>
                <a:sym typeface="+mn-lt"/>
              </a:rPr>
              <a:t> </a:t>
            </a:r>
            <a:r>
              <a:rPr lang="zh-CN" altLang="en-US" sz="2000" dirty="0">
                <a:solidFill>
                  <a:prstClr val="black">
                    <a:lumMod val="75000"/>
                    <a:lumOff val="25000"/>
                  </a:prstClr>
                </a:solidFill>
                <a:cs typeface="+mn-ea"/>
                <a:sym typeface="+mn-lt"/>
              </a:rPr>
              <a:t>请输入标题</a:t>
            </a:r>
            <a:endParaRPr lang="zh-CN" altLang="en-US" sz="2000" dirty="0">
              <a:solidFill>
                <a:prstClr val="black">
                  <a:lumMod val="75000"/>
                  <a:lumOff val="25000"/>
                </a:prstClr>
              </a:solidFill>
              <a:cs typeface="+mn-ea"/>
              <a:sym typeface="+mn-lt"/>
            </a:endParaRPr>
          </a:p>
        </p:txBody>
      </p:sp>
      <p:sp>
        <p:nvSpPr>
          <p:cNvPr id="21" name="文本框 1"/>
          <p:cNvSpPr/>
          <p:nvPr/>
        </p:nvSpPr>
        <p:spPr>
          <a:xfrm>
            <a:off x="4775295" y="4794308"/>
            <a:ext cx="2636913" cy="787652"/>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22" name="文本框 1"/>
          <p:cNvSpPr txBox="1"/>
          <p:nvPr/>
        </p:nvSpPr>
        <p:spPr>
          <a:xfrm>
            <a:off x="8852060" y="4370773"/>
            <a:ext cx="1652295" cy="400110"/>
          </a:xfrm>
          <a:prstGeom prst="rect">
            <a:avLst/>
          </a:prstGeom>
          <a:noFill/>
        </p:spPr>
        <p:txBody>
          <a:bodyPr wrap="square" rtlCol="0">
            <a:spAutoFit/>
          </a:bodyPr>
          <a:lstStyle/>
          <a:p>
            <a:pPr algn="ctr">
              <a:defRPr/>
            </a:pPr>
            <a:r>
              <a:rPr lang="en-US" altLang="zh-CN" sz="2000" dirty="0">
                <a:solidFill>
                  <a:prstClr val="black">
                    <a:lumMod val="75000"/>
                    <a:lumOff val="25000"/>
                  </a:prstClr>
                </a:solidFill>
                <a:cs typeface="+mn-ea"/>
                <a:sym typeface="+mn-lt"/>
              </a:rPr>
              <a:t> </a:t>
            </a:r>
            <a:r>
              <a:rPr lang="zh-CN" altLang="en-US" sz="2000" dirty="0">
                <a:solidFill>
                  <a:prstClr val="black">
                    <a:lumMod val="75000"/>
                    <a:lumOff val="25000"/>
                  </a:prstClr>
                </a:solidFill>
                <a:cs typeface="+mn-ea"/>
                <a:sym typeface="+mn-lt"/>
              </a:rPr>
              <a:t>请输入标题</a:t>
            </a:r>
            <a:endParaRPr lang="zh-CN" altLang="en-US" sz="2000" dirty="0">
              <a:solidFill>
                <a:prstClr val="black">
                  <a:lumMod val="75000"/>
                  <a:lumOff val="25000"/>
                </a:prstClr>
              </a:solidFill>
              <a:cs typeface="+mn-ea"/>
              <a:sym typeface="+mn-lt"/>
            </a:endParaRPr>
          </a:p>
        </p:txBody>
      </p:sp>
      <p:sp>
        <p:nvSpPr>
          <p:cNvPr id="23" name="文本框 1"/>
          <p:cNvSpPr/>
          <p:nvPr/>
        </p:nvSpPr>
        <p:spPr>
          <a:xfrm>
            <a:off x="8433649" y="4794308"/>
            <a:ext cx="2636913" cy="787652"/>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grpSp>
        <p:nvGrpSpPr>
          <p:cNvPr id="24" name="组合 23"/>
          <p:cNvGrpSpPr/>
          <p:nvPr/>
        </p:nvGrpSpPr>
        <p:grpSpPr>
          <a:xfrm>
            <a:off x="1249222" y="2040411"/>
            <a:ext cx="9557525" cy="2293502"/>
            <a:chOff x="1249222" y="2040411"/>
            <a:chExt cx="9557525" cy="2293502"/>
          </a:xfrm>
        </p:grpSpPr>
        <p:pic>
          <p:nvPicPr>
            <p:cNvPr id="25" name="图片"/>
            <p:cNvPicPr>
              <a:picLocks noChangeAspect="1"/>
            </p:cNvPicPr>
            <p:nvPr/>
          </p:nvPicPr>
          <p:blipFill>
            <a:blip r:embed="rId4" cstate="email"/>
            <a:srcRect/>
            <a:stretch>
              <a:fillRect/>
            </a:stretch>
          </p:blipFill>
          <p:spPr>
            <a:xfrm>
              <a:off x="8990085" y="2457450"/>
              <a:ext cx="1375167" cy="1375167"/>
            </a:xfrm>
            <a:prstGeom prst="ellipse">
              <a:avLst/>
            </a:prstGeom>
          </p:spPr>
        </p:pic>
        <p:graphicFrame>
          <p:nvGraphicFramePr>
            <p:cNvPr id="26" name="图表"/>
            <p:cNvGraphicFramePr/>
            <p:nvPr/>
          </p:nvGraphicFramePr>
          <p:xfrm>
            <a:off x="4872362" y="2040411"/>
            <a:ext cx="2263575" cy="229350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7" name="图表"/>
            <p:cNvGraphicFramePr/>
            <p:nvPr/>
          </p:nvGraphicFramePr>
          <p:xfrm>
            <a:off x="1414283" y="2040411"/>
            <a:ext cx="2263575" cy="2293502"/>
          </p:xfrm>
          <a:graphic>
            <a:graphicData uri="http://schemas.openxmlformats.org/drawingml/2006/chart">
              <c:chart xmlns:c="http://schemas.openxmlformats.org/drawingml/2006/chart" xmlns:r="http://schemas.openxmlformats.org/officeDocument/2006/relationships" r:id="rId2"/>
            </a:graphicData>
          </a:graphic>
        </p:graphicFrame>
        <p:pic>
          <p:nvPicPr>
            <p:cNvPr id="28" name="图片"/>
            <p:cNvPicPr>
              <a:picLocks noChangeAspect="1"/>
            </p:cNvPicPr>
            <p:nvPr/>
          </p:nvPicPr>
          <p:blipFill>
            <a:blip r:embed="rId5" cstate="email"/>
            <a:srcRect/>
            <a:stretch>
              <a:fillRect/>
            </a:stretch>
          </p:blipFill>
          <p:spPr>
            <a:xfrm>
              <a:off x="1836289" y="2477381"/>
              <a:ext cx="1419562" cy="1419562"/>
            </a:xfrm>
            <a:prstGeom prst="ellipse">
              <a:avLst/>
            </a:prstGeom>
          </p:spPr>
        </p:pic>
        <p:pic>
          <p:nvPicPr>
            <p:cNvPr id="29" name="图片"/>
            <p:cNvPicPr>
              <a:picLocks noChangeAspect="1"/>
            </p:cNvPicPr>
            <p:nvPr/>
          </p:nvPicPr>
          <p:blipFill>
            <a:blip r:embed="rId6" cstate="email"/>
            <a:srcRect/>
            <a:stretch>
              <a:fillRect/>
            </a:stretch>
          </p:blipFill>
          <p:spPr>
            <a:xfrm>
              <a:off x="5297218" y="2470381"/>
              <a:ext cx="1421743" cy="1421743"/>
            </a:xfrm>
            <a:prstGeom prst="ellipse">
              <a:avLst/>
            </a:prstGeom>
          </p:spPr>
        </p:pic>
        <p:sp>
          <p:nvSpPr>
            <p:cNvPr id="30" name="文本框 1"/>
            <p:cNvSpPr txBox="1"/>
            <p:nvPr/>
          </p:nvSpPr>
          <p:spPr>
            <a:xfrm>
              <a:off x="1249222" y="2040411"/>
              <a:ext cx="893193" cy="58477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lumMod val="75000"/>
                      <a:lumOff val="25000"/>
                    </a:prstClr>
                  </a:solidFill>
                  <a:effectLst/>
                  <a:uLnTx/>
                  <a:uFillTx/>
                  <a:cs typeface="+mn-ea"/>
                  <a:sym typeface="+mn-lt"/>
                </a:rPr>
                <a:t>80</a:t>
              </a:r>
              <a:r>
                <a:rPr kumimoji="0" lang="en-US" altLang="zh-CN" sz="2000" b="0" i="0" u="none" strike="noStrike" kern="0" cap="none" spc="0" normalizeH="0" baseline="0" noProof="0" dirty="0">
                  <a:ln>
                    <a:noFill/>
                  </a:ln>
                  <a:solidFill>
                    <a:prstClr val="black">
                      <a:lumMod val="75000"/>
                      <a:lumOff val="25000"/>
                    </a:prstClr>
                  </a:solidFill>
                  <a:effectLst/>
                  <a:uLnTx/>
                  <a:uFillTx/>
                  <a:cs typeface="+mn-ea"/>
                  <a:sym typeface="+mn-lt"/>
                </a:rPr>
                <a:t>%</a:t>
              </a:r>
              <a:endParaRPr kumimoji="0" lang="zh-CN" altLang="en-US" sz="32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1" name="文本框 1"/>
            <p:cNvSpPr txBox="1"/>
            <p:nvPr/>
          </p:nvSpPr>
          <p:spPr>
            <a:xfrm>
              <a:off x="4707301" y="2040411"/>
              <a:ext cx="893193" cy="58477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lumMod val="75000"/>
                      <a:lumOff val="25000"/>
                    </a:prstClr>
                  </a:solidFill>
                  <a:effectLst/>
                  <a:uLnTx/>
                  <a:uFillTx/>
                  <a:cs typeface="+mn-ea"/>
                  <a:sym typeface="+mn-lt"/>
                </a:rPr>
                <a:t>68</a:t>
              </a:r>
              <a:r>
                <a:rPr kumimoji="0" lang="en-US" altLang="zh-CN" sz="2000" b="0" i="0" u="none" strike="noStrike" kern="0" cap="none" spc="0" normalizeH="0" baseline="0" noProof="0" dirty="0">
                  <a:ln>
                    <a:noFill/>
                  </a:ln>
                  <a:solidFill>
                    <a:prstClr val="black">
                      <a:lumMod val="75000"/>
                      <a:lumOff val="25000"/>
                    </a:prstClr>
                  </a:solidFill>
                  <a:effectLst/>
                  <a:uLnTx/>
                  <a:uFillTx/>
                  <a:cs typeface="+mn-ea"/>
                  <a:sym typeface="+mn-lt"/>
                </a:rPr>
                <a:t>%</a:t>
              </a:r>
              <a:endParaRPr kumimoji="0" lang="zh-CN" altLang="en-US" sz="32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32" name="文本框 1"/>
            <p:cNvSpPr txBox="1"/>
            <p:nvPr/>
          </p:nvSpPr>
          <p:spPr>
            <a:xfrm>
              <a:off x="8378111" y="2040411"/>
              <a:ext cx="893193" cy="584775"/>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black">
                      <a:lumMod val="75000"/>
                      <a:lumOff val="25000"/>
                    </a:prstClr>
                  </a:solidFill>
                  <a:effectLst/>
                  <a:uLnTx/>
                  <a:uFillTx/>
                  <a:cs typeface="+mn-ea"/>
                  <a:sym typeface="+mn-lt"/>
                </a:rPr>
                <a:t>55</a:t>
              </a:r>
              <a:r>
                <a:rPr kumimoji="0" lang="en-US" altLang="zh-CN" sz="2000" b="0" i="0" u="none" strike="noStrike" kern="0" cap="none" spc="0" normalizeH="0" baseline="0" noProof="0" dirty="0">
                  <a:ln>
                    <a:noFill/>
                  </a:ln>
                  <a:solidFill>
                    <a:prstClr val="black">
                      <a:lumMod val="75000"/>
                      <a:lumOff val="25000"/>
                    </a:prstClr>
                  </a:solidFill>
                  <a:effectLst/>
                  <a:uLnTx/>
                  <a:uFillTx/>
                  <a:cs typeface="+mn-ea"/>
                  <a:sym typeface="+mn-lt"/>
                </a:rPr>
                <a:t>%</a:t>
              </a:r>
              <a:endParaRPr kumimoji="0" lang="zh-CN" altLang="en-US" sz="3200" b="0" i="0" u="none" strike="noStrike" kern="0" cap="none" spc="0" normalizeH="0" baseline="0" noProof="0" dirty="0">
                <a:ln>
                  <a:noFill/>
                </a:ln>
                <a:solidFill>
                  <a:prstClr val="black">
                    <a:lumMod val="75000"/>
                    <a:lumOff val="25000"/>
                  </a:prstClr>
                </a:solidFill>
                <a:effectLst/>
                <a:uLnTx/>
                <a:uFillTx/>
                <a:cs typeface="+mn-ea"/>
                <a:sym typeface="+mn-lt"/>
              </a:endParaRPr>
            </a:p>
          </p:txBody>
        </p:sp>
        <p:graphicFrame>
          <p:nvGraphicFramePr>
            <p:cNvPr id="33" name="图表"/>
            <p:cNvGraphicFramePr/>
            <p:nvPr/>
          </p:nvGraphicFramePr>
          <p:xfrm>
            <a:off x="8543172" y="2040411"/>
            <a:ext cx="2263575" cy="2293502"/>
          </p:xfrm>
          <a:graphic>
            <a:graphicData uri="http://schemas.openxmlformats.org/drawingml/2006/chart">
              <c:chart xmlns:c="http://schemas.openxmlformats.org/drawingml/2006/chart" xmlns:r="http://schemas.openxmlformats.org/officeDocument/2006/relationships" r:id="rId3"/>
            </a:graphicData>
          </a:graphic>
        </p:graphicFrame>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工作完成情况</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18" name="组合 17"/>
          <p:cNvGrpSpPr/>
          <p:nvPr/>
        </p:nvGrpSpPr>
        <p:grpSpPr>
          <a:xfrm>
            <a:off x="1588309" y="2398494"/>
            <a:ext cx="2684243" cy="2684241"/>
            <a:chOff x="1863440" y="1728348"/>
            <a:chExt cx="3303646" cy="3303642"/>
          </a:xfrm>
        </p:grpSpPr>
        <p:grpSp>
          <p:nvGrpSpPr>
            <p:cNvPr id="19" name="组合 18"/>
            <p:cNvGrpSpPr/>
            <p:nvPr/>
          </p:nvGrpSpPr>
          <p:grpSpPr>
            <a:xfrm>
              <a:off x="2230817" y="2095724"/>
              <a:ext cx="2568893" cy="2568891"/>
              <a:chOff x="2759644" y="2319916"/>
              <a:chExt cx="1603828" cy="1603828"/>
            </a:xfrm>
          </p:grpSpPr>
          <p:sp>
            <p:nvSpPr>
              <p:cNvPr id="23" name="椭圆 22"/>
              <p:cNvSpPr/>
              <p:nvPr/>
            </p:nvSpPr>
            <p:spPr>
              <a:xfrm>
                <a:off x="2759644" y="2319916"/>
                <a:ext cx="1603828" cy="1603828"/>
              </a:xfrm>
              <a:prstGeom prst="ellipse">
                <a:avLst/>
              </a:prstGeom>
              <a:solidFill>
                <a:srgbClr val="01B8A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sp>
            <p:nvSpPr>
              <p:cNvPr id="24" name="椭圆 4"/>
              <p:cNvSpPr/>
              <p:nvPr/>
            </p:nvSpPr>
            <p:spPr>
              <a:xfrm>
                <a:off x="3168414" y="2740521"/>
                <a:ext cx="786288" cy="762616"/>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grpSp>
        <p:sp>
          <p:nvSpPr>
            <p:cNvPr id="20" name="弧形 19"/>
            <p:cNvSpPr/>
            <p:nvPr/>
          </p:nvSpPr>
          <p:spPr>
            <a:xfrm>
              <a:off x="2020376" y="1885284"/>
              <a:ext cx="2989774" cy="2989770"/>
            </a:xfrm>
            <a:prstGeom prst="arc">
              <a:avLst>
                <a:gd name="adj1" fmla="val 4464676"/>
                <a:gd name="adj2" fmla="val 20512750"/>
              </a:avLst>
            </a:prstGeom>
            <a:noFill/>
            <a:ln w="63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0" scaled="1"/>
                <a:tileRect/>
              </a:gradFill>
              <a:prstDash val="solid"/>
              <a:miter lim="800000"/>
              <a:headEnd type="oval" w="med" len="med"/>
              <a:tailEnd type="oval" w="med" len="med"/>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zh-CN" altLang="en-US" dirty="0">
                <a:solidFill>
                  <a:prstClr val="black"/>
                </a:solidFill>
                <a:cs typeface="+mn-ea"/>
                <a:sym typeface="+mn-lt"/>
              </a:endParaRPr>
            </a:p>
          </p:txBody>
        </p:sp>
        <p:sp>
          <p:nvSpPr>
            <p:cNvPr id="21" name="弧形 20"/>
            <p:cNvSpPr/>
            <p:nvPr/>
          </p:nvSpPr>
          <p:spPr>
            <a:xfrm>
              <a:off x="1863440" y="1728348"/>
              <a:ext cx="3303646" cy="3303642"/>
            </a:xfrm>
            <a:prstGeom prst="arc">
              <a:avLst>
                <a:gd name="adj1" fmla="val 12702314"/>
                <a:gd name="adj2" fmla="val 1453881"/>
              </a:avLst>
            </a:prstGeom>
            <a:noFill/>
            <a:ln w="63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0" scaled="1"/>
                <a:tileRect/>
              </a:gradFill>
              <a:prstDash val="solid"/>
              <a:miter lim="800000"/>
              <a:headEnd type="oval" w="med" len="med"/>
              <a:tailEnd type="oval" w="med" len="med"/>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zh-CN" altLang="en-US" dirty="0">
                <a:solidFill>
                  <a:prstClr val="black"/>
                </a:solidFill>
                <a:cs typeface="+mn-ea"/>
                <a:sym typeface="+mn-lt"/>
              </a:endParaRPr>
            </a:p>
          </p:txBody>
        </p:sp>
        <p:sp>
          <p:nvSpPr>
            <p:cNvPr id="22" name="弧形 21"/>
            <p:cNvSpPr/>
            <p:nvPr/>
          </p:nvSpPr>
          <p:spPr>
            <a:xfrm>
              <a:off x="1863440" y="1728348"/>
              <a:ext cx="3303646" cy="3303642"/>
            </a:xfrm>
            <a:prstGeom prst="arc">
              <a:avLst>
                <a:gd name="adj1" fmla="val 7877354"/>
                <a:gd name="adj2" fmla="val 13198786"/>
              </a:avLst>
            </a:prstGeom>
            <a:noFill/>
            <a:ln w="63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0" scaled="1"/>
                <a:tileRect/>
              </a:gradFill>
              <a:prstDash val="solid"/>
              <a:miter lim="800000"/>
              <a:headEnd type="oval" w="med" len="med"/>
              <a:tailEnd type="oval" w="med" len="med"/>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zh-CN" altLang="en-US" dirty="0">
                <a:solidFill>
                  <a:prstClr val="black"/>
                </a:solidFill>
                <a:cs typeface="+mn-ea"/>
                <a:sym typeface="+mn-lt"/>
              </a:endParaRPr>
            </a:p>
          </p:txBody>
        </p:sp>
      </p:grpSp>
      <p:grpSp>
        <p:nvGrpSpPr>
          <p:cNvPr id="25" name="组合 24"/>
          <p:cNvGrpSpPr/>
          <p:nvPr/>
        </p:nvGrpSpPr>
        <p:grpSpPr>
          <a:xfrm>
            <a:off x="5236921" y="1696072"/>
            <a:ext cx="5575458" cy="764394"/>
            <a:chOff x="5236921" y="1696072"/>
            <a:chExt cx="5575458" cy="764394"/>
          </a:xfrm>
        </p:grpSpPr>
        <p:grpSp>
          <p:nvGrpSpPr>
            <p:cNvPr id="26" name="组合 25"/>
            <p:cNvGrpSpPr/>
            <p:nvPr/>
          </p:nvGrpSpPr>
          <p:grpSpPr>
            <a:xfrm>
              <a:off x="5236921" y="1712114"/>
              <a:ext cx="556483" cy="556482"/>
              <a:chOff x="2657680" y="2319916"/>
              <a:chExt cx="1603828" cy="1603828"/>
            </a:xfrm>
          </p:grpSpPr>
          <p:sp>
            <p:nvSpPr>
              <p:cNvPr id="30" name="椭圆 29"/>
              <p:cNvSpPr/>
              <p:nvPr/>
            </p:nvSpPr>
            <p:spPr>
              <a:xfrm>
                <a:off x="2657680" y="2319916"/>
                <a:ext cx="1603828" cy="1603828"/>
              </a:xfrm>
              <a:prstGeom prst="ellipse">
                <a:avLst/>
              </a:prstGeom>
              <a:solidFill>
                <a:srgbClr val="01B8A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sp>
            <p:nvSpPr>
              <p:cNvPr id="31" name="椭圆 15"/>
              <p:cNvSpPr/>
              <p:nvPr/>
            </p:nvSpPr>
            <p:spPr>
              <a:xfrm>
                <a:off x="3097236" y="2728687"/>
                <a:ext cx="724714" cy="786289"/>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grpSp>
        <p:grpSp>
          <p:nvGrpSpPr>
            <p:cNvPr id="27" name="组合 26"/>
            <p:cNvGrpSpPr/>
            <p:nvPr/>
          </p:nvGrpSpPr>
          <p:grpSpPr>
            <a:xfrm>
              <a:off x="5896838" y="1696072"/>
              <a:ext cx="4915541" cy="764394"/>
              <a:chOff x="1860884" y="2196915"/>
              <a:chExt cx="4915541" cy="764394"/>
            </a:xfrm>
          </p:grpSpPr>
          <p:sp>
            <p:nvSpPr>
              <p:cNvPr id="28" name="文本框 1"/>
              <p:cNvSpPr/>
              <p:nvPr/>
            </p:nvSpPr>
            <p:spPr>
              <a:xfrm>
                <a:off x="1860884" y="2542989"/>
                <a:ext cx="4915541"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29" name="文本框 1"/>
              <p:cNvSpPr txBox="1"/>
              <p:nvPr/>
            </p:nvSpPr>
            <p:spPr>
              <a:xfrm>
                <a:off x="1860884" y="2196915"/>
                <a:ext cx="1210588" cy="400110"/>
              </a:xfrm>
              <a:prstGeom prst="rect">
                <a:avLst/>
              </a:prstGeom>
              <a:noFill/>
            </p:spPr>
            <p:txBody>
              <a:bodyPr wrap="none" rtlCol="0">
                <a:spAutoFit/>
              </a:bodyPr>
              <a:lstStyle/>
              <a:p>
                <a:pPr>
                  <a:defRPr/>
                </a:pPr>
                <a:r>
                  <a:rPr lang="zh-CN" altLang="en-US" sz="2000" b="1" dirty="0">
                    <a:solidFill>
                      <a:schemeClr val="tx1">
                        <a:lumMod val="75000"/>
                        <a:lumOff val="25000"/>
                      </a:schemeClr>
                    </a:solidFill>
                    <a:cs typeface="+mn-ea"/>
                    <a:sym typeface="+mn-lt"/>
                  </a:rPr>
                  <a:t>添加标题</a:t>
                </a:r>
                <a:endParaRPr lang="en-US" sz="2000" b="1" dirty="0">
                  <a:solidFill>
                    <a:schemeClr val="tx1">
                      <a:lumMod val="75000"/>
                      <a:lumOff val="25000"/>
                    </a:schemeClr>
                  </a:solidFill>
                  <a:cs typeface="+mn-ea"/>
                  <a:sym typeface="+mn-lt"/>
                </a:endParaRPr>
              </a:p>
            </p:txBody>
          </p:sp>
        </p:grpSp>
      </p:grpSp>
      <p:grpSp>
        <p:nvGrpSpPr>
          <p:cNvPr id="32" name="组合 31"/>
          <p:cNvGrpSpPr/>
          <p:nvPr/>
        </p:nvGrpSpPr>
        <p:grpSpPr>
          <a:xfrm>
            <a:off x="5236921" y="2781567"/>
            <a:ext cx="5591499" cy="764393"/>
            <a:chOff x="5236921" y="2781567"/>
            <a:chExt cx="5591499" cy="764393"/>
          </a:xfrm>
        </p:grpSpPr>
        <p:grpSp>
          <p:nvGrpSpPr>
            <p:cNvPr id="33" name="组合 32"/>
            <p:cNvGrpSpPr/>
            <p:nvPr/>
          </p:nvGrpSpPr>
          <p:grpSpPr>
            <a:xfrm>
              <a:off x="5236921" y="2788308"/>
              <a:ext cx="556483" cy="556482"/>
              <a:chOff x="3370151" y="2319916"/>
              <a:chExt cx="1603828" cy="1603828"/>
            </a:xfrm>
          </p:grpSpPr>
          <p:sp>
            <p:nvSpPr>
              <p:cNvPr id="37" name="椭圆 36"/>
              <p:cNvSpPr/>
              <p:nvPr/>
            </p:nvSpPr>
            <p:spPr>
              <a:xfrm>
                <a:off x="3370151" y="2319916"/>
                <a:ext cx="1603828" cy="1603828"/>
              </a:xfrm>
              <a:prstGeom prst="ellipse">
                <a:avLst/>
              </a:prstGeom>
              <a:solidFill>
                <a:srgbClr val="F7BE3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sp>
            <p:nvSpPr>
              <p:cNvPr id="38" name="椭圆 52"/>
              <p:cNvSpPr/>
              <p:nvPr/>
            </p:nvSpPr>
            <p:spPr>
              <a:xfrm>
                <a:off x="3778920" y="2787035"/>
                <a:ext cx="786289" cy="669591"/>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grpSp>
        <p:grpSp>
          <p:nvGrpSpPr>
            <p:cNvPr id="34" name="组合 33"/>
            <p:cNvGrpSpPr/>
            <p:nvPr/>
          </p:nvGrpSpPr>
          <p:grpSpPr>
            <a:xfrm>
              <a:off x="5896837" y="2781567"/>
              <a:ext cx="4931583" cy="764393"/>
              <a:chOff x="1860883" y="3277190"/>
              <a:chExt cx="4931583" cy="764393"/>
            </a:xfrm>
          </p:grpSpPr>
          <p:sp>
            <p:nvSpPr>
              <p:cNvPr id="35" name="文本框 1"/>
              <p:cNvSpPr/>
              <p:nvPr/>
            </p:nvSpPr>
            <p:spPr>
              <a:xfrm>
                <a:off x="1860883" y="3623263"/>
                <a:ext cx="4931583"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36" name="文本框 1"/>
              <p:cNvSpPr txBox="1"/>
              <p:nvPr/>
            </p:nvSpPr>
            <p:spPr>
              <a:xfrm>
                <a:off x="1860884" y="3277190"/>
                <a:ext cx="1210588" cy="400110"/>
              </a:xfrm>
              <a:prstGeom prst="rect">
                <a:avLst/>
              </a:prstGeom>
              <a:noFill/>
            </p:spPr>
            <p:txBody>
              <a:bodyPr wrap="none" rtlCol="0">
                <a:spAutoFit/>
              </a:bodyPr>
              <a:lstStyle/>
              <a:p>
                <a:pPr lvl="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grpSp>
      <p:grpSp>
        <p:nvGrpSpPr>
          <p:cNvPr id="39" name="组合 38"/>
          <p:cNvGrpSpPr/>
          <p:nvPr/>
        </p:nvGrpSpPr>
        <p:grpSpPr>
          <a:xfrm>
            <a:off x="5236921" y="3864502"/>
            <a:ext cx="5591500" cy="766951"/>
            <a:chOff x="5236921" y="3864502"/>
            <a:chExt cx="5591500" cy="766951"/>
          </a:xfrm>
        </p:grpSpPr>
        <p:grpSp>
          <p:nvGrpSpPr>
            <p:cNvPr id="40" name="组合 39"/>
            <p:cNvGrpSpPr/>
            <p:nvPr/>
          </p:nvGrpSpPr>
          <p:grpSpPr>
            <a:xfrm>
              <a:off x="5236921" y="3864502"/>
              <a:ext cx="556483" cy="556482"/>
              <a:chOff x="3370151" y="2319916"/>
              <a:chExt cx="1603828" cy="1603828"/>
            </a:xfrm>
          </p:grpSpPr>
          <p:sp>
            <p:nvSpPr>
              <p:cNvPr id="44" name="椭圆 43"/>
              <p:cNvSpPr/>
              <p:nvPr/>
            </p:nvSpPr>
            <p:spPr>
              <a:xfrm>
                <a:off x="3370151" y="2319916"/>
                <a:ext cx="1603828" cy="1603828"/>
              </a:xfrm>
              <a:prstGeom prst="ellipse">
                <a:avLst/>
              </a:prstGeom>
              <a:solidFill>
                <a:srgbClr val="01B8A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sp>
            <p:nvSpPr>
              <p:cNvPr id="45" name="椭圆 63"/>
              <p:cNvSpPr/>
              <p:nvPr/>
            </p:nvSpPr>
            <p:spPr>
              <a:xfrm>
                <a:off x="3784515" y="2728687"/>
                <a:ext cx="775098" cy="786289"/>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grpSp>
        <p:grpSp>
          <p:nvGrpSpPr>
            <p:cNvPr id="41" name="组合 40"/>
            <p:cNvGrpSpPr/>
            <p:nvPr/>
          </p:nvGrpSpPr>
          <p:grpSpPr>
            <a:xfrm>
              <a:off x="5896838" y="3867061"/>
              <a:ext cx="4931583" cy="764392"/>
              <a:chOff x="1931364" y="4265919"/>
              <a:chExt cx="4931583" cy="764392"/>
            </a:xfrm>
          </p:grpSpPr>
          <p:sp>
            <p:nvSpPr>
              <p:cNvPr id="42" name="文本框 1"/>
              <p:cNvSpPr/>
              <p:nvPr/>
            </p:nvSpPr>
            <p:spPr>
              <a:xfrm>
                <a:off x="1931364" y="4611991"/>
                <a:ext cx="4931583"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43" name="文本框 1"/>
              <p:cNvSpPr txBox="1"/>
              <p:nvPr/>
            </p:nvSpPr>
            <p:spPr>
              <a:xfrm>
                <a:off x="1931364" y="4265919"/>
                <a:ext cx="1210588" cy="400110"/>
              </a:xfrm>
              <a:prstGeom prst="rect">
                <a:avLst/>
              </a:prstGeom>
              <a:noFill/>
            </p:spPr>
            <p:txBody>
              <a:bodyPr wrap="none" rtlCol="0">
                <a:spAutoFit/>
              </a:bodyPr>
              <a:lstStyle/>
              <a:p>
                <a:pPr lvl="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grpSp>
      <p:grpSp>
        <p:nvGrpSpPr>
          <p:cNvPr id="46" name="组合 45"/>
          <p:cNvGrpSpPr/>
          <p:nvPr/>
        </p:nvGrpSpPr>
        <p:grpSpPr>
          <a:xfrm>
            <a:off x="5236921" y="4940697"/>
            <a:ext cx="5639625" cy="776251"/>
            <a:chOff x="5236921" y="4940697"/>
            <a:chExt cx="5639625" cy="776251"/>
          </a:xfrm>
        </p:grpSpPr>
        <p:grpSp>
          <p:nvGrpSpPr>
            <p:cNvPr id="47" name="组合 46"/>
            <p:cNvGrpSpPr/>
            <p:nvPr/>
          </p:nvGrpSpPr>
          <p:grpSpPr>
            <a:xfrm>
              <a:off x="5236921" y="4940697"/>
              <a:ext cx="556483" cy="556482"/>
              <a:chOff x="2657680" y="2319916"/>
              <a:chExt cx="1603828" cy="1603828"/>
            </a:xfrm>
          </p:grpSpPr>
          <p:sp>
            <p:nvSpPr>
              <p:cNvPr id="51" name="椭圆 50"/>
              <p:cNvSpPr/>
              <p:nvPr/>
            </p:nvSpPr>
            <p:spPr>
              <a:xfrm>
                <a:off x="2657680" y="2319916"/>
                <a:ext cx="1603828" cy="1603828"/>
              </a:xfrm>
              <a:prstGeom prst="ellipse">
                <a:avLst/>
              </a:prstGeom>
              <a:solidFill>
                <a:srgbClr val="F7BE3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sp>
            <p:nvSpPr>
              <p:cNvPr id="52" name="椭圆 74"/>
              <p:cNvSpPr/>
              <p:nvPr/>
            </p:nvSpPr>
            <p:spPr>
              <a:xfrm>
                <a:off x="3066449" y="2729281"/>
                <a:ext cx="786289" cy="785100"/>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schemeClr val="tx1">
                      <a:lumMod val="75000"/>
                      <a:lumOff val="25000"/>
                    </a:schemeClr>
                  </a:solidFill>
                  <a:cs typeface="+mn-ea"/>
                  <a:sym typeface="+mn-lt"/>
                </a:endParaRPr>
              </a:p>
            </p:txBody>
          </p:sp>
        </p:grpSp>
        <p:grpSp>
          <p:nvGrpSpPr>
            <p:cNvPr id="48" name="组合 47"/>
            <p:cNvGrpSpPr/>
            <p:nvPr/>
          </p:nvGrpSpPr>
          <p:grpSpPr>
            <a:xfrm>
              <a:off x="5896837" y="4952555"/>
              <a:ext cx="4979709" cy="764393"/>
              <a:chOff x="1860883" y="5210605"/>
              <a:chExt cx="4979709" cy="764393"/>
            </a:xfrm>
          </p:grpSpPr>
          <p:sp>
            <p:nvSpPr>
              <p:cNvPr id="49" name="文本框 1"/>
              <p:cNvSpPr/>
              <p:nvPr/>
            </p:nvSpPr>
            <p:spPr>
              <a:xfrm>
                <a:off x="1860883" y="5556678"/>
                <a:ext cx="4979709"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50" name="文本框 1"/>
              <p:cNvSpPr txBox="1"/>
              <p:nvPr/>
            </p:nvSpPr>
            <p:spPr>
              <a:xfrm>
                <a:off x="1860884" y="5210605"/>
                <a:ext cx="1210588" cy="400110"/>
              </a:xfrm>
              <a:prstGeom prst="rect">
                <a:avLst/>
              </a:prstGeom>
              <a:noFill/>
            </p:spPr>
            <p:txBody>
              <a:bodyPr wrap="none" rtlCol="0">
                <a:spAutoFit/>
              </a:bodyPr>
              <a:lstStyle/>
              <a:p>
                <a:pPr lvl="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grpSp>
    </p:spTree>
  </p:cSld>
  <p:clrMapOvr>
    <a:masterClrMapping/>
  </p:clrMapOvr>
  <p:transition spd="slow" advClick="0" advTm="0">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2000"/>
                                </p:stCondLst>
                                <p:childTnLst>
                                  <p:par>
                                    <p:cTn id="20" presetID="2" presetClass="entr" presetSubtype="2" accel="31000" fill="hold" nodeType="afterEffect" p14:presetBounceEnd="42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42000">
                                          <p:cBhvr additive="base">
                                            <p:cTn id="22" dur="1000" fill="hold"/>
                                            <p:tgtEl>
                                              <p:spTgt spid="25"/>
                                            </p:tgtEl>
                                            <p:attrNameLst>
                                              <p:attrName>ppt_x</p:attrName>
                                            </p:attrNameLst>
                                          </p:cBhvr>
                                          <p:tavLst>
                                            <p:tav tm="0">
                                              <p:val>
                                                <p:strVal val="1+#ppt_w/2"/>
                                              </p:val>
                                            </p:tav>
                                            <p:tav tm="100000">
                                              <p:val>
                                                <p:strVal val="#ppt_x"/>
                                              </p:val>
                                            </p:tav>
                                          </p:tavLst>
                                        </p:anim>
                                        <p:anim calcmode="lin" valueType="num" p14:bounceEnd="42000">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accel="31000" fill="hold" nodeType="afterEffect" p14:presetBounceEnd="42000">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14:bounceEnd="42000">
                                          <p:cBhvr additive="base">
                                            <p:cTn id="27" dur="1000" fill="hold"/>
                                            <p:tgtEl>
                                              <p:spTgt spid="32"/>
                                            </p:tgtEl>
                                            <p:attrNameLst>
                                              <p:attrName>ppt_x</p:attrName>
                                            </p:attrNameLst>
                                          </p:cBhvr>
                                          <p:tavLst>
                                            <p:tav tm="0">
                                              <p:val>
                                                <p:strVal val="1+#ppt_w/2"/>
                                              </p:val>
                                            </p:tav>
                                            <p:tav tm="100000">
                                              <p:val>
                                                <p:strVal val="#ppt_x"/>
                                              </p:val>
                                            </p:tav>
                                          </p:tavLst>
                                        </p:anim>
                                        <p:anim calcmode="lin" valueType="num" p14:bounceEnd="42000">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accel="31000" fill="hold" nodeType="afterEffect" p14:presetBounceEnd="42000">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14:bounceEnd="42000">
                                          <p:cBhvr additive="base">
                                            <p:cTn id="32" dur="1000" fill="hold"/>
                                            <p:tgtEl>
                                              <p:spTgt spid="39"/>
                                            </p:tgtEl>
                                            <p:attrNameLst>
                                              <p:attrName>ppt_x</p:attrName>
                                            </p:attrNameLst>
                                          </p:cBhvr>
                                          <p:tavLst>
                                            <p:tav tm="0">
                                              <p:val>
                                                <p:strVal val="1+#ppt_w/2"/>
                                              </p:val>
                                            </p:tav>
                                            <p:tav tm="100000">
                                              <p:val>
                                                <p:strVal val="#ppt_x"/>
                                              </p:val>
                                            </p:tav>
                                          </p:tavLst>
                                        </p:anim>
                                        <p:anim calcmode="lin" valueType="num" p14:bounceEnd="42000">
                                          <p:cBhvr additive="base">
                                            <p:cTn id="33" dur="10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 presetClass="entr" presetSubtype="2" accel="31000" fill="hold" nodeType="afterEffect" p14:presetBounceEnd="42000">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14:bounceEnd="42000">
                                          <p:cBhvr additive="base">
                                            <p:cTn id="37" dur="1000" fill="hold"/>
                                            <p:tgtEl>
                                              <p:spTgt spid="46"/>
                                            </p:tgtEl>
                                            <p:attrNameLst>
                                              <p:attrName>ppt_x</p:attrName>
                                            </p:attrNameLst>
                                          </p:cBhvr>
                                          <p:tavLst>
                                            <p:tav tm="0">
                                              <p:val>
                                                <p:strVal val="1+#ppt_w/2"/>
                                              </p:val>
                                            </p:tav>
                                            <p:tav tm="100000">
                                              <p:val>
                                                <p:strVal val="#ppt_x"/>
                                              </p:val>
                                            </p:tav>
                                          </p:tavLst>
                                        </p:anim>
                                        <p:anim calcmode="lin" valueType="num" p14:bounceEnd="42000">
                                          <p:cBhvr additive="base">
                                            <p:cTn id="38"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2000"/>
                                </p:stCondLst>
                                <p:childTnLst>
                                  <p:par>
                                    <p:cTn id="20" presetID="2" presetClass="entr" presetSubtype="2" accel="3100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1+#ppt_w/2"/>
                                              </p:val>
                                            </p:tav>
                                            <p:tav tm="100000">
                                              <p:val>
                                                <p:strVal val="#ppt_x"/>
                                              </p:val>
                                            </p:tav>
                                          </p:tavLst>
                                        </p:anim>
                                        <p:anim calcmode="lin" valueType="num">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accel="3100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accel="31000"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1+#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 presetClass="entr" presetSubtype="2" accel="31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1000" fill="hold"/>
                                            <p:tgtEl>
                                              <p:spTgt spid="46"/>
                                            </p:tgtEl>
                                            <p:attrNameLst>
                                              <p:attrName>ppt_x</p:attrName>
                                            </p:attrNameLst>
                                          </p:cBhvr>
                                          <p:tavLst>
                                            <p:tav tm="0">
                                              <p:val>
                                                <p:strVal val="1+#ppt_w/2"/>
                                              </p:val>
                                            </p:tav>
                                            <p:tav tm="100000">
                                              <p:val>
                                                <p:strVal val="#ppt_x"/>
                                              </p:val>
                                            </p:tav>
                                          </p:tavLst>
                                        </p:anim>
                                        <p:anim calcmode="lin" valueType="num">
                                          <p:cBhvr additive="base">
                                            <p:cTn id="38"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工作完成情况</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aphicFrame>
        <p:nvGraphicFramePr>
          <p:cNvPr id="18" name="图表"/>
          <p:cNvGraphicFramePr/>
          <p:nvPr/>
        </p:nvGraphicFramePr>
        <p:xfrm>
          <a:off x="0" y="2147223"/>
          <a:ext cx="6243588" cy="3619253"/>
        </p:xfrm>
        <a:graphic>
          <a:graphicData uri="http://schemas.openxmlformats.org/drawingml/2006/chart">
            <c:chart xmlns:c="http://schemas.openxmlformats.org/drawingml/2006/chart" xmlns:r="http://schemas.openxmlformats.org/officeDocument/2006/relationships" r:id="rId1"/>
          </a:graphicData>
        </a:graphic>
      </p:graphicFrame>
      <p:grpSp>
        <p:nvGrpSpPr>
          <p:cNvPr id="19" name="组合 18"/>
          <p:cNvGrpSpPr/>
          <p:nvPr/>
        </p:nvGrpSpPr>
        <p:grpSpPr>
          <a:xfrm>
            <a:off x="6448927" y="1850622"/>
            <a:ext cx="4908884" cy="832296"/>
            <a:chOff x="8160598" y="2170095"/>
            <a:chExt cx="4908884" cy="832296"/>
          </a:xfrm>
        </p:grpSpPr>
        <p:sp>
          <p:nvSpPr>
            <p:cNvPr id="20" name="文本框 3"/>
            <p:cNvSpPr/>
            <p:nvPr/>
          </p:nvSpPr>
          <p:spPr>
            <a:xfrm>
              <a:off x="8160598" y="2584071"/>
              <a:ext cx="4908884"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21" name="文本框 3"/>
            <p:cNvSpPr/>
            <p:nvPr/>
          </p:nvSpPr>
          <p:spPr>
            <a:xfrm>
              <a:off x="8160599" y="2170095"/>
              <a:ext cx="1556836" cy="400110"/>
            </a:xfrm>
            <a:prstGeom prst="rect">
              <a:avLst/>
            </a:prstGeom>
            <a:noFill/>
          </p:spPr>
          <p:txBody>
            <a:bodyPr wrap="none">
              <a:spAutoFit/>
            </a:bodyPr>
            <a:lstStyle/>
            <a:p>
              <a:pPr marL="342900" indent="-342900" defTabSz="457200">
                <a:buFont typeface="Wingdings" panose="05000000000000000000" pitchFamily="2" charset="2"/>
                <a:buChar char="Ø"/>
                <a:defRPr/>
              </a:pPr>
              <a:r>
                <a:rPr lang="zh-CN" altLang="en-US" sz="2000" b="1" kern="0" dirty="0">
                  <a:solidFill>
                    <a:schemeClr val="tx1">
                      <a:lumMod val="75000"/>
                      <a:lumOff val="25000"/>
                    </a:schemeClr>
                  </a:solidFill>
                  <a:cs typeface="+mn-ea"/>
                  <a:sym typeface="+mn-lt"/>
                </a:rPr>
                <a:t>北京项目</a:t>
              </a:r>
              <a:endParaRPr lang="en-US" sz="2000" b="1" kern="0" dirty="0">
                <a:solidFill>
                  <a:schemeClr val="tx1">
                    <a:lumMod val="75000"/>
                    <a:lumOff val="25000"/>
                  </a:schemeClr>
                </a:solidFill>
                <a:cs typeface="+mn-ea"/>
                <a:sym typeface="+mn-lt"/>
              </a:endParaRPr>
            </a:p>
          </p:txBody>
        </p:sp>
      </p:grpSp>
      <p:grpSp>
        <p:nvGrpSpPr>
          <p:cNvPr id="22" name="组合 21"/>
          <p:cNvGrpSpPr/>
          <p:nvPr/>
        </p:nvGrpSpPr>
        <p:grpSpPr>
          <a:xfrm>
            <a:off x="6448927" y="2864881"/>
            <a:ext cx="4892841" cy="832296"/>
            <a:chOff x="8160598" y="2170095"/>
            <a:chExt cx="4892841" cy="832296"/>
          </a:xfrm>
        </p:grpSpPr>
        <p:sp>
          <p:nvSpPr>
            <p:cNvPr id="23" name="文本框 3"/>
            <p:cNvSpPr/>
            <p:nvPr/>
          </p:nvSpPr>
          <p:spPr>
            <a:xfrm>
              <a:off x="8160598" y="2584071"/>
              <a:ext cx="4892841"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24" name="文本框 3"/>
            <p:cNvSpPr/>
            <p:nvPr/>
          </p:nvSpPr>
          <p:spPr>
            <a:xfrm>
              <a:off x="8160599" y="2170095"/>
              <a:ext cx="1556836" cy="400110"/>
            </a:xfrm>
            <a:prstGeom prst="rect">
              <a:avLst/>
            </a:prstGeom>
            <a:noFill/>
          </p:spPr>
          <p:txBody>
            <a:bodyPr wrap="none">
              <a:spAutoFit/>
            </a:bodyPr>
            <a:lstStyle/>
            <a:p>
              <a:pPr marL="342900" indent="-342900" defTabSz="457200">
                <a:buFont typeface="Wingdings" panose="05000000000000000000" pitchFamily="2" charset="2"/>
                <a:buChar char="Ø"/>
                <a:defRPr/>
              </a:pPr>
              <a:r>
                <a:rPr lang="zh-CN" altLang="en-US" sz="2000" b="1" kern="0" dirty="0">
                  <a:solidFill>
                    <a:schemeClr val="tx1">
                      <a:lumMod val="75000"/>
                      <a:lumOff val="25000"/>
                    </a:schemeClr>
                  </a:solidFill>
                  <a:cs typeface="+mn-ea"/>
                  <a:sym typeface="+mn-lt"/>
                </a:rPr>
                <a:t>上海项目</a:t>
              </a:r>
              <a:endParaRPr lang="en-US" sz="2000" b="1" kern="0" dirty="0">
                <a:solidFill>
                  <a:schemeClr val="tx1">
                    <a:lumMod val="75000"/>
                    <a:lumOff val="25000"/>
                  </a:schemeClr>
                </a:solidFill>
                <a:cs typeface="+mn-ea"/>
                <a:sym typeface="+mn-lt"/>
              </a:endParaRPr>
            </a:p>
          </p:txBody>
        </p:sp>
      </p:grpSp>
      <p:grpSp>
        <p:nvGrpSpPr>
          <p:cNvPr id="25" name="组合 24"/>
          <p:cNvGrpSpPr/>
          <p:nvPr/>
        </p:nvGrpSpPr>
        <p:grpSpPr>
          <a:xfrm>
            <a:off x="6448927" y="3879140"/>
            <a:ext cx="4973052" cy="832296"/>
            <a:chOff x="8160598" y="2170095"/>
            <a:chExt cx="4973052" cy="832296"/>
          </a:xfrm>
        </p:grpSpPr>
        <p:sp>
          <p:nvSpPr>
            <p:cNvPr id="26" name="文本框 3"/>
            <p:cNvSpPr/>
            <p:nvPr/>
          </p:nvSpPr>
          <p:spPr>
            <a:xfrm>
              <a:off x="8160598" y="2584071"/>
              <a:ext cx="4973052"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27" name="文本框 3"/>
            <p:cNvSpPr/>
            <p:nvPr/>
          </p:nvSpPr>
          <p:spPr>
            <a:xfrm>
              <a:off x="8160599" y="2170095"/>
              <a:ext cx="1556836" cy="400110"/>
            </a:xfrm>
            <a:prstGeom prst="rect">
              <a:avLst/>
            </a:prstGeom>
            <a:noFill/>
          </p:spPr>
          <p:txBody>
            <a:bodyPr wrap="none">
              <a:spAutoFit/>
            </a:bodyPr>
            <a:lstStyle/>
            <a:p>
              <a:pPr marL="342900" indent="-342900" defTabSz="457200">
                <a:buFont typeface="Wingdings" panose="05000000000000000000" pitchFamily="2" charset="2"/>
                <a:buChar char="Ø"/>
                <a:defRPr/>
              </a:pPr>
              <a:r>
                <a:rPr lang="zh-CN" altLang="en-US" sz="2000" b="1" kern="0" dirty="0">
                  <a:solidFill>
                    <a:schemeClr val="tx1">
                      <a:lumMod val="75000"/>
                      <a:lumOff val="25000"/>
                    </a:schemeClr>
                  </a:solidFill>
                  <a:cs typeface="+mn-ea"/>
                  <a:sym typeface="+mn-lt"/>
                </a:rPr>
                <a:t>广州项目</a:t>
              </a:r>
              <a:endParaRPr lang="en-US" sz="2000" b="1" kern="0" dirty="0">
                <a:solidFill>
                  <a:schemeClr val="tx1">
                    <a:lumMod val="75000"/>
                    <a:lumOff val="25000"/>
                  </a:schemeClr>
                </a:solidFill>
                <a:cs typeface="+mn-ea"/>
                <a:sym typeface="+mn-lt"/>
              </a:endParaRPr>
            </a:p>
          </p:txBody>
        </p:sp>
      </p:grpSp>
      <p:grpSp>
        <p:nvGrpSpPr>
          <p:cNvPr id="28" name="组合 27"/>
          <p:cNvGrpSpPr/>
          <p:nvPr/>
        </p:nvGrpSpPr>
        <p:grpSpPr>
          <a:xfrm>
            <a:off x="6448927" y="4893400"/>
            <a:ext cx="4973052" cy="832296"/>
            <a:chOff x="8160598" y="2170095"/>
            <a:chExt cx="4973052" cy="832296"/>
          </a:xfrm>
        </p:grpSpPr>
        <p:sp>
          <p:nvSpPr>
            <p:cNvPr id="29" name="文本框 3"/>
            <p:cNvSpPr/>
            <p:nvPr/>
          </p:nvSpPr>
          <p:spPr>
            <a:xfrm>
              <a:off x="8160598" y="2584071"/>
              <a:ext cx="4973052" cy="418320"/>
            </a:xfrm>
            <a:prstGeom prst="rect">
              <a:avLst/>
            </a:prstGeom>
          </p:spPr>
          <p:txBody>
            <a:bodyPr wrap="square">
              <a:spAutoFit/>
            </a:bodyPr>
            <a:lstStyle/>
            <a:p>
              <a:pPr lvl="0">
                <a:lnSpc>
                  <a:spcPct val="150000"/>
                </a:lnSpc>
              </a:pPr>
              <a:r>
                <a:rPr lang="zh-CN" altLang="en-US" sz="1600" b="1" dirty="0">
                  <a:solidFill>
                    <a:prstClr val="black">
                      <a:lumMod val="75000"/>
                      <a:lumOff val="25000"/>
                    </a:prstClr>
                  </a:solidFill>
                  <a:cs typeface="+mn-ea"/>
                  <a:sym typeface="+mn-lt"/>
                </a:rPr>
                <a:t>单击文本框，可修改文字内容，调整文字颜色和大小。</a:t>
              </a:r>
              <a:endParaRPr lang="zh-CN" altLang="en-US" sz="1400" b="1" dirty="0">
                <a:solidFill>
                  <a:prstClr val="black">
                    <a:lumMod val="75000"/>
                    <a:lumOff val="25000"/>
                  </a:prstClr>
                </a:solidFill>
                <a:cs typeface="+mn-ea"/>
                <a:sym typeface="+mn-lt"/>
              </a:endParaRPr>
            </a:p>
          </p:txBody>
        </p:sp>
        <p:sp>
          <p:nvSpPr>
            <p:cNvPr id="30" name="文本框 3"/>
            <p:cNvSpPr/>
            <p:nvPr/>
          </p:nvSpPr>
          <p:spPr>
            <a:xfrm>
              <a:off x="8160599" y="2170095"/>
              <a:ext cx="1556836" cy="400110"/>
            </a:xfrm>
            <a:prstGeom prst="rect">
              <a:avLst/>
            </a:prstGeom>
            <a:noFill/>
          </p:spPr>
          <p:txBody>
            <a:bodyPr wrap="none">
              <a:spAutoFit/>
            </a:bodyPr>
            <a:lstStyle/>
            <a:p>
              <a:pPr marL="342900" indent="-342900" defTabSz="457200">
                <a:buFont typeface="Wingdings" panose="05000000000000000000" pitchFamily="2" charset="2"/>
                <a:buChar char="Ø"/>
                <a:defRPr/>
              </a:pPr>
              <a:r>
                <a:rPr lang="zh-CN" altLang="en-US" sz="2000" b="1" kern="0" dirty="0">
                  <a:solidFill>
                    <a:schemeClr val="tx1">
                      <a:lumMod val="75000"/>
                      <a:lumOff val="25000"/>
                    </a:schemeClr>
                  </a:solidFill>
                  <a:cs typeface="+mn-ea"/>
                  <a:sym typeface="+mn-lt"/>
                </a:rPr>
                <a:t>深圳项目</a:t>
              </a:r>
              <a:endParaRPr lang="en-US" sz="2000" b="1" kern="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dir="u"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39779"/>
            <a:ext cx="12192000" cy="3978442"/>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42635" y="1006580"/>
            <a:ext cx="4193982" cy="4193982"/>
            <a:chOff x="539552" y="-1172666"/>
            <a:chExt cx="4320480" cy="4320480"/>
          </a:xfrm>
          <a:effectLst>
            <a:outerShdw dist="762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nvGrpSpPr>
          <p:cNvPr id="35" name="组合 34"/>
          <p:cNvGrpSpPr/>
          <p:nvPr/>
        </p:nvGrpSpPr>
        <p:grpSpPr>
          <a:xfrm>
            <a:off x="4591739" y="2192834"/>
            <a:ext cx="1760932" cy="1760932"/>
            <a:chOff x="1688123" y="2321170"/>
            <a:chExt cx="689317" cy="689317"/>
          </a:xfrm>
        </p:grpSpPr>
        <p:sp>
          <p:nvSpPr>
            <p:cNvPr id="36" name="八边形 35"/>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993366"/>
                </a:solidFill>
                <a:effectLst/>
                <a:uLnTx/>
                <a:uFillTx/>
                <a:cs typeface="+mn-ea"/>
                <a:sym typeface="+mn-lt"/>
              </a:endParaRPr>
            </a:p>
          </p:txBody>
        </p:sp>
        <p:sp>
          <p:nvSpPr>
            <p:cNvPr id="37" name="矩形 36"/>
            <p:cNvSpPr/>
            <p:nvPr/>
          </p:nvSpPr>
          <p:spPr>
            <a:xfrm>
              <a:off x="1812334" y="2432477"/>
              <a:ext cx="473885" cy="46986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cs typeface="+mn-ea"/>
                  <a:sym typeface="+mn-lt"/>
                </a:rPr>
                <a:t>03</a:t>
              </a:r>
              <a:endParaRPr kumimoji="0" lang="zh-CN" altLang="en-US" sz="7200" b="1" i="0" u="none" strike="noStrike" kern="1200" cap="none" spc="0" normalizeH="0" baseline="0" noProof="0" dirty="0">
                <a:ln>
                  <a:noFill/>
                </a:ln>
                <a:solidFill>
                  <a:srgbClr val="FFFFFF"/>
                </a:solidFill>
                <a:effectLst/>
                <a:uLnTx/>
                <a:uFillTx/>
                <a:cs typeface="+mn-ea"/>
                <a:sym typeface="+mn-lt"/>
              </a:endParaRPr>
            </a:p>
          </p:txBody>
        </p:sp>
      </p:grpSp>
      <p:sp>
        <p:nvSpPr>
          <p:cNvPr id="38" name="文本框 37"/>
          <p:cNvSpPr txBox="1"/>
          <p:nvPr/>
        </p:nvSpPr>
        <p:spPr>
          <a:xfrm>
            <a:off x="6988171" y="2607551"/>
            <a:ext cx="3877985" cy="830997"/>
          </a:xfrm>
          <a:prstGeom prst="rect">
            <a:avLst/>
          </a:prstGeom>
          <a:noFill/>
        </p:spPr>
        <p:txBody>
          <a:bodyPr wrap="none" rtlCol="0">
            <a:spAutoFit/>
          </a:bodyPr>
          <a:lstStyle/>
          <a:p>
            <a:pPr lvl="0">
              <a:defRPr/>
            </a:pPr>
            <a:r>
              <a:rPr kumimoji="1" lang="zh-CN" altLang="en-US" sz="4800" b="1" dirty="0">
                <a:solidFill>
                  <a:srgbClr val="FFFFFF"/>
                </a:solidFill>
                <a:cs typeface="+mn-ea"/>
                <a:sym typeface="+mn-lt"/>
              </a:rPr>
              <a:t>工作经验总结</a:t>
            </a:r>
            <a:endParaRPr kumimoji="1" lang="zh-CN" altLang="en-US" sz="4800" b="1" dirty="0">
              <a:solidFill>
                <a:srgbClr val="FFFFFF"/>
              </a:solidFill>
              <a:cs typeface="+mn-ea"/>
              <a:sym typeface="+mn-lt"/>
            </a:endParaRPr>
          </a:p>
        </p:txBody>
      </p:sp>
      <p:cxnSp>
        <p:nvCxnSpPr>
          <p:cNvPr id="5" name="直接连接符 4"/>
          <p:cNvCxnSpPr/>
          <p:nvPr/>
        </p:nvCxnSpPr>
        <p:spPr>
          <a:xfrm>
            <a:off x="6882066" y="3449054"/>
            <a:ext cx="4636168"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988171" y="3490078"/>
            <a:ext cx="4642356" cy="79214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cs typeface="+mn-ea"/>
                <a:sym typeface="+mn-lt"/>
              </a:rPr>
              <a:t>Opportunities are always reserved for those who are prepared.</a:t>
            </a:r>
            <a:endParaRPr kumimoji="0" lang="en-US" altLang="zh-CN" sz="16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0-#ppt_w/2"/>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lvl="0">
              <a:defRPr/>
            </a:pPr>
            <a:r>
              <a:rPr kumimoji="1" lang="zh-CN" altLang="en-US" sz="3200" b="1" dirty="0">
                <a:solidFill>
                  <a:srgbClr val="FFFFFF"/>
                </a:solidFill>
                <a:cs typeface="+mn-ea"/>
                <a:sym typeface="+mn-lt"/>
              </a:rPr>
              <a:t>工作经验总结</a:t>
            </a:r>
            <a:endParaRPr kumimoji="1" lang="zh-CN" altLang="en-US" sz="3200" b="1" dirty="0">
              <a:solidFill>
                <a:srgbClr val="FFFFFF"/>
              </a:solidFill>
              <a:cs typeface="+mn-ea"/>
              <a:sym typeface="+mn-lt"/>
            </a:endParaRPr>
          </a:p>
        </p:txBody>
      </p:sp>
      <p:grpSp>
        <p:nvGrpSpPr>
          <p:cNvPr id="18" name="组合 17"/>
          <p:cNvGrpSpPr/>
          <p:nvPr/>
        </p:nvGrpSpPr>
        <p:grpSpPr>
          <a:xfrm>
            <a:off x="4190086" y="1669036"/>
            <a:ext cx="4681198" cy="3614979"/>
            <a:chOff x="4190086" y="1669036"/>
            <a:chExt cx="4681198" cy="3614979"/>
          </a:xfrm>
        </p:grpSpPr>
        <p:sp>
          <p:nvSpPr>
            <p:cNvPr id="19" name="形状"/>
            <p:cNvSpPr>
              <a:spLocks noChangeArrowheads="1"/>
            </p:cNvSpPr>
            <p:nvPr/>
          </p:nvSpPr>
          <p:spPr bwMode="auto">
            <a:xfrm>
              <a:off x="6600895" y="3323481"/>
              <a:ext cx="2257243" cy="259151"/>
            </a:xfrm>
            <a:prstGeom prst="rect">
              <a:avLst/>
            </a:prstGeom>
            <a:solidFill>
              <a:srgbClr val="F7BE3A"/>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0" name="形状"/>
            <p:cNvSpPr/>
            <p:nvPr/>
          </p:nvSpPr>
          <p:spPr bwMode="auto">
            <a:xfrm>
              <a:off x="6820609" y="3212684"/>
              <a:ext cx="640367" cy="1201860"/>
            </a:xfrm>
            <a:custGeom>
              <a:avLst/>
              <a:gdLst>
                <a:gd name="T0" fmla="*/ 229 w 341"/>
                <a:gd name="T1" fmla="*/ 640 h 640"/>
                <a:gd name="T2" fmla="*/ 341 w 341"/>
                <a:gd name="T3" fmla="*/ 0 h 640"/>
                <a:gd name="T4" fmla="*/ 158 w 341"/>
                <a:gd name="T5" fmla="*/ 0 h 640"/>
                <a:gd name="T6" fmla="*/ 0 w 341"/>
                <a:gd name="T7" fmla="*/ 640 h 640"/>
                <a:gd name="T8" fmla="*/ 229 w 341"/>
                <a:gd name="T9" fmla="*/ 640 h 640"/>
              </a:gdLst>
              <a:ahLst/>
              <a:cxnLst>
                <a:cxn ang="0">
                  <a:pos x="T0" y="T1"/>
                </a:cxn>
                <a:cxn ang="0">
                  <a:pos x="T2" y="T3"/>
                </a:cxn>
                <a:cxn ang="0">
                  <a:pos x="T4" y="T5"/>
                </a:cxn>
                <a:cxn ang="0">
                  <a:pos x="T6" y="T7"/>
                </a:cxn>
                <a:cxn ang="0">
                  <a:pos x="T8" y="T9"/>
                </a:cxn>
              </a:cxnLst>
              <a:rect l="0" t="0" r="r" b="b"/>
              <a:pathLst>
                <a:path w="341" h="640">
                  <a:moveTo>
                    <a:pt x="229" y="640"/>
                  </a:moveTo>
                  <a:lnTo>
                    <a:pt x="341" y="0"/>
                  </a:lnTo>
                  <a:lnTo>
                    <a:pt x="158" y="0"/>
                  </a:lnTo>
                  <a:lnTo>
                    <a:pt x="0" y="640"/>
                  </a:lnTo>
                  <a:lnTo>
                    <a:pt x="229" y="640"/>
                  </a:lnTo>
                  <a:close/>
                </a:path>
              </a:pathLst>
            </a:custGeom>
            <a:solidFill>
              <a:srgbClr val="C2DAFC">
                <a:alpha val="9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1" name="形状"/>
            <p:cNvSpPr/>
            <p:nvPr/>
          </p:nvSpPr>
          <p:spPr bwMode="auto">
            <a:xfrm>
              <a:off x="6259115" y="2869027"/>
              <a:ext cx="653512" cy="1545518"/>
            </a:xfrm>
            <a:custGeom>
              <a:avLst/>
              <a:gdLst>
                <a:gd name="T0" fmla="*/ 187 w 348"/>
                <a:gd name="T1" fmla="*/ 823 h 823"/>
                <a:gd name="T2" fmla="*/ 348 w 348"/>
                <a:gd name="T3" fmla="*/ 0 h 823"/>
                <a:gd name="T4" fmla="*/ 178 w 348"/>
                <a:gd name="T5" fmla="*/ 0 h 823"/>
                <a:gd name="T6" fmla="*/ 0 w 348"/>
                <a:gd name="T7" fmla="*/ 823 h 823"/>
                <a:gd name="T8" fmla="*/ 187 w 348"/>
                <a:gd name="T9" fmla="*/ 823 h 823"/>
              </a:gdLst>
              <a:ahLst/>
              <a:cxnLst>
                <a:cxn ang="0">
                  <a:pos x="T0" y="T1"/>
                </a:cxn>
                <a:cxn ang="0">
                  <a:pos x="T2" y="T3"/>
                </a:cxn>
                <a:cxn ang="0">
                  <a:pos x="T4" y="T5"/>
                </a:cxn>
                <a:cxn ang="0">
                  <a:pos x="T6" y="T7"/>
                </a:cxn>
                <a:cxn ang="0">
                  <a:pos x="T8" y="T9"/>
                </a:cxn>
              </a:cxnLst>
              <a:rect l="0" t="0" r="r" b="b"/>
              <a:pathLst>
                <a:path w="348" h="823">
                  <a:moveTo>
                    <a:pt x="187" y="823"/>
                  </a:moveTo>
                  <a:lnTo>
                    <a:pt x="348" y="0"/>
                  </a:lnTo>
                  <a:lnTo>
                    <a:pt x="178" y="0"/>
                  </a:lnTo>
                  <a:lnTo>
                    <a:pt x="0" y="823"/>
                  </a:lnTo>
                  <a:lnTo>
                    <a:pt x="187" y="823"/>
                  </a:lnTo>
                  <a:close/>
                </a:path>
              </a:pathLst>
            </a:custGeom>
            <a:solidFill>
              <a:srgbClr val="C2DAFC">
                <a:alpha val="9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2" name="形状"/>
            <p:cNvSpPr/>
            <p:nvPr/>
          </p:nvSpPr>
          <p:spPr bwMode="auto">
            <a:xfrm>
              <a:off x="6219679" y="2919731"/>
              <a:ext cx="364314" cy="1147401"/>
            </a:xfrm>
            <a:custGeom>
              <a:avLst/>
              <a:gdLst>
                <a:gd name="T0" fmla="*/ 99 w 194"/>
                <a:gd name="T1" fmla="*/ 0 h 611"/>
                <a:gd name="T2" fmla="*/ 194 w 194"/>
                <a:gd name="T3" fmla="*/ 611 h 611"/>
                <a:gd name="T4" fmla="*/ 97 w 194"/>
                <a:gd name="T5" fmla="*/ 611 h 611"/>
                <a:gd name="T6" fmla="*/ 0 w 194"/>
                <a:gd name="T7" fmla="*/ 0 h 611"/>
                <a:gd name="T8" fmla="*/ 99 w 194"/>
                <a:gd name="T9" fmla="*/ 0 h 611"/>
              </a:gdLst>
              <a:ahLst/>
              <a:cxnLst>
                <a:cxn ang="0">
                  <a:pos x="T0" y="T1"/>
                </a:cxn>
                <a:cxn ang="0">
                  <a:pos x="T2" y="T3"/>
                </a:cxn>
                <a:cxn ang="0">
                  <a:pos x="T4" y="T5"/>
                </a:cxn>
                <a:cxn ang="0">
                  <a:pos x="T6" y="T7"/>
                </a:cxn>
                <a:cxn ang="0">
                  <a:pos x="T8" y="T9"/>
                </a:cxn>
              </a:cxnLst>
              <a:rect l="0" t="0" r="r" b="b"/>
              <a:pathLst>
                <a:path w="194" h="611">
                  <a:moveTo>
                    <a:pt x="99" y="0"/>
                  </a:moveTo>
                  <a:lnTo>
                    <a:pt x="194" y="611"/>
                  </a:lnTo>
                  <a:lnTo>
                    <a:pt x="97" y="611"/>
                  </a:lnTo>
                  <a:lnTo>
                    <a:pt x="0" y="0"/>
                  </a:lnTo>
                  <a:lnTo>
                    <a:pt x="99" y="0"/>
                  </a:lnTo>
                  <a:close/>
                </a:path>
              </a:pathLst>
            </a:custGeom>
            <a:solidFill>
              <a:srgbClr val="F8C857"/>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3" name="形状"/>
            <p:cNvSpPr/>
            <p:nvPr/>
          </p:nvSpPr>
          <p:spPr bwMode="auto">
            <a:xfrm>
              <a:off x="5658186" y="3180760"/>
              <a:ext cx="413139" cy="1233785"/>
            </a:xfrm>
            <a:custGeom>
              <a:avLst/>
              <a:gdLst>
                <a:gd name="T0" fmla="*/ 99 w 220"/>
                <a:gd name="T1" fmla="*/ 0 h 657"/>
                <a:gd name="T2" fmla="*/ 220 w 220"/>
                <a:gd name="T3" fmla="*/ 657 h 657"/>
                <a:gd name="T4" fmla="*/ 123 w 220"/>
                <a:gd name="T5" fmla="*/ 657 h 657"/>
                <a:gd name="T6" fmla="*/ 0 w 220"/>
                <a:gd name="T7" fmla="*/ 0 h 657"/>
                <a:gd name="T8" fmla="*/ 99 w 220"/>
                <a:gd name="T9" fmla="*/ 0 h 657"/>
              </a:gdLst>
              <a:ahLst/>
              <a:cxnLst>
                <a:cxn ang="0">
                  <a:pos x="T0" y="T1"/>
                </a:cxn>
                <a:cxn ang="0">
                  <a:pos x="T2" y="T3"/>
                </a:cxn>
                <a:cxn ang="0">
                  <a:pos x="T4" y="T5"/>
                </a:cxn>
                <a:cxn ang="0">
                  <a:pos x="T6" y="T7"/>
                </a:cxn>
                <a:cxn ang="0">
                  <a:pos x="T8" y="T9"/>
                </a:cxn>
              </a:cxnLst>
              <a:rect l="0" t="0" r="r" b="b"/>
              <a:pathLst>
                <a:path w="220" h="657">
                  <a:moveTo>
                    <a:pt x="99" y="0"/>
                  </a:moveTo>
                  <a:lnTo>
                    <a:pt x="220" y="657"/>
                  </a:lnTo>
                  <a:lnTo>
                    <a:pt x="123" y="657"/>
                  </a:lnTo>
                  <a:lnTo>
                    <a:pt x="0" y="0"/>
                  </a:lnTo>
                  <a:lnTo>
                    <a:pt x="99" y="0"/>
                  </a:lnTo>
                  <a:close/>
                </a:path>
              </a:pathLst>
            </a:custGeom>
            <a:solidFill>
              <a:srgbClr val="F7BE3A">
                <a:alpha val="85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4" name="形状"/>
            <p:cNvSpPr/>
            <p:nvPr/>
          </p:nvSpPr>
          <p:spPr bwMode="auto">
            <a:xfrm>
              <a:off x="6401837" y="3323481"/>
              <a:ext cx="383093" cy="743651"/>
            </a:xfrm>
            <a:custGeom>
              <a:avLst/>
              <a:gdLst>
                <a:gd name="T0" fmla="*/ 104 w 204"/>
                <a:gd name="T1" fmla="*/ 0 h 396"/>
                <a:gd name="T2" fmla="*/ 204 w 204"/>
                <a:gd name="T3" fmla="*/ 0 h 396"/>
                <a:gd name="T4" fmla="*/ 97 w 204"/>
                <a:gd name="T5" fmla="*/ 396 h 396"/>
                <a:gd name="T6" fmla="*/ 0 w 204"/>
                <a:gd name="T7" fmla="*/ 396 h 396"/>
                <a:gd name="T8" fmla="*/ 104 w 204"/>
                <a:gd name="T9" fmla="*/ 0 h 396"/>
              </a:gdLst>
              <a:ahLst/>
              <a:cxnLst>
                <a:cxn ang="0">
                  <a:pos x="T0" y="T1"/>
                </a:cxn>
                <a:cxn ang="0">
                  <a:pos x="T2" y="T3"/>
                </a:cxn>
                <a:cxn ang="0">
                  <a:pos x="T4" y="T5"/>
                </a:cxn>
                <a:cxn ang="0">
                  <a:pos x="T6" y="T7"/>
                </a:cxn>
                <a:cxn ang="0">
                  <a:pos x="T8" y="T9"/>
                </a:cxn>
              </a:cxnLst>
              <a:rect l="0" t="0" r="r" b="b"/>
              <a:pathLst>
                <a:path w="204" h="396">
                  <a:moveTo>
                    <a:pt x="104" y="0"/>
                  </a:moveTo>
                  <a:lnTo>
                    <a:pt x="204" y="0"/>
                  </a:lnTo>
                  <a:lnTo>
                    <a:pt x="97" y="396"/>
                  </a:lnTo>
                  <a:lnTo>
                    <a:pt x="0" y="396"/>
                  </a:lnTo>
                  <a:lnTo>
                    <a:pt x="104" y="0"/>
                  </a:lnTo>
                  <a:close/>
                </a:path>
              </a:pathLst>
            </a:custGeom>
            <a:solidFill>
              <a:srgbClr val="F8C857"/>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5" name="形状"/>
            <p:cNvSpPr/>
            <p:nvPr/>
          </p:nvSpPr>
          <p:spPr bwMode="auto">
            <a:xfrm>
              <a:off x="5141761" y="3180760"/>
              <a:ext cx="702337" cy="2103255"/>
            </a:xfrm>
            <a:custGeom>
              <a:avLst/>
              <a:gdLst>
                <a:gd name="T0" fmla="*/ 261 w 374"/>
                <a:gd name="T1" fmla="*/ 902 h 1120"/>
                <a:gd name="T2" fmla="*/ 261 w 374"/>
                <a:gd name="T3" fmla="*/ 902 h 1120"/>
                <a:gd name="T4" fmla="*/ 182 w 374"/>
                <a:gd name="T5" fmla="*/ 958 h 1120"/>
                <a:gd name="T6" fmla="*/ 374 w 374"/>
                <a:gd name="T7" fmla="*/ 0 h 1120"/>
                <a:gd name="T8" fmla="*/ 275 w 374"/>
                <a:gd name="T9" fmla="*/ 0 h 1120"/>
                <a:gd name="T10" fmla="*/ 95 w 374"/>
                <a:gd name="T11" fmla="*/ 913 h 1120"/>
                <a:gd name="T12" fmla="*/ 66 w 374"/>
                <a:gd name="T13" fmla="*/ 849 h 1120"/>
                <a:gd name="T14" fmla="*/ 64 w 374"/>
                <a:gd name="T15" fmla="*/ 849 h 1120"/>
                <a:gd name="T16" fmla="*/ 40 w 374"/>
                <a:gd name="T17" fmla="*/ 866 h 1120"/>
                <a:gd name="T18" fmla="*/ 0 w 374"/>
                <a:gd name="T19" fmla="*/ 894 h 1120"/>
                <a:gd name="T20" fmla="*/ 36 w 374"/>
                <a:gd name="T21" fmla="*/ 973 h 1120"/>
                <a:gd name="T22" fmla="*/ 66 w 374"/>
                <a:gd name="T23" fmla="*/ 1044 h 1120"/>
                <a:gd name="T24" fmla="*/ 66 w 374"/>
                <a:gd name="T25" fmla="*/ 1044 h 1120"/>
                <a:gd name="T26" fmla="*/ 99 w 374"/>
                <a:gd name="T27" fmla="*/ 1120 h 1120"/>
                <a:gd name="T28" fmla="*/ 163 w 374"/>
                <a:gd name="T29" fmla="*/ 1072 h 1120"/>
                <a:gd name="T30" fmla="*/ 163 w 374"/>
                <a:gd name="T31" fmla="*/ 1072 h 1120"/>
                <a:gd name="T32" fmla="*/ 230 w 374"/>
                <a:gd name="T33" fmla="*/ 1025 h 1120"/>
                <a:gd name="T34" fmla="*/ 294 w 374"/>
                <a:gd name="T35" fmla="*/ 977 h 1120"/>
                <a:gd name="T36" fmla="*/ 287 w 374"/>
                <a:gd name="T37" fmla="*/ 958 h 1120"/>
                <a:gd name="T38" fmla="*/ 261 w 374"/>
                <a:gd name="T39" fmla="*/ 902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1120">
                  <a:moveTo>
                    <a:pt x="261" y="902"/>
                  </a:moveTo>
                  <a:lnTo>
                    <a:pt x="261" y="902"/>
                  </a:lnTo>
                  <a:lnTo>
                    <a:pt x="182" y="958"/>
                  </a:lnTo>
                  <a:lnTo>
                    <a:pt x="374" y="0"/>
                  </a:lnTo>
                  <a:lnTo>
                    <a:pt x="275" y="0"/>
                  </a:lnTo>
                  <a:lnTo>
                    <a:pt x="95" y="913"/>
                  </a:lnTo>
                  <a:lnTo>
                    <a:pt x="66" y="849"/>
                  </a:lnTo>
                  <a:lnTo>
                    <a:pt x="64" y="849"/>
                  </a:lnTo>
                  <a:lnTo>
                    <a:pt x="40" y="866"/>
                  </a:lnTo>
                  <a:lnTo>
                    <a:pt x="0" y="894"/>
                  </a:lnTo>
                  <a:lnTo>
                    <a:pt x="36" y="973"/>
                  </a:lnTo>
                  <a:lnTo>
                    <a:pt x="66" y="1044"/>
                  </a:lnTo>
                  <a:lnTo>
                    <a:pt x="66" y="1044"/>
                  </a:lnTo>
                  <a:lnTo>
                    <a:pt x="99" y="1120"/>
                  </a:lnTo>
                  <a:lnTo>
                    <a:pt x="163" y="1072"/>
                  </a:lnTo>
                  <a:lnTo>
                    <a:pt x="163" y="1072"/>
                  </a:lnTo>
                  <a:lnTo>
                    <a:pt x="230" y="1025"/>
                  </a:lnTo>
                  <a:lnTo>
                    <a:pt x="294" y="977"/>
                  </a:lnTo>
                  <a:lnTo>
                    <a:pt x="287" y="958"/>
                  </a:lnTo>
                  <a:lnTo>
                    <a:pt x="261" y="902"/>
                  </a:lnTo>
                  <a:close/>
                </a:path>
              </a:pathLst>
            </a:custGeom>
            <a:solidFill>
              <a:srgbClr val="F7BE3A"/>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6" name="形状"/>
            <p:cNvSpPr/>
            <p:nvPr/>
          </p:nvSpPr>
          <p:spPr bwMode="auto">
            <a:xfrm>
              <a:off x="5889168" y="2919731"/>
              <a:ext cx="516425" cy="1494813"/>
            </a:xfrm>
            <a:custGeom>
              <a:avLst/>
              <a:gdLst>
                <a:gd name="T0" fmla="*/ 0 w 275"/>
                <a:gd name="T1" fmla="*/ 796 h 796"/>
                <a:gd name="T2" fmla="*/ 176 w 275"/>
                <a:gd name="T3" fmla="*/ 0 h 796"/>
                <a:gd name="T4" fmla="*/ 275 w 275"/>
                <a:gd name="T5" fmla="*/ 0 h 796"/>
                <a:gd name="T6" fmla="*/ 97 w 275"/>
                <a:gd name="T7" fmla="*/ 796 h 796"/>
                <a:gd name="T8" fmla="*/ 0 w 275"/>
                <a:gd name="T9" fmla="*/ 796 h 796"/>
              </a:gdLst>
              <a:ahLst/>
              <a:cxnLst>
                <a:cxn ang="0">
                  <a:pos x="T0" y="T1"/>
                </a:cxn>
                <a:cxn ang="0">
                  <a:pos x="T2" y="T3"/>
                </a:cxn>
                <a:cxn ang="0">
                  <a:pos x="T4" y="T5"/>
                </a:cxn>
                <a:cxn ang="0">
                  <a:pos x="T6" y="T7"/>
                </a:cxn>
                <a:cxn ang="0">
                  <a:pos x="T8" y="T9"/>
                </a:cxn>
              </a:cxnLst>
              <a:rect l="0" t="0" r="r" b="b"/>
              <a:pathLst>
                <a:path w="275" h="796">
                  <a:moveTo>
                    <a:pt x="0" y="796"/>
                  </a:moveTo>
                  <a:lnTo>
                    <a:pt x="176" y="0"/>
                  </a:lnTo>
                  <a:lnTo>
                    <a:pt x="275" y="0"/>
                  </a:lnTo>
                  <a:lnTo>
                    <a:pt x="97" y="796"/>
                  </a:lnTo>
                  <a:lnTo>
                    <a:pt x="0" y="796"/>
                  </a:lnTo>
                  <a:close/>
                </a:path>
              </a:pathLst>
            </a:custGeom>
            <a:solidFill>
              <a:srgbClr val="F7BE3A"/>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7" name="形状"/>
            <p:cNvSpPr/>
            <p:nvPr/>
          </p:nvSpPr>
          <p:spPr bwMode="auto">
            <a:xfrm>
              <a:off x="7117318" y="3212684"/>
              <a:ext cx="1753966" cy="1006558"/>
            </a:xfrm>
            <a:custGeom>
              <a:avLst/>
              <a:gdLst>
                <a:gd name="T0" fmla="*/ 344 w 934"/>
                <a:gd name="T1" fmla="*/ 287 h 536"/>
                <a:gd name="T2" fmla="*/ 183 w 934"/>
                <a:gd name="T3" fmla="*/ 0 h 536"/>
                <a:gd name="T4" fmla="*/ 0 w 934"/>
                <a:gd name="T5" fmla="*/ 0 h 536"/>
                <a:gd name="T6" fmla="*/ 192 w 934"/>
                <a:gd name="T7" fmla="*/ 536 h 536"/>
                <a:gd name="T8" fmla="*/ 192 w 934"/>
                <a:gd name="T9" fmla="*/ 536 h 536"/>
                <a:gd name="T10" fmla="*/ 484 w 934"/>
                <a:gd name="T11" fmla="*/ 536 h 536"/>
                <a:gd name="T12" fmla="*/ 934 w 934"/>
                <a:gd name="T13" fmla="*/ 536 h 536"/>
                <a:gd name="T14" fmla="*/ 934 w 934"/>
                <a:gd name="T15" fmla="*/ 287 h 536"/>
                <a:gd name="T16" fmla="*/ 344 w 934"/>
                <a:gd name="T17" fmla="*/ 287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4" h="536">
                  <a:moveTo>
                    <a:pt x="344" y="287"/>
                  </a:moveTo>
                  <a:lnTo>
                    <a:pt x="183" y="0"/>
                  </a:lnTo>
                  <a:lnTo>
                    <a:pt x="0" y="0"/>
                  </a:lnTo>
                  <a:lnTo>
                    <a:pt x="192" y="536"/>
                  </a:lnTo>
                  <a:lnTo>
                    <a:pt x="192" y="536"/>
                  </a:lnTo>
                  <a:lnTo>
                    <a:pt x="484" y="536"/>
                  </a:lnTo>
                  <a:lnTo>
                    <a:pt x="934" y="536"/>
                  </a:lnTo>
                  <a:lnTo>
                    <a:pt x="934" y="287"/>
                  </a:lnTo>
                  <a:lnTo>
                    <a:pt x="344" y="287"/>
                  </a:lnTo>
                  <a:close/>
                </a:path>
              </a:pathLst>
            </a:custGeom>
            <a:solidFill>
              <a:srgbClr val="01B8A5"/>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8" name="形状"/>
            <p:cNvSpPr/>
            <p:nvPr/>
          </p:nvSpPr>
          <p:spPr bwMode="auto">
            <a:xfrm>
              <a:off x="6593383" y="2869027"/>
              <a:ext cx="657267" cy="1545518"/>
            </a:xfrm>
            <a:custGeom>
              <a:avLst/>
              <a:gdLst>
                <a:gd name="T0" fmla="*/ 0 w 350"/>
                <a:gd name="T1" fmla="*/ 0 h 823"/>
                <a:gd name="T2" fmla="*/ 121 w 350"/>
                <a:gd name="T3" fmla="*/ 823 h 823"/>
                <a:gd name="T4" fmla="*/ 350 w 350"/>
                <a:gd name="T5" fmla="*/ 823 h 823"/>
                <a:gd name="T6" fmla="*/ 170 w 350"/>
                <a:gd name="T7" fmla="*/ 0 h 823"/>
                <a:gd name="T8" fmla="*/ 0 w 350"/>
                <a:gd name="T9" fmla="*/ 0 h 823"/>
              </a:gdLst>
              <a:ahLst/>
              <a:cxnLst>
                <a:cxn ang="0">
                  <a:pos x="T0" y="T1"/>
                </a:cxn>
                <a:cxn ang="0">
                  <a:pos x="T2" y="T3"/>
                </a:cxn>
                <a:cxn ang="0">
                  <a:pos x="T4" y="T5"/>
                </a:cxn>
                <a:cxn ang="0">
                  <a:pos x="T6" y="T7"/>
                </a:cxn>
                <a:cxn ang="0">
                  <a:pos x="T8" y="T9"/>
                </a:cxn>
              </a:cxnLst>
              <a:rect l="0" t="0" r="r" b="b"/>
              <a:pathLst>
                <a:path w="350" h="823">
                  <a:moveTo>
                    <a:pt x="0" y="0"/>
                  </a:moveTo>
                  <a:lnTo>
                    <a:pt x="121" y="823"/>
                  </a:lnTo>
                  <a:lnTo>
                    <a:pt x="350" y="823"/>
                  </a:lnTo>
                  <a:lnTo>
                    <a:pt x="170" y="0"/>
                  </a:lnTo>
                  <a:lnTo>
                    <a:pt x="0" y="0"/>
                  </a:lnTo>
                  <a:close/>
                </a:path>
              </a:pathLst>
            </a:custGeom>
            <a:solidFill>
              <a:srgbClr val="01B8A5"/>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29" name="形状"/>
            <p:cNvSpPr/>
            <p:nvPr/>
          </p:nvSpPr>
          <p:spPr bwMode="auto">
            <a:xfrm>
              <a:off x="5502319" y="1764818"/>
              <a:ext cx="1107965" cy="2649726"/>
            </a:xfrm>
            <a:custGeom>
              <a:avLst/>
              <a:gdLst>
                <a:gd name="T0" fmla="*/ 590 w 590"/>
                <a:gd name="T1" fmla="*/ 1411 h 1411"/>
                <a:gd name="T2" fmla="*/ 261 w 590"/>
                <a:gd name="T3" fmla="*/ 228 h 1411"/>
                <a:gd name="T4" fmla="*/ 353 w 590"/>
                <a:gd name="T5" fmla="*/ 297 h 1411"/>
                <a:gd name="T6" fmla="*/ 353 w 590"/>
                <a:gd name="T7" fmla="*/ 294 h 1411"/>
                <a:gd name="T8" fmla="*/ 386 w 590"/>
                <a:gd name="T9" fmla="*/ 219 h 1411"/>
                <a:gd name="T10" fmla="*/ 398 w 590"/>
                <a:gd name="T11" fmla="*/ 192 h 1411"/>
                <a:gd name="T12" fmla="*/ 310 w 590"/>
                <a:gd name="T13" fmla="*/ 128 h 1411"/>
                <a:gd name="T14" fmla="*/ 220 w 590"/>
                <a:gd name="T15" fmla="*/ 62 h 1411"/>
                <a:gd name="T16" fmla="*/ 220 w 590"/>
                <a:gd name="T17" fmla="*/ 62 h 1411"/>
                <a:gd name="T18" fmla="*/ 133 w 590"/>
                <a:gd name="T19" fmla="*/ 0 h 1411"/>
                <a:gd name="T20" fmla="*/ 45 w 590"/>
                <a:gd name="T21" fmla="*/ 200 h 1411"/>
                <a:gd name="T22" fmla="*/ 0 w 590"/>
                <a:gd name="T23" fmla="*/ 304 h 1411"/>
                <a:gd name="T24" fmla="*/ 52 w 590"/>
                <a:gd name="T25" fmla="*/ 344 h 1411"/>
                <a:gd name="T26" fmla="*/ 85 w 590"/>
                <a:gd name="T27" fmla="*/ 368 h 1411"/>
                <a:gd name="T28" fmla="*/ 88 w 590"/>
                <a:gd name="T29" fmla="*/ 368 h 1411"/>
                <a:gd name="T30" fmla="*/ 130 w 590"/>
                <a:gd name="T31" fmla="*/ 268 h 1411"/>
                <a:gd name="T32" fmla="*/ 403 w 590"/>
                <a:gd name="T33" fmla="*/ 1411 h 1411"/>
                <a:gd name="T34" fmla="*/ 590 w 590"/>
                <a:gd name="T35" fmla="*/ 1411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1411">
                  <a:moveTo>
                    <a:pt x="590" y="1411"/>
                  </a:moveTo>
                  <a:lnTo>
                    <a:pt x="261" y="228"/>
                  </a:lnTo>
                  <a:lnTo>
                    <a:pt x="353" y="297"/>
                  </a:lnTo>
                  <a:lnTo>
                    <a:pt x="353" y="294"/>
                  </a:lnTo>
                  <a:lnTo>
                    <a:pt x="386" y="219"/>
                  </a:lnTo>
                  <a:lnTo>
                    <a:pt x="398" y="192"/>
                  </a:lnTo>
                  <a:lnTo>
                    <a:pt x="310" y="128"/>
                  </a:lnTo>
                  <a:lnTo>
                    <a:pt x="220" y="62"/>
                  </a:lnTo>
                  <a:lnTo>
                    <a:pt x="220" y="62"/>
                  </a:lnTo>
                  <a:lnTo>
                    <a:pt x="133" y="0"/>
                  </a:lnTo>
                  <a:lnTo>
                    <a:pt x="45" y="200"/>
                  </a:lnTo>
                  <a:lnTo>
                    <a:pt x="0" y="304"/>
                  </a:lnTo>
                  <a:lnTo>
                    <a:pt x="52" y="344"/>
                  </a:lnTo>
                  <a:lnTo>
                    <a:pt x="85" y="368"/>
                  </a:lnTo>
                  <a:lnTo>
                    <a:pt x="88" y="368"/>
                  </a:lnTo>
                  <a:lnTo>
                    <a:pt x="130" y="268"/>
                  </a:lnTo>
                  <a:lnTo>
                    <a:pt x="403" y="1411"/>
                  </a:lnTo>
                  <a:lnTo>
                    <a:pt x="590" y="1411"/>
                  </a:lnTo>
                  <a:close/>
                </a:path>
              </a:pathLst>
            </a:custGeom>
            <a:solidFill>
              <a:srgbClr val="01B8A5"/>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grpSp>
          <p:nvGrpSpPr>
            <p:cNvPr id="30" name="组合"/>
            <p:cNvGrpSpPr>
              <a:grpSpLocks noChangeAspect="1"/>
            </p:cNvGrpSpPr>
            <p:nvPr/>
          </p:nvGrpSpPr>
          <p:grpSpPr bwMode="auto">
            <a:xfrm flipH="1">
              <a:off x="4190086" y="1669036"/>
              <a:ext cx="598488" cy="1952804"/>
              <a:chOff x="3972" y="1454"/>
              <a:chExt cx="407" cy="1328"/>
            </a:xfrm>
          </p:grpSpPr>
          <p:sp>
            <p:nvSpPr>
              <p:cNvPr id="31" name="Freeform 19"/>
              <p:cNvSpPr>
                <a:spLocks noEditPoints="1"/>
              </p:cNvSpPr>
              <p:nvPr/>
            </p:nvSpPr>
            <p:spPr bwMode="auto">
              <a:xfrm>
                <a:off x="3972" y="1454"/>
                <a:ext cx="407" cy="1328"/>
              </a:xfrm>
              <a:custGeom>
                <a:avLst/>
                <a:gdLst>
                  <a:gd name="T0" fmla="*/ 37 w 169"/>
                  <a:gd name="T1" fmla="*/ 525 h 559"/>
                  <a:gd name="T2" fmla="*/ 56 w 169"/>
                  <a:gd name="T3" fmla="*/ 519 h 559"/>
                  <a:gd name="T4" fmla="*/ 76 w 169"/>
                  <a:gd name="T5" fmla="*/ 498 h 559"/>
                  <a:gd name="T6" fmla="*/ 79 w 169"/>
                  <a:gd name="T7" fmla="*/ 379 h 559"/>
                  <a:gd name="T8" fmla="*/ 112 w 169"/>
                  <a:gd name="T9" fmla="*/ 475 h 559"/>
                  <a:gd name="T10" fmla="*/ 115 w 169"/>
                  <a:gd name="T11" fmla="*/ 525 h 559"/>
                  <a:gd name="T12" fmla="*/ 108 w 169"/>
                  <a:gd name="T13" fmla="*/ 557 h 559"/>
                  <a:gd name="T14" fmla="*/ 142 w 169"/>
                  <a:gd name="T15" fmla="*/ 549 h 559"/>
                  <a:gd name="T16" fmla="*/ 151 w 169"/>
                  <a:gd name="T17" fmla="*/ 530 h 559"/>
                  <a:gd name="T18" fmla="*/ 154 w 169"/>
                  <a:gd name="T19" fmla="*/ 394 h 559"/>
                  <a:gd name="T20" fmla="*/ 145 w 169"/>
                  <a:gd name="T21" fmla="*/ 283 h 559"/>
                  <a:gd name="T22" fmla="*/ 142 w 169"/>
                  <a:gd name="T23" fmla="*/ 264 h 559"/>
                  <a:gd name="T24" fmla="*/ 169 w 169"/>
                  <a:gd name="T25" fmla="*/ 171 h 559"/>
                  <a:gd name="T26" fmla="*/ 154 w 169"/>
                  <a:gd name="T27" fmla="*/ 130 h 559"/>
                  <a:gd name="T28" fmla="*/ 149 w 169"/>
                  <a:gd name="T29" fmla="*/ 105 h 559"/>
                  <a:gd name="T30" fmla="*/ 120 w 169"/>
                  <a:gd name="T31" fmla="*/ 87 h 559"/>
                  <a:gd name="T32" fmla="*/ 103 w 169"/>
                  <a:gd name="T33" fmla="*/ 72 h 559"/>
                  <a:gd name="T34" fmla="*/ 108 w 169"/>
                  <a:gd name="T35" fmla="*/ 37 h 559"/>
                  <a:gd name="T36" fmla="*/ 79 w 169"/>
                  <a:gd name="T37" fmla="*/ 2 h 559"/>
                  <a:gd name="T38" fmla="*/ 52 w 169"/>
                  <a:gd name="T39" fmla="*/ 39 h 559"/>
                  <a:gd name="T40" fmla="*/ 60 w 169"/>
                  <a:gd name="T41" fmla="*/ 68 h 559"/>
                  <a:gd name="T42" fmla="*/ 65 w 169"/>
                  <a:gd name="T43" fmla="*/ 82 h 559"/>
                  <a:gd name="T44" fmla="*/ 43 w 169"/>
                  <a:gd name="T45" fmla="*/ 96 h 559"/>
                  <a:gd name="T46" fmla="*/ 13 w 169"/>
                  <a:gd name="T47" fmla="*/ 197 h 559"/>
                  <a:gd name="T48" fmla="*/ 27 w 169"/>
                  <a:gd name="T49" fmla="*/ 269 h 559"/>
                  <a:gd name="T50" fmla="*/ 34 w 169"/>
                  <a:gd name="T51" fmla="*/ 291 h 559"/>
                  <a:gd name="T52" fmla="*/ 38 w 169"/>
                  <a:gd name="T53" fmla="*/ 481 h 559"/>
                  <a:gd name="T54" fmla="*/ 8 w 169"/>
                  <a:gd name="T55" fmla="*/ 510 h 559"/>
                  <a:gd name="T56" fmla="*/ 10 w 169"/>
                  <a:gd name="T57" fmla="*/ 523 h 559"/>
                  <a:gd name="T58" fmla="*/ 41 w 169"/>
                  <a:gd name="T59" fmla="*/ 186 h 559"/>
                  <a:gd name="T60" fmla="*/ 133 w 169"/>
                  <a:gd name="T61" fmla="*/ 191 h 559"/>
                  <a:gd name="T62" fmla="*/ 133 w 169"/>
                  <a:gd name="T63" fmla="*/ 20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559">
                    <a:moveTo>
                      <a:pt x="10" y="523"/>
                    </a:moveTo>
                    <a:cubicBezTo>
                      <a:pt x="19" y="526"/>
                      <a:pt x="32" y="528"/>
                      <a:pt x="37" y="525"/>
                    </a:cubicBezTo>
                    <a:cubicBezTo>
                      <a:pt x="41" y="523"/>
                      <a:pt x="51" y="517"/>
                      <a:pt x="51" y="517"/>
                    </a:cubicBezTo>
                    <a:cubicBezTo>
                      <a:pt x="56" y="519"/>
                      <a:pt x="56" y="519"/>
                      <a:pt x="56" y="519"/>
                    </a:cubicBezTo>
                    <a:cubicBezTo>
                      <a:pt x="75" y="516"/>
                      <a:pt x="75" y="516"/>
                      <a:pt x="75" y="516"/>
                    </a:cubicBezTo>
                    <a:cubicBezTo>
                      <a:pt x="75" y="516"/>
                      <a:pt x="78" y="502"/>
                      <a:pt x="76" y="498"/>
                    </a:cubicBezTo>
                    <a:cubicBezTo>
                      <a:pt x="74" y="493"/>
                      <a:pt x="75" y="479"/>
                      <a:pt x="75" y="472"/>
                    </a:cubicBezTo>
                    <a:cubicBezTo>
                      <a:pt x="75" y="464"/>
                      <a:pt x="79" y="386"/>
                      <a:pt x="79" y="379"/>
                    </a:cubicBezTo>
                    <a:cubicBezTo>
                      <a:pt x="79" y="371"/>
                      <a:pt x="88" y="314"/>
                      <a:pt x="88" y="314"/>
                    </a:cubicBezTo>
                    <a:cubicBezTo>
                      <a:pt x="88" y="314"/>
                      <a:pt x="111" y="464"/>
                      <a:pt x="112" y="475"/>
                    </a:cubicBezTo>
                    <a:cubicBezTo>
                      <a:pt x="113" y="487"/>
                      <a:pt x="113" y="501"/>
                      <a:pt x="114" y="509"/>
                    </a:cubicBezTo>
                    <a:cubicBezTo>
                      <a:pt x="115" y="517"/>
                      <a:pt x="117" y="521"/>
                      <a:pt x="115" y="525"/>
                    </a:cubicBezTo>
                    <a:cubicBezTo>
                      <a:pt x="112" y="528"/>
                      <a:pt x="107" y="545"/>
                      <a:pt x="105" y="548"/>
                    </a:cubicBezTo>
                    <a:cubicBezTo>
                      <a:pt x="104" y="551"/>
                      <a:pt x="102" y="554"/>
                      <a:pt x="108" y="557"/>
                    </a:cubicBezTo>
                    <a:cubicBezTo>
                      <a:pt x="115" y="559"/>
                      <a:pt x="123" y="558"/>
                      <a:pt x="130" y="556"/>
                    </a:cubicBezTo>
                    <a:cubicBezTo>
                      <a:pt x="137" y="554"/>
                      <a:pt x="141" y="552"/>
                      <a:pt x="142" y="549"/>
                    </a:cubicBezTo>
                    <a:cubicBezTo>
                      <a:pt x="143" y="546"/>
                      <a:pt x="144" y="542"/>
                      <a:pt x="147" y="540"/>
                    </a:cubicBezTo>
                    <a:cubicBezTo>
                      <a:pt x="149" y="538"/>
                      <a:pt x="152" y="533"/>
                      <a:pt x="151" y="530"/>
                    </a:cubicBezTo>
                    <a:cubicBezTo>
                      <a:pt x="151" y="527"/>
                      <a:pt x="153" y="521"/>
                      <a:pt x="153" y="521"/>
                    </a:cubicBezTo>
                    <a:cubicBezTo>
                      <a:pt x="153" y="521"/>
                      <a:pt x="154" y="403"/>
                      <a:pt x="154" y="394"/>
                    </a:cubicBezTo>
                    <a:cubicBezTo>
                      <a:pt x="154" y="385"/>
                      <a:pt x="148" y="331"/>
                      <a:pt x="148" y="320"/>
                    </a:cubicBezTo>
                    <a:cubicBezTo>
                      <a:pt x="148" y="308"/>
                      <a:pt x="145" y="285"/>
                      <a:pt x="145" y="283"/>
                    </a:cubicBezTo>
                    <a:cubicBezTo>
                      <a:pt x="145" y="282"/>
                      <a:pt x="147" y="279"/>
                      <a:pt x="147" y="279"/>
                    </a:cubicBezTo>
                    <a:cubicBezTo>
                      <a:pt x="147" y="279"/>
                      <a:pt x="145" y="272"/>
                      <a:pt x="142" y="264"/>
                    </a:cubicBezTo>
                    <a:cubicBezTo>
                      <a:pt x="151" y="244"/>
                      <a:pt x="162" y="210"/>
                      <a:pt x="165" y="201"/>
                    </a:cubicBezTo>
                    <a:cubicBezTo>
                      <a:pt x="166" y="196"/>
                      <a:pt x="169" y="179"/>
                      <a:pt x="169" y="171"/>
                    </a:cubicBezTo>
                    <a:cubicBezTo>
                      <a:pt x="168" y="164"/>
                      <a:pt x="159" y="149"/>
                      <a:pt x="158" y="145"/>
                    </a:cubicBezTo>
                    <a:cubicBezTo>
                      <a:pt x="157" y="142"/>
                      <a:pt x="155" y="135"/>
                      <a:pt x="154" y="130"/>
                    </a:cubicBezTo>
                    <a:cubicBezTo>
                      <a:pt x="154" y="127"/>
                      <a:pt x="150" y="119"/>
                      <a:pt x="147" y="113"/>
                    </a:cubicBezTo>
                    <a:cubicBezTo>
                      <a:pt x="149" y="109"/>
                      <a:pt x="149" y="106"/>
                      <a:pt x="149" y="105"/>
                    </a:cubicBezTo>
                    <a:cubicBezTo>
                      <a:pt x="147" y="99"/>
                      <a:pt x="144" y="89"/>
                      <a:pt x="139" y="90"/>
                    </a:cubicBezTo>
                    <a:cubicBezTo>
                      <a:pt x="134" y="91"/>
                      <a:pt x="124" y="88"/>
                      <a:pt x="120" y="87"/>
                    </a:cubicBezTo>
                    <a:cubicBezTo>
                      <a:pt x="116" y="86"/>
                      <a:pt x="108" y="84"/>
                      <a:pt x="106" y="81"/>
                    </a:cubicBezTo>
                    <a:cubicBezTo>
                      <a:pt x="105" y="78"/>
                      <a:pt x="103" y="72"/>
                      <a:pt x="103" y="72"/>
                    </a:cubicBezTo>
                    <a:cubicBezTo>
                      <a:pt x="103" y="72"/>
                      <a:pt x="103" y="66"/>
                      <a:pt x="105" y="61"/>
                    </a:cubicBezTo>
                    <a:cubicBezTo>
                      <a:pt x="106" y="58"/>
                      <a:pt x="109" y="48"/>
                      <a:pt x="108" y="37"/>
                    </a:cubicBezTo>
                    <a:cubicBezTo>
                      <a:pt x="106" y="25"/>
                      <a:pt x="104" y="13"/>
                      <a:pt x="94" y="8"/>
                    </a:cubicBezTo>
                    <a:cubicBezTo>
                      <a:pt x="94" y="8"/>
                      <a:pt x="91" y="0"/>
                      <a:pt x="79" y="2"/>
                    </a:cubicBezTo>
                    <a:cubicBezTo>
                      <a:pt x="67" y="4"/>
                      <a:pt x="59" y="7"/>
                      <a:pt x="54" y="15"/>
                    </a:cubicBezTo>
                    <a:cubicBezTo>
                      <a:pt x="49" y="24"/>
                      <a:pt x="52" y="32"/>
                      <a:pt x="52" y="39"/>
                    </a:cubicBezTo>
                    <a:cubicBezTo>
                      <a:pt x="53" y="47"/>
                      <a:pt x="54" y="52"/>
                      <a:pt x="56" y="55"/>
                    </a:cubicBezTo>
                    <a:cubicBezTo>
                      <a:pt x="58" y="58"/>
                      <a:pt x="58" y="64"/>
                      <a:pt x="60" y="68"/>
                    </a:cubicBezTo>
                    <a:cubicBezTo>
                      <a:pt x="61" y="72"/>
                      <a:pt x="61" y="70"/>
                      <a:pt x="65" y="75"/>
                    </a:cubicBezTo>
                    <a:cubicBezTo>
                      <a:pt x="65" y="82"/>
                      <a:pt x="65" y="82"/>
                      <a:pt x="65" y="82"/>
                    </a:cubicBezTo>
                    <a:cubicBezTo>
                      <a:pt x="65" y="82"/>
                      <a:pt x="60" y="85"/>
                      <a:pt x="59" y="88"/>
                    </a:cubicBezTo>
                    <a:cubicBezTo>
                      <a:pt x="58" y="91"/>
                      <a:pt x="47" y="93"/>
                      <a:pt x="43" y="96"/>
                    </a:cubicBezTo>
                    <a:cubicBezTo>
                      <a:pt x="39" y="98"/>
                      <a:pt x="32" y="102"/>
                      <a:pt x="29" y="107"/>
                    </a:cubicBezTo>
                    <a:cubicBezTo>
                      <a:pt x="23" y="116"/>
                      <a:pt x="15" y="191"/>
                      <a:pt x="13" y="197"/>
                    </a:cubicBezTo>
                    <a:cubicBezTo>
                      <a:pt x="11" y="203"/>
                      <a:pt x="14" y="218"/>
                      <a:pt x="16" y="227"/>
                    </a:cubicBezTo>
                    <a:cubicBezTo>
                      <a:pt x="17" y="236"/>
                      <a:pt x="27" y="265"/>
                      <a:pt x="27" y="269"/>
                    </a:cubicBezTo>
                    <a:cubicBezTo>
                      <a:pt x="28" y="272"/>
                      <a:pt x="27" y="274"/>
                      <a:pt x="30" y="277"/>
                    </a:cubicBezTo>
                    <a:cubicBezTo>
                      <a:pt x="32" y="281"/>
                      <a:pt x="34" y="286"/>
                      <a:pt x="34" y="291"/>
                    </a:cubicBezTo>
                    <a:cubicBezTo>
                      <a:pt x="34" y="296"/>
                      <a:pt x="41" y="379"/>
                      <a:pt x="42" y="393"/>
                    </a:cubicBezTo>
                    <a:cubicBezTo>
                      <a:pt x="43" y="408"/>
                      <a:pt x="40" y="473"/>
                      <a:pt x="38" y="481"/>
                    </a:cubicBezTo>
                    <a:cubicBezTo>
                      <a:pt x="37" y="489"/>
                      <a:pt x="32" y="499"/>
                      <a:pt x="29" y="501"/>
                    </a:cubicBezTo>
                    <a:cubicBezTo>
                      <a:pt x="27" y="502"/>
                      <a:pt x="13" y="508"/>
                      <a:pt x="8" y="510"/>
                    </a:cubicBezTo>
                    <a:cubicBezTo>
                      <a:pt x="4" y="513"/>
                      <a:pt x="3" y="517"/>
                      <a:pt x="2" y="519"/>
                    </a:cubicBezTo>
                    <a:cubicBezTo>
                      <a:pt x="0" y="522"/>
                      <a:pt x="0" y="520"/>
                      <a:pt x="10" y="523"/>
                    </a:cubicBezTo>
                    <a:close/>
                    <a:moveTo>
                      <a:pt x="41" y="226"/>
                    </a:moveTo>
                    <a:cubicBezTo>
                      <a:pt x="40" y="227"/>
                      <a:pt x="36" y="204"/>
                      <a:pt x="41" y="186"/>
                    </a:cubicBezTo>
                    <a:cubicBezTo>
                      <a:pt x="41" y="186"/>
                      <a:pt x="41" y="225"/>
                      <a:pt x="41" y="226"/>
                    </a:cubicBezTo>
                    <a:close/>
                    <a:moveTo>
                      <a:pt x="133" y="191"/>
                    </a:moveTo>
                    <a:cubicBezTo>
                      <a:pt x="134" y="194"/>
                      <a:pt x="135" y="197"/>
                      <a:pt x="135" y="198"/>
                    </a:cubicBezTo>
                    <a:cubicBezTo>
                      <a:pt x="134" y="199"/>
                      <a:pt x="134" y="201"/>
                      <a:pt x="133" y="203"/>
                    </a:cubicBezTo>
                    <a:cubicBezTo>
                      <a:pt x="133" y="199"/>
                      <a:pt x="133" y="195"/>
                      <a:pt x="133" y="191"/>
                    </a:cubicBezTo>
                    <a:close/>
                  </a:path>
                </a:pathLst>
              </a:custGeom>
              <a:solidFill>
                <a:srgbClr val="01B8A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32" name="Freeform 20"/>
              <p:cNvSpPr/>
              <p:nvPr/>
            </p:nvSpPr>
            <p:spPr bwMode="auto">
              <a:xfrm>
                <a:off x="4124" y="1634"/>
                <a:ext cx="89" cy="183"/>
              </a:xfrm>
              <a:custGeom>
                <a:avLst/>
                <a:gdLst>
                  <a:gd name="T0" fmla="*/ 37 w 37"/>
                  <a:gd name="T1" fmla="*/ 0 h 77"/>
                  <a:gd name="T2" fmla="*/ 35 w 37"/>
                  <a:gd name="T3" fmla="*/ 13 h 77"/>
                  <a:gd name="T4" fmla="*/ 10 w 37"/>
                  <a:gd name="T5" fmla="*/ 77 h 77"/>
                  <a:gd name="T6" fmla="*/ 1 w 37"/>
                  <a:gd name="T7" fmla="*/ 47 h 77"/>
                  <a:gd name="T8" fmla="*/ 3 w 37"/>
                  <a:gd name="T9" fmla="*/ 9 h 77"/>
                  <a:gd name="T10" fmla="*/ 16 w 37"/>
                  <a:gd name="T11" fmla="*/ 17 h 77"/>
                  <a:gd name="T12" fmla="*/ 37 w 37"/>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37" h="77">
                    <a:moveTo>
                      <a:pt x="37" y="0"/>
                    </a:moveTo>
                    <a:cubicBezTo>
                      <a:pt x="35" y="13"/>
                      <a:pt x="35" y="13"/>
                      <a:pt x="35" y="13"/>
                    </a:cubicBezTo>
                    <a:cubicBezTo>
                      <a:pt x="10" y="77"/>
                      <a:pt x="10" y="77"/>
                      <a:pt x="10" y="77"/>
                    </a:cubicBezTo>
                    <a:cubicBezTo>
                      <a:pt x="10" y="77"/>
                      <a:pt x="2" y="59"/>
                      <a:pt x="1" y="47"/>
                    </a:cubicBezTo>
                    <a:cubicBezTo>
                      <a:pt x="0" y="34"/>
                      <a:pt x="2" y="10"/>
                      <a:pt x="3" y="9"/>
                    </a:cubicBezTo>
                    <a:cubicBezTo>
                      <a:pt x="4" y="7"/>
                      <a:pt x="16" y="17"/>
                      <a:pt x="16" y="17"/>
                    </a:cubicBezTo>
                    <a:lnTo>
                      <a:pt x="37" y="0"/>
                    </a:lnTo>
                    <a:close/>
                  </a:path>
                </a:pathLst>
              </a:custGeom>
              <a:solidFill>
                <a:srgbClr val="FFFFFF"/>
              </a:solidFill>
              <a:ln w="15875" cap="flat">
                <a:solidFill>
                  <a:sysClr val="window" lastClr="FFFFFF"/>
                </a:solidFill>
                <a:prstDash val="solid"/>
                <a:miter lim="800000"/>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sp>
            <p:nvSpPr>
              <p:cNvPr id="33" name="Freeform 21"/>
              <p:cNvSpPr/>
              <p:nvPr/>
            </p:nvSpPr>
            <p:spPr bwMode="auto">
              <a:xfrm>
                <a:off x="4136" y="1677"/>
                <a:ext cx="36" cy="140"/>
              </a:xfrm>
              <a:custGeom>
                <a:avLst/>
                <a:gdLst>
                  <a:gd name="T0" fmla="*/ 10 w 15"/>
                  <a:gd name="T1" fmla="*/ 0 h 59"/>
                  <a:gd name="T2" fmla="*/ 6 w 15"/>
                  <a:gd name="T3" fmla="*/ 6 h 59"/>
                  <a:gd name="T4" fmla="*/ 7 w 15"/>
                  <a:gd name="T5" fmla="*/ 8 h 59"/>
                  <a:gd name="T6" fmla="*/ 0 w 15"/>
                  <a:gd name="T7" fmla="*/ 48 h 59"/>
                  <a:gd name="T8" fmla="*/ 5 w 15"/>
                  <a:gd name="T9" fmla="*/ 59 h 59"/>
                  <a:gd name="T10" fmla="*/ 13 w 15"/>
                  <a:gd name="T11" fmla="*/ 40 h 59"/>
                  <a:gd name="T12" fmla="*/ 13 w 15"/>
                  <a:gd name="T13" fmla="*/ 9 h 59"/>
                  <a:gd name="T14" fmla="*/ 15 w 15"/>
                  <a:gd name="T15" fmla="*/ 6 h 59"/>
                  <a:gd name="T16" fmla="*/ 10 w 15"/>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9">
                    <a:moveTo>
                      <a:pt x="10" y="0"/>
                    </a:moveTo>
                    <a:cubicBezTo>
                      <a:pt x="10" y="0"/>
                      <a:pt x="6" y="5"/>
                      <a:pt x="6" y="6"/>
                    </a:cubicBezTo>
                    <a:cubicBezTo>
                      <a:pt x="6" y="7"/>
                      <a:pt x="7" y="8"/>
                      <a:pt x="7" y="8"/>
                    </a:cubicBezTo>
                    <a:cubicBezTo>
                      <a:pt x="0" y="48"/>
                      <a:pt x="0" y="48"/>
                      <a:pt x="0" y="48"/>
                    </a:cubicBezTo>
                    <a:cubicBezTo>
                      <a:pt x="5" y="59"/>
                      <a:pt x="5" y="59"/>
                      <a:pt x="5" y="59"/>
                    </a:cubicBezTo>
                    <a:cubicBezTo>
                      <a:pt x="13" y="40"/>
                      <a:pt x="13" y="40"/>
                      <a:pt x="13" y="40"/>
                    </a:cubicBezTo>
                    <a:cubicBezTo>
                      <a:pt x="13" y="9"/>
                      <a:pt x="13" y="9"/>
                      <a:pt x="13" y="9"/>
                    </a:cubicBezTo>
                    <a:cubicBezTo>
                      <a:pt x="13" y="9"/>
                      <a:pt x="15" y="7"/>
                      <a:pt x="15" y="6"/>
                    </a:cubicBezTo>
                    <a:cubicBezTo>
                      <a:pt x="15" y="5"/>
                      <a:pt x="10" y="0"/>
                      <a:pt x="10" y="0"/>
                    </a:cubicBez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cs typeface="+mn-ea"/>
                  <a:sym typeface="+mn-lt"/>
                </a:endParaRPr>
              </a:p>
            </p:txBody>
          </p:sp>
        </p:grpSp>
      </p:grpSp>
      <p:grpSp>
        <p:nvGrpSpPr>
          <p:cNvPr id="34" name="组合 33"/>
          <p:cNvGrpSpPr/>
          <p:nvPr/>
        </p:nvGrpSpPr>
        <p:grpSpPr>
          <a:xfrm>
            <a:off x="6717563" y="1513846"/>
            <a:ext cx="3517301" cy="1205476"/>
            <a:chOff x="8317579" y="2451455"/>
            <a:chExt cx="3517301" cy="1205476"/>
          </a:xfrm>
        </p:grpSpPr>
        <p:sp>
          <p:nvSpPr>
            <p:cNvPr id="35" name="文本框 2"/>
            <p:cNvSpPr/>
            <p:nvPr/>
          </p:nvSpPr>
          <p:spPr>
            <a:xfrm>
              <a:off x="8317580" y="2864791"/>
              <a:ext cx="3517300" cy="792140"/>
            </a:xfrm>
            <a:prstGeom prst="rect">
              <a:avLst/>
            </a:prstGeom>
          </p:spPr>
          <p:txBody>
            <a:bodyPr wrap="square">
              <a:spAutoFit/>
            </a:bodyPr>
            <a:lstStyle/>
            <a:p>
              <a:pPr>
                <a:lnSpc>
                  <a:spcPct val="150000"/>
                </a:lnSpc>
                <a:defRPr/>
              </a:pPr>
              <a:r>
                <a:rPr lang="zh-CN" altLang="en-US" sz="1600" b="1" dirty="0">
                  <a:solidFill>
                    <a:prstClr val="black">
                      <a:lumMod val="75000"/>
                      <a:lumOff val="25000"/>
                    </a:prstClr>
                  </a:solidFill>
                  <a:cs typeface="+mn-ea"/>
                  <a:sym typeface="+mn-lt"/>
                </a:rPr>
                <a:t>添加文字说明描述添加文字说明描述添加文字说明描述添加文字说明描述</a:t>
              </a:r>
              <a:endParaRPr lang="en-US" altLang="zh-CN" sz="1600" b="1" dirty="0">
                <a:solidFill>
                  <a:prstClr val="black">
                    <a:lumMod val="75000"/>
                    <a:lumOff val="25000"/>
                  </a:prstClr>
                </a:solidFill>
                <a:cs typeface="+mn-ea"/>
                <a:sym typeface="+mn-lt"/>
              </a:endParaRPr>
            </a:p>
          </p:txBody>
        </p:sp>
        <p:sp>
          <p:nvSpPr>
            <p:cNvPr id="36" name="文本框 2"/>
            <p:cNvSpPr/>
            <p:nvPr/>
          </p:nvSpPr>
          <p:spPr>
            <a:xfrm>
              <a:off x="8317579" y="2451455"/>
              <a:ext cx="1210588" cy="400110"/>
            </a:xfrm>
            <a:prstGeom prst="rect">
              <a:avLst/>
            </a:prstGeom>
            <a:noFill/>
          </p:spPr>
          <p:txBody>
            <a:bodyPr wrap="none">
              <a:spAutoFit/>
            </a:bodyPr>
            <a:lstStyle/>
            <a:p>
              <a:pPr>
                <a:defRPr/>
              </a:pPr>
              <a:r>
                <a:rPr lang="zh-CN" altLang="en-US" sz="2000" b="1" kern="0" dirty="0">
                  <a:solidFill>
                    <a:prstClr val="black">
                      <a:lumMod val="75000"/>
                      <a:lumOff val="25000"/>
                    </a:prstClr>
                  </a:solidFill>
                  <a:cs typeface="+mn-ea"/>
                  <a:sym typeface="+mn-lt"/>
                </a:rPr>
                <a:t>添加标题</a:t>
              </a:r>
              <a:endParaRPr lang="en-US" sz="2000" b="1" kern="0" dirty="0">
                <a:solidFill>
                  <a:prstClr val="black">
                    <a:lumMod val="75000"/>
                    <a:lumOff val="25000"/>
                  </a:prstClr>
                </a:solidFill>
                <a:cs typeface="+mn-ea"/>
                <a:sym typeface="+mn-lt"/>
              </a:endParaRPr>
            </a:p>
          </p:txBody>
        </p:sp>
      </p:grpSp>
      <p:grpSp>
        <p:nvGrpSpPr>
          <p:cNvPr id="37" name="组合 36"/>
          <p:cNvGrpSpPr/>
          <p:nvPr/>
        </p:nvGrpSpPr>
        <p:grpSpPr>
          <a:xfrm>
            <a:off x="1315453" y="4080664"/>
            <a:ext cx="3464818" cy="1206790"/>
            <a:chOff x="119984" y="4726778"/>
            <a:chExt cx="3464818" cy="1206790"/>
          </a:xfrm>
        </p:grpSpPr>
        <p:sp>
          <p:nvSpPr>
            <p:cNvPr id="38" name="文本框 2"/>
            <p:cNvSpPr/>
            <p:nvPr/>
          </p:nvSpPr>
          <p:spPr>
            <a:xfrm>
              <a:off x="119984" y="5141428"/>
              <a:ext cx="3464818" cy="792140"/>
            </a:xfrm>
            <a:prstGeom prst="rect">
              <a:avLst/>
            </a:prstGeom>
          </p:spPr>
          <p:txBody>
            <a:bodyPr wrap="square">
              <a:spAutoFit/>
            </a:bodyPr>
            <a:lstStyle/>
            <a:p>
              <a:pPr lvl="0" algn="r">
                <a:lnSpc>
                  <a:spcPct val="150000"/>
                </a:lnSpc>
                <a:defRPr/>
              </a:pPr>
              <a:r>
                <a:rPr lang="zh-CN" altLang="en-US" sz="1600" b="1" dirty="0">
                  <a:solidFill>
                    <a:prstClr val="black">
                      <a:lumMod val="75000"/>
                      <a:lumOff val="25000"/>
                    </a:prstClr>
                  </a:solidFill>
                  <a:cs typeface="+mn-ea"/>
                  <a:sym typeface="+mn-lt"/>
                </a:rPr>
                <a:t>添加文字说明描述添加文字说明描述添加文字说明描述添加文字说明描述</a:t>
              </a:r>
              <a:endParaRPr lang="en-US" altLang="zh-CN" sz="1600" b="1" dirty="0">
                <a:solidFill>
                  <a:prstClr val="black">
                    <a:lumMod val="75000"/>
                    <a:lumOff val="25000"/>
                  </a:prstClr>
                </a:solidFill>
                <a:cs typeface="+mn-ea"/>
                <a:sym typeface="+mn-lt"/>
              </a:endParaRPr>
            </a:p>
          </p:txBody>
        </p:sp>
        <p:sp>
          <p:nvSpPr>
            <p:cNvPr id="39" name="文本框 2"/>
            <p:cNvSpPr/>
            <p:nvPr/>
          </p:nvSpPr>
          <p:spPr>
            <a:xfrm>
              <a:off x="2358981" y="4726778"/>
              <a:ext cx="1210588" cy="400110"/>
            </a:xfrm>
            <a:prstGeom prst="rect">
              <a:avLst/>
            </a:prstGeom>
            <a:noFill/>
          </p:spPr>
          <p:txBody>
            <a:bodyPr wrap="none">
              <a:spAutoFit/>
            </a:bodyPr>
            <a:lstStyle/>
            <a:p>
              <a:pPr algn="r">
                <a:defRPr/>
              </a:pPr>
              <a:r>
                <a:rPr lang="zh-CN" altLang="en-US" sz="2000" b="1" kern="0" dirty="0">
                  <a:solidFill>
                    <a:prstClr val="black">
                      <a:lumMod val="75000"/>
                      <a:lumOff val="25000"/>
                    </a:prstClr>
                  </a:solidFill>
                  <a:cs typeface="+mn-ea"/>
                  <a:sym typeface="+mn-lt"/>
                </a:rPr>
                <a:t>添加标题</a:t>
              </a:r>
              <a:endParaRPr lang="zh-CN" altLang="en-US" sz="2000" b="1" kern="0" dirty="0">
                <a:solidFill>
                  <a:prstClr val="black">
                    <a:lumMod val="75000"/>
                    <a:lumOff val="25000"/>
                  </a:prstClr>
                </a:solidFill>
                <a:cs typeface="+mn-ea"/>
                <a:sym typeface="+mn-lt"/>
              </a:endParaRPr>
            </a:p>
          </p:txBody>
        </p:sp>
      </p:grpSp>
      <p:grpSp>
        <p:nvGrpSpPr>
          <p:cNvPr id="40" name="组合 39"/>
          <p:cNvGrpSpPr/>
          <p:nvPr/>
        </p:nvGrpSpPr>
        <p:grpSpPr>
          <a:xfrm>
            <a:off x="6717563" y="4751986"/>
            <a:ext cx="3501259" cy="1205476"/>
            <a:chOff x="8317579" y="2451455"/>
            <a:chExt cx="3501259" cy="1205476"/>
          </a:xfrm>
        </p:grpSpPr>
        <p:sp>
          <p:nvSpPr>
            <p:cNvPr id="41" name="文本框 2"/>
            <p:cNvSpPr/>
            <p:nvPr/>
          </p:nvSpPr>
          <p:spPr>
            <a:xfrm>
              <a:off x="8317580" y="2864791"/>
              <a:ext cx="3501258" cy="792140"/>
            </a:xfrm>
            <a:prstGeom prst="rect">
              <a:avLst/>
            </a:prstGeom>
          </p:spPr>
          <p:txBody>
            <a:bodyPr wrap="square">
              <a:spAutoFit/>
            </a:bodyPr>
            <a:lstStyle/>
            <a:p>
              <a:pPr lvl="0">
                <a:lnSpc>
                  <a:spcPct val="150000"/>
                </a:lnSpc>
                <a:defRPr/>
              </a:pPr>
              <a:r>
                <a:rPr lang="zh-CN" altLang="en-US" sz="1600" b="1" dirty="0">
                  <a:solidFill>
                    <a:prstClr val="black">
                      <a:lumMod val="75000"/>
                      <a:lumOff val="25000"/>
                    </a:prstClr>
                  </a:solidFill>
                  <a:cs typeface="+mn-ea"/>
                  <a:sym typeface="+mn-lt"/>
                </a:rPr>
                <a:t>添加文字说明描述添加文字说明描述添加文字说明描述添加文字说明描述</a:t>
              </a:r>
              <a:endParaRPr lang="en-US" altLang="zh-CN" sz="1600" b="1" dirty="0">
                <a:solidFill>
                  <a:prstClr val="black">
                    <a:lumMod val="75000"/>
                    <a:lumOff val="25000"/>
                  </a:prstClr>
                </a:solidFill>
                <a:cs typeface="+mn-ea"/>
                <a:sym typeface="+mn-lt"/>
              </a:endParaRPr>
            </a:p>
          </p:txBody>
        </p:sp>
        <p:sp>
          <p:nvSpPr>
            <p:cNvPr id="42" name="文本框 2"/>
            <p:cNvSpPr/>
            <p:nvPr/>
          </p:nvSpPr>
          <p:spPr>
            <a:xfrm>
              <a:off x="8317579" y="2451455"/>
              <a:ext cx="1210588" cy="400110"/>
            </a:xfrm>
            <a:prstGeom prst="rect">
              <a:avLst/>
            </a:prstGeom>
            <a:noFill/>
          </p:spPr>
          <p:txBody>
            <a:bodyPr wrap="none">
              <a:spAutoFit/>
            </a:bodyPr>
            <a:lstStyle/>
            <a:p>
              <a:pPr lvl="0">
                <a:defRPr/>
              </a:pPr>
              <a:r>
                <a:rPr lang="zh-CN" altLang="en-US" sz="2000" b="1" kern="0" dirty="0">
                  <a:solidFill>
                    <a:prstClr val="black">
                      <a:lumMod val="75000"/>
                      <a:lumOff val="25000"/>
                    </a:prstClr>
                  </a:solidFill>
                  <a:cs typeface="+mn-ea"/>
                  <a:sym typeface="+mn-lt"/>
                </a:rPr>
                <a:t>添加标题</a:t>
              </a:r>
              <a:endParaRPr lang="en-US" altLang="zh-CN" sz="2000" b="1" kern="0" dirty="0">
                <a:solidFill>
                  <a:prstClr val="black">
                    <a:lumMod val="75000"/>
                    <a:lumOff val="25000"/>
                  </a:prstClr>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工作经验总结</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18" name="组合 17"/>
          <p:cNvGrpSpPr/>
          <p:nvPr/>
        </p:nvGrpSpPr>
        <p:grpSpPr>
          <a:xfrm>
            <a:off x="4551147" y="2195657"/>
            <a:ext cx="5416375" cy="3140043"/>
            <a:chOff x="4551147" y="2195657"/>
            <a:chExt cx="5416375" cy="3140043"/>
          </a:xfrm>
        </p:grpSpPr>
        <p:sp>
          <p:nvSpPr>
            <p:cNvPr id="19" name="泪滴形 18"/>
            <p:cNvSpPr/>
            <p:nvPr/>
          </p:nvSpPr>
          <p:spPr>
            <a:xfrm rot="18900000" flipH="1">
              <a:off x="6827479" y="2195657"/>
              <a:ext cx="3140043" cy="3140043"/>
            </a:xfrm>
            <a:prstGeom prst="teardrop">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nvGrpSpPr>
            <p:cNvPr id="20" name="组合 19"/>
            <p:cNvGrpSpPr/>
            <p:nvPr/>
          </p:nvGrpSpPr>
          <p:grpSpPr>
            <a:xfrm>
              <a:off x="4551147" y="2216361"/>
              <a:ext cx="3996986" cy="3116507"/>
              <a:chOff x="4551147" y="2216361"/>
              <a:chExt cx="3996986" cy="3116507"/>
            </a:xfrm>
          </p:grpSpPr>
          <p:sp>
            <p:nvSpPr>
              <p:cNvPr id="21" name="泪滴形 20"/>
              <p:cNvSpPr/>
              <p:nvPr/>
            </p:nvSpPr>
            <p:spPr>
              <a:xfrm rot="13500000" flipH="1">
                <a:off x="5502008" y="2216361"/>
                <a:ext cx="1236264" cy="1236264"/>
              </a:xfrm>
              <a:prstGeom prst="teardrop">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2" name="泪滴形 21"/>
              <p:cNvSpPr/>
              <p:nvPr/>
            </p:nvSpPr>
            <p:spPr>
              <a:xfrm rot="2700000" flipH="1">
                <a:off x="5484137" y="4096604"/>
                <a:ext cx="1236264" cy="1236264"/>
              </a:xfrm>
              <a:prstGeom prst="teardrop">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3" name="iconfont-1191-801535"/>
              <p:cNvSpPr>
                <a:spLocks noChangeAspect="1"/>
              </p:cNvSpPr>
              <p:nvPr/>
            </p:nvSpPr>
            <p:spPr bwMode="auto">
              <a:xfrm>
                <a:off x="8177255" y="2537981"/>
                <a:ext cx="370878" cy="470553"/>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F7BE3A"/>
              </a:solidFill>
              <a:ln>
                <a:noFill/>
              </a:ln>
            </p:spPr>
            <p:txBody>
              <a:bodyPr/>
              <a:lstStyle/>
              <a:p>
                <a:endParaRPr lang="zh-CN" altLang="en-US" dirty="0">
                  <a:solidFill>
                    <a:schemeClr val="tx1">
                      <a:lumMod val="75000"/>
                      <a:lumOff val="25000"/>
                    </a:schemeClr>
                  </a:solidFill>
                  <a:cs typeface="+mn-ea"/>
                  <a:sym typeface="+mn-lt"/>
                </a:endParaRPr>
              </a:p>
            </p:txBody>
          </p:sp>
          <p:grpSp>
            <p:nvGrpSpPr>
              <p:cNvPr id="24" name="组合 23"/>
              <p:cNvGrpSpPr/>
              <p:nvPr/>
            </p:nvGrpSpPr>
            <p:grpSpPr>
              <a:xfrm>
                <a:off x="4551147" y="3163614"/>
                <a:ext cx="1236264" cy="1236264"/>
                <a:chOff x="3982959" y="2927157"/>
                <a:chExt cx="1540042" cy="1540042"/>
              </a:xfrm>
            </p:grpSpPr>
            <p:sp>
              <p:nvSpPr>
                <p:cNvPr id="27" name="泪滴形 26"/>
                <p:cNvSpPr/>
                <p:nvPr/>
              </p:nvSpPr>
              <p:spPr>
                <a:xfrm rot="8100000" flipH="1">
                  <a:off x="3982959" y="2927157"/>
                  <a:ext cx="1540042" cy="1540042"/>
                </a:xfrm>
                <a:prstGeom prst="teardrop">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8" name="iconfont-1187-868307"/>
                <p:cNvSpPr>
                  <a:spLocks noChangeAspect="1"/>
                </p:cNvSpPr>
                <p:nvPr/>
              </p:nvSpPr>
              <p:spPr bwMode="auto">
                <a:xfrm>
                  <a:off x="4460427" y="3362430"/>
                  <a:ext cx="609583" cy="596739"/>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lstStyle/>
                <a:p>
                  <a:endParaRPr lang="zh-CN" altLang="en-US" dirty="0">
                    <a:solidFill>
                      <a:schemeClr val="tx1">
                        <a:lumMod val="75000"/>
                        <a:lumOff val="25000"/>
                      </a:schemeClr>
                    </a:solidFill>
                    <a:cs typeface="+mn-ea"/>
                    <a:sym typeface="+mn-lt"/>
                  </a:endParaRPr>
                </a:p>
              </p:txBody>
            </p:sp>
          </p:grpSp>
          <p:sp>
            <p:nvSpPr>
              <p:cNvPr id="25" name="图标"/>
              <p:cNvSpPr>
                <a:spLocks noEditPoints="1"/>
              </p:cNvSpPr>
              <p:nvPr/>
            </p:nvSpPr>
            <p:spPr bwMode="auto">
              <a:xfrm>
                <a:off x="5933255" y="2746565"/>
                <a:ext cx="373769" cy="36835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75000"/>
                      <a:lumOff val="25000"/>
                    </a:schemeClr>
                  </a:solidFill>
                  <a:cs typeface="+mn-ea"/>
                  <a:sym typeface="+mn-lt"/>
                </a:endParaRPr>
              </a:p>
            </p:txBody>
          </p:sp>
          <p:sp>
            <p:nvSpPr>
              <p:cNvPr id="26" name="图标"/>
              <p:cNvSpPr>
                <a:spLocks noChangeAspect="1" noEditPoints="1"/>
              </p:cNvSpPr>
              <p:nvPr/>
            </p:nvSpPr>
            <p:spPr bwMode="auto">
              <a:xfrm>
                <a:off x="5907567" y="4517800"/>
                <a:ext cx="365431" cy="36835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75000"/>
                      <a:lumOff val="25000"/>
                    </a:schemeClr>
                  </a:solidFill>
                  <a:cs typeface="+mn-ea"/>
                  <a:sym typeface="+mn-lt"/>
                </a:endParaRPr>
              </a:p>
            </p:txBody>
          </p:sp>
        </p:grpSp>
      </p:grpSp>
      <p:grpSp>
        <p:nvGrpSpPr>
          <p:cNvPr id="29" name="组合 28"/>
          <p:cNvGrpSpPr/>
          <p:nvPr/>
        </p:nvGrpSpPr>
        <p:grpSpPr>
          <a:xfrm>
            <a:off x="7334651" y="3119391"/>
            <a:ext cx="2310598" cy="1216992"/>
            <a:chOff x="7915846" y="1465871"/>
            <a:chExt cx="2310598" cy="1216992"/>
          </a:xfrm>
        </p:grpSpPr>
        <p:sp>
          <p:nvSpPr>
            <p:cNvPr id="30" name="矩形 29"/>
            <p:cNvSpPr/>
            <p:nvPr/>
          </p:nvSpPr>
          <p:spPr>
            <a:xfrm>
              <a:off x="7915846" y="1890723"/>
              <a:ext cx="2310598" cy="792140"/>
            </a:xfrm>
            <a:prstGeom prst="rect">
              <a:avLst/>
            </a:prstGeom>
          </p:spPr>
          <p:txBody>
            <a:bodyPr wrap="square">
              <a:spAutoFit/>
            </a:bodyPr>
            <a:lstStyle/>
            <a:p>
              <a:pPr lvl="0">
                <a:lnSpc>
                  <a:spcPct val="150000"/>
                </a:lnSpc>
              </a:pPr>
              <a:r>
                <a:rPr lang="zh-CN" altLang="en-US" sz="1600" b="1" dirty="0">
                  <a:solidFill>
                    <a:schemeClr val="tx1">
                      <a:lumMod val="75000"/>
                      <a:lumOff val="25000"/>
                    </a:schemeClr>
                  </a:solidFill>
                  <a:cs typeface="+mn-ea"/>
                  <a:sym typeface="+mn-lt"/>
                </a:rPr>
                <a:t>添加文字说明描述添加文字说明描述</a:t>
              </a:r>
              <a:endParaRPr lang="zh-CN" altLang="en-US" sz="1200" b="1" dirty="0">
                <a:solidFill>
                  <a:schemeClr val="tx1">
                    <a:lumMod val="75000"/>
                    <a:lumOff val="25000"/>
                  </a:schemeClr>
                </a:solidFill>
                <a:cs typeface="+mn-ea"/>
                <a:sym typeface="+mn-lt"/>
              </a:endParaRPr>
            </a:p>
          </p:txBody>
        </p:sp>
        <p:sp>
          <p:nvSpPr>
            <p:cNvPr id="31" name="文本框 30"/>
            <p:cNvSpPr txBox="1"/>
            <p:nvPr/>
          </p:nvSpPr>
          <p:spPr>
            <a:xfrm>
              <a:off x="8373401" y="1465871"/>
              <a:ext cx="1210588" cy="400110"/>
            </a:xfrm>
            <a:prstGeom prst="rect">
              <a:avLst/>
            </a:prstGeom>
            <a:noFill/>
          </p:spPr>
          <p:txBody>
            <a:bodyPr wrap="none" rtlCol="0">
              <a:spAutoFit/>
            </a:bodyPr>
            <a:lstStyle/>
            <a:p>
              <a:pPr lvl="0">
                <a:defRPr/>
              </a:pPr>
              <a:r>
                <a:rPr lang="zh-CN" altLang="en-US" sz="2000" b="1" kern="0" dirty="0">
                  <a:solidFill>
                    <a:schemeClr val="tx1">
                      <a:lumMod val="75000"/>
                      <a:lumOff val="25000"/>
                    </a:schemeClr>
                  </a:solidFill>
                  <a:cs typeface="+mn-ea"/>
                  <a:sym typeface="+mn-lt"/>
                </a:rPr>
                <a:t>添加标题</a:t>
              </a:r>
              <a:endParaRPr lang="en-US" altLang="zh-CN" sz="2000" b="1" kern="0" dirty="0">
                <a:solidFill>
                  <a:schemeClr val="tx1">
                    <a:lumMod val="75000"/>
                    <a:lumOff val="25000"/>
                  </a:schemeClr>
                </a:solidFill>
                <a:cs typeface="+mn-ea"/>
                <a:sym typeface="+mn-lt"/>
              </a:endParaRPr>
            </a:p>
          </p:txBody>
        </p:sp>
      </p:grpSp>
      <p:grpSp>
        <p:nvGrpSpPr>
          <p:cNvPr id="32" name="组合 31"/>
          <p:cNvGrpSpPr/>
          <p:nvPr/>
        </p:nvGrpSpPr>
        <p:grpSpPr>
          <a:xfrm>
            <a:off x="4379353" y="5427624"/>
            <a:ext cx="3895337" cy="1171932"/>
            <a:chOff x="7825527" y="1570386"/>
            <a:chExt cx="3895337" cy="1171932"/>
          </a:xfrm>
        </p:grpSpPr>
        <p:sp>
          <p:nvSpPr>
            <p:cNvPr id="33" name="矩形 32"/>
            <p:cNvSpPr/>
            <p:nvPr/>
          </p:nvSpPr>
          <p:spPr>
            <a:xfrm>
              <a:off x="7825527" y="1954666"/>
              <a:ext cx="3895337" cy="787652"/>
            </a:xfrm>
            <a:prstGeom prst="rect">
              <a:avLst/>
            </a:prstGeom>
          </p:spPr>
          <p:txBody>
            <a:bodyPr wrap="square">
              <a:spAutoFit/>
            </a:bodyPr>
            <a:lstStyle/>
            <a:p>
              <a:pPr lvl="0">
                <a:lnSpc>
                  <a:spcPct val="150000"/>
                </a:lnSpc>
                <a:defRPr/>
              </a:pPr>
              <a:r>
                <a:rPr lang="zh-CN" altLang="en-US" sz="1600" b="1" kern="0" dirty="0">
                  <a:solidFill>
                    <a:schemeClr val="tx1">
                      <a:lumMod val="75000"/>
                      <a:lumOff val="25000"/>
                    </a:schemeClr>
                  </a:solidFill>
                  <a:cs typeface="+mn-ea"/>
                  <a:sym typeface="+mn-lt"/>
                </a:rPr>
                <a:t>单击文本框，可修改文字内容，调整文字颜色和大小属性，祝你使用愉快。</a:t>
              </a:r>
              <a:endParaRPr lang="zh-CN" altLang="en-US" sz="1600" b="1" kern="0" dirty="0">
                <a:solidFill>
                  <a:schemeClr val="tx1">
                    <a:lumMod val="75000"/>
                    <a:lumOff val="25000"/>
                  </a:schemeClr>
                </a:solidFill>
                <a:cs typeface="+mn-ea"/>
                <a:sym typeface="+mn-lt"/>
              </a:endParaRPr>
            </a:p>
          </p:txBody>
        </p:sp>
        <p:sp>
          <p:nvSpPr>
            <p:cNvPr id="34" name="文本框 33"/>
            <p:cNvSpPr txBox="1"/>
            <p:nvPr/>
          </p:nvSpPr>
          <p:spPr>
            <a:xfrm>
              <a:off x="8627439" y="1570386"/>
              <a:ext cx="1210588" cy="400110"/>
            </a:xfrm>
            <a:prstGeom prst="rect">
              <a:avLst/>
            </a:prstGeom>
            <a:noFill/>
          </p:spPr>
          <p:txBody>
            <a:bodyPr wrap="none" rtlCol="0">
              <a:spAutoFit/>
            </a:bodyPr>
            <a:lstStyle/>
            <a:p>
              <a:pPr lvl="0">
                <a:defRPr/>
              </a:pPr>
              <a:r>
                <a:rPr lang="zh-CN" altLang="en-US" sz="2000" b="1" kern="0" dirty="0">
                  <a:solidFill>
                    <a:schemeClr val="tx1">
                      <a:lumMod val="75000"/>
                      <a:lumOff val="25000"/>
                    </a:schemeClr>
                  </a:solidFill>
                  <a:cs typeface="+mn-ea"/>
                  <a:sym typeface="+mn-lt"/>
                </a:rPr>
                <a:t>添加标题</a:t>
              </a:r>
              <a:endParaRPr lang="en-US" altLang="zh-CN" sz="2000" b="1" kern="0" dirty="0">
                <a:solidFill>
                  <a:schemeClr val="tx1">
                    <a:lumMod val="75000"/>
                    <a:lumOff val="25000"/>
                  </a:schemeClr>
                </a:solidFill>
                <a:cs typeface="+mn-ea"/>
                <a:sym typeface="+mn-lt"/>
              </a:endParaRPr>
            </a:p>
          </p:txBody>
        </p:sp>
      </p:grpSp>
      <p:grpSp>
        <p:nvGrpSpPr>
          <p:cNvPr id="35" name="组合 34"/>
          <p:cNvGrpSpPr/>
          <p:nvPr/>
        </p:nvGrpSpPr>
        <p:grpSpPr>
          <a:xfrm>
            <a:off x="834192" y="3426786"/>
            <a:ext cx="3435592" cy="1151381"/>
            <a:chOff x="7598066" y="1580762"/>
            <a:chExt cx="3435592" cy="1151381"/>
          </a:xfrm>
        </p:grpSpPr>
        <p:sp>
          <p:nvSpPr>
            <p:cNvPr id="36" name="矩形 35"/>
            <p:cNvSpPr/>
            <p:nvPr/>
          </p:nvSpPr>
          <p:spPr>
            <a:xfrm>
              <a:off x="7598066" y="1944491"/>
              <a:ext cx="3435592" cy="787652"/>
            </a:xfrm>
            <a:prstGeom prst="rect">
              <a:avLst/>
            </a:prstGeom>
          </p:spPr>
          <p:txBody>
            <a:bodyPr wrap="square">
              <a:spAutoFit/>
            </a:bodyPr>
            <a:lstStyle/>
            <a:p>
              <a:pPr lvl="0" algn="r">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sp>
          <p:nvSpPr>
            <p:cNvPr id="37" name="文本框 36"/>
            <p:cNvSpPr txBox="1"/>
            <p:nvPr/>
          </p:nvSpPr>
          <p:spPr>
            <a:xfrm>
              <a:off x="9823070" y="1580762"/>
              <a:ext cx="1210588" cy="400110"/>
            </a:xfrm>
            <a:prstGeom prst="rect">
              <a:avLst/>
            </a:prstGeom>
            <a:noFill/>
          </p:spPr>
          <p:txBody>
            <a:bodyPr wrap="none" rtlCol="0">
              <a:spAutoFit/>
            </a:bodyPr>
            <a:lstStyle/>
            <a:p>
              <a:pPr lvl="0" algn="r">
                <a:defRPr/>
              </a:pPr>
              <a:r>
                <a:rPr lang="zh-CN" altLang="en-US" sz="2000" b="1" kern="0" dirty="0">
                  <a:solidFill>
                    <a:schemeClr val="tx1">
                      <a:lumMod val="75000"/>
                      <a:lumOff val="25000"/>
                    </a:schemeClr>
                  </a:solidFill>
                  <a:cs typeface="+mn-ea"/>
                  <a:sym typeface="+mn-lt"/>
                </a:rPr>
                <a:t>添加标题</a:t>
              </a:r>
              <a:endParaRPr lang="en-US" altLang="zh-CN" sz="2000" b="1" kern="0" dirty="0">
                <a:solidFill>
                  <a:schemeClr val="tx1">
                    <a:lumMod val="75000"/>
                    <a:lumOff val="25000"/>
                  </a:schemeClr>
                </a:solidFill>
                <a:cs typeface="+mn-ea"/>
                <a:sym typeface="+mn-lt"/>
              </a:endParaRPr>
            </a:p>
          </p:txBody>
        </p:sp>
      </p:grpSp>
      <p:grpSp>
        <p:nvGrpSpPr>
          <p:cNvPr id="38" name="组合 37"/>
          <p:cNvGrpSpPr/>
          <p:nvPr/>
        </p:nvGrpSpPr>
        <p:grpSpPr>
          <a:xfrm>
            <a:off x="4140962" y="1311059"/>
            <a:ext cx="3925182" cy="819506"/>
            <a:chOff x="7588798" y="1580418"/>
            <a:chExt cx="4350232" cy="819506"/>
          </a:xfrm>
        </p:grpSpPr>
        <p:sp>
          <p:nvSpPr>
            <p:cNvPr id="39" name="矩形 38"/>
            <p:cNvSpPr/>
            <p:nvPr/>
          </p:nvSpPr>
          <p:spPr>
            <a:xfrm>
              <a:off x="7588798" y="1977116"/>
              <a:ext cx="4350232" cy="422808"/>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添加文字说明描述添加文字说明描述</a:t>
              </a:r>
              <a:endParaRPr lang="zh-CN" altLang="en-US" sz="1200" b="1" dirty="0">
                <a:solidFill>
                  <a:schemeClr val="tx1">
                    <a:lumMod val="75000"/>
                    <a:lumOff val="25000"/>
                  </a:schemeClr>
                </a:solidFill>
                <a:cs typeface="+mn-ea"/>
                <a:sym typeface="+mn-lt"/>
              </a:endParaRPr>
            </a:p>
          </p:txBody>
        </p:sp>
        <p:sp>
          <p:nvSpPr>
            <p:cNvPr id="40" name="文本框 39"/>
            <p:cNvSpPr txBox="1"/>
            <p:nvPr/>
          </p:nvSpPr>
          <p:spPr>
            <a:xfrm>
              <a:off x="9093074" y="1580418"/>
              <a:ext cx="1341680" cy="400110"/>
            </a:xfrm>
            <a:prstGeom prst="rect">
              <a:avLst/>
            </a:prstGeom>
            <a:noFill/>
          </p:spPr>
          <p:txBody>
            <a:bodyPr wrap="none" rtlCol="0">
              <a:spAutoFit/>
            </a:bodyPr>
            <a:lstStyle/>
            <a:p>
              <a:pPr lvl="0">
                <a:defRPr/>
              </a:pPr>
              <a:r>
                <a:rPr lang="zh-CN" altLang="en-US" sz="2000" b="1" kern="0" dirty="0">
                  <a:solidFill>
                    <a:schemeClr val="tx1">
                      <a:lumMod val="75000"/>
                      <a:lumOff val="25000"/>
                    </a:schemeClr>
                  </a:solidFill>
                  <a:cs typeface="+mn-ea"/>
                  <a:sym typeface="+mn-lt"/>
                </a:rPr>
                <a:t>添加标题</a:t>
              </a:r>
              <a:endParaRPr lang="en-US" altLang="zh-CN" sz="2000" b="1" kern="0" dirty="0">
                <a:solidFill>
                  <a:schemeClr val="tx1">
                    <a:lumMod val="75000"/>
                    <a:lumOff val="25000"/>
                  </a:schemeClr>
                </a:solidFill>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工作经验总结</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sp>
        <p:nvSpPr>
          <p:cNvPr id="18" name="形状"/>
          <p:cNvSpPr/>
          <p:nvPr/>
        </p:nvSpPr>
        <p:spPr>
          <a:xfrm flipH="1">
            <a:off x="1228371" y="1809224"/>
            <a:ext cx="2784824" cy="2784824"/>
          </a:xfrm>
          <a:prstGeom prst="ellipse">
            <a:avLst/>
          </a:prstGeom>
          <a:blipFill>
            <a:blip r:embed="rId1" cstate="email"/>
            <a:stretch>
              <a:fillRect/>
            </a:stretch>
          </a:blipFill>
          <a:ln w="38100" cap="flat" cmpd="sng" algn="ctr">
            <a:noFill/>
            <a:prstDash val="solid"/>
            <a:miter lim="800000"/>
          </a:ln>
          <a:effectLst>
            <a:outerShdw blurRad="1270000" dist="1460500" dir="5400000" sx="70000" sy="70000" algn="t" rotWithShape="0">
              <a:prstClr val="black">
                <a:alpha val="20000"/>
              </a:prstClr>
            </a:outerShdw>
          </a:effectLst>
        </p:spPr>
        <p:txBody>
          <a:bodyPr vert="horz" wrap="square" lIns="91440" tIns="45720" rIns="91440" bIns="45720" numCol="1" spcCol="0" rtlCol="0" fromWordArt="0" anchor="ctr" anchorCtr="0" forceAA="0" compatLnSpc="1">
            <a:noAutofit/>
          </a:bodyPr>
          <a:lstStyle/>
          <a:p>
            <a:pPr algn="ctr">
              <a:defRPr/>
            </a:pPr>
            <a:endParaRPr kern="0" dirty="0">
              <a:solidFill>
                <a:prstClr val="white"/>
              </a:solidFill>
              <a:cs typeface="+mn-ea"/>
              <a:sym typeface="+mn-lt"/>
            </a:endParaRPr>
          </a:p>
        </p:txBody>
      </p:sp>
      <p:sp>
        <p:nvSpPr>
          <p:cNvPr id="19" name="形状"/>
          <p:cNvSpPr/>
          <p:nvPr/>
        </p:nvSpPr>
        <p:spPr>
          <a:xfrm>
            <a:off x="1075169" y="5144594"/>
            <a:ext cx="515705" cy="515705"/>
          </a:xfrm>
          <a:prstGeom prst="ellipse">
            <a:avLst/>
          </a:prstGeom>
          <a:pattFill prst="wdDnDiag">
            <a:fgClr>
              <a:sysClr val="window" lastClr="FFFFFF">
                <a:lumMod val="95000"/>
              </a:sysClr>
            </a:fgClr>
            <a:bgClr>
              <a:sysClr val="window" lastClr="FFFFFF"/>
            </a:bgClr>
          </a:pattFill>
          <a:ln w="12700" cap="rnd"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p>
            <a:pPr algn="ctr" defTabSz="913765">
              <a:defRPr/>
            </a:pPr>
            <a:endParaRPr lang="zh-CN" altLang="en-US" sz="2000" b="1" kern="0" dirty="0">
              <a:solidFill>
                <a:prstClr val="white"/>
              </a:solidFill>
              <a:cs typeface="+mn-ea"/>
              <a:sym typeface="+mn-lt"/>
            </a:endParaRPr>
          </a:p>
        </p:txBody>
      </p:sp>
      <p:sp>
        <p:nvSpPr>
          <p:cNvPr id="20" name="形状"/>
          <p:cNvSpPr/>
          <p:nvPr/>
        </p:nvSpPr>
        <p:spPr>
          <a:xfrm>
            <a:off x="827009" y="5577524"/>
            <a:ext cx="692825" cy="692825"/>
          </a:xfrm>
          <a:prstGeom prst="ellipse">
            <a:avLst/>
          </a:prstGeom>
          <a:solidFill>
            <a:srgbClr val="01B8A5">
              <a:alpha val="55000"/>
            </a:srgbClr>
          </a:solidFill>
          <a:ln w="12700" cap="rnd" cmpd="sng" algn="ctr">
            <a:noFill/>
            <a:prstDash val="solid"/>
            <a:round/>
          </a:ln>
          <a:effectLst/>
        </p:spPr>
        <p:txBody>
          <a:bodyPr rot="0" spcFirstLastPara="0" vert="horz" wrap="square" lIns="91440" tIns="45720" rIns="91440" bIns="45720" numCol="1" spcCol="0" rtlCol="0" fromWordArt="0" anchor="ctr" anchorCtr="0" forceAA="0" compatLnSpc="1">
            <a:noAutofit/>
          </a:bodyPr>
          <a:lstStyle/>
          <a:p>
            <a:pPr algn="ctr" defTabSz="913765">
              <a:defRPr/>
            </a:pPr>
            <a:endParaRPr lang="zh-CN" altLang="en-US" sz="2000" b="1" kern="0" dirty="0">
              <a:solidFill>
                <a:prstClr val="white"/>
              </a:solidFill>
              <a:cs typeface="+mn-ea"/>
              <a:sym typeface="+mn-lt"/>
            </a:endParaRPr>
          </a:p>
        </p:txBody>
      </p:sp>
      <p:grpSp>
        <p:nvGrpSpPr>
          <p:cNvPr id="21" name="组合 20"/>
          <p:cNvGrpSpPr/>
          <p:nvPr/>
        </p:nvGrpSpPr>
        <p:grpSpPr>
          <a:xfrm>
            <a:off x="5405350" y="1524547"/>
            <a:ext cx="5079794" cy="1235528"/>
            <a:chOff x="5051177" y="1937831"/>
            <a:chExt cx="5079794" cy="1235528"/>
          </a:xfrm>
        </p:grpSpPr>
        <p:grpSp>
          <p:nvGrpSpPr>
            <p:cNvPr id="22" name="组合 21"/>
            <p:cNvGrpSpPr/>
            <p:nvPr/>
          </p:nvGrpSpPr>
          <p:grpSpPr>
            <a:xfrm>
              <a:off x="5051177" y="1937831"/>
              <a:ext cx="1262537" cy="436333"/>
              <a:chOff x="5051177" y="1937831"/>
              <a:chExt cx="1262537" cy="436333"/>
            </a:xfrm>
          </p:grpSpPr>
          <p:sp>
            <p:nvSpPr>
              <p:cNvPr id="24" name="矩形: 圆角 23"/>
              <p:cNvSpPr/>
              <p:nvPr/>
            </p:nvSpPr>
            <p:spPr>
              <a:xfrm>
                <a:off x="5051177" y="1937831"/>
                <a:ext cx="1262537" cy="436333"/>
              </a:xfrm>
              <a:prstGeom prst="roundRect">
                <a:avLst>
                  <a:gd name="adj" fmla="val 50000"/>
                </a:avLst>
              </a:prstGeom>
              <a:solidFill>
                <a:srgbClr val="01B8A5"/>
              </a:solidFill>
              <a:ln w="12700" cap="flat" cmpd="sng" algn="ctr">
                <a:noFill/>
                <a:prstDash val="solid"/>
                <a:miter lim="800000"/>
              </a:ln>
              <a:effectLst/>
            </p:spPr>
            <p:txBody>
              <a:bodyPr rtlCol="0" anchor="ctr"/>
              <a:lstStyle/>
              <a:p>
                <a:pPr algn="ctr">
                  <a:defRPr/>
                </a:pPr>
                <a:endParaRPr lang="zh-CN" altLang="en-US" kern="0" dirty="0">
                  <a:solidFill>
                    <a:prstClr val="white"/>
                  </a:solidFill>
                  <a:cs typeface="+mn-ea"/>
                  <a:sym typeface="+mn-lt"/>
                </a:endParaRPr>
              </a:p>
            </p:txBody>
          </p:sp>
          <p:sp>
            <p:nvSpPr>
              <p:cNvPr id="25" name="文本框 24"/>
              <p:cNvSpPr txBox="1"/>
              <p:nvPr/>
            </p:nvSpPr>
            <p:spPr>
              <a:xfrm>
                <a:off x="5051177" y="1961068"/>
                <a:ext cx="1262537" cy="400110"/>
              </a:xfrm>
              <a:prstGeom prst="rect">
                <a:avLst/>
              </a:prstGeom>
              <a:noFill/>
            </p:spPr>
            <p:txBody>
              <a:bodyPr wrap="square" rtlCol="0">
                <a:spAutoFit/>
              </a:bodyPr>
              <a:lstStyle/>
              <a:p>
                <a:pPr algn="ctr">
                  <a:defRPr/>
                </a:pPr>
                <a:r>
                  <a:rPr lang="zh-CN" altLang="en-US" sz="2000" b="1" kern="0" dirty="0">
                    <a:solidFill>
                      <a:prstClr val="white"/>
                    </a:solidFill>
                    <a:cs typeface="+mn-ea"/>
                    <a:sym typeface="+mn-lt"/>
                  </a:rPr>
                  <a:t>添加标题</a:t>
                </a:r>
                <a:endParaRPr lang="zh-CN" altLang="en-US" sz="2000" b="1" kern="0" dirty="0">
                  <a:solidFill>
                    <a:prstClr val="white"/>
                  </a:solidFill>
                  <a:cs typeface="+mn-ea"/>
                  <a:sym typeface="+mn-lt"/>
                </a:endParaRPr>
              </a:p>
            </p:txBody>
          </p:sp>
        </p:grpSp>
        <p:sp>
          <p:nvSpPr>
            <p:cNvPr id="23" name="文本框 22"/>
            <p:cNvSpPr txBox="1"/>
            <p:nvPr/>
          </p:nvSpPr>
          <p:spPr>
            <a:xfrm>
              <a:off x="5091865" y="2381219"/>
              <a:ext cx="5039106" cy="792140"/>
            </a:xfrm>
            <a:prstGeom prst="rect">
              <a:avLst/>
            </a:prstGeom>
            <a:noFill/>
          </p:spPr>
          <p:txBody>
            <a:bodyPr wrap="square" rtlCol="0">
              <a:spAutoFit/>
            </a:bodyPr>
            <a:lstStyle/>
            <a:p>
              <a:pPr>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grpSp>
      <p:grpSp>
        <p:nvGrpSpPr>
          <p:cNvPr id="26" name="组合 25"/>
          <p:cNvGrpSpPr/>
          <p:nvPr/>
        </p:nvGrpSpPr>
        <p:grpSpPr>
          <a:xfrm>
            <a:off x="5405350" y="3070874"/>
            <a:ext cx="5079794" cy="1235528"/>
            <a:chOff x="5051177" y="1937831"/>
            <a:chExt cx="5079794" cy="1235528"/>
          </a:xfrm>
        </p:grpSpPr>
        <p:grpSp>
          <p:nvGrpSpPr>
            <p:cNvPr id="27" name="组合 26"/>
            <p:cNvGrpSpPr/>
            <p:nvPr/>
          </p:nvGrpSpPr>
          <p:grpSpPr>
            <a:xfrm>
              <a:off x="5051177" y="1937831"/>
              <a:ext cx="1262537" cy="436333"/>
              <a:chOff x="5051177" y="1937831"/>
              <a:chExt cx="1262537" cy="436333"/>
            </a:xfrm>
          </p:grpSpPr>
          <p:sp>
            <p:nvSpPr>
              <p:cNvPr id="29" name="矩形: 圆角 28"/>
              <p:cNvSpPr/>
              <p:nvPr/>
            </p:nvSpPr>
            <p:spPr>
              <a:xfrm>
                <a:off x="5051177" y="1937831"/>
                <a:ext cx="1262537" cy="436333"/>
              </a:xfrm>
              <a:prstGeom prst="roundRect">
                <a:avLst>
                  <a:gd name="adj" fmla="val 50000"/>
                </a:avLst>
              </a:prstGeom>
              <a:solidFill>
                <a:srgbClr val="F7BE3A"/>
              </a:solidFill>
              <a:ln w="12700" cap="flat" cmpd="sng" algn="ctr">
                <a:noFill/>
                <a:prstDash val="solid"/>
                <a:miter lim="800000"/>
              </a:ln>
              <a:effectLst/>
            </p:spPr>
            <p:txBody>
              <a:bodyPr rtlCol="0" anchor="ctr"/>
              <a:lstStyle/>
              <a:p>
                <a:pPr algn="ctr">
                  <a:defRPr/>
                </a:pPr>
                <a:endParaRPr lang="zh-CN" altLang="en-US" kern="0" dirty="0">
                  <a:solidFill>
                    <a:prstClr val="white"/>
                  </a:solidFill>
                  <a:cs typeface="+mn-ea"/>
                  <a:sym typeface="+mn-lt"/>
                </a:endParaRPr>
              </a:p>
            </p:txBody>
          </p:sp>
          <p:sp>
            <p:nvSpPr>
              <p:cNvPr id="30" name="文本框 29"/>
              <p:cNvSpPr txBox="1"/>
              <p:nvPr/>
            </p:nvSpPr>
            <p:spPr>
              <a:xfrm>
                <a:off x="5051177" y="1945026"/>
                <a:ext cx="1262537" cy="400110"/>
              </a:xfrm>
              <a:prstGeom prst="rect">
                <a:avLst/>
              </a:prstGeom>
              <a:noFill/>
            </p:spPr>
            <p:txBody>
              <a:bodyPr wrap="square" rtlCol="0">
                <a:spAutoFit/>
              </a:bodyPr>
              <a:lstStyle/>
              <a:p>
                <a:pPr algn="ctr">
                  <a:defRPr/>
                </a:pPr>
                <a:r>
                  <a:rPr lang="zh-CN" altLang="en-US" sz="2000" b="1" kern="0" dirty="0">
                    <a:solidFill>
                      <a:prstClr val="white"/>
                    </a:solidFill>
                    <a:cs typeface="+mn-ea"/>
                    <a:sym typeface="+mn-lt"/>
                  </a:rPr>
                  <a:t>添加标题</a:t>
                </a:r>
                <a:endParaRPr lang="zh-CN" altLang="en-US" sz="2000" b="1" kern="0" dirty="0">
                  <a:solidFill>
                    <a:prstClr val="white"/>
                  </a:solidFill>
                  <a:cs typeface="+mn-ea"/>
                  <a:sym typeface="+mn-lt"/>
                </a:endParaRPr>
              </a:p>
            </p:txBody>
          </p:sp>
        </p:grpSp>
        <p:sp>
          <p:nvSpPr>
            <p:cNvPr id="28" name="文本框 27"/>
            <p:cNvSpPr txBox="1"/>
            <p:nvPr/>
          </p:nvSpPr>
          <p:spPr>
            <a:xfrm>
              <a:off x="5091865" y="2381219"/>
              <a:ext cx="5039106" cy="792140"/>
            </a:xfrm>
            <a:prstGeom prst="rect">
              <a:avLst/>
            </a:prstGeom>
            <a:noFill/>
          </p:spPr>
          <p:txBody>
            <a:bodyPr wrap="square" rtlCol="0">
              <a:spAutoFit/>
            </a:bodyPr>
            <a:lstStyle/>
            <a:p>
              <a:pPr lvl="0">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grpSp>
      <p:grpSp>
        <p:nvGrpSpPr>
          <p:cNvPr id="31" name="组合 30"/>
          <p:cNvGrpSpPr/>
          <p:nvPr/>
        </p:nvGrpSpPr>
        <p:grpSpPr>
          <a:xfrm>
            <a:off x="5405350" y="4617202"/>
            <a:ext cx="5079794" cy="1235528"/>
            <a:chOff x="5051177" y="1937831"/>
            <a:chExt cx="5079794" cy="1235528"/>
          </a:xfrm>
        </p:grpSpPr>
        <p:grpSp>
          <p:nvGrpSpPr>
            <p:cNvPr id="32" name="组合 31"/>
            <p:cNvGrpSpPr/>
            <p:nvPr/>
          </p:nvGrpSpPr>
          <p:grpSpPr>
            <a:xfrm>
              <a:off x="5051177" y="1937831"/>
              <a:ext cx="1262537" cy="436333"/>
              <a:chOff x="5051177" y="1937831"/>
              <a:chExt cx="1262537" cy="436333"/>
            </a:xfrm>
          </p:grpSpPr>
          <p:sp>
            <p:nvSpPr>
              <p:cNvPr id="34" name="矩形: 圆角 33"/>
              <p:cNvSpPr/>
              <p:nvPr/>
            </p:nvSpPr>
            <p:spPr>
              <a:xfrm>
                <a:off x="5051177" y="1937831"/>
                <a:ext cx="1262537" cy="436333"/>
              </a:xfrm>
              <a:prstGeom prst="roundRect">
                <a:avLst>
                  <a:gd name="adj" fmla="val 50000"/>
                </a:avLst>
              </a:prstGeom>
              <a:solidFill>
                <a:srgbClr val="01B8A5"/>
              </a:solidFill>
              <a:ln w="12700" cap="flat" cmpd="sng" algn="ctr">
                <a:noFill/>
                <a:prstDash val="solid"/>
                <a:miter lim="800000"/>
              </a:ln>
              <a:effectLst/>
            </p:spPr>
            <p:txBody>
              <a:bodyPr rtlCol="0" anchor="ctr"/>
              <a:lstStyle/>
              <a:p>
                <a:pPr algn="ctr">
                  <a:defRPr/>
                </a:pPr>
                <a:endParaRPr lang="zh-CN" altLang="en-US" kern="0" dirty="0">
                  <a:solidFill>
                    <a:prstClr val="white"/>
                  </a:solidFill>
                  <a:cs typeface="+mn-ea"/>
                  <a:sym typeface="+mn-lt"/>
                </a:endParaRPr>
              </a:p>
            </p:txBody>
          </p:sp>
          <p:sp>
            <p:nvSpPr>
              <p:cNvPr id="35" name="文本框 34"/>
              <p:cNvSpPr txBox="1"/>
              <p:nvPr/>
            </p:nvSpPr>
            <p:spPr>
              <a:xfrm>
                <a:off x="5051177" y="1945026"/>
                <a:ext cx="1262537" cy="400110"/>
              </a:xfrm>
              <a:prstGeom prst="rect">
                <a:avLst/>
              </a:prstGeom>
              <a:noFill/>
            </p:spPr>
            <p:txBody>
              <a:bodyPr wrap="square" rtlCol="0">
                <a:spAutoFit/>
              </a:bodyPr>
              <a:lstStyle/>
              <a:p>
                <a:pPr algn="ctr">
                  <a:defRPr/>
                </a:pPr>
                <a:r>
                  <a:rPr lang="zh-CN" altLang="en-US" sz="2000" b="1" kern="0" dirty="0">
                    <a:solidFill>
                      <a:prstClr val="white"/>
                    </a:solidFill>
                    <a:cs typeface="+mn-ea"/>
                    <a:sym typeface="+mn-lt"/>
                  </a:rPr>
                  <a:t>添加标题</a:t>
                </a:r>
                <a:endParaRPr lang="zh-CN" altLang="en-US" sz="2000" b="1" kern="0" dirty="0">
                  <a:solidFill>
                    <a:prstClr val="white"/>
                  </a:solidFill>
                  <a:cs typeface="+mn-ea"/>
                  <a:sym typeface="+mn-lt"/>
                </a:endParaRPr>
              </a:p>
            </p:txBody>
          </p:sp>
        </p:grpSp>
        <p:sp>
          <p:nvSpPr>
            <p:cNvPr id="33" name="文本框 32"/>
            <p:cNvSpPr txBox="1"/>
            <p:nvPr/>
          </p:nvSpPr>
          <p:spPr>
            <a:xfrm>
              <a:off x="5091865" y="2381219"/>
              <a:ext cx="5039106" cy="792140"/>
            </a:xfrm>
            <a:prstGeom prst="rect">
              <a:avLst/>
            </a:prstGeom>
            <a:noFill/>
          </p:spPr>
          <p:txBody>
            <a:bodyPr wrap="square" rtlCol="0">
              <a:spAutoFit/>
            </a:bodyPr>
            <a:lstStyle/>
            <a:p>
              <a:pPr lvl="0">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grpSp>
      <p:sp>
        <p:nvSpPr>
          <p:cNvPr id="36" name="形状"/>
          <p:cNvSpPr/>
          <p:nvPr/>
        </p:nvSpPr>
        <p:spPr>
          <a:xfrm>
            <a:off x="3272109" y="3822361"/>
            <a:ext cx="1046960" cy="1046960"/>
          </a:xfrm>
          <a:custGeom>
            <a:avLst/>
            <a:gdLst>
              <a:gd name="connsiteX0" fmla="*/ 1162050 w 2324100"/>
              <a:gd name="connsiteY0" fmla="*/ 0 h 2324100"/>
              <a:gd name="connsiteX1" fmla="*/ 2324100 w 2324100"/>
              <a:gd name="connsiteY1" fmla="*/ 1162050 h 2324100"/>
              <a:gd name="connsiteX2" fmla="*/ 1162050 w 2324100"/>
              <a:gd name="connsiteY2" fmla="*/ 2324100 h 2324100"/>
              <a:gd name="connsiteX3" fmla="*/ 0 w 2324100"/>
              <a:gd name="connsiteY3" fmla="*/ 1162050 h 2324100"/>
              <a:gd name="connsiteX4" fmla="*/ 1162050 w 2324100"/>
              <a:gd name="connsiteY4" fmla="*/ 0 h 232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100" h="2324100">
                <a:moveTo>
                  <a:pt x="1162050" y="0"/>
                </a:moveTo>
                <a:cubicBezTo>
                  <a:pt x="1803832" y="0"/>
                  <a:pt x="2324100" y="520268"/>
                  <a:pt x="2324100" y="1162050"/>
                </a:cubicBezTo>
                <a:cubicBezTo>
                  <a:pt x="2324100" y="1803832"/>
                  <a:pt x="1803832" y="2324100"/>
                  <a:pt x="1162050" y="2324100"/>
                </a:cubicBezTo>
                <a:cubicBezTo>
                  <a:pt x="520268" y="2324100"/>
                  <a:pt x="0" y="1803832"/>
                  <a:pt x="0" y="1162050"/>
                </a:cubicBezTo>
                <a:cubicBezTo>
                  <a:pt x="0" y="520268"/>
                  <a:pt x="520268" y="0"/>
                  <a:pt x="1162050" y="0"/>
                </a:cubicBezTo>
                <a:close/>
              </a:path>
            </a:pathLst>
          </a:custGeom>
          <a:gradFill>
            <a:gsLst>
              <a:gs pos="15000">
                <a:srgbClr val="01B8A5"/>
              </a:gs>
              <a:gs pos="100000">
                <a:srgbClr val="01B8A5">
                  <a:alpha val="39000"/>
                </a:srgbClr>
              </a:gs>
            </a:gsLst>
            <a:lin ang="600000" scaled="0"/>
          </a:gradFill>
          <a:ln w="38100" cap="flat" cmpd="sng" algn="ctr">
            <a:noFill/>
            <a:prstDash val="solid"/>
            <a:miter lim="800000"/>
          </a:ln>
          <a:effectLst>
            <a:outerShdw blurRad="1270000" dist="1460500" dir="5400000" sx="90000" sy="90000" algn="t" rotWithShape="0">
              <a:prstClr val="black">
                <a:alpha val="40000"/>
              </a:prstClr>
            </a:outerShdw>
          </a:effectLst>
        </p:spPr>
        <p:txBody>
          <a:bodyPr vert="horz" wrap="square" lIns="91440" tIns="45720" rIns="91440" bIns="45720" numCol="1" spcCol="0" rtlCol="0" fromWordArt="0" anchor="ctr" anchorCtr="0" forceAA="0" compatLnSpc="1">
            <a:noAutofit/>
          </a:bodyPr>
          <a:lstStyle/>
          <a:p>
            <a:pPr algn="ctr">
              <a:defRPr/>
            </a:pPr>
            <a:endParaRPr lang="zh-CN" altLang="en-US" kern="0" dirty="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randombar(horizontal)">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bldLvl="0" animBg="1"/>
      <p:bldP spid="20" grpId="0" bldLvl="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工作经验总结</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18" name="组合 17"/>
          <p:cNvGrpSpPr/>
          <p:nvPr/>
        </p:nvGrpSpPr>
        <p:grpSpPr>
          <a:xfrm>
            <a:off x="2989940" y="1253067"/>
            <a:ext cx="6116637" cy="4656666"/>
            <a:chOff x="2989940" y="1253067"/>
            <a:chExt cx="6116637" cy="4656666"/>
          </a:xfrm>
        </p:grpSpPr>
        <p:graphicFrame>
          <p:nvGraphicFramePr>
            <p:cNvPr id="19" name="形状组合"/>
            <p:cNvGraphicFramePr/>
            <p:nvPr/>
          </p:nvGraphicFramePr>
          <p:xfrm>
            <a:off x="2989940" y="1253067"/>
            <a:ext cx="6116637" cy="46566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0" name="组合 19"/>
            <p:cNvGrpSpPr/>
            <p:nvPr/>
          </p:nvGrpSpPr>
          <p:grpSpPr>
            <a:xfrm>
              <a:off x="4962749" y="2039575"/>
              <a:ext cx="2036761" cy="3019484"/>
              <a:chOff x="4962749" y="2039575"/>
              <a:chExt cx="2036761" cy="3019484"/>
            </a:xfrm>
          </p:grpSpPr>
          <p:sp>
            <p:nvSpPr>
              <p:cNvPr id="21" name="文本框 1"/>
              <p:cNvSpPr txBox="1"/>
              <p:nvPr/>
            </p:nvSpPr>
            <p:spPr>
              <a:xfrm>
                <a:off x="5536065" y="2039575"/>
                <a:ext cx="143441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75000"/>
                        <a:lumOff val="25000"/>
                      </a:prstClr>
                    </a:solidFill>
                    <a:effectLst/>
                    <a:uLnTx/>
                    <a:uFillTx/>
                    <a:cs typeface="+mn-ea"/>
                    <a:sym typeface="+mn-lt"/>
                  </a:rPr>
                  <a:t> </a:t>
                </a:r>
                <a:r>
                  <a:rPr kumimoji="0" lang="zh-CN" altLang="en-US" sz="2000" b="0" i="0" u="none" strike="noStrike" kern="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20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2" name="文本框 1"/>
              <p:cNvSpPr txBox="1"/>
              <p:nvPr/>
            </p:nvSpPr>
            <p:spPr>
              <a:xfrm>
                <a:off x="4962749" y="3322373"/>
                <a:ext cx="143441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75000"/>
                        <a:lumOff val="25000"/>
                      </a:prstClr>
                    </a:solidFill>
                    <a:effectLst/>
                    <a:uLnTx/>
                    <a:uFillTx/>
                    <a:cs typeface="+mn-ea"/>
                    <a:sym typeface="+mn-lt"/>
                  </a:rPr>
                  <a:t> </a:t>
                </a:r>
                <a:r>
                  <a:rPr kumimoji="0" lang="zh-CN" altLang="en-US" sz="2000" b="0" i="0" u="none" strike="noStrike" kern="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20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3" name="文本框 1"/>
              <p:cNvSpPr txBox="1"/>
              <p:nvPr/>
            </p:nvSpPr>
            <p:spPr>
              <a:xfrm>
                <a:off x="5678906" y="4658949"/>
                <a:ext cx="132060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black">
                        <a:lumMod val="75000"/>
                        <a:lumOff val="25000"/>
                      </a:prstClr>
                    </a:solidFill>
                    <a:effectLst/>
                    <a:uLnTx/>
                    <a:uFillTx/>
                    <a:cs typeface="+mn-ea"/>
                    <a:sym typeface="+mn-lt"/>
                  </a:rPr>
                  <a:t> </a:t>
                </a:r>
                <a:r>
                  <a:rPr kumimoji="0" lang="zh-CN" altLang="en-US" sz="2000" b="0" i="0" u="none" strike="noStrike" kern="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2000" b="0" i="0" u="none" strike="noStrike" kern="0" cap="none" spc="0" normalizeH="0" baseline="0" noProof="0" dirty="0">
                  <a:ln>
                    <a:noFill/>
                  </a:ln>
                  <a:solidFill>
                    <a:prstClr val="black">
                      <a:lumMod val="75000"/>
                      <a:lumOff val="25000"/>
                    </a:prstClr>
                  </a:solidFill>
                  <a:effectLst/>
                  <a:uLnTx/>
                  <a:uFillTx/>
                  <a:cs typeface="+mn-ea"/>
                  <a:sym typeface="+mn-lt"/>
                </a:endParaRPr>
              </a:p>
            </p:txBody>
          </p:sp>
        </p:grpSp>
      </p:grpSp>
      <p:sp>
        <p:nvSpPr>
          <p:cNvPr id="24" name="文本框 1"/>
          <p:cNvSpPr/>
          <p:nvPr/>
        </p:nvSpPr>
        <p:spPr>
          <a:xfrm>
            <a:off x="7711669" y="1799832"/>
            <a:ext cx="3570513" cy="787652"/>
          </a:xfrm>
          <a:prstGeom prst="rect">
            <a:avLst/>
          </a:prstGeom>
        </p:spPr>
        <p:txBody>
          <a:bodyPr wrap="square">
            <a:spAutoFit/>
          </a:bodyPr>
          <a:lstStyle/>
          <a:p>
            <a:pPr lvl="0">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sp>
        <p:nvSpPr>
          <p:cNvPr id="25" name="文本框 1"/>
          <p:cNvSpPr/>
          <p:nvPr/>
        </p:nvSpPr>
        <p:spPr>
          <a:xfrm>
            <a:off x="795316" y="3076152"/>
            <a:ext cx="3570513" cy="787652"/>
          </a:xfrm>
          <a:prstGeom prst="rect">
            <a:avLst/>
          </a:prstGeom>
        </p:spPr>
        <p:txBody>
          <a:bodyPr wrap="square">
            <a:spAutoFit/>
          </a:bodyPr>
          <a:lstStyle/>
          <a:p>
            <a:pPr lvl="0" algn="just">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sp>
        <p:nvSpPr>
          <p:cNvPr id="26" name="文本框 1"/>
          <p:cNvSpPr/>
          <p:nvPr/>
        </p:nvSpPr>
        <p:spPr>
          <a:xfrm>
            <a:off x="7535207" y="4373139"/>
            <a:ext cx="3570513" cy="787652"/>
          </a:xfrm>
          <a:prstGeom prst="rect">
            <a:avLst/>
          </a:prstGeom>
        </p:spPr>
        <p:txBody>
          <a:bodyPr wrap="square">
            <a:spAutoFit/>
          </a:bodyPr>
          <a:lstStyle/>
          <a:p>
            <a:pPr lvl="0">
              <a:lnSpc>
                <a:spcPct val="150000"/>
              </a:lnSpc>
              <a:defRPr/>
            </a:pPr>
            <a:r>
              <a:rPr lang="zh-CN" altLang="en-US" sz="1600" b="1" kern="0" dirty="0">
                <a:solidFill>
                  <a:prstClr val="black">
                    <a:lumMod val="65000"/>
                    <a:lumOff val="35000"/>
                  </a:prstClr>
                </a:solidFill>
                <a:cs typeface="+mn-ea"/>
                <a:sym typeface="+mn-lt"/>
              </a:rPr>
              <a:t>单击文本框，可修改文字内容，调整文字颜色和大小属性，祝你使用愉快。</a:t>
            </a:r>
            <a:endParaRPr lang="zh-CN" altLang="en-US" sz="1600" b="1" kern="0" dirty="0">
              <a:solidFill>
                <a:prstClr val="black">
                  <a:lumMod val="65000"/>
                  <a:lumOff val="35000"/>
                </a:prst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blinds/>
      </p:transition>
    </mc:Choice>
    <mc:Fallback>
      <p:transition spd="slow" advClick="0"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39779"/>
            <a:ext cx="12192000" cy="3978442"/>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42635" y="1006580"/>
            <a:ext cx="4193982" cy="4193982"/>
            <a:chOff x="539552" y="-1172666"/>
            <a:chExt cx="4320480" cy="4320480"/>
          </a:xfrm>
          <a:effectLst>
            <a:outerShdw dist="762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nvGrpSpPr>
          <p:cNvPr id="35" name="组合 34"/>
          <p:cNvGrpSpPr/>
          <p:nvPr/>
        </p:nvGrpSpPr>
        <p:grpSpPr>
          <a:xfrm>
            <a:off x="4591739" y="2192834"/>
            <a:ext cx="1760932" cy="1760932"/>
            <a:chOff x="1688123" y="2321170"/>
            <a:chExt cx="689317" cy="689317"/>
          </a:xfrm>
        </p:grpSpPr>
        <p:sp>
          <p:nvSpPr>
            <p:cNvPr id="36" name="八边形 35"/>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993366"/>
                </a:solidFill>
                <a:effectLst/>
                <a:uLnTx/>
                <a:uFillTx/>
                <a:cs typeface="+mn-ea"/>
                <a:sym typeface="+mn-lt"/>
              </a:endParaRPr>
            </a:p>
          </p:txBody>
        </p:sp>
        <p:sp>
          <p:nvSpPr>
            <p:cNvPr id="37" name="矩形 36"/>
            <p:cNvSpPr/>
            <p:nvPr/>
          </p:nvSpPr>
          <p:spPr>
            <a:xfrm>
              <a:off x="1812334" y="2432477"/>
              <a:ext cx="473885" cy="46986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cs typeface="+mn-ea"/>
                  <a:sym typeface="+mn-lt"/>
                </a:rPr>
                <a:t>04</a:t>
              </a:r>
              <a:endParaRPr kumimoji="0" lang="zh-CN" altLang="en-US" sz="7200" b="1" i="0" u="none" strike="noStrike" kern="1200" cap="none" spc="0" normalizeH="0" baseline="0" noProof="0" dirty="0">
                <a:ln>
                  <a:noFill/>
                </a:ln>
                <a:solidFill>
                  <a:srgbClr val="FFFFFF"/>
                </a:solidFill>
                <a:effectLst/>
                <a:uLnTx/>
                <a:uFillTx/>
                <a:cs typeface="+mn-ea"/>
                <a:sym typeface="+mn-lt"/>
              </a:endParaRPr>
            </a:p>
          </p:txBody>
        </p:sp>
      </p:grpSp>
      <p:sp>
        <p:nvSpPr>
          <p:cNvPr id="38" name="文本框 37"/>
          <p:cNvSpPr txBox="1"/>
          <p:nvPr/>
        </p:nvSpPr>
        <p:spPr>
          <a:xfrm>
            <a:off x="6988171" y="2607551"/>
            <a:ext cx="3877985" cy="830997"/>
          </a:xfrm>
          <a:prstGeom prst="rect">
            <a:avLst/>
          </a:prstGeom>
          <a:noFill/>
        </p:spPr>
        <p:txBody>
          <a:bodyPr wrap="none" rtlCol="0">
            <a:spAutoFit/>
          </a:bodyPr>
          <a:lstStyle/>
          <a:p>
            <a:pPr lvl="0">
              <a:defRPr/>
            </a:pPr>
            <a:r>
              <a:rPr kumimoji="1" lang="zh-CN" altLang="en-US" sz="4800" b="1" dirty="0">
                <a:solidFill>
                  <a:srgbClr val="FFFFFF"/>
                </a:solidFill>
                <a:cs typeface="+mn-ea"/>
                <a:sym typeface="+mn-lt"/>
              </a:rPr>
              <a:t>明年工作计划</a:t>
            </a:r>
            <a:endParaRPr kumimoji="1" lang="zh-CN" altLang="en-US" sz="4800" b="1" dirty="0">
              <a:solidFill>
                <a:srgbClr val="FFFFFF"/>
              </a:solidFill>
              <a:cs typeface="+mn-ea"/>
              <a:sym typeface="+mn-lt"/>
            </a:endParaRPr>
          </a:p>
        </p:txBody>
      </p:sp>
      <p:cxnSp>
        <p:nvCxnSpPr>
          <p:cNvPr id="5" name="直接连接符 4"/>
          <p:cNvCxnSpPr/>
          <p:nvPr/>
        </p:nvCxnSpPr>
        <p:spPr>
          <a:xfrm>
            <a:off x="6882066" y="3449054"/>
            <a:ext cx="4636168"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988171" y="3490078"/>
            <a:ext cx="4642356" cy="79214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cs typeface="+mn-ea"/>
                <a:sym typeface="+mn-lt"/>
              </a:rPr>
              <a:t>Opportunities are always reserved for those who are prepared.</a:t>
            </a:r>
            <a:endParaRPr kumimoji="0" lang="en-US" altLang="zh-CN" sz="16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0-#ppt_w/2"/>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16043"/>
            <a:ext cx="12192000" cy="3445043"/>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2056131" y="718334"/>
            <a:ext cx="2169142" cy="2169142"/>
            <a:chOff x="539552" y="-1172666"/>
            <a:chExt cx="4320480" cy="4320480"/>
          </a:xfrm>
          <a:effectLst>
            <a:outerShdw dist="762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54" name="文本框 53"/>
          <p:cNvSpPr txBox="1"/>
          <p:nvPr/>
        </p:nvSpPr>
        <p:spPr>
          <a:xfrm>
            <a:off x="3495533" y="1196735"/>
            <a:ext cx="5200934" cy="830997"/>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4800" dirty="0">
                <a:solidFill>
                  <a:schemeClr val="bg1"/>
                </a:solidFill>
                <a:cs typeface="+mn-ea"/>
                <a:sym typeface="+mn-lt"/>
              </a:rPr>
              <a:t>CONTENTS</a:t>
            </a:r>
            <a:endParaRPr lang="zh-CN" altLang="en-US" sz="4800" dirty="0">
              <a:solidFill>
                <a:schemeClr val="bg1"/>
              </a:solidFill>
              <a:cs typeface="+mn-ea"/>
              <a:sym typeface="+mn-lt"/>
            </a:endParaRPr>
          </a:p>
        </p:txBody>
      </p:sp>
      <p:grpSp>
        <p:nvGrpSpPr>
          <p:cNvPr id="55" name="组合 54"/>
          <p:cNvGrpSpPr/>
          <p:nvPr/>
        </p:nvGrpSpPr>
        <p:grpSpPr>
          <a:xfrm>
            <a:off x="2025004" y="3893297"/>
            <a:ext cx="3478055" cy="689317"/>
            <a:chOff x="1688123" y="2321170"/>
            <a:chExt cx="3478055" cy="689317"/>
          </a:xfrm>
        </p:grpSpPr>
        <p:grpSp>
          <p:nvGrpSpPr>
            <p:cNvPr id="56" name="组合 55"/>
            <p:cNvGrpSpPr/>
            <p:nvPr/>
          </p:nvGrpSpPr>
          <p:grpSpPr>
            <a:xfrm>
              <a:off x="1688123" y="2321170"/>
              <a:ext cx="689317" cy="689317"/>
              <a:chOff x="1688123" y="2321170"/>
              <a:chExt cx="689317" cy="689317"/>
            </a:xfrm>
          </p:grpSpPr>
          <p:sp>
            <p:nvSpPr>
              <p:cNvPr id="58" name="八边形 57"/>
              <p:cNvSpPr/>
              <p:nvPr/>
            </p:nvSpPr>
            <p:spPr>
              <a:xfrm>
                <a:off x="1688123" y="2321170"/>
                <a:ext cx="689317" cy="689317"/>
              </a:xfrm>
              <a:prstGeom prst="octagon">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993366"/>
                  </a:solidFill>
                  <a:cs typeface="+mn-ea"/>
                  <a:sym typeface="+mn-lt"/>
                </a:endParaRPr>
              </a:p>
            </p:txBody>
          </p:sp>
          <p:sp>
            <p:nvSpPr>
              <p:cNvPr id="59" name="矩形 58"/>
              <p:cNvSpPr/>
              <p:nvPr/>
            </p:nvSpPr>
            <p:spPr>
              <a:xfrm>
                <a:off x="1710476" y="2382241"/>
                <a:ext cx="639919" cy="584775"/>
              </a:xfrm>
              <a:prstGeom prst="rect">
                <a:avLst/>
              </a:prstGeom>
            </p:spPr>
            <p:txBody>
              <a:bodyPr wrap="none">
                <a:spAutoFit/>
              </a:bodyPr>
              <a:lstStyle/>
              <a:p>
                <a:pPr lvl="0" algn="ctr"/>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grpSp>
        <p:sp>
          <p:nvSpPr>
            <p:cNvPr id="57" name="文本框 56"/>
            <p:cNvSpPr txBox="1"/>
            <p:nvPr/>
          </p:nvSpPr>
          <p:spPr>
            <a:xfrm>
              <a:off x="2519300" y="2334834"/>
              <a:ext cx="2646878" cy="584775"/>
            </a:xfrm>
            <a:prstGeom prst="rect">
              <a:avLst/>
            </a:prstGeom>
            <a:noFill/>
          </p:spPr>
          <p:txBody>
            <a:bodyPr wrap="none" rtlCol="0">
              <a:spAutoFit/>
            </a:bodyPr>
            <a:lstStyle/>
            <a:p>
              <a:pPr>
                <a:defRPr/>
              </a:pPr>
              <a:r>
                <a:rPr kumimoji="1" lang="zh-CN" altLang="en-US" sz="3200" b="1" dirty="0">
                  <a:solidFill>
                    <a:schemeClr val="tx1">
                      <a:lumMod val="75000"/>
                      <a:lumOff val="25000"/>
                    </a:schemeClr>
                  </a:solidFill>
                  <a:cs typeface="+mn-ea"/>
                  <a:sym typeface="+mn-lt"/>
                </a:rPr>
                <a:t>今年工作概述</a:t>
              </a:r>
              <a:endParaRPr kumimoji="1" lang="zh-CN" altLang="en-US" sz="3200" b="1" dirty="0">
                <a:solidFill>
                  <a:schemeClr val="tx1">
                    <a:lumMod val="75000"/>
                    <a:lumOff val="25000"/>
                  </a:schemeClr>
                </a:solidFill>
                <a:cs typeface="+mn-ea"/>
                <a:sym typeface="+mn-lt"/>
              </a:endParaRPr>
            </a:p>
          </p:txBody>
        </p:sp>
      </p:grpSp>
      <p:grpSp>
        <p:nvGrpSpPr>
          <p:cNvPr id="60" name="组合 59"/>
          <p:cNvGrpSpPr/>
          <p:nvPr/>
        </p:nvGrpSpPr>
        <p:grpSpPr>
          <a:xfrm>
            <a:off x="2025004" y="5208748"/>
            <a:ext cx="3478055" cy="689317"/>
            <a:chOff x="1688123" y="2321170"/>
            <a:chExt cx="3478055" cy="689317"/>
          </a:xfrm>
        </p:grpSpPr>
        <p:grpSp>
          <p:nvGrpSpPr>
            <p:cNvPr id="61" name="组合 60"/>
            <p:cNvGrpSpPr/>
            <p:nvPr/>
          </p:nvGrpSpPr>
          <p:grpSpPr>
            <a:xfrm>
              <a:off x="1688123" y="2321170"/>
              <a:ext cx="689317" cy="689317"/>
              <a:chOff x="1688123" y="2321170"/>
              <a:chExt cx="689317" cy="689317"/>
            </a:xfrm>
          </p:grpSpPr>
          <p:sp>
            <p:nvSpPr>
              <p:cNvPr id="63" name="八边形 62"/>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993366"/>
                  </a:solidFill>
                  <a:cs typeface="+mn-ea"/>
                  <a:sym typeface="+mn-lt"/>
                </a:endParaRPr>
              </a:p>
            </p:txBody>
          </p:sp>
          <p:sp>
            <p:nvSpPr>
              <p:cNvPr id="64" name="矩形 63"/>
              <p:cNvSpPr/>
              <p:nvPr/>
            </p:nvSpPr>
            <p:spPr>
              <a:xfrm>
                <a:off x="1710477" y="2382241"/>
                <a:ext cx="639919" cy="584775"/>
              </a:xfrm>
              <a:prstGeom prst="rect">
                <a:avLst/>
              </a:prstGeom>
            </p:spPr>
            <p:txBody>
              <a:bodyPr wrap="none">
                <a:spAutoFit/>
              </a:bodyPr>
              <a:lstStyle/>
              <a:p>
                <a:pPr lvl="0"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grpSp>
        <p:sp>
          <p:nvSpPr>
            <p:cNvPr id="62" name="文本框 61"/>
            <p:cNvSpPr txBox="1"/>
            <p:nvPr/>
          </p:nvSpPr>
          <p:spPr>
            <a:xfrm>
              <a:off x="2519300" y="2334834"/>
              <a:ext cx="2646878" cy="584775"/>
            </a:xfrm>
            <a:prstGeom prst="rect">
              <a:avLst/>
            </a:prstGeom>
            <a:noFill/>
          </p:spPr>
          <p:txBody>
            <a:bodyPr wrap="none" rtlCol="0">
              <a:spAutoFit/>
            </a:bodyPr>
            <a:lstStyle/>
            <a:p>
              <a:pPr>
                <a:defRPr/>
              </a:pPr>
              <a:r>
                <a:rPr kumimoji="1" lang="zh-CN" altLang="en-US" sz="3200" b="1" dirty="0">
                  <a:solidFill>
                    <a:schemeClr val="tx1">
                      <a:lumMod val="75000"/>
                      <a:lumOff val="25000"/>
                    </a:schemeClr>
                  </a:solidFill>
                  <a:cs typeface="+mn-ea"/>
                  <a:sym typeface="+mn-lt"/>
                </a:rPr>
                <a:t>工作完成情况</a:t>
              </a:r>
              <a:endParaRPr kumimoji="1" lang="zh-CN" altLang="en-US" sz="3200" b="1" dirty="0">
                <a:solidFill>
                  <a:schemeClr val="tx1">
                    <a:lumMod val="75000"/>
                    <a:lumOff val="25000"/>
                  </a:schemeClr>
                </a:solidFill>
                <a:cs typeface="+mn-ea"/>
                <a:sym typeface="+mn-lt"/>
              </a:endParaRPr>
            </a:p>
          </p:txBody>
        </p:sp>
      </p:grpSp>
      <p:grpSp>
        <p:nvGrpSpPr>
          <p:cNvPr id="65" name="组合 64"/>
          <p:cNvGrpSpPr/>
          <p:nvPr/>
        </p:nvGrpSpPr>
        <p:grpSpPr>
          <a:xfrm>
            <a:off x="6693257" y="3893297"/>
            <a:ext cx="3478055" cy="689317"/>
            <a:chOff x="1688123" y="2321170"/>
            <a:chExt cx="3478055" cy="689317"/>
          </a:xfrm>
        </p:grpSpPr>
        <p:grpSp>
          <p:nvGrpSpPr>
            <p:cNvPr id="66" name="组合 65"/>
            <p:cNvGrpSpPr/>
            <p:nvPr/>
          </p:nvGrpSpPr>
          <p:grpSpPr>
            <a:xfrm>
              <a:off x="1688123" y="2321170"/>
              <a:ext cx="689317" cy="689317"/>
              <a:chOff x="1688123" y="2321170"/>
              <a:chExt cx="689317" cy="689317"/>
            </a:xfrm>
          </p:grpSpPr>
          <p:sp>
            <p:nvSpPr>
              <p:cNvPr id="68" name="八边形 67"/>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993366"/>
                  </a:solidFill>
                  <a:cs typeface="+mn-ea"/>
                  <a:sym typeface="+mn-lt"/>
                </a:endParaRPr>
              </a:p>
            </p:txBody>
          </p:sp>
          <p:sp>
            <p:nvSpPr>
              <p:cNvPr id="69" name="矩形 68"/>
              <p:cNvSpPr/>
              <p:nvPr/>
            </p:nvSpPr>
            <p:spPr>
              <a:xfrm>
                <a:off x="1710477" y="2382241"/>
                <a:ext cx="639919" cy="584775"/>
              </a:xfrm>
              <a:prstGeom prst="rect">
                <a:avLst/>
              </a:prstGeom>
            </p:spPr>
            <p:txBody>
              <a:bodyPr wrap="none">
                <a:spAutoFit/>
              </a:bodyPr>
              <a:lstStyle/>
              <a:p>
                <a:pPr lvl="0"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grpSp>
        <p:sp>
          <p:nvSpPr>
            <p:cNvPr id="67" name="文本框 66"/>
            <p:cNvSpPr txBox="1"/>
            <p:nvPr/>
          </p:nvSpPr>
          <p:spPr>
            <a:xfrm>
              <a:off x="2519300" y="2334834"/>
              <a:ext cx="2646878" cy="584775"/>
            </a:xfrm>
            <a:prstGeom prst="rect">
              <a:avLst/>
            </a:prstGeom>
            <a:noFill/>
          </p:spPr>
          <p:txBody>
            <a:bodyPr wrap="none" rtlCol="0">
              <a:spAutoFit/>
            </a:bodyPr>
            <a:lstStyle/>
            <a:p>
              <a:pPr>
                <a:defRPr/>
              </a:pPr>
              <a:r>
                <a:rPr kumimoji="1" lang="zh-CN" altLang="en-US" sz="3200" b="1" dirty="0">
                  <a:solidFill>
                    <a:schemeClr val="tx1">
                      <a:lumMod val="75000"/>
                      <a:lumOff val="25000"/>
                    </a:schemeClr>
                  </a:solidFill>
                  <a:cs typeface="+mn-ea"/>
                  <a:sym typeface="+mn-lt"/>
                </a:rPr>
                <a:t>工作经验总结</a:t>
              </a:r>
              <a:endParaRPr kumimoji="1" lang="zh-CN" altLang="en-US" sz="3200" b="1" dirty="0">
                <a:solidFill>
                  <a:schemeClr val="tx1">
                    <a:lumMod val="75000"/>
                    <a:lumOff val="25000"/>
                  </a:schemeClr>
                </a:solidFill>
                <a:cs typeface="+mn-ea"/>
                <a:sym typeface="+mn-lt"/>
              </a:endParaRPr>
            </a:p>
          </p:txBody>
        </p:sp>
      </p:grpSp>
      <p:grpSp>
        <p:nvGrpSpPr>
          <p:cNvPr id="70" name="组合 69"/>
          <p:cNvGrpSpPr/>
          <p:nvPr/>
        </p:nvGrpSpPr>
        <p:grpSpPr>
          <a:xfrm>
            <a:off x="6693257" y="5208748"/>
            <a:ext cx="3478055" cy="689317"/>
            <a:chOff x="1688123" y="2321170"/>
            <a:chExt cx="3478055" cy="689317"/>
          </a:xfrm>
        </p:grpSpPr>
        <p:grpSp>
          <p:nvGrpSpPr>
            <p:cNvPr id="71" name="组合 70"/>
            <p:cNvGrpSpPr/>
            <p:nvPr/>
          </p:nvGrpSpPr>
          <p:grpSpPr>
            <a:xfrm>
              <a:off x="1688123" y="2321170"/>
              <a:ext cx="689317" cy="689317"/>
              <a:chOff x="1688123" y="2321170"/>
              <a:chExt cx="689317" cy="689317"/>
            </a:xfrm>
          </p:grpSpPr>
          <p:sp>
            <p:nvSpPr>
              <p:cNvPr id="73" name="八边形 72"/>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993366"/>
                  </a:solidFill>
                  <a:cs typeface="+mn-ea"/>
                  <a:sym typeface="+mn-lt"/>
                </a:endParaRPr>
              </a:p>
            </p:txBody>
          </p:sp>
          <p:sp>
            <p:nvSpPr>
              <p:cNvPr id="74" name="矩形 73"/>
              <p:cNvSpPr/>
              <p:nvPr/>
            </p:nvSpPr>
            <p:spPr>
              <a:xfrm>
                <a:off x="1710477" y="2382241"/>
                <a:ext cx="639919" cy="584775"/>
              </a:xfrm>
              <a:prstGeom prst="rect">
                <a:avLst/>
              </a:prstGeom>
            </p:spPr>
            <p:txBody>
              <a:bodyPr wrap="none">
                <a:spAutoFit/>
              </a:bodyPr>
              <a:lstStyle/>
              <a:p>
                <a:pPr lvl="0" algn="ctr"/>
                <a:r>
                  <a:rPr lang="en-US" altLang="zh-CN" sz="3200" b="1" dirty="0">
                    <a:solidFill>
                      <a:schemeClr val="bg1"/>
                    </a:solidFill>
                    <a:cs typeface="+mn-ea"/>
                    <a:sym typeface="+mn-lt"/>
                  </a:rPr>
                  <a:t>04</a:t>
                </a:r>
                <a:endParaRPr lang="zh-CN" altLang="en-US" sz="3200" b="1" dirty="0">
                  <a:solidFill>
                    <a:schemeClr val="bg1"/>
                  </a:solidFill>
                  <a:cs typeface="+mn-ea"/>
                  <a:sym typeface="+mn-lt"/>
                </a:endParaRPr>
              </a:p>
            </p:txBody>
          </p:sp>
        </p:grpSp>
        <p:sp>
          <p:nvSpPr>
            <p:cNvPr id="72" name="文本框 71"/>
            <p:cNvSpPr txBox="1"/>
            <p:nvPr/>
          </p:nvSpPr>
          <p:spPr>
            <a:xfrm>
              <a:off x="2519300" y="2334834"/>
              <a:ext cx="2646878" cy="584775"/>
            </a:xfrm>
            <a:prstGeom prst="rect">
              <a:avLst/>
            </a:prstGeom>
            <a:noFill/>
          </p:spPr>
          <p:txBody>
            <a:bodyPr wrap="none" rtlCol="0">
              <a:spAutoFit/>
            </a:bodyPr>
            <a:lstStyle/>
            <a:p>
              <a:pPr>
                <a:defRPr/>
              </a:pPr>
              <a:r>
                <a:rPr kumimoji="1" lang="zh-CN" altLang="en-US" sz="3200" b="1" dirty="0">
                  <a:solidFill>
                    <a:schemeClr val="tx1">
                      <a:lumMod val="75000"/>
                      <a:lumOff val="25000"/>
                    </a:schemeClr>
                  </a:solidFill>
                  <a:cs typeface="+mn-ea"/>
                  <a:sym typeface="+mn-lt"/>
                </a:rPr>
                <a:t>明年工作计划</a:t>
              </a:r>
              <a:endParaRPr kumimoji="1" lang="zh-CN" altLang="en-US" sz="3200" b="1" dirty="0">
                <a:solidFill>
                  <a:schemeClr val="tx1">
                    <a:lumMod val="75000"/>
                    <a:lumOff val="25000"/>
                  </a:schemeClr>
                </a:solidFill>
                <a:cs typeface="+mn-ea"/>
                <a:sym typeface="+mn-lt"/>
              </a:endParaRPr>
            </a:p>
          </p:txBody>
        </p:sp>
      </p:grpSp>
      <p:sp>
        <p:nvSpPr>
          <p:cNvPr id="2" name="文本框 1"/>
          <p:cNvSpPr txBox="1"/>
          <p:nvPr/>
        </p:nvSpPr>
        <p:spPr>
          <a:xfrm>
            <a:off x="9019713" y="941221"/>
            <a:ext cx="1882066" cy="261610"/>
          </a:xfrm>
          <a:prstGeom prst="rect">
            <a:avLst/>
          </a:prstGeom>
          <a:noFill/>
        </p:spPr>
        <p:txBody>
          <a:bodyPr wrap="square" rtlCol="0">
            <a:spAutoFit/>
          </a:bodyPr>
          <a:lstStyle/>
          <a:p>
            <a:r>
              <a:rPr lang="en-US" altLang="zh-CN" sz="1100" dirty="0">
                <a:solidFill>
                  <a:srgbClr val="01B8A5"/>
                </a:solidFill>
              </a:rPr>
              <a:t>https://www.ypppt.com/</a:t>
            </a:r>
            <a:endParaRPr lang="zh-CN" altLang="en-US" sz="1100" dirty="0">
              <a:solidFill>
                <a:srgbClr val="01B8A5"/>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0-#ppt_w/2"/>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1000"/>
                                        <p:tgtEl>
                                          <p:spTgt spid="60"/>
                                        </p:tgtEl>
                                      </p:cBhvr>
                                    </p:animEffect>
                                    <p:anim calcmode="lin" valueType="num">
                                      <p:cBhvr>
                                        <p:cTn id="17" dur="1000" fill="hold"/>
                                        <p:tgtEl>
                                          <p:spTgt spid="60"/>
                                        </p:tgtEl>
                                        <p:attrNameLst>
                                          <p:attrName>ppt_x</p:attrName>
                                        </p:attrNameLst>
                                      </p:cBhvr>
                                      <p:tavLst>
                                        <p:tav tm="0">
                                          <p:val>
                                            <p:strVal val="#ppt_x"/>
                                          </p:val>
                                        </p:tav>
                                        <p:tav tm="100000">
                                          <p:val>
                                            <p:strVal val="#ppt_x"/>
                                          </p:val>
                                        </p:tav>
                                      </p:tavLst>
                                    </p:anim>
                                    <p:anim calcmode="lin" valueType="num">
                                      <p:cBhvr>
                                        <p:cTn id="18" dur="1000" fill="hold"/>
                                        <p:tgtEl>
                                          <p:spTgt spid="6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anim calcmode="lin" valueType="num">
                                      <p:cBhvr>
                                        <p:cTn id="27" dur="1000" fill="hold"/>
                                        <p:tgtEl>
                                          <p:spTgt spid="70"/>
                                        </p:tgtEl>
                                        <p:attrNameLst>
                                          <p:attrName>ppt_x</p:attrName>
                                        </p:attrNameLst>
                                      </p:cBhvr>
                                      <p:tavLst>
                                        <p:tav tm="0">
                                          <p:val>
                                            <p:strVal val="#ppt_x"/>
                                          </p:val>
                                        </p:tav>
                                        <p:tav tm="100000">
                                          <p:val>
                                            <p:strVal val="#ppt_x"/>
                                          </p:val>
                                        </p:tav>
                                      </p:tavLst>
                                    </p:anim>
                                    <p:anim calcmode="lin" valueType="num">
                                      <p:cBhvr>
                                        <p:cTn id="2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lvl="0">
              <a:defRPr/>
            </a:pPr>
            <a:r>
              <a:rPr kumimoji="1" lang="zh-CN" altLang="en-US" sz="3200" b="1" dirty="0">
                <a:solidFill>
                  <a:srgbClr val="FFFFFF"/>
                </a:solidFill>
                <a:cs typeface="+mn-ea"/>
                <a:sym typeface="+mn-lt"/>
              </a:rPr>
              <a:t>明年工作计划</a:t>
            </a:r>
            <a:endParaRPr kumimoji="1" lang="zh-CN" altLang="en-US" sz="3200" b="1" dirty="0">
              <a:solidFill>
                <a:srgbClr val="FFFFFF"/>
              </a:solidFill>
              <a:cs typeface="+mn-ea"/>
              <a:sym typeface="+mn-lt"/>
            </a:endParaRPr>
          </a:p>
        </p:txBody>
      </p:sp>
      <p:sp>
        <p:nvSpPr>
          <p:cNvPr id="18" name="矩形 17"/>
          <p:cNvSpPr/>
          <p:nvPr/>
        </p:nvSpPr>
        <p:spPr>
          <a:xfrm>
            <a:off x="382710" y="1641959"/>
            <a:ext cx="10957560" cy="2592733"/>
          </a:xfrm>
          <a:prstGeom prst="rect">
            <a:avLst/>
          </a:prstGeom>
          <a:solidFill>
            <a:srgbClr val="F8C857">
              <a:alpha val="70000"/>
            </a:srgbClr>
          </a:solidFill>
          <a:ln w="12700" cap="flat" cmpd="sng" algn="ctr">
            <a:noFill/>
            <a:prstDash val="solid"/>
            <a:miter lim="800000"/>
          </a:ln>
          <a:effectLst>
            <a:outerShdw blurRad="1016000" dist="635000" dir="5400000" sx="85000" sy="85000" algn="t" rotWithShape="0">
              <a:prstClr val="black">
                <a:alpha val="1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19" name="组合 18"/>
          <p:cNvGrpSpPr/>
          <p:nvPr/>
        </p:nvGrpSpPr>
        <p:grpSpPr>
          <a:xfrm>
            <a:off x="530890" y="1863131"/>
            <a:ext cx="3278316" cy="3226578"/>
            <a:chOff x="851730" y="2023551"/>
            <a:chExt cx="3278316" cy="3226578"/>
          </a:xfrm>
        </p:grpSpPr>
        <p:grpSp>
          <p:nvGrpSpPr>
            <p:cNvPr id="20" name="组合 19"/>
            <p:cNvGrpSpPr/>
            <p:nvPr/>
          </p:nvGrpSpPr>
          <p:grpSpPr>
            <a:xfrm>
              <a:off x="1179095" y="2349467"/>
              <a:ext cx="2623585" cy="2623586"/>
              <a:chOff x="1357833" y="1607785"/>
              <a:chExt cx="3282925" cy="3282925"/>
            </a:xfrm>
          </p:grpSpPr>
          <p:sp>
            <p:nvSpPr>
              <p:cNvPr id="22" name="椭圆 21"/>
              <p:cNvSpPr/>
              <p:nvPr/>
            </p:nvSpPr>
            <p:spPr>
              <a:xfrm>
                <a:off x="1357833" y="1607785"/>
                <a:ext cx="3282925" cy="3282925"/>
              </a:xfrm>
              <a:prstGeom prst="ellipse">
                <a:avLst/>
              </a:prstGeom>
              <a:solidFill>
                <a:srgbClr val="01B8A5"/>
              </a:solidFill>
              <a:ln w="12700" cap="flat" cmpd="sng" algn="ctr">
                <a:noFill/>
                <a:prstDash val="solid"/>
                <a:miter lim="800000"/>
              </a:ln>
              <a:effectLst>
                <a:outerShdw blurRad="1016000" dist="63500" dir="3000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p:cNvSpPr/>
              <p:nvPr/>
            </p:nvSpPr>
            <p:spPr>
              <a:xfrm flipH="1">
                <a:off x="1671461" y="1921413"/>
                <a:ext cx="2717583" cy="2717583"/>
              </a:xfrm>
              <a:prstGeom prst="ellipse">
                <a:avLst/>
              </a:prstGeom>
              <a:blipFill dpi="0" rotWithShape="1">
                <a:blip r:embed="rId1" cstate="email"/>
                <a:srcRect/>
                <a:stretch>
                  <a:fillRect/>
                </a:stretch>
              </a:blip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21" name="弧形 20"/>
            <p:cNvSpPr/>
            <p:nvPr/>
          </p:nvSpPr>
          <p:spPr>
            <a:xfrm>
              <a:off x="851730" y="2023551"/>
              <a:ext cx="3278316" cy="3226578"/>
            </a:xfrm>
            <a:prstGeom prst="arc">
              <a:avLst>
                <a:gd name="adj1" fmla="val 4506068"/>
                <a:gd name="adj2" fmla="val 4386527"/>
              </a:avLst>
            </a:prstGeom>
            <a:noFill/>
            <a:ln w="19050" cap="flat" cmpd="sng" algn="ctr">
              <a:gradFill>
                <a:gsLst>
                  <a:gs pos="0">
                    <a:srgbClr val="4472C4">
                      <a:lumMod val="5000"/>
                      <a:lumOff val="95000"/>
                    </a:srgbClr>
                  </a:gs>
                  <a:gs pos="35000">
                    <a:srgbClr val="4472C4">
                      <a:lumMod val="45000"/>
                      <a:lumOff val="55000"/>
                    </a:srgbClr>
                  </a:gs>
                  <a:gs pos="70000">
                    <a:srgbClr val="4472C4">
                      <a:lumMod val="45000"/>
                      <a:lumOff val="55000"/>
                    </a:srgbClr>
                  </a:gs>
                  <a:gs pos="100000">
                    <a:srgbClr val="4472C4">
                      <a:lumMod val="30000"/>
                      <a:lumOff val="70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nvGrpSpPr>
          <p:cNvPr id="24" name="组合 23"/>
          <p:cNvGrpSpPr/>
          <p:nvPr/>
        </p:nvGrpSpPr>
        <p:grpSpPr>
          <a:xfrm>
            <a:off x="4107971" y="2189047"/>
            <a:ext cx="2358190" cy="3406221"/>
            <a:chOff x="4107971" y="2189047"/>
            <a:chExt cx="2358190" cy="3406221"/>
          </a:xfrm>
        </p:grpSpPr>
        <p:sp>
          <p:nvSpPr>
            <p:cNvPr id="25" name="矩形: 圆角 24"/>
            <p:cNvSpPr/>
            <p:nvPr/>
          </p:nvSpPr>
          <p:spPr>
            <a:xfrm>
              <a:off x="4107971" y="2189047"/>
              <a:ext cx="2358190" cy="3406221"/>
            </a:xfrm>
            <a:prstGeom prst="roundRect">
              <a:avLst>
                <a:gd name="adj" fmla="val 11500"/>
              </a:avLst>
            </a:prstGeom>
            <a:solidFill>
              <a:sysClr val="window" lastClr="FFFFFF"/>
            </a:solidFill>
            <a:ln w="12700" cap="flat" cmpd="sng" algn="ctr">
              <a:noFill/>
              <a:prstDash val="solid"/>
              <a:miter lim="800000"/>
            </a:ln>
            <a:effectLst>
              <a:outerShdw blurRad="774700" dist="304800" dir="5400000" sx="90000" sy="90000" algn="t" rotWithShape="0">
                <a:prstClr val="black">
                  <a:alpha val="27000"/>
                </a:prstClr>
              </a:outerShdw>
            </a:effectLst>
          </p:spPr>
          <p:txBody>
            <a:bodyPr rtlCol="0" anchor="ctr"/>
            <a:lstStyle/>
            <a:p>
              <a:pPr algn="ctr"/>
              <a:endParaRPr lang="zh-CN" altLang="en-US" kern="0" dirty="0">
                <a:solidFill>
                  <a:prstClr val="black">
                    <a:lumMod val="75000"/>
                    <a:lumOff val="25000"/>
                  </a:prstClr>
                </a:solidFill>
                <a:cs typeface="+mn-ea"/>
                <a:sym typeface="+mn-lt"/>
              </a:endParaRPr>
            </a:p>
          </p:txBody>
        </p:sp>
        <p:grpSp>
          <p:nvGrpSpPr>
            <p:cNvPr id="26" name="组合 25"/>
            <p:cNvGrpSpPr/>
            <p:nvPr/>
          </p:nvGrpSpPr>
          <p:grpSpPr>
            <a:xfrm>
              <a:off x="4247427" y="2659906"/>
              <a:ext cx="2079712" cy="1882549"/>
              <a:chOff x="4247427" y="2659906"/>
              <a:chExt cx="2079712" cy="1882549"/>
            </a:xfrm>
          </p:grpSpPr>
          <p:sp>
            <p:nvSpPr>
              <p:cNvPr id="27" name="文本框 2"/>
              <p:cNvSpPr txBox="1"/>
              <p:nvPr/>
            </p:nvSpPr>
            <p:spPr>
              <a:xfrm>
                <a:off x="4247427" y="3380983"/>
                <a:ext cx="2079712" cy="1161472"/>
              </a:xfrm>
              <a:prstGeom prst="rect">
                <a:avLst/>
              </a:prstGeom>
              <a:noFill/>
            </p:spPr>
            <p:txBody>
              <a:bodyPr wrap="square" lIns="91440" tIns="45720" rIns="91440" bIns="45720" rtlCol="0">
                <a:spAutoFit/>
              </a:bodyPr>
              <a:lstStyle/>
              <a:p>
                <a:pPr defTabSz="914400">
                  <a:lnSpc>
                    <a:spcPct val="150000"/>
                  </a:lnSpc>
                  <a:defRPr/>
                </a:pPr>
                <a:r>
                  <a:rPr lang="zh-CN" altLang="en-US" sz="1600" b="1" dirty="0">
                    <a:solidFill>
                      <a:prstClr val="black">
                        <a:lumMod val="75000"/>
                        <a:lumOff val="25000"/>
                      </a:prstClr>
                    </a:solidFill>
                    <a:cs typeface="+mn-ea"/>
                    <a:sym typeface="+mn-lt"/>
                  </a:rPr>
                  <a:t>请在此添加文字说明描述添加文字说明描述添加文字说明添加</a:t>
                </a:r>
                <a:endParaRPr lang="en-US" altLang="zh-CN" sz="1600" b="1" dirty="0">
                  <a:solidFill>
                    <a:prstClr val="black">
                      <a:lumMod val="75000"/>
                      <a:lumOff val="25000"/>
                    </a:prstClr>
                  </a:solidFill>
                  <a:cs typeface="+mn-ea"/>
                  <a:sym typeface="+mn-lt"/>
                </a:endParaRPr>
              </a:p>
            </p:txBody>
          </p:sp>
          <p:sp>
            <p:nvSpPr>
              <p:cNvPr id="28" name="文本框 2"/>
              <p:cNvSpPr txBox="1"/>
              <p:nvPr/>
            </p:nvSpPr>
            <p:spPr>
              <a:xfrm>
                <a:off x="4655750" y="2659906"/>
                <a:ext cx="1263065" cy="400110"/>
              </a:xfrm>
              <a:prstGeom prst="rect">
                <a:avLst/>
              </a:prstGeom>
              <a:noFill/>
            </p:spPr>
            <p:txBody>
              <a:bodyPr wrap="square" lIns="91440" tIns="45720" rIns="91440" bIns="45720" rtlCol="0">
                <a:spAutoFit/>
              </a:bodyPr>
              <a:lstStyle/>
              <a:p>
                <a:pP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grpSp>
      </p:grpSp>
      <p:grpSp>
        <p:nvGrpSpPr>
          <p:cNvPr id="29" name="组合 28"/>
          <p:cNvGrpSpPr/>
          <p:nvPr/>
        </p:nvGrpSpPr>
        <p:grpSpPr>
          <a:xfrm>
            <a:off x="6682730" y="2189047"/>
            <a:ext cx="2358190" cy="3406221"/>
            <a:chOff x="4107971" y="2189047"/>
            <a:chExt cx="2358190" cy="3406221"/>
          </a:xfrm>
        </p:grpSpPr>
        <p:sp>
          <p:nvSpPr>
            <p:cNvPr id="30" name="矩形: 圆角 29"/>
            <p:cNvSpPr/>
            <p:nvPr/>
          </p:nvSpPr>
          <p:spPr>
            <a:xfrm>
              <a:off x="4107971" y="2189047"/>
              <a:ext cx="2358190" cy="3406221"/>
            </a:xfrm>
            <a:prstGeom prst="roundRect">
              <a:avLst>
                <a:gd name="adj" fmla="val 11500"/>
              </a:avLst>
            </a:prstGeom>
            <a:solidFill>
              <a:sysClr val="window" lastClr="FFFFFF"/>
            </a:solidFill>
            <a:ln w="12700" cap="flat" cmpd="sng" algn="ctr">
              <a:noFill/>
              <a:prstDash val="solid"/>
              <a:miter lim="800000"/>
            </a:ln>
            <a:effectLst>
              <a:outerShdw blurRad="774700" dist="304800" dir="5400000" sx="90000" sy="90000" algn="t" rotWithShape="0">
                <a:prstClr val="black">
                  <a:alpha val="27000"/>
                </a:prstClr>
              </a:outerShdw>
            </a:effectLst>
          </p:spPr>
          <p:txBody>
            <a:bodyPr rtlCol="0" anchor="ctr"/>
            <a:lstStyle/>
            <a:p>
              <a:pPr algn="ctr"/>
              <a:endParaRPr lang="zh-CN" altLang="en-US" kern="0" dirty="0">
                <a:solidFill>
                  <a:prstClr val="black">
                    <a:lumMod val="75000"/>
                    <a:lumOff val="25000"/>
                  </a:prstClr>
                </a:solidFill>
                <a:cs typeface="+mn-ea"/>
                <a:sym typeface="+mn-lt"/>
              </a:endParaRPr>
            </a:p>
          </p:txBody>
        </p:sp>
        <p:grpSp>
          <p:nvGrpSpPr>
            <p:cNvPr id="31" name="组合 30"/>
            <p:cNvGrpSpPr/>
            <p:nvPr/>
          </p:nvGrpSpPr>
          <p:grpSpPr>
            <a:xfrm>
              <a:off x="4247427" y="2659906"/>
              <a:ext cx="2079712" cy="1882549"/>
              <a:chOff x="4247427" y="2659906"/>
              <a:chExt cx="2079712" cy="1882549"/>
            </a:xfrm>
          </p:grpSpPr>
          <p:sp>
            <p:nvSpPr>
              <p:cNvPr id="32" name="文本框 2"/>
              <p:cNvSpPr txBox="1"/>
              <p:nvPr/>
            </p:nvSpPr>
            <p:spPr>
              <a:xfrm>
                <a:off x="4247427" y="3380983"/>
                <a:ext cx="2079712" cy="1161472"/>
              </a:xfrm>
              <a:prstGeom prst="rect">
                <a:avLst/>
              </a:prstGeom>
              <a:noFill/>
            </p:spPr>
            <p:txBody>
              <a:bodyPr wrap="square" lIns="91440" tIns="45720" rIns="91440" bIns="45720" rtlCol="0">
                <a:spAutoFit/>
              </a:bodyPr>
              <a:lstStyle/>
              <a:p>
                <a:pPr lvl="0" defTabSz="914400">
                  <a:lnSpc>
                    <a:spcPct val="150000"/>
                  </a:lnSpc>
                  <a:defRPr/>
                </a:pPr>
                <a:r>
                  <a:rPr lang="zh-CN" altLang="en-US" sz="1600" b="1" dirty="0">
                    <a:solidFill>
                      <a:prstClr val="black">
                        <a:lumMod val="75000"/>
                        <a:lumOff val="25000"/>
                      </a:prstClr>
                    </a:solidFill>
                    <a:cs typeface="+mn-ea"/>
                    <a:sym typeface="+mn-lt"/>
                  </a:rPr>
                  <a:t>请在此添加文字说明描述添加文字说明描述添加文字说明添加</a:t>
                </a:r>
                <a:endParaRPr lang="en-US" altLang="zh-CN" sz="1600" b="1" dirty="0">
                  <a:solidFill>
                    <a:prstClr val="black">
                      <a:lumMod val="75000"/>
                      <a:lumOff val="25000"/>
                    </a:prstClr>
                  </a:solidFill>
                  <a:cs typeface="+mn-ea"/>
                  <a:sym typeface="+mn-lt"/>
                </a:endParaRPr>
              </a:p>
            </p:txBody>
          </p:sp>
          <p:sp>
            <p:nvSpPr>
              <p:cNvPr id="33" name="文本框 2"/>
              <p:cNvSpPr txBox="1"/>
              <p:nvPr/>
            </p:nvSpPr>
            <p:spPr>
              <a:xfrm>
                <a:off x="4655750" y="2659906"/>
                <a:ext cx="1263065" cy="400110"/>
              </a:xfrm>
              <a:prstGeom prst="rect">
                <a:avLst/>
              </a:prstGeom>
              <a:noFill/>
            </p:spPr>
            <p:txBody>
              <a:bodyPr wrap="square" lIns="91440" tIns="45720" rIns="91440" bIns="45720" rtlCol="0">
                <a:spAutoFit/>
              </a:bodyPr>
              <a:lstStyle/>
              <a:p>
                <a:pP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grpSp>
      </p:grpSp>
      <p:grpSp>
        <p:nvGrpSpPr>
          <p:cNvPr id="34" name="组合 33"/>
          <p:cNvGrpSpPr/>
          <p:nvPr/>
        </p:nvGrpSpPr>
        <p:grpSpPr>
          <a:xfrm>
            <a:off x="9257490" y="2189047"/>
            <a:ext cx="2358190" cy="3406221"/>
            <a:chOff x="4107971" y="2189047"/>
            <a:chExt cx="2358190" cy="3406221"/>
          </a:xfrm>
        </p:grpSpPr>
        <p:sp>
          <p:nvSpPr>
            <p:cNvPr id="35" name="矩形: 圆角 34"/>
            <p:cNvSpPr/>
            <p:nvPr/>
          </p:nvSpPr>
          <p:spPr>
            <a:xfrm>
              <a:off x="4107971" y="2189047"/>
              <a:ext cx="2358190" cy="3406221"/>
            </a:xfrm>
            <a:prstGeom prst="roundRect">
              <a:avLst>
                <a:gd name="adj" fmla="val 11500"/>
              </a:avLst>
            </a:prstGeom>
            <a:solidFill>
              <a:sysClr val="window" lastClr="FFFFFF"/>
            </a:solidFill>
            <a:ln w="12700" cap="flat" cmpd="sng" algn="ctr">
              <a:noFill/>
              <a:prstDash val="solid"/>
              <a:miter lim="800000"/>
            </a:ln>
            <a:effectLst>
              <a:outerShdw blurRad="774700" dist="304800" dir="5400000" sx="90000" sy="90000" algn="t" rotWithShape="0">
                <a:prstClr val="black">
                  <a:alpha val="27000"/>
                </a:prstClr>
              </a:outerShdw>
            </a:effectLst>
          </p:spPr>
          <p:txBody>
            <a:bodyPr rtlCol="0" anchor="ctr"/>
            <a:lstStyle/>
            <a:p>
              <a:pPr algn="ctr"/>
              <a:endParaRPr lang="zh-CN" altLang="en-US" kern="0" dirty="0">
                <a:solidFill>
                  <a:prstClr val="black">
                    <a:lumMod val="75000"/>
                    <a:lumOff val="25000"/>
                  </a:prstClr>
                </a:solidFill>
                <a:cs typeface="+mn-ea"/>
                <a:sym typeface="+mn-lt"/>
              </a:endParaRPr>
            </a:p>
          </p:txBody>
        </p:sp>
        <p:grpSp>
          <p:nvGrpSpPr>
            <p:cNvPr id="36" name="组合 35"/>
            <p:cNvGrpSpPr/>
            <p:nvPr/>
          </p:nvGrpSpPr>
          <p:grpSpPr>
            <a:xfrm>
              <a:off x="4247427" y="2659906"/>
              <a:ext cx="2079712" cy="1882549"/>
              <a:chOff x="4247427" y="2659906"/>
              <a:chExt cx="2079712" cy="1882549"/>
            </a:xfrm>
          </p:grpSpPr>
          <p:sp>
            <p:nvSpPr>
              <p:cNvPr id="37" name="文本框 2"/>
              <p:cNvSpPr txBox="1"/>
              <p:nvPr/>
            </p:nvSpPr>
            <p:spPr>
              <a:xfrm>
                <a:off x="4247427" y="3380983"/>
                <a:ext cx="2079712" cy="1161472"/>
              </a:xfrm>
              <a:prstGeom prst="rect">
                <a:avLst/>
              </a:prstGeom>
              <a:noFill/>
            </p:spPr>
            <p:txBody>
              <a:bodyPr wrap="square" lIns="91440" tIns="45720" rIns="91440" bIns="45720" rtlCol="0">
                <a:spAutoFit/>
              </a:bodyPr>
              <a:lstStyle/>
              <a:p>
                <a:pPr lvl="0" defTabSz="914400">
                  <a:lnSpc>
                    <a:spcPct val="150000"/>
                  </a:lnSpc>
                  <a:defRPr/>
                </a:pPr>
                <a:r>
                  <a:rPr lang="zh-CN" altLang="en-US" sz="1600" b="1" dirty="0">
                    <a:solidFill>
                      <a:prstClr val="black">
                        <a:lumMod val="75000"/>
                        <a:lumOff val="25000"/>
                      </a:prstClr>
                    </a:solidFill>
                    <a:cs typeface="+mn-ea"/>
                    <a:sym typeface="+mn-lt"/>
                  </a:rPr>
                  <a:t>请在此添加文字说明描述添加文字说明描述添加文字说明添加</a:t>
                </a:r>
                <a:endParaRPr lang="en-US" altLang="zh-CN" sz="1600" b="1" dirty="0">
                  <a:solidFill>
                    <a:prstClr val="black">
                      <a:lumMod val="75000"/>
                      <a:lumOff val="25000"/>
                    </a:prstClr>
                  </a:solidFill>
                  <a:cs typeface="+mn-ea"/>
                  <a:sym typeface="+mn-lt"/>
                </a:endParaRPr>
              </a:p>
            </p:txBody>
          </p:sp>
          <p:sp>
            <p:nvSpPr>
              <p:cNvPr id="38" name="文本框 2"/>
              <p:cNvSpPr txBox="1"/>
              <p:nvPr/>
            </p:nvSpPr>
            <p:spPr>
              <a:xfrm>
                <a:off x="4655750" y="2659906"/>
                <a:ext cx="1263065" cy="400110"/>
              </a:xfrm>
              <a:prstGeom prst="rect">
                <a:avLst/>
              </a:prstGeom>
              <a:noFill/>
            </p:spPr>
            <p:txBody>
              <a:bodyPr wrap="square" lIns="91440" tIns="45720" rIns="91440" bIns="45720" rtlCol="0">
                <a:spAutoFit/>
              </a:bodyPr>
              <a:lstStyle/>
              <a:p>
                <a:pP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advClick="0" advTm="0">
        <p14:pan/>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500"/>
                                </p:stCondLst>
                                <p:childTnLst>
                                  <p:par>
                                    <p:cTn id="24" presetID="2" presetClass="entr" presetSubtype="2" fill="hold" nodeType="afterEffect" p14:presetBounceEnd="40000">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14:bounceEnd="40000">
                                          <p:cBhvr additive="base">
                                            <p:cTn id="26"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nodeType="afterEffect" p14:presetBounceEnd="40000">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14:bounceEnd="40000">
                                          <p:cBhvr additive="base">
                                            <p:cTn id="31"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fill="hold" nodeType="afterEffect" p14:presetBounceEnd="40000">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14:bounceEnd="40000">
                                          <p:cBhvr additive="base">
                                            <p:cTn id="36"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1+#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明年工作计划</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18" name="组合 17"/>
          <p:cNvGrpSpPr/>
          <p:nvPr/>
        </p:nvGrpSpPr>
        <p:grpSpPr>
          <a:xfrm>
            <a:off x="1262127" y="2490524"/>
            <a:ext cx="1793393" cy="1143204"/>
            <a:chOff x="1262127" y="2281978"/>
            <a:chExt cx="1793393" cy="1143204"/>
          </a:xfrm>
          <a:solidFill>
            <a:srgbClr val="01B8A5"/>
          </a:solidFill>
        </p:grpSpPr>
        <p:grpSp>
          <p:nvGrpSpPr>
            <p:cNvPr id="19" name="组合 18"/>
            <p:cNvGrpSpPr/>
            <p:nvPr/>
          </p:nvGrpSpPr>
          <p:grpSpPr>
            <a:xfrm>
              <a:off x="1262127" y="2281978"/>
              <a:ext cx="1198664" cy="638618"/>
              <a:chOff x="1262127" y="2281978"/>
              <a:chExt cx="1198664" cy="638618"/>
            </a:xfrm>
            <a:grpFill/>
          </p:grpSpPr>
          <p:sp>
            <p:nvSpPr>
              <p:cNvPr id="28" name="Oval 33"/>
              <p:cNvSpPr>
                <a:spLocks noChangeArrowheads="1"/>
              </p:cNvSpPr>
              <p:nvPr/>
            </p:nvSpPr>
            <p:spPr bwMode="auto">
              <a:xfrm rot="5566472">
                <a:off x="2311591" y="2607194"/>
                <a:ext cx="132659" cy="16574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29" name="Oval 34"/>
              <p:cNvSpPr>
                <a:spLocks noChangeArrowheads="1"/>
              </p:cNvSpPr>
              <p:nvPr/>
            </p:nvSpPr>
            <p:spPr bwMode="auto">
              <a:xfrm rot="5566472">
                <a:off x="2288638" y="2511243"/>
                <a:ext cx="92980" cy="11225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30" name="Oval 35"/>
              <p:cNvSpPr>
                <a:spLocks noChangeArrowheads="1"/>
              </p:cNvSpPr>
              <p:nvPr/>
            </p:nvSpPr>
            <p:spPr bwMode="auto">
              <a:xfrm rot="5566472">
                <a:off x="2231031" y="2423511"/>
                <a:ext cx="81100" cy="9790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31" name="Oval 36"/>
              <p:cNvSpPr>
                <a:spLocks noChangeArrowheads="1"/>
              </p:cNvSpPr>
              <p:nvPr/>
            </p:nvSpPr>
            <p:spPr bwMode="auto">
              <a:xfrm rot="5566472">
                <a:off x="2180590" y="2356701"/>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32" name="Oval 37"/>
              <p:cNvSpPr>
                <a:spLocks noChangeArrowheads="1"/>
              </p:cNvSpPr>
              <p:nvPr/>
            </p:nvSpPr>
            <p:spPr bwMode="auto">
              <a:xfrm rot="5566472">
                <a:off x="2102842" y="2282775"/>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33" name="Freeform 38"/>
              <p:cNvSpPr>
                <a:spLocks noChangeArrowheads="1"/>
              </p:cNvSpPr>
              <p:nvPr/>
            </p:nvSpPr>
            <p:spPr bwMode="auto">
              <a:xfrm rot="6300000">
                <a:off x="1445056" y="2099049"/>
                <a:ext cx="638618" cy="100447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nvGrpSpPr>
            <p:cNvPr id="20" name="组合 19"/>
            <p:cNvGrpSpPr/>
            <p:nvPr/>
          </p:nvGrpSpPr>
          <p:grpSpPr>
            <a:xfrm>
              <a:off x="1856857" y="2786564"/>
              <a:ext cx="1198663" cy="638618"/>
              <a:chOff x="1856857" y="2786564"/>
              <a:chExt cx="1198663" cy="638618"/>
            </a:xfrm>
            <a:grpFill/>
          </p:grpSpPr>
          <p:sp>
            <p:nvSpPr>
              <p:cNvPr id="21" name="Oval 42"/>
              <p:cNvSpPr>
                <a:spLocks noChangeArrowheads="1"/>
              </p:cNvSpPr>
              <p:nvPr/>
            </p:nvSpPr>
            <p:spPr bwMode="auto">
              <a:xfrm rot="16033528" flipV="1">
                <a:off x="2825760" y="3185739"/>
                <a:ext cx="81100" cy="9790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nvGrpSpPr>
              <p:cNvPr id="22" name="组合 21"/>
              <p:cNvGrpSpPr/>
              <p:nvPr/>
            </p:nvGrpSpPr>
            <p:grpSpPr>
              <a:xfrm>
                <a:off x="1856857" y="2786564"/>
                <a:ext cx="1198663" cy="638618"/>
                <a:chOff x="1856857" y="2786564"/>
                <a:chExt cx="1198663" cy="638618"/>
              </a:xfrm>
              <a:grpFill/>
            </p:grpSpPr>
            <p:sp>
              <p:nvSpPr>
                <p:cNvPr id="23" name="Oval 40"/>
                <p:cNvSpPr>
                  <a:spLocks noChangeArrowheads="1"/>
                </p:cNvSpPr>
                <p:nvPr/>
              </p:nvSpPr>
              <p:spPr bwMode="auto">
                <a:xfrm rot="16033528" flipV="1">
                  <a:off x="2906320" y="2934226"/>
                  <a:ext cx="132659" cy="16574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24" name="Oval 41"/>
                <p:cNvSpPr>
                  <a:spLocks noChangeArrowheads="1"/>
                </p:cNvSpPr>
                <p:nvPr/>
              </p:nvSpPr>
              <p:spPr bwMode="auto">
                <a:xfrm rot="16033528" flipV="1">
                  <a:off x="2883366" y="3083666"/>
                  <a:ext cx="92980" cy="11225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25" name="Oval 43"/>
                <p:cNvSpPr>
                  <a:spLocks noChangeArrowheads="1"/>
                </p:cNvSpPr>
                <p:nvPr/>
              </p:nvSpPr>
              <p:spPr bwMode="auto">
                <a:xfrm rot="16033528" flipV="1">
                  <a:off x="2775319" y="3268210"/>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26" name="Oval 44"/>
                <p:cNvSpPr>
                  <a:spLocks noChangeArrowheads="1"/>
                </p:cNvSpPr>
                <p:nvPr/>
              </p:nvSpPr>
              <p:spPr bwMode="auto">
                <a:xfrm rot="16033528" flipV="1">
                  <a:off x="2697571" y="3342135"/>
                  <a:ext cx="65432" cy="82248"/>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27" name="Freeform 45"/>
                <p:cNvSpPr>
                  <a:spLocks noChangeArrowheads="1"/>
                </p:cNvSpPr>
                <p:nvPr/>
              </p:nvSpPr>
              <p:spPr bwMode="auto">
                <a:xfrm rot="15300000" flipV="1">
                  <a:off x="2039786" y="2603635"/>
                  <a:ext cx="638618" cy="1004476"/>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grpSp>
      <p:grpSp>
        <p:nvGrpSpPr>
          <p:cNvPr id="34" name="组合 33"/>
          <p:cNvGrpSpPr/>
          <p:nvPr/>
        </p:nvGrpSpPr>
        <p:grpSpPr>
          <a:xfrm>
            <a:off x="3577374" y="2480950"/>
            <a:ext cx="1900435" cy="1162352"/>
            <a:chOff x="3577374" y="2272404"/>
            <a:chExt cx="1900435" cy="1162352"/>
          </a:xfrm>
          <a:solidFill>
            <a:srgbClr val="F7BE3A"/>
          </a:solidFill>
        </p:grpSpPr>
        <p:grpSp>
          <p:nvGrpSpPr>
            <p:cNvPr id="35" name="组合 34"/>
            <p:cNvGrpSpPr/>
            <p:nvPr/>
          </p:nvGrpSpPr>
          <p:grpSpPr>
            <a:xfrm>
              <a:off x="3577374" y="2272404"/>
              <a:ext cx="1307815" cy="696453"/>
              <a:chOff x="3577374" y="2272404"/>
              <a:chExt cx="1307815" cy="696453"/>
            </a:xfrm>
            <a:grpFill/>
          </p:grpSpPr>
          <p:sp>
            <p:nvSpPr>
              <p:cNvPr id="43" name="Oval 47"/>
              <p:cNvSpPr>
                <a:spLocks noChangeArrowheads="1"/>
              </p:cNvSpPr>
              <p:nvPr/>
            </p:nvSpPr>
            <p:spPr bwMode="auto">
              <a:xfrm rot="5566472">
                <a:off x="4722436" y="2627110"/>
                <a:ext cx="144673" cy="180833"/>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4" name="Oval 49"/>
              <p:cNvSpPr>
                <a:spLocks noChangeArrowheads="1"/>
              </p:cNvSpPr>
              <p:nvPr/>
            </p:nvSpPr>
            <p:spPr bwMode="auto">
              <a:xfrm rot="5566472">
                <a:off x="4697368" y="2522476"/>
                <a:ext cx="101400" cy="122473"/>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5" name="Oval 50"/>
              <p:cNvSpPr>
                <a:spLocks noChangeArrowheads="1"/>
              </p:cNvSpPr>
              <p:nvPr/>
            </p:nvSpPr>
            <p:spPr bwMode="auto">
              <a:xfrm rot="5566472">
                <a:off x="4634502" y="2426790"/>
                <a:ext cx="88445" cy="106825"/>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6" name="Oval 52"/>
              <p:cNvSpPr>
                <a:spLocks noChangeArrowheads="1"/>
              </p:cNvSpPr>
              <p:nvPr/>
            </p:nvSpPr>
            <p:spPr bwMode="auto">
              <a:xfrm rot="5566472">
                <a:off x="4579457" y="2353924"/>
                <a:ext cx="71359" cy="8973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7" name="Oval 54"/>
              <p:cNvSpPr>
                <a:spLocks noChangeArrowheads="1"/>
              </p:cNvSpPr>
              <p:nvPr/>
            </p:nvSpPr>
            <p:spPr bwMode="auto">
              <a:xfrm rot="5566472">
                <a:off x="4494621" y="2273290"/>
                <a:ext cx="71359" cy="8973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8" name="Freeform 55"/>
              <p:cNvSpPr>
                <a:spLocks noChangeArrowheads="1"/>
              </p:cNvSpPr>
              <p:nvPr/>
            </p:nvSpPr>
            <p:spPr bwMode="auto">
              <a:xfrm rot="6300000">
                <a:off x="3777124" y="2072654"/>
                <a:ext cx="696453" cy="1095953"/>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nvGrpSpPr>
            <p:cNvPr id="36" name="组合 35"/>
            <p:cNvGrpSpPr/>
            <p:nvPr/>
          </p:nvGrpSpPr>
          <p:grpSpPr>
            <a:xfrm>
              <a:off x="4169994" y="2738303"/>
              <a:ext cx="1307815" cy="696453"/>
              <a:chOff x="4169994" y="2738303"/>
              <a:chExt cx="1307815" cy="696453"/>
            </a:xfrm>
            <a:grpFill/>
          </p:grpSpPr>
          <p:sp>
            <p:nvSpPr>
              <p:cNvPr id="37" name="Oval 58"/>
              <p:cNvSpPr>
                <a:spLocks noChangeArrowheads="1"/>
              </p:cNvSpPr>
              <p:nvPr/>
            </p:nvSpPr>
            <p:spPr bwMode="auto">
              <a:xfrm rot="16033528" flipV="1">
                <a:off x="5315056" y="2899216"/>
                <a:ext cx="144673" cy="180833"/>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38" name="Oval 60"/>
              <p:cNvSpPr>
                <a:spLocks noChangeArrowheads="1"/>
              </p:cNvSpPr>
              <p:nvPr/>
            </p:nvSpPr>
            <p:spPr bwMode="auto">
              <a:xfrm rot="16033528" flipV="1">
                <a:off x="5289988" y="3062212"/>
                <a:ext cx="101400" cy="122473"/>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39" name="Oval 61"/>
              <p:cNvSpPr>
                <a:spLocks noChangeArrowheads="1"/>
              </p:cNvSpPr>
              <p:nvPr/>
            </p:nvSpPr>
            <p:spPr bwMode="auto">
              <a:xfrm rot="16033528" flipV="1">
                <a:off x="5227121" y="3173545"/>
                <a:ext cx="88445" cy="106825"/>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0" name="Oval 63"/>
              <p:cNvSpPr>
                <a:spLocks noChangeArrowheads="1"/>
              </p:cNvSpPr>
              <p:nvPr/>
            </p:nvSpPr>
            <p:spPr bwMode="auto">
              <a:xfrm rot="16033528" flipV="1">
                <a:off x="5172076" y="3263498"/>
                <a:ext cx="71359" cy="8973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1" name="Oval 64"/>
              <p:cNvSpPr>
                <a:spLocks noChangeArrowheads="1"/>
              </p:cNvSpPr>
              <p:nvPr/>
            </p:nvSpPr>
            <p:spPr bwMode="auto">
              <a:xfrm rot="16033528" flipV="1">
                <a:off x="5087240" y="3344132"/>
                <a:ext cx="71359" cy="8973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42" name="Freeform 66"/>
              <p:cNvSpPr>
                <a:spLocks noChangeArrowheads="1"/>
              </p:cNvSpPr>
              <p:nvPr/>
            </p:nvSpPr>
            <p:spPr bwMode="auto">
              <a:xfrm rot="15300000" flipV="1">
                <a:off x="4369744" y="2538553"/>
                <a:ext cx="696453" cy="1095953"/>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grpSp>
        <p:nvGrpSpPr>
          <p:cNvPr id="49" name="组合 48"/>
          <p:cNvGrpSpPr/>
          <p:nvPr/>
        </p:nvGrpSpPr>
        <p:grpSpPr>
          <a:xfrm>
            <a:off x="5999663" y="2365102"/>
            <a:ext cx="2188209" cy="1394048"/>
            <a:chOff x="5999663" y="2156556"/>
            <a:chExt cx="2188209" cy="1394048"/>
          </a:xfrm>
          <a:solidFill>
            <a:srgbClr val="01B8A5"/>
          </a:solidFill>
        </p:grpSpPr>
        <p:grpSp>
          <p:nvGrpSpPr>
            <p:cNvPr id="50" name="组合 49"/>
            <p:cNvGrpSpPr/>
            <p:nvPr/>
          </p:nvGrpSpPr>
          <p:grpSpPr>
            <a:xfrm>
              <a:off x="5999663" y="2156556"/>
              <a:ext cx="1462545" cy="778723"/>
              <a:chOff x="5999663" y="2156556"/>
              <a:chExt cx="1462545" cy="778723"/>
            </a:xfrm>
            <a:grpFill/>
          </p:grpSpPr>
          <p:sp>
            <p:nvSpPr>
              <p:cNvPr id="58" name="Oval 69"/>
              <p:cNvSpPr>
                <a:spLocks noChangeArrowheads="1"/>
              </p:cNvSpPr>
              <p:nvPr/>
            </p:nvSpPr>
            <p:spPr bwMode="auto">
              <a:xfrm rot="5566472">
                <a:off x="7280212" y="2553180"/>
                <a:ext cx="161763" cy="20222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59" name="Oval 71"/>
              <p:cNvSpPr>
                <a:spLocks noChangeArrowheads="1"/>
              </p:cNvSpPr>
              <p:nvPr/>
            </p:nvSpPr>
            <p:spPr bwMode="auto">
              <a:xfrm rot="5566472">
                <a:off x="7252169" y="2436185"/>
                <a:ext cx="113379" cy="136964"/>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60" name="Oval 72"/>
              <p:cNvSpPr>
                <a:spLocks noChangeArrowheads="1"/>
              </p:cNvSpPr>
              <p:nvPr/>
            </p:nvSpPr>
            <p:spPr bwMode="auto">
              <a:xfrm rot="5566472">
                <a:off x="7181860" y="2329193"/>
                <a:ext cx="98893" cy="119465"/>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61" name="Oval 74"/>
              <p:cNvSpPr>
                <a:spLocks noChangeArrowheads="1"/>
              </p:cNvSpPr>
              <p:nvPr/>
            </p:nvSpPr>
            <p:spPr bwMode="auto">
              <a:xfrm rot="5566472">
                <a:off x="7120297" y="2247717"/>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62" name="Oval 75"/>
              <p:cNvSpPr>
                <a:spLocks noChangeArrowheads="1"/>
              </p:cNvSpPr>
              <p:nvPr/>
            </p:nvSpPr>
            <p:spPr bwMode="auto">
              <a:xfrm rot="5566472">
                <a:off x="7025422" y="2157555"/>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63" name="Freeform 77"/>
              <p:cNvSpPr>
                <a:spLocks noChangeArrowheads="1"/>
              </p:cNvSpPr>
              <p:nvPr/>
            </p:nvSpPr>
            <p:spPr bwMode="auto">
              <a:xfrm rot="6300000">
                <a:off x="6223112" y="1933107"/>
                <a:ext cx="778723" cy="1225621"/>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nvGrpSpPr>
            <p:cNvPr id="51" name="组合 50"/>
            <p:cNvGrpSpPr/>
            <p:nvPr/>
          </p:nvGrpSpPr>
          <p:grpSpPr>
            <a:xfrm>
              <a:off x="6725327" y="2771881"/>
              <a:ext cx="1462545" cy="778723"/>
              <a:chOff x="6725327" y="2771881"/>
              <a:chExt cx="1462545" cy="778723"/>
            </a:xfrm>
            <a:grpFill/>
          </p:grpSpPr>
          <p:sp>
            <p:nvSpPr>
              <p:cNvPr id="52" name="Oval 79"/>
              <p:cNvSpPr>
                <a:spLocks noChangeArrowheads="1"/>
              </p:cNvSpPr>
              <p:nvPr/>
            </p:nvSpPr>
            <p:spPr bwMode="auto">
              <a:xfrm rot="16033528" flipV="1">
                <a:off x="8005876" y="2951752"/>
                <a:ext cx="161763" cy="202229"/>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53" name="Oval 80"/>
              <p:cNvSpPr>
                <a:spLocks noChangeArrowheads="1"/>
              </p:cNvSpPr>
              <p:nvPr/>
            </p:nvSpPr>
            <p:spPr bwMode="auto">
              <a:xfrm rot="16033528" flipV="1">
                <a:off x="7977833" y="3134011"/>
                <a:ext cx="113379" cy="136964"/>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54" name="Oval 81"/>
              <p:cNvSpPr>
                <a:spLocks noChangeArrowheads="1"/>
              </p:cNvSpPr>
              <p:nvPr/>
            </p:nvSpPr>
            <p:spPr bwMode="auto">
              <a:xfrm rot="16033528" flipV="1">
                <a:off x="7907524" y="3258503"/>
                <a:ext cx="98893" cy="119465"/>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55" name="Oval 82"/>
              <p:cNvSpPr>
                <a:spLocks noChangeArrowheads="1"/>
              </p:cNvSpPr>
              <p:nvPr/>
            </p:nvSpPr>
            <p:spPr bwMode="auto">
              <a:xfrm rot="16033528" flipV="1">
                <a:off x="7845961" y="3359087"/>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56" name="Oval 83"/>
              <p:cNvSpPr>
                <a:spLocks noChangeArrowheads="1"/>
              </p:cNvSpPr>
              <p:nvPr/>
            </p:nvSpPr>
            <p:spPr bwMode="auto">
              <a:xfrm rot="16033528" flipV="1">
                <a:off x="7751085" y="3449251"/>
                <a:ext cx="79787" cy="100356"/>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57" name="Freeform 84"/>
              <p:cNvSpPr>
                <a:spLocks noChangeArrowheads="1"/>
              </p:cNvSpPr>
              <p:nvPr/>
            </p:nvSpPr>
            <p:spPr bwMode="auto">
              <a:xfrm rot="15300000" flipV="1">
                <a:off x="6948776" y="2548432"/>
                <a:ext cx="778723" cy="1225621"/>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grpSp>
        <p:nvGrpSpPr>
          <p:cNvPr id="64" name="组合 63"/>
          <p:cNvGrpSpPr/>
          <p:nvPr/>
        </p:nvGrpSpPr>
        <p:grpSpPr>
          <a:xfrm>
            <a:off x="8709725" y="2272536"/>
            <a:ext cx="2476820" cy="1579181"/>
            <a:chOff x="8709725" y="2063990"/>
            <a:chExt cx="2476820" cy="1579181"/>
          </a:xfrm>
          <a:solidFill>
            <a:srgbClr val="F7BE3A"/>
          </a:solidFill>
        </p:grpSpPr>
        <p:grpSp>
          <p:nvGrpSpPr>
            <p:cNvPr id="65" name="组合 64"/>
            <p:cNvGrpSpPr/>
            <p:nvPr/>
          </p:nvGrpSpPr>
          <p:grpSpPr>
            <a:xfrm>
              <a:off x="8709725" y="2063990"/>
              <a:ext cx="1655452" cy="882173"/>
              <a:chOff x="8709725" y="2063990"/>
              <a:chExt cx="1655452" cy="882173"/>
            </a:xfrm>
            <a:grpFill/>
          </p:grpSpPr>
          <p:sp>
            <p:nvSpPr>
              <p:cNvPr id="73" name="Oval 86"/>
              <p:cNvSpPr>
                <a:spLocks noChangeArrowheads="1"/>
              </p:cNvSpPr>
              <p:nvPr/>
            </p:nvSpPr>
            <p:spPr bwMode="auto">
              <a:xfrm rot="5566472">
                <a:off x="10159101" y="2513214"/>
                <a:ext cx="183252" cy="22890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4" name="Oval 87"/>
              <p:cNvSpPr>
                <a:spLocks noChangeArrowheads="1"/>
              </p:cNvSpPr>
              <p:nvPr/>
            </p:nvSpPr>
            <p:spPr bwMode="auto">
              <a:xfrm rot="5566472">
                <a:off x="10127414" y="2380668"/>
                <a:ext cx="128440" cy="155027"/>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5" name="Oval 88"/>
              <p:cNvSpPr>
                <a:spLocks noChangeArrowheads="1"/>
              </p:cNvSpPr>
              <p:nvPr/>
            </p:nvSpPr>
            <p:spPr bwMode="auto">
              <a:xfrm rot="5566472">
                <a:off x="10047862" y="2259480"/>
                <a:ext cx="112031" cy="13522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6" name="Oval 89"/>
              <p:cNvSpPr>
                <a:spLocks noChangeArrowheads="1"/>
              </p:cNvSpPr>
              <p:nvPr/>
            </p:nvSpPr>
            <p:spPr bwMode="auto">
              <a:xfrm rot="5566472">
                <a:off x="9978208" y="2167195"/>
                <a:ext cx="90387"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7" name="Oval 90"/>
              <p:cNvSpPr>
                <a:spLocks noChangeArrowheads="1"/>
              </p:cNvSpPr>
              <p:nvPr/>
            </p:nvSpPr>
            <p:spPr bwMode="auto">
              <a:xfrm rot="5566472">
                <a:off x="9870836" y="2065082"/>
                <a:ext cx="90387"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8" name="Freeform 91"/>
              <p:cNvSpPr>
                <a:spLocks noChangeArrowheads="1"/>
              </p:cNvSpPr>
              <p:nvPr/>
            </p:nvSpPr>
            <p:spPr bwMode="auto">
              <a:xfrm rot="6300000">
                <a:off x="8962268" y="1811447"/>
                <a:ext cx="882173" cy="138726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nvGrpSpPr>
            <p:cNvPr id="66" name="组合 65"/>
            <p:cNvGrpSpPr/>
            <p:nvPr/>
          </p:nvGrpSpPr>
          <p:grpSpPr>
            <a:xfrm>
              <a:off x="9531093" y="2760998"/>
              <a:ext cx="1655452" cy="882173"/>
              <a:chOff x="9531093" y="2760998"/>
              <a:chExt cx="1655452" cy="882173"/>
            </a:xfrm>
            <a:grpFill/>
          </p:grpSpPr>
          <p:sp>
            <p:nvSpPr>
              <p:cNvPr id="67" name="Oval 93"/>
              <p:cNvSpPr>
                <a:spLocks noChangeArrowheads="1"/>
              </p:cNvSpPr>
              <p:nvPr/>
            </p:nvSpPr>
            <p:spPr bwMode="auto">
              <a:xfrm rot="16033528" flipV="1">
                <a:off x="10980469" y="2965048"/>
                <a:ext cx="183252" cy="22890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68" name="Oval 94"/>
              <p:cNvSpPr>
                <a:spLocks noChangeArrowheads="1"/>
              </p:cNvSpPr>
              <p:nvPr/>
            </p:nvSpPr>
            <p:spPr bwMode="auto">
              <a:xfrm rot="16033528" flipV="1">
                <a:off x="10948782" y="3171467"/>
                <a:ext cx="128440" cy="155027"/>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69" name="Oval 95"/>
              <p:cNvSpPr>
                <a:spLocks noChangeArrowheads="1"/>
              </p:cNvSpPr>
              <p:nvPr/>
            </p:nvSpPr>
            <p:spPr bwMode="auto">
              <a:xfrm rot="16033528" flipV="1">
                <a:off x="10869230" y="3312461"/>
                <a:ext cx="112031" cy="135220"/>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0" name="Oval 96"/>
              <p:cNvSpPr>
                <a:spLocks noChangeArrowheads="1"/>
              </p:cNvSpPr>
              <p:nvPr/>
            </p:nvSpPr>
            <p:spPr bwMode="auto">
              <a:xfrm rot="16033528" flipV="1">
                <a:off x="10799576" y="3426376"/>
                <a:ext cx="90387"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1" name="Oval 97"/>
              <p:cNvSpPr>
                <a:spLocks noChangeArrowheads="1"/>
              </p:cNvSpPr>
              <p:nvPr/>
            </p:nvSpPr>
            <p:spPr bwMode="auto">
              <a:xfrm rot="16033528" flipV="1">
                <a:off x="10692204" y="3528488"/>
                <a:ext cx="90387" cy="113591"/>
              </a:xfrm>
              <a:prstGeom prst="ellipse">
                <a:avLst/>
              </a:pr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sp>
            <p:nvSpPr>
              <p:cNvPr id="72" name="Freeform 98"/>
              <p:cNvSpPr>
                <a:spLocks noChangeArrowheads="1"/>
              </p:cNvSpPr>
              <p:nvPr/>
            </p:nvSpPr>
            <p:spPr bwMode="auto">
              <a:xfrm rot="15300000" flipV="1">
                <a:off x="9783636" y="2508455"/>
                <a:ext cx="882173" cy="1387260"/>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09600">
                  <a:defRPr/>
                </a:pPr>
                <a:endParaRPr lang="id-ID" altLang="id-ID" kern="0" dirty="0">
                  <a:solidFill>
                    <a:srgbClr val="FFFFFF"/>
                  </a:solidFill>
                  <a:latin typeface="+mn-lt"/>
                  <a:ea typeface="+mn-ea"/>
                  <a:cs typeface="+mn-ea"/>
                  <a:sym typeface="+mn-lt"/>
                </a:endParaRPr>
              </a:p>
            </p:txBody>
          </p:sp>
        </p:grpSp>
      </p:grpSp>
      <p:sp>
        <p:nvSpPr>
          <p:cNvPr id="79" name="文本框 2"/>
          <p:cNvSpPr txBox="1"/>
          <p:nvPr/>
        </p:nvSpPr>
        <p:spPr>
          <a:xfrm>
            <a:off x="4200083" y="4147608"/>
            <a:ext cx="1210589" cy="400110"/>
          </a:xfrm>
          <a:prstGeom prst="rect">
            <a:avLst/>
          </a:prstGeom>
          <a:noFill/>
        </p:spPr>
        <p:txBody>
          <a:bodyPr wrap="none" rtlCol="0">
            <a:spAutoFit/>
          </a:bodyPr>
          <a:lstStyle/>
          <a:p>
            <a:pPr lvl="0" algn="ct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80" name="文本框 2"/>
          <p:cNvSpPr txBox="1"/>
          <p:nvPr/>
        </p:nvSpPr>
        <p:spPr>
          <a:xfrm>
            <a:off x="6781331" y="4147608"/>
            <a:ext cx="1210588" cy="400110"/>
          </a:xfrm>
          <a:prstGeom prst="rect">
            <a:avLst/>
          </a:prstGeom>
          <a:noFill/>
        </p:spPr>
        <p:txBody>
          <a:bodyPr wrap="none" rtlCol="0">
            <a:spAutoFit/>
          </a:bodyPr>
          <a:lstStyle/>
          <a:p>
            <a:pPr lvl="0" algn="ct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81" name="文本框 2"/>
          <p:cNvSpPr txBox="1"/>
          <p:nvPr/>
        </p:nvSpPr>
        <p:spPr>
          <a:xfrm>
            <a:off x="9362577" y="4147608"/>
            <a:ext cx="1210589" cy="400110"/>
          </a:xfrm>
          <a:prstGeom prst="rect">
            <a:avLst/>
          </a:prstGeom>
          <a:noFill/>
        </p:spPr>
        <p:txBody>
          <a:bodyPr wrap="none" rtlCol="0">
            <a:spAutoFit/>
          </a:bodyPr>
          <a:lstStyle/>
          <a:p>
            <a:pPr lvl="0" algn="ct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82" name="文本框 2"/>
          <p:cNvSpPr txBox="1"/>
          <p:nvPr/>
        </p:nvSpPr>
        <p:spPr>
          <a:xfrm>
            <a:off x="1618836" y="4147608"/>
            <a:ext cx="1210588" cy="400110"/>
          </a:xfrm>
          <a:prstGeom prst="rect">
            <a:avLst/>
          </a:prstGeom>
          <a:noFill/>
        </p:spPr>
        <p:txBody>
          <a:bodyPr wrap="none" rtlCol="0">
            <a:spAutoFit/>
          </a:bodyPr>
          <a:lstStyle/>
          <a:p>
            <a:pPr algn="ctr">
              <a:defRPr/>
            </a:pPr>
            <a:r>
              <a:rPr lang="zh-CN" altLang="en-US" sz="2000" b="1" dirty="0">
                <a:solidFill>
                  <a:prstClr val="black">
                    <a:lumMod val="75000"/>
                    <a:lumOff val="25000"/>
                  </a:prstClr>
                </a:solidFill>
                <a:cs typeface="+mn-ea"/>
                <a:sym typeface="+mn-lt"/>
              </a:rPr>
              <a:t>添加标题</a:t>
            </a:r>
            <a:endParaRPr lang="en-US" sz="2000" b="1" dirty="0">
              <a:solidFill>
                <a:prstClr val="black">
                  <a:lumMod val="75000"/>
                  <a:lumOff val="25000"/>
                </a:prstClr>
              </a:solidFill>
              <a:cs typeface="+mn-ea"/>
              <a:sym typeface="+mn-lt"/>
            </a:endParaRPr>
          </a:p>
        </p:txBody>
      </p:sp>
      <p:sp>
        <p:nvSpPr>
          <p:cNvPr id="83" name="文本框 3"/>
          <p:cNvSpPr txBox="1"/>
          <p:nvPr/>
        </p:nvSpPr>
        <p:spPr>
          <a:xfrm>
            <a:off x="3767095" y="4508497"/>
            <a:ext cx="2070121" cy="787652"/>
          </a:xfrm>
          <a:prstGeom prst="rect">
            <a:avLst/>
          </a:prstGeom>
          <a:noFill/>
        </p:spPr>
        <p:txBody>
          <a:bodyPr wrap="square" rtlCol="0">
            <a:spAutoFit/>
          </a:bodyPr>
          <a:lstStyle/>
          <a:p>
            <a:pPr lvl="0" algn="r">
              <a:lnSpc>
                <a:spcPct val="150000"/>
              </a:lnSpc>
              <a:defRPr/>
            </a:pPr>
            <a:r>
              <a:rPr lang="zh-CN" altLang="en-US" sz="1600" b="1" dirty="0">
                <a:solidFill>
                  <a:prstClr val="black">
                    <a:lumMod val="75000"/>
                    <a:lumOff val="25000"/>
                  </a:prstClr>
                </a:solidFill>
                <a:cs typeface="+mn-ea"/>
                <a:sym typeface="+mn-lt"/>
              </a:rPr>
              <a:t>单击此处添加文字说明描述添加文字说明</a:t>
            </a:r>
            <a:endParaRPr lang="en-US" altLang="zh-CN" sz="1600" b="1" dirty="0">
              <a:solidFill>
                <a:prstClr val="black">
                  <a:lumMod val="75000"/>
                  <a:lumOff val="25000"/>
                </a:prstClr>
              </a:solidFill>
              <a:cs typeface="+mn-ea"/>
              <a:sym typeface="+mn-lt"/>
            </a:endParaRPr>
          </a:p>
        </p:txBody>
      </p:sp>
      <p:sp>
        <p:nvSpPr>
          <p:cNvPr id="84" name="文本框 3"/>
          <p:cNvSpPr txBox="1"/>
          <p:nvPr/>
        </p:nvSpPr>
        <p:spPr>
          <a:xfrm>
            <a:off x="1185848" y="4508497"/>
            <a:ext cx="2070121" cy="787652"/>
          </a:xfrm>
          <a:prstGeom prst="rect">
            <a:avLst/>
          </a:prstGeom>
          <a:noFill/>
        </p:spPr>
        <p:txBody>
          <a:bodyPr wrap="square" rtlCol="0">
            <a:spAutoFit/>
          </a:bodyPr>
          <a:lstStyle/>
          <a:p>
            <a:pPr lvl="0" algn="r">
              <a:lnSpc>
                <a:spcPct val="150000"/>
              </a:lnSpc>
              <a:defRPr/>
            </a:pPr>
            <a:r>
              <a:rPr lang="zh-CN" altLang="en-US" sz="1600" b="1" dirty="0">
                <a:solidFill>
                  <a:prstClr val="black">
                    <a:lumMod val="75000"/>
                    <a:lumOff val="25000"/>
                  </a:prstClr>
                </a:solidFill>
                <a:cs typeface="+mn-ea"/>
                <a:sym typeface="+mn-lt"/>
              </a:rPr>
              <a:t>单击此处添加文字说明描述添加文字说明</a:t>
            </a:r>
            <a:endParaRPr lang="en-US" altLang="zh-CN" sz="1600" b="1" dirty="0">
              <a:solidFill>
                <a:prstClr val="black">
                  <a:lumMod val="75000"/>
                  <a:lumOff val="25000"/>
                </a:prstClr>
              </a:solidFill>
              <a:cs typeface="+mn-ea"/>
              <a:sym typeface="+mn-lt"/>
            </a:endParaRPr>
          </a:p>
        </p:txBody>
      </p:sp>
      <p:sp>
        <p:nvSpPr>
          <p:cNvPr id="85" name="文本框 3"/>
          <p:cNvSpPr txBox="1"/>
          <p:nvPr/>
        </p:nvSpPr>
        <p:spPr>
          <a:xfrm>
            <a:off x="6351564" y="4508497"/>
            <a:ext cx="2070121" cy="792140"/>
          </a:xfrm>
          <a:prstGeom prst="rect">
            <a:avLst/>
          </a:prstGeom>
          <a:noFill/>
        </p:spPr>
        <p:txBody>
          <a:bodyPr wrap="square" rtlCol="0">
            <a:spAutoFit/>
          </a:bodyPr>
          <a:lstStyle/>
          <a:p>
            <a:pPr lvl="0" algn="r">
              <a:lnSpc>
                <a:spcPct val="150000"/>
              </a:lnSpc>
              <a:defRPr/>
            </a:pPr>
            <a:r>
              <a:rPr lang="zh-CN" altLang="en-US" sz="1600" b="1" dirty="0">
                <a:solidFill>
                  <a:prstClr val="black">
                    <a:lumMod val="75000"/>
                    <a:lumOff val="25000"/>
                  </a:prstClr>
                </a:solidFill>
                <a:cs typeface="+mn-ea"/>
                <a:sym typeface="+mn-lt"/>
              </a:rPr>
              <a:t>单击此处添加文字说明描述添加文字说明</a:t>
            </a:r>
            <a:endParaRPr lang="en-US" altLang="zh-CN" sz="1600" b="1" dirty="0">
              <a:solidFill>
                <a:prstClr val="black">
                  <a:lumMod val="75000"/>
                  <a:lumOff val="25000"/>
                </a:prstClr>
              </a:solidFill>
              <a:cs typeface="+mn-ea"/>
              <a:sym typeface="+mn-lt"/>
            </a:endParaRPr>
          </a:p>
        </p:txBody>
      </p:sp>
      <p:sp>
        <p:nvSpPr>
          <p:cNvPr id="86" name="文本框 3"/>
          <p:cNvSpPr txBox="1"/>
          <p:nvPr/>
        </p:nvSpPr>
        <p:spPr>
          <a:xfrm>
            <a:off x="8936033" y="4508497"/>
            <a:ext cx="2070121" cy="792140"/>
          </a:xfrm>
          <a:prstGeom prst="rect">
            <a:avLst/>
          </a:prstGeom>
          <a:noFill/>
        </p:spPr>
        <p:txBody>
          <a:bodyPr wrap="square" rtlCol="0">
            <a:spAutoFit/>
          </a:bodyPr>
          <a:lstStyle/>
          <a:p>
            <a:pPr lvl="0" algn="r">
              <a:lnSpc>
                <a:spcPct val="150000"/>
              </a:lnSpc>
              <a:defRPr/>
            </a:pPr>
            <a:r>
              <a:rPr lang="zh-CN" altLang="en-US" sz="1600" b="1" dirty="0">
                <a:solidFill>
                  <a:prstClr val="black">
                    <a:lumMod val="75000"/>
                    <a:lumOff val="25000"/>
                  </a:prstClr>
                </a:solidFill>
                <a:cs typeface="+mn-ea"/>
                <a:sym typeface="+mn-lt"/>
              </a:rPr>
              <a:t>单击此处添加文字说明描述添加文字说明</a:t>
            </a:r>
            <a:endParaRPr lang="en-US" altLang="zh-CN" sz="1600" b="1" dirty="0">
              <a:solidFill>
                <a:prstClr val="black">
                  <a:lumMod val="75000"/>
                  <a:lumOff val="25000"/>
                </a:prst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par>
                                <p:cTn id="29" presetID="42" presetClass="entr" presetSubtype="0" fill="hold" grpId="0" nodeType="withEffect">
                                  <p:stCondLst>
                                    <p:cond delay="75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75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1000"/>
                                        <p:tgtEl>
                                          <p:spTgt spid="80"/>
                                        </p:tgtEl>
                                      </p:cBhvr>
                                    </p:animEffect>
                                    <p:anim calcmode="lin" valueType="num">
                                      <p:cBhvr>
                                        <p:cTn id="37" dur="1000" fill="hold"/>
                                        <p:tgtEl>
                                          <p:spTgt spid="80"/>
                                        </p:tgtEl>
                                        <p:attrNameLst>
                                          <p:attrName>ppt_x</p:attrName>
                                        </p:attrNameLst>
                                      </p:cBhvr>
                                      <p:tavLst>
                                        <p:tav tm="0">
                                          <p:val>
                                            <p:strVal val="#ppt_x"/>
                                          </p:val>
                                        </p:tav>
                                        <p:tav tm="100000">
                                          <p:val>
                                            <p:strVal val="#ppt_x"/>
                                          </p:val>
                                        </p:tav>
                                      </p:tavLst>
                                    </p:anim>
                                    <p:anim calcmode="lin" valueType="num">
                                      <p:cBhvr>
                                        <p:cTn id="38" dur="1000" fill="hold"/>
                                        <p:tgtEl>
                                          <p:spTgt spid="8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5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1000"/>
                                        <p:tgtEl>
                                          <p:spTgt spid="81"/>
                                        </p:tgtEl>
                                      </p:cBhvr>
                                    </p:animEffect>
                                    <p:anim calcmode="lin" valueType="num">
                                      <p:cBhvr>
                                        <p:cTn id="42" dur="1000" fill="hold"/>
                                        <p:tgtEl>
                                          <p:spTgt spid="81"/>
                                        </p:tgtEl>
                                        <p:attrNameLst>
                                          <p:attrName>ppt_x</p:attrName>
                                        </p:attrNameLst>
                                      </p:cBhvr>
                                      <p:tavLst>
                                        <p:tav tm="0">
                                          <p:val>
                                            <p:strVal val="#ppt_x"/>
                                          </p:val>
                                        </p:tav>
                                        <p:tav tm="100000">
                                          <p:val>
                                            <p:strVal val="#ppt_x"/>
                                          </p:val>
                                        </p:tav>
                                      </p:tavLst>
                                    </p:anim>
                                    <p:anim calcmode="lin" valueType="num">
                                      <p:cBhvr>
                                        <p:cTn id="43" dur="1000" fill="hold"/>
                                        <p:tgtEl>
                                          <p:spTgt spid="8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75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anim calcmode="lin" valueType="num">
                                      <p:cBhvr>
                                        <p:cTn id="52" dur="1000" fill="hold"/>
                                        <p:tgtEl>
                                          <p:spTgt spid="83"/>
                                        </p:tgtEl>
                                        <p:attrNameLst>
                                          <p:attrName>ppt_x</p:attrName>
                                        </p:attrNameLst>
                                      </p:cBhvr>
                                      <p:tavLst>
                                        <p:tav tm="0">
                                          <p:val>
                                            <p:strVal val="#ppt_x"/>
                                          </p:val>
                                        </p:tav>
                                        <p:tav tm="100000">
                                          <p:val>
                                            <p:strVal val="#ppt_x"/>
                                          </p:val>
                                        </p:tav>
                                      </p:tavLst>
                                    </p:anim>
                                    <p:anim calcmode="lin" valueType="num">
                                      <p:cBhvr>
                                        <p:cTn id="53" dur="1000" fill="hold"/>
                                        <p:tgtEl>
                                          <p:spTgt spid="8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75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1000"/>
                                        <p:tgtEl>
                                          <p:spTgt spid="84"/>
                                        </p:tgtEl>
                                      </p:cBhvr>
                                    </p:animEffect>
                                    <p:anim calcmode="lin" valueType="num">
                                      <p:cBhvr>
                                        <p:cTn id="57" dur="1000" fill="hold"/>
                                        <p:tgtEl>
                                          <p:spTgt spid="84"/>
                                        </p:tgtEl>
                                        <p:attrNameLst>
                                          <p:attrName>ppt_x</p:attrName>
                                        </p:attrNameLst>
                                      </p:cBhvr>
                                      <p:tavLst>
                                        <p:tav tm="0">
                                          <p:val>
                                            <p:strVal val="#ppt_x"/>
                                          </p:val>
                                        </p:tav>
                                        <p:tav tm="100000">
                                          <p:val>
                                            <p:strVal val="#ppt_x"/>
                                          </p:val>
                                        </p:tav>
                                      </p:tavLst>
                                    </p:anim>
                                    <p:anim calcmode="lin" valueType="num">
                                      <p:cBhvr>
                                        <p:cTn id="58" dur="1000" fill="hold"/>
                                        <p:tgtEl>
                                          <p:spTgt spid="8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75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anim calcmode="lin" valueType="num">
                                      <p:cBhvr>
                                        <p:cTn id="62" dur="1000" fill="hold"/>
                                        <p:tgtEl>
                                          <p:spTgt spid="85"/>
                                        </p:tgtEl>
                                        <p:attrNameLst>
                                          <p:attrName>ppt_x</p:attrName>
                                        </p:attrNameLst>
                                      </p:cBhvr>
                                      <p:tavLst>
                                        <p:tav tm="0">
                                          <p:val>
                                            <p:strVal val="#ppt_x"/>
                                          </p:val>
                                        </p:tav>
                                        <p:tav tm="100000">
                                          <p:val>
                                            <p:strVal val="#ppt_x"/>
                                          </p:val>
                                        </p:tav>
                                      </p:tavLst>
                                    </p:anim>
                                    <p:anim calcmode="lin" valueType="num">
                                      <p:cBhvr>
                                        <p:cTn id="63" dur="1000" fill="hold"/>
                                        <p:tgtEl>
                                          <p:spTgt spid="8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75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9" grpId="0"/>
      <p:bldP spid="80" grpId="0"/>
      <p:bldP spid="81" grpId="0"/>
      <p:bldP spid="82" grpId="0"/>
      <p:bldP spid="83" grpId="0"/>
      <p:bldP spid="84" grpId="0"/>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明年工作计划</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sp>
        <p:nvSpPr>
          <p:cNvPr id="67" name="Freeform 11"/>
          <p:cNvSpPr/>
          <p:nvPr/>
        </p:nvSpPr>
        <p:spPr bwMode="auto">
          <a:xfrm>
            <a:off x="5666958" y="4380277"/>
            <a:ext cx="1404938" cy="1860550"/>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01B8A5"/>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8" name="Freeform 12"/>
          <p:cNvSpPr/>
          <p:nvPr/>
        </p:nvSpPr>
        <p:spPr bwMode="auto">
          <a:xfrm>
            <a:off x="5347871" y="2197465"/>
            <a:ext cx="1155700" cy="1193800"/>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7BE3A"/>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9" name="Freeform 13"/>
          <p:cNvSpPr/>
          <p:nvPr/>
        </p:nvSpPr>
        <p:spPr bwMode="auto">
          <a:xfrm>
            <a:off x="5344697" y="3653204"/>
            <a:ext cx="1166813" cy="1203325"/>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F7BE3A"/>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0" name="Freeform 14"/>
          <p:cNvSpPr/>
          <p:nvPr/>
        </p:nvSpPr>
        <p:spPr bwMode="auto">
          <a:xfrm>
            <a:off x="5916197" y="2932477"/>
            <a:ext cx="1155700" cy="1185862"/>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01B8A5"/>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1" name="Text Placeholder 3"/>
          <p:cNvSpPr txBox="1"/>
          <p:nvPr/>
        </p:nvSpPr>
        <p:spPr>
          <a:xfrm rot="19086412">
            <a:off x="6654756" y="4508229"/>
            <a:ext cx="285335"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bg1"/>
                </a:solidFill>
                <a:cs typeface="+mn-ea"/>
                <a:sym typeface="+mn-lt"/>
              </a:rPr>
              <a:t>01</a:t>
            </a:r>
            <a:endParaRPr lang="en-US" sz="2000" dirty="0">
              <a:solidFill>
                <a:schemeClr val="bg1"/>
              </a:solidFill>
              <a:cs typeface="+mn-ea"/>
              <a:sym typeface="+mn-lt"/>
            </a:endParaRPr>
          </a:p>
        </p:txBody>
      </p:sp>
      <p:sp>
        <p:nvSpPr>
          <p:cNvPr id="72" name="Text Placeholder 3"/>
          <p:cNvSpPr txBox="1"/>
          <p:nvPr/>
        </p:nvSpPr>
        <p:spPr>
          <a:xfrm rot="2817072">
            <a:off x="5470026" y="3745981"/>
            <a:ext cx="285335"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bg1"/>
                </a:solidFill>
                <a:cs typeface="+mn-ea"/>
                <a:sym typeface="+mn-lt"/>
              </a:rPr>
              <a:t>02</a:t>
            </a:r>
            <a:endParaRPr lang="en-US" sz="2000" dirty="0">
              <a:solidFill>
                <a:schemeClr val="bg1"/>
              </a:solidFill>
              <a:cs typeface="+mn-ea"/>
              <a:sym typeface="+mn-lt"/>
            </a:endParaRPr>
          </a:p>
        </p:txBody>
      </p:sp>
      <p:sp>
        <p:nvSpPr>
          <p:cNvPr id="73" name="Text Placeholder 3"/>
          <p:cNvSpPr txBox="1"/>
          <p:nvPr/>
        </p:nvSpPr>
        <p:spPr>
          <a:xfrm rot="18997969">
            <a:off x="6645066" y="3063825"/>
            <a:ext cx="285335"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bg1"/>
                </a:solidFill>
                <a:cs typeface="+mn-ea"/>
                <a:sym typeface="+mn-lt"/>
              </a:rPr>
              <a:t>03</a:t>
            </a:r>
            <a:endParaRPr lang="en-US" sz="2000" dirty="0">
              <a:solidFill>
                <a:schemeClr val="bg1"/>
              </a:solidFill>
              <a:cs typeface="+mn-ea"/>
              <a:sym typeface="+mn-lt"/>
            </a:endParaRPr>
          </a:p>
        </p:txBody>
      </p:sp>
      <p:sp>
        <p:nvSpPr>
          <p:cNvPr id="74" name="Text Placeholder 3"/>
          <p:cNvSpPr txBox="1"/>
          <p:nvPr/>
        </p:nvSpPr>
        <p:spPr>
          <a:xfrm rot="2817072">
            <a:off x="5501430" y="2324632"/>
            <a:ext cx="285335" cy="30777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2000" dirty="0">
                <a:solidFill>
                  <a:schemeClr val="bg1"/>
                </a:solidFill>
                <a:cs typeface="+mn-ea"/>
                <a:sym typeface="+mn-lt"/>
              </a:rPr>
              <a:t>04</a:t>
            </a:r>
            <a:endParaRPr lang="en-US" sz="2000" dirty="0">
              <a:solidFill>
                <a:schemeClr val="bg1"/>
              </a:solidFill>
              <a:cs typeface="+mn-ea"/>
              <a:sym typeface="+mn-lt"/>
            </a:endParaRPr>
          </a:p>
        </p:txBody>
      </p:sp>
      <p:sp>
        <p:nvSpPr>
          <p:cNvPr id="75" name="Freeform 100"/>
          <p:cNvSpPr>
            <a:spLocks noEditPoints="1"/>
          </p:cNvSpPr>
          <p:nvPr/>
        </p:nvSpPr>
        <p:spPr bwMode="auto">
          <a:xfrm>
            <a:off x="5777178" y="5777562"/>
            <a:ext cx="383786" cy="367905"/>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6" name="Freeform 187"/>
          <p:cNvSpPr>
            <a:spLocks noEditPoints="1"/>
          </p:cNvSpPr>
          <p:nvPr/>
        </p:nvSpPr>
        <p:spPr bwMode="auto">
          <a:xfrm>
            <a:off x="7171740" y="4425144"/>
            <a:ext cx="435239" cy="281277"/>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01B8A5"/>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7" name="Freeform 52"/>
          <p:cNvSpPr>
            <a:spLocks noEditPoints="1"/>
          </p:cNvSpPr>
          <p:nvPr/>
        </p:nvSpPr>
        <p:spPr bwMode="auto">
          <a:xfrm>
            <a:off x="4867750" y="3690056"/>
            <a:ext cx="418835" cy="418835"/>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7BE3A"/>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8" name="Freeform 51"/>
          <p:cNvSpPr>
            <a:spLocks noEditPoints="1"/>
          </p:cNvSpPr>
          <p:nvPr/>
        </p:nvSpPr>
        <p:spPr bwMode="auto">
          <a:xfrm>
            <a:off x="7146520" y="2877732"/>
            <a:ext cx="361141" cy="511277"/>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01B8A5"/>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79" name="Freeform 152"/>
          <p:cNvSpPr>
            <a:spLocks noEditPoints="1"/>
          </p:cNvSpPr>
          <p:nvPr/>
        </p:nvSpPr>
        <p:spPr bwMode="auto">
          <a:xfrm>
            <a:off x="4852552" y="2242987"/>
            <a:ext cx="396972" cy="36685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7BE3A"/>
          </a:solidFill>
          <a:ln w="9525">
            <a:noFill/>
            <a:round/>
          </a:ln>
        </p:spPr>
        <p:txBody>
          <a:bodyPr vert="horz" wrap="square" lIns="91440" tIns="45720" rIns="91440" bIns="45720" numCol="1" anchor="t" anchorCtr="0" compatLnSpc="1"/>
          <a:lstStyle/>
          <a:p>
            <a:endParaRPr lang="en-US" dirty="0">
              <a:cs typeface="+mn-ea"/>
              <a:sym typeface="+mn-lt"/>
            </a:endParaRPr>
          </a:p>
        </p:txBody>
      </p:sp>
      <p:grpSp>
        <p:nvGrpSpPr>
          <p:cNvPr id="80" name="组合 79"/>
          <p:cNvGrpSpPr/>
          <p:nvPr/>
        </p:nvGrpSpPr>
        <p:grpSpPr>
          <a:xfrm>
            <a:off x="7732938" y="4427615"/>
            <a:ext cx="3576746" cy="1193276"/>
            <a:chOff x="7380016" y="2951745"/>
            <a:chExt cx="3576746" cy="1193276"/>
          </a:xfrm>
        </p:grpSpPr>
        <p:sp>
          <p:nvSpPr>
            <p:cNvPr id="81" name="文本框 173"/>
            <p:cNvSpPr txBox="1"/>
            <p:nvPr/>
          </p:nvSpPr>
          <p:spPr>
            <a:xfrm>
              <a:off x="7380016" y="2951745"/>
              <a:ext cx="1338105" cy="449178"/>
            </a:xfrm>
            <a:prstGeom prst="rect">
              <a:avLst/>
            </a:prstGeom>
            <a:noFill/>
          </p:spPr>
          <p:txBody>
            <a:bodyPr wrap="none">
              <a:normAutofit/>
            </a:bodyPr>
            <a:lstStyle/>
            <a:p>
              <a:pPr lvl="0" defTabSz="457200">
                <a:buSzPct val="25000"/>
                <a:defRPr/>
              </a:pPr>
              <a:r>
                <a:rPr lang="zh-CN" altLang="en-US" sz="2000" b="1" kern="0" spc="150" dirty="0">
                  <a:solidFill>
                    <a:schemeClr val="tx1">
                      <a:lumMod val="75000"/>
                      <a:lumOff val="25000"/>
                    </a:schemeClr>
                  </a:solidFill>
                  <a:cs typeface="+mn-ea"/>
                  <a:sym typeface="+mn-lt"/>
                </a:rPr>
                <a:t>添加标题</a:t>
              </a:r>
              <a:endParaRPr lang="en-US" altLang="zh-CN" sz="2000" b="1" kern="0" spc="150" dirty="0">
                <a:solidFill>
                  <a:schemeClr val="tx1">
                    <a:lumMod val="75000"/>
                    <a:lumOff val="25000"/>
                  </a:schemeClr>
                </a:solidFill>
                <a:cs typeface="+mn-ea"/>
                <a:sym typeface="+mn-lt"/>
              </a:endParaRPr>
            </a:p>
          </p:txBody>
        </p:sp>
        <p:sp>
          <p:nvSpPr>
            <p:cNvPr id="82" name="矩形 81"/>
            <p:cNvSpPr/>
            <p:nvPr/>
          </p:nvSpPr>
          <p:spPr>
            <a:xfrm>
              <a:off x="7380016" y="3357369"/>
              <a:ext cx="3576746" cy="787652"/>
            </a:xfrm>
            <a:prstGeom prst="rect">
              <a:avLst/>
            </a:prstGeom>
          </p:spPr>
          <p:txBody>
            <a:bodyPr wrap="square">
              <a:spAutoFit/>
            </a:bodyPr>
            <a:lstStyle/>
            <a:p>
              <a:pPr lvl="0">
                <a:lnSpc>
                  <a:spcPct val="150000"/>
                </a:lnSpc>
                <a:defRPr/>
              </a:pPr>
              <a:r>
                <a:rPr lang="zh-CN" altLang="en-US" sz="1600" b="1" kern="0" dirty="0">
                  <a:solidFill>
                    <a:prstClr val="black">
                      <a:lumMod val="75000"/>
                      <a:lumOff val="25000"/>
                    </a:prstClr>
                  </a:solidFill>
                  <a:cs typeface="+mn-ea"/>
                  <a:sym typeface="+mn-lt"/>
                </a:rPr>
                <a:t>单击文本框，可修改文字内容，调整文字颜色和大小属性，祝你使用愉快。</a:t>
              </a:r>
              <a:endParaRPr lang="zh-CN" altLang="en-US" sz="1600" b="1" kern="0" dirty="0">
                <a:solidFill>
                  <a:prstClr val="black">
                    <a:lumMod val="75000"/>
                    <a:lumOff val="25000"/>
                  </a:prstClr>
                </a:solidFill>
                <a:cs typeface="+mn-ea"/>
                <a:sym typeface="+mn-lt"/>
              </a:endParaRPr>
            </a:p>
          </p:txBody>
        </p:sp>
      </p:grpSp>
      <p:grpSp>
        <p:nvGrpSpPr>
          <p:cNvPr id="83" name="组合 82"/>
          <p:cNvGrpSpPr/>
          <p:nvPr/>
        </p:nvGrpSpPr>
        <p:grpSpPr>
          <a:xfrm>
            <a:off x="1058778" y="3561341"/>
            <a:ext cx="3587280" cy="1193276"/>
            <a:chOff x="6849983" y="2951745"/>
            <a:chExt cx="3587280" cy="1193276"/>
          </a:xfrm>
        </p:grpSpPr>
        <p:sp>
          <p:nvSpPr>
            <p:cNvPr id="84" name="文本框 173"/>
            <p:cNvSpPr txBox="1"/>
            <p:nvPr/>
          </p:nvSpPr>
          <p:spPr>
            <a:xfrm>
              <a:off x="9099158" y="2951745"/>
              <a:ext cx="1338105" cy="449178"/>
            </a:xfrm>
            <a:prstGeom prst="rect">
              <a:avLst/>
            </a:prstGeom>
            <a:noFill/>
          </p:spPr>
          <p:txBody>
            <a:bodyPr wrap="none">
              <a:normAutofit/>
            </a:bodyPr>
            <a:lstStyle/>
            <a:p>
              <a:pPr lvl="0" algn="r" defTabSz="457200">
                <a:buSzPct val="25000"/>
                <a:defRPr/>
              </a:pPr>
              <a:r>
                <a:rPr lang="zh-CN" altLang="en-US" sz="2000" b="1" kern="0" spc="150" dirty="0">
                  <a:solidFill>
                    <a:schemeClr val="tx1">
                      <a:lumMod val="75000"/>
                      <a:lumOff val="25000"/>
                    </a:schemeClr>
                  </a:solidFill>
                  <a:cs typeface="+mn-ea"/>
                  <a:sym typeface="+mn-lt"/>
                </a:rPr>
                <a:t>添加标题</a:t>
              </a:r>
              <a:endParaRPr lang="en-US" altLang="zh-CN" sz="2000" b="1" kern="0" spc="150" dirty="0">
                <a:solidFill>
                  <a:schemeClr val="tx1">
                    <a:lumMod val="75000"/>
                    <a:lumOff val="25000"/>
                  </a:schemeClr>
                </a:solidFill>
                <a:cs typeface="+mn-ea"/>
                <a:sym typeface="+mn-lt"/>
              </a:endParaRPr>
            </a:p>
          </p:txBody>
        </p:sp>
        <p:sp>
          <p:nvSpPr>
            <p:cNvPr id="85" name="矩形 84"/>
            <p:cNvSpPr/>
            <p:nvPr/>
          </p:nvSpPr>
          <p:spPr>
            <a:xfrm>
              <a:off x="6849983" y="3357369"/>
              <a:ext cx="3587279" cy="787652"/>
            </a:xfrm>
            <a:prstGeom prst="rect">
              <a:avLst/>
            </a:prstGeom>
          </p:spPr>
          <p:txBody>
            <a:bodyPr wrap="square">
              <a:spAutoFit/>
            </a:bodyPr>
            <a:lstStyle/>
            <a:p>
              <a:pPr lvl="0" algn="just">
                <a:lnSpc>
                  <a:spcPct val="150000"/>
                </a:lnSpc>
                <a:defRPr/>
              </a:pPr>
              <a:r>
                <a:rPr lang="zh-CN" altLang="en-US" sz="1600" b="1" kern="0" dirty="0">
                  <a:solidFill>
                    <a:schemeClr val="tx1">
                      <a:lumMod val="75000"/>
                      <a:lumOff val="25000"/>
                    </a:schemeClr>
                  </a:solidFill>
                  <a:cs typeface="+mn-ea"/>
                  <a:sym typeface="+mn-lt"/>
                </a:rPr>
                <a:t>单击文本框，可修改文字内容，调整文字颜色和大小属性，祝你使用愉快。</a:t>
              </a:r>
              <a:endParaRPr lang="zh-CN" altLang="en-US" sz="1600" b="1" kern="0" dirty="0">
                <a:solidFill>
                  <a:schemeClr val="tx1">
                    <a:lumMod val="75000"/>
                    <a:lumOff val="25000"/>
                  </a:schemeClr>
                </a:solidFill>
                <a:cs typeface="+mn-ea"/>
                <a:sym typeface="+mn-lt"/>
              </a:endParaRPr>
            </a:p>
          </p:txBody>
        </p:sp>
      </p:grpSp>
      <p:grpSp>
        <p:nvGrpSpPr>
          <p:cNvPr id="86" name="组合 85"/>
          <p:cNvGrpSpPr/>
          <p:nvPr/>
        </p:nvGrpSpPr>
        <p:grpSpPr>
          <a:xfrm>
            <a:off x="7732938" y="2743194"/>
            <a:ext cx="3608831" cy="1193276"/>
            <a:chOff x="7380016" y="2951745"/>
            <a:chExt cx="3608831" cy="1193276"/>
          </a:xfrm>
        </p:grpSpPr>
        <p:sp>
          <p:nvSpPr>
            <p:cNvPr id="87" name="文本框 173"/>
            <p:cNvSpPr txBox="1"/>
            <p:nvPr/>
          </p:nvSpPr>
          <p:spPr>
            <a:xfrm>
              <a:off x="7380016" y="2951745"/>
              <a:ext cx="1338105" cy="449178"/>
            </a:xfrm>
            <a:prstGeom prst="rect">
              <a:avLst/>
            </a:prstGeom>
            <a:noFill/>
          </p:spPr>
          <p:txBody>
            <a:bodyPr wrap="none">
              <a:normAutofit/>
            </a:bodyPr>
            <a:lstStyle/>
            <a:p>
              <a:pPr lvl="0" defTabSz="457200">
                <a:buSzPct val="25000"/>
                <a:defRPr/>
              </a:pPr>
              <a:r>
                <a:rPr lang="zh-CN" altLang="en-US" sz="2000" b="1" kern="0" spc="150" dirty="0">
                  <a:solidFill>
                    <a:schemeClr val="tx1">
                      <a:lumMod val="75000"/>
                      <a:lumOff val="25000"/>
                    </a:schemeClr>
                  </a:solidFill>
                  <a:cs typeface="+mn-ea"/>
                  <a:sym typeface="+mn-lt"/>
                </a:rPr>
                <a:t>添加标题</a:t>
              </a:r>
              <a:endParaRPr lang="en-US" altLang="zh-CN" sz="2000" b="1" kern="0" spc="150" dirty="0">
                <a:solidFill>
                  <a:schemeClr val="tx1">
                    <a:lumMod val="75000"/>
                    <a:lumOff val="25000"/>
                  </a:schemeClr>
                </a:solidFill>
                <a:cs typeface="+mn-ea"/>
                <a:sym typeface="+mn-lt"/>
              </a:endParaRPr>
            </a:p>
          </p:txBody>
        </p:sp>
        <p:sp>
          <p:nvSpPr>
            <p:cNvPr id="88" name="矩形 87"/>
            <p:cNvSpPr/>
            <p:nvPr/>
          </p:nvSpPr>
          <p:spPr>
            <a:xfrm>
              <a:off x="7380017" y="3357369"/>
              <a:ext cx="3608830" cy="787652"/>
            </a:xfrm>
            <a:prstGeom prst="rect">
              <a:avLst/>
            </a:prstGeom>
          </p:spPr>
          <p:txBody>
            <a:bodyPr wrap="square">
              <a:spAutoFit/>
            </a:bodyPr>
            <a:lstStyle/>
            <a:p>
              <a:pPr lvl="0">
                <a:lnSpc>
                  <a:spcPct val="150000"/>
                </a:lnSpc>
                <a:defRPr/>
              </a:pPr>
              <a:r>
                <a:rPr lang="zh-CN" altLang="en-US" sz="1600" b="1" kern="0" dirty="0">
                  <a:solidFill>
                    <a:prstClr val="black">
                      <a:lumMod val="75000"/>
                      <a:lumOff val="25000"/>
                    </a:prstClr>
                  </a:solidFill>
                  <a:cs typeface="+mn-ea"/>
                  <a:sym typeface="+mn-lt"/>
                </a:rPr>
                <a:t>单击文本框，可修改文字内容，调整文字颜色和大小属性，祝你使用愉快。</a:t>
              </a:r>
              <a:endParaRPr lang="zh-CN" altLang="en-US" sz="1600" b="1" kern="0" dirty="0">
                <a:solidFill>
                  <a:prstClr val="black">
                    <a:lumMod val="75000"/>
                    <a:lumOff val="25000"/>
                  </a:prstClr>
                </a:solidFill>
                <a:cs typeface="+mn-ea"/>
                <a:sym typeface="+mn-lt"/>
              </a:endParaRPr>
            </a:p>
          </p:txBody>
        </p:sp>
      </p:grpSp>
      <p:grpSp>
        <p:nvGrpSpPr>
          <p:cNvPr id="89" name="组合 88"/>
          <p:cNvGrpSpPr/>
          <p:nvPr/>
        </p:nvGrpSpPr>
        <p:grpSpPr>
          <a:xfrm>
            <a:off x="946484" y="2165678"/>
            <a:ext cx="3699574" cy="1193276"/>
            <a:chOff x="6737689" y="2951745"/>
            <a:chExt cx="3699574" cy="1193276"/>
          </a:xfrm>
        </p:grpSpPr>
        <p:sp>
          <p:nvSpPr>
            <p:cNvPr id="90" name="文本框 173"/>
            <p:cNvSpPr txBox="1"/>
            <p:nvPr/>
          </p:nvSpPr>
          <p:spPr>
            <a:xfrm>
              <a:off x="9099158" y="2951745"/>
              <a:ext cx="1338105" cy="449178"/>
            </a:xfrm>
            <a:prstGeom prst="rect">
              <a:avLst/>
            </a:prstGeom>
            <a:noFill/>
          </p:spPr>
          <p:txBody>
            <a:bodyPr wrap="none">
              <a:normAutofit/>
            </a:bodyPr>
            <a:lstStyle/>
            <a:p>
              <a:pPr lvl="0" algn="r" defTabSz="457200">
                <a:buSzPct val="25000"/>
                <a:defRPr/>
              </a:pPr>
              <a:r>
                <a:rPr lang="zh-CN" altLang="en-US" sz="2000" b="1" kern="0" spc="150" dirty="0">
                  <a:solidFill>
                    <a:schemeClr val="tx1">
                      <a:lumMod val="75000"/>
                      <a:lumOff val="25000"/>
                    </a:schemeClr>
                  </a:solidFill>
                  <a:cs typeface="+mn-ea"/>
                  <a:sym typeface="+mn-lt"/>
                </a:rPr>
                <a:t>添加标题</a:t>
              </a:r>
              <a:endParaRPr lang="en-US" altLang="zh-CN" sz="2000" b="1" kern="0" spc="150" dirty="0">
                <a:solidFill>
                  <a:schemeClr val="tx1">
                    <a:lumMod val="75000"/>
                    <a:lumOff val="25000"/>
                  </a:schemeClr>
                </a:solidFill>
                <a:cs typeface="+mn-ea"/>
                <a:sym typeface="+mn-lt"/>
              </a:endParaRPr>
            </a:p>
          </p:txBody>
        </p:sp>
        <p:sp>
          <p:nvSpPr>
            <p:cNvPr id="91" name="矩形 90"/>
            <p:cNvSpPr/>
            <p:nvPr/>
          </p:nvSpPr>
          <p:spPr>
            <a:xfrm>
              <a:off x="6737689" y="3357369"/>
              <a:ext cx="3545305" cy="787652"/>
            </a:xfrm>
            <a:prstGeom prst="rect">
              <a:avLst/>
            </a:prstGeom>
          </p:spPr>
          <p:txBody>
            <a:bodyPr wrap="square">
              <a:spAutoFit/>
            </a:bodyPr>
            <a:lstStyle/>
            <a:p>
              <a:pPr lvl="0" algn="just">
                <a:lnSpc>
                  <a:spcPct val="150000"/>
                </a:lnSpc>
                <a:defRPr/>
              </a:pPr>
              <a:r>
                <a:rPr lang="zh-CN" altLang="en-US" sz="1600" b="1" kern="0" dirty="0">
                  <a:solidFill>
                    <a:schemeClr val="tx1">
                      <a:lumMod val="75000"/>
                      <a:lumOff val="25000"/>
                    </a:schemeClr>
                  </a:solidFill>
                  <a:cs typeface="+mn-ea"/>
                  <a:sym typeface="+mn-lt"/>
                </a:rPr>
                <a:t>单击文本框，可修改文字内容，调整文字颜色和大小属性，祝你使用愉快。</a:t>
              </a:r>
              <a:endParaRPr lang="zh-CN" altLang="en-US" sz="1600" b="1" kern="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checker dir="vert"/>
      </p:transition>
    </mc:Choice>
    <mc:Fallback>
      <p:transition spd="slow" advClick="0"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animEffect transition="in" filter="fade">
                                      <p:cBhvr>
                                        <p:cTn id="36" dur="500"/>
                                        <p:tgtEl>
                                          <p:spTgt spid="76"/>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p:cTn id="64" dur="500" fill="hold"/>
                                        <p:tgtEl>
                                          <p:spTgt spid="73"/>
                                        </p:tgtEl>
                                        <p:attrNameLst>
                                          <p:attrName>ppt_w</p:attrName>
                                        </p:attrNameLst>
                                      </p:cBhvr>
                                      <p:tavLst>
                                        <p:tav tm="0">
                                          <p:val>
                                            <p:fltVal val="0"/>
                                          </p:val>
                                        </p:tav>
                                        <p:tav tm="100000">
                                          <p:val>
                                            <p:strVal val="#ppt_w"/>
                                          </p:val>
                                        </p:tav>
                                      </p:tavLst>
                                    </p:anim>
                                    <p:anim calcmode="lin" valueType="num">
                                      <p:cBhvr>
                                        <p:cTn id="65" dur="500" fill="hold"/>
                                        <p:tgtEl>
                                          <p:spTgt spid="73"/>
                                        </p:tgtEl>
                                        <p:attrNameLst>
                                          <p:attrName>ppt_h</p:attrName>
                                        </p:attrNameLst>
                                      </p:cBhvr>
                                      <p:tavLst>
                                        <p:tav tm="0">
                                          <p:val>
                                            <p:fltVal val="0"/>
                                          </p:val>
                                        </p:tav>
                                        <p:tav tm="100000">
                                          <p:val>
                                            <p:strVal val="#ppt_h"/>
                                          </p:val>
                                        </p:tav>
                                      </p:tavLst>
                                    </p:anim>
                                    <p:animEffect transition="in" filter="fade">
                                      <p:cBhvr>
                                        <p:cTn id="66" dur="500"/>
                                        <p:tgtEl>
                                          <p:spTgt spid="73"/>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p:cTn id="82" dur="500" fill="hold"/>
                                        <p:tgtEl>
                                          <p:spTgt spid="74"/>
                                        </p:tgtEl>
                                        <p:attrNameLst>
                                          <p:attrName>ppt_w</p:attrName>
                                        </p:attrNameLst>
                                      </p:cBhvr>
                                      <p:tavLst>
                                        <p:tav tm="0">
                                          <p:val>
                                            <p:fltVal val="0"/>
                                          </p:val>
                                        </p:tav>
                                        <p:tav tm="100000">
                                          <p:val>
                                            <p:strVal val="#ppt_w"/>
                                          </p:val>
                                        </p:tav>
                                      </p:tavLst>
                                    </p:anim>
                                    <p:anim calcmode="lin" valueType="num">
                                      <p:cBhvr>
                                        <p:cTn id="83" dur="500" fill="hold"/>
                                        <p:tgtEl>
                                          <p:spTgt spid="74"/>
                                        </p:tgtEl>
                                        <p:attrNameLst>
                                          <p:attrName>ppt_h</p:attrName>
                                        </p:attrNameLst>
                                      </p:cBhvr>
                                      <p:tavLst>
                                        <p:tav tm="0">
                                          <p:val>
                                            <p:fltVal val="0"/>
                                          </p:val>
                                        </p:tav>
                                        <p:tav tm="100000">
                                          <p:val>
                                            <p:strVal val="#ppt_h"/>
                                          </p:val>
                                        </p:tav>
                                      </p:tavLst>
                                    </p:anim>
                                    <p:animEffect transition="in" filter="fade">
                                      <p:cBhvr>
                                        <p:cTn id="84" dur="500"/>
                                        <p:tgtEl>
                                          <p:spTgt spid="74"/>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 calcmode="lin" valueType="num">
                                      <p:cBhvr>
                                        <p:cTn id="88" dur="500" fill="hold"/>
                                        <p:tgtEl>
                                          <p:spTgt spid="79"/>
                                        </p:tgtEl>
                                        <p:attrNameLst>
                                          <p:attrName>ppt_w</p:attrName>
                                        </p:attrNameLst>
                                      </p:cBhvr>
                                      <p:tavLst>
                                        <p:tav tm="0">
                                          <p:val>
                                            <p:fltVal val="0"/>
                                          </p:val>
                                        </p:tav>
                                        <p:tav tm="100000">
                                          <p:val>
                                            <p:strVal val="#ppt_w"/>
                                          </p:val>
                                        </p:tav>
                                      </p:tavLst>
                                    </p:anim>
                                    <p:anim calcmode="lin" valueType="num">
                                      <p:cBhvr>
                                        <p:cTn id="89" dur="500" fill="hold"/>
                                        <p:tgtEl>
                                          <p:spTgt spid="79"/>
                                        </p:tgtEl>
                                        <p:attrNameLst>
                                          <p:attrName>ppt_h</p:attrName>
                                        </p:attrNameLst>
                                      </p:cBhvr>
                                      <p:tavLst>
                                        <p:tav tm="0">
                                          <p:val>
                                            <p:fltVal val="0"/>
                                          </p:val>
                                        </p:tav>
                                        <p:tav tm="100000">
                                          <p:val>
                                            <p:strVal val="#ppt_h"/>
                                          </p:val>
                                        </p:tav>
                                      </p:tavLst>
                                    </p:anim>
                                    <p:animEffect transition="in" filter="fade">
                                      <p:cBhvr>
                                        <p:cTn id="90" dur="500"/>
                                        <p:tgtEl>
                                          <p:spTgt spid="79"/>
                                        </p:tgtEl>
                                      </p:cBhvr>
                                    </p:animEffect>
                                  </p:childTnLst>
                                </p:cTn>
                              </p:par>
                            </p:childTnLst>
                          </p:cTn>
                        </p:par>
                        <p:par>
                          <p:cTn id="91" fill="hold">
                            <p:stCondLst>
                              <p:cond delay="8000"/>
                            </p:stCondLst>
                            <p:childTnLst>
                              <p:par>
                                <p:cTn id="92" presetID="14" presetClass="entr" presetSubtype="10" fill="hold"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transition="in" filter="randombar(horizontal)">
                                      <p:cBhvr>
                                        <p:cTn id="94" dur="500"/>
                                        <p:tgtEl>
                                          <p:spTgt spid="80"/>
                                        </p:tgtEl>
                                      </p:cBhvr>
                                    </p:animEffect>
                                  </p:childTnLst>
                                </p:cTn>
                              </p:par>
                            </p:childTnLst>
                          </p:cTn>
                        </p:par>
                        <p:par>
                          <p:cTn id="95" fill="hold">
                            <p:stCondLst>
                              <p:cond delay="8500"/>
                            </p:stCondLst>
                            <p:childTnLst>
                              <p:par>
                                <p:cTn id="96" presetID="14" presetClass="entr" presetSubtype="10" fill="hold"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randombar(horizontal)">
                                      <p:cBhvr>
                                        <p:cTn id="98" dur="500"/>
                                        <p:tgtEl>
                                          <p:spTgt spid="83"/>
                                        </p:tgtEl>
                                      </p:cBhvr>
                                    </p:animEffect>
                                  </p:childTnLst>
                                </p:cTn>
                              </p:par>
                            </p:childTnLst>
                          </p:cTn>
                        </p:par>
                        <p:par>
                          <p:cTn id="99" fill="hold">
                            <p:stCondLst>
                              <p:cond delay="9000"/>
                            </p:stCondLst>
                            <p:childTnLst>
                              <p:par>
                                <p:cTn id="100" presetID="14" presetClass="entr" presetSubtype="10" fill="hold" nodeType="after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randombar(horizontal)">
                                      <p:cBhvr>
                                        <p:cTn id="102" dur="500"/>
                                        <p:tgtEl>
                                          <p:spTgt spid="86"/>
                                        </p:tgtEl>
                                      </p:cBhvr>
                                    </p:animEffect>
                                  </p:childTnLst>
                                </p:cTn>
                              </p:par>
                            </p:childTnLst>
                          </p:cTn>
                        </p:par>
                        <p:par>
                          <p:cTn id="103" fill="hold">
                            <p:stCondLst>
                              <p:cond delay="9500"/>
                            </p:stCondLst>
                            <p:childTnLst>
                              <p:par>
                                <p:cTn id="104" presetID="14" presetClass="entr" presetSubtype="10" fill="hold"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randombar(horizontal)">
                                      <p:cBhvr>
                                        <p:cTn id="106"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1" grpId="0"/>
      <p:bldP spid="72" grpId="0"/>
      <p:bldP spid="73" grpId="0"/>
      <p:bldP spid="74" grpId="0"/>
      <p:bldP spid="75" grpId="0" animBg="1"/>
      <p:bldP spid="76" grpId="0" animBg="1"/>
      <p:bldP spid="77" grpId="0" animBg="1"/>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明年工作计划</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18" name="组合 17"/>
          <p:cNvGrpSpPr/>
          <p:nvPr/>
        </p:nvGrpSpPr>
        <p:grpSpPr>
          <a:xfrm>
            <a:off x="3893055" y="2314902"/>
            <a:ext cx="1770132" cy="2036494"/>
            <a:chOff x="3893055" y="2314902"/>
            <a:chExt cx="1770132" cy="2036494"/>
          </a:xfrm>
        </p:grpSpPr>
        <p:sp>
          <p:nvSpPr>
            <p:cNvPr id="19" name="半圆"/>
            <p:cNvSpPr/>
            <p:nvPr/>
          </p:nvSpPr>
          <p:spPr bwMode="auto">
            <a:xfrm>
              <a:off x="3893055" y="3008133"/>
              <a:ext cx="1770132" cy="880820"/>
            </a:xfrm>
            <a:custGeom>
              <a:avLst/>
              <a:gdLst>
                <a:gd name="T0" fmla="*/ 864 w 970"/>
                <a:gd name="T1" fmla="*/ 0 h 482"/>
                <a:gd name="T2" fmla="*/ 485 w 970"/>
                <a:gd name="T3" fmla="*/ 376 h 482"/>
                <a:gd name="T4" fmla="*/ 106 w 970"/>
                <a:gd name="T5" fmla="*/ 0 h 482"/>
                <a:gd name="T6" fmla="*/ 0 w 970"/>
                <a:gd name="T7" fmla="*/ 0 h 482"/>
                <a:gd name="T8" fmla="*/ 485 w 970"/>
                <a:gd name="T9" fmla="*/ 482 h 482"/>
                <a:gd name="T10" fmla="*/ 970 w 970"/>
                <a:gd name="T11" fmla="*/ 0 h 482"/>
                <a:gd name="T12" fmla="*/ 864 w 970"/>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970" h="482">
                  <a:moveTo>
                    <a:pt x="864" y="0"/>
                  </a:moveTo>
                  <a:cubicBezTo>
                    <a:pt x="862" y="208"/>
                    <a:pt x="693" y="376"/>
                    <a:pt x="485" y="376"/>
                  </a:cubicBezTo>
                  <a:cubicBezTo>
                    <a:pt x="277" y="376"/>
                    <a:pt x="108" y="208"/>
                    <a:pt x="106" y="0"/>
                  </a:cubicBezTo>
                  <a:cubicBezTo>
                    <a:pt x="0" y="0"/>
                    <a:pt x="0" y="0"/>
                    <a:pt x="0" y="0"/>
                  </a:cubicBezTo>
                  <a:cubicBezTo>
                    <a:pt x="2" y="266"/>
                    <a:pt x="218" y="482"/>
                    <a:pt x="485" y="482"/>
                  </a:cubicBezTo>
                  <a:cubicBezTo>
                    <a:pt x="752" y="482"/>
                    <a:pt x="968" y="266"/>
                    <a:pt x="970" y="0"/>
                  </a:cubicBezTo>
                  <a:lnTo>
                    <a:pt x="864" y="0"/>
                  </a:lnTo>
                  <a:close/>
                </a:path>
              </a:pathLst>
            </a:custGeom>
            <a:solidFill>
              <a:srgbClr val="F7BE3A"/>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nvGrpSpPr>
            <p:cNvPr id="20" name="组合"/>
            <p:cNvGrpSpPr/>
            <p:nvPr/>
          </p:nvGrpSpPr>
          <p:grpSpPr>
            <a:xfrm>
              <a:off x="4600953" y="3998605"/>
              <a:ext cx="354336" cy="352791"/>
              <a:chOff x="3937572" y="4971009"/>
              <a:chExt cx="491776" cy="489633"/>
            </a:xfrm>
          </p:grpSpPr>
          <p:sp>
            <p:nvSpPr>
              <p:cNvPr id="27" name="形状"/>
              <p:cNvSpPr>
                <a:spLocks noEditPoints="1"/>
              </p:cNvSpPr>
              <p:nvPr/>
            </p:nvSpPr>
            <p:spPr bwMode="auto">
              <a:xfrm>
                <a:off x="3937572" y="4971009"/>
                <a:ext cx="491776" cy="489633"/>
              </a:xfrm>
              <a:custGeom>
                <a:avLst/>
                <a:gdLst>
                  <a:gd name="T0" fmla="*/ 97 w 194"/>
                  <a:gd name="T1" fmla="*/ 161 h 193"/>
                  <a:gd name="T2" fmla="*/ 32 w 194"/>
                  <a:gd name="T3" fmla="*/ 97 h 193"/>
                  <a:gd name="T4" fmla="*/ 97 w 194"/>
                  <a:gd name="T5" fmla="*/ 32 h 193"/>
                  <a:gd name="T6" fmla="*/ 162 w 194"/>
                  <a:gd name="T7" fmla="*/ 97 h 193"/>
                  <a:gd name="T8" fmla="*/ 97 w 194"/>
                  <a:gd name="T9" fmla="*/ 161 h 193"/>
                  <a:gd name="T10" fmla="*/ 97 w 194"/>
                  <a:gd name="T11" fmla="*/ 0 h 193"/>
                  <a:gd name="T12" fmla="*/ 0 w 194"/>
                  <a:gd name="T13" fmla="*/ 97 h 193"/>
                  <a:gd name="T14" fmla="*/ 97 w 194"/>
                  <a:gd name="T15" fmla="*/ 193 h 193"/>
                  <a:gd name="T16" fmla="*/ 194 w 194"/>
                  <a:gd name="T17" fmla="*/ 97 h 193"/>
                  <a:gd name="T18" fmla="*/ 97 w 194"/>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3">
                    <a:moveTo>
                      <a:pt x="97" y="161"/>
                    </a:moveTo>
                    <a:cubicBezTo>
                      <a:pt x="61" y="161"/>
                      <a:pt x="32" y="132"/>
                      <a:pt x="32" y="97"/>
                    </a:cubicBezTo>
                    <a:cubicBezTo>
                      <a:pt x="32" y="61"/>
                      <a:pt x="61" y="32"/>
                      <a:pt x="97" y="32"/>
                    </a:cubicBezTo>
                    <a:cubicBezTo>
                      <a:pt x="133" y="32"/>
                      <a:pt x="162" y="61"/>
                      <a:pt x="162" y="97"/>
                    </a:cubicBezTo>
                    <a:cubicBezTo>
                      <a:pt x="162" y="132"/>
                      <a:pt x="133" y="161"/>
                      <a:pt x="97" y="161"/>
                    </a:cubicBezTo>
                    <a:moveTo>
                      <a:pt x="97" y="0"/>
                    </a:moveTo>
                    <a:cubicBezTo>
                      <a:pt x="43" y="0"/>
                      <a:pt x="0" y="43"/>
                      <a:pt x="0" y="97"/>
                    </a:cubicBezTo>
                    <a:cubicBezTo>
                      <a:pt x="0" y="150"/>
                      <a:pt x="43" y="193"/>
                      <a:pt x="97" y="193"/>
                    </a:cubicBezTo>
                    <a:cubicBezTo>
                      <a:pt x="151" y="193"/>
                      <a:pt x="194" y="150"/>
                      <a:pt x="194" y="97"/>
                    </a:cubicBezTo>
                    <a:cubicBezTo>
                      <a:pt x="194" y="43"/>
                      <a:pt x="151" y="0"/>
                      <a:pt x="97"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8" name="圆形 23"/>
              <p:cNvSpPr>
                <a:spLocks noChangeArrowheads="1"/>
              </p:cNvSpPr>
              <p:nvPr/>
            </p:nvSpPr>
            <p:spPr bwMode="auto">
              <a:xfrm>
                <a:off x="4018999" y="5052436"/>
                <a:ext cx="328922" cy="327850"/>
              </a:xfrm>
              <a:prstGeom prst="ellipse">
                <a:avLst/>
              </a:prstGeom>
              <a:solidFill>
                <a:srgbClr val="F7BE3A"/>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9" name="圆形 25"/>
              <p:cNvSpPr>
                <a:spLocks noChangeArrowheads="1"/>
              </p:cNvSpPr>
              <p:nvPr/>
            </p:nvSpPr>
            <p:spPr bwMode="auto">
              <a:xfrm>
                <a:off x="4089712" y="5123149"/>
                <a:ext cx="187496" cy="185354"/>
              </a:xfrm>
              <a:prstGeom prst="ellipse">
                <a:avLst/>
              </a:prstGeom>
              <a:solidFill>
                <a:srgbClr val="9CB084">
                  <a:lumMod val="20000"/>
                  <a:lumOff val="80000"/>
                </a:srgb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sp>
          <p:nvSpPr>
            <p:cNvPr id="21" name="直线"/>
            <p:cNvSpPr>
              <a:spLocks noChangeArrowheads="1"/>
            </p:cNvSpPr>
            <p:nvPr/>
          </p:nvSpPr>
          <p:spPr bwMode="auto">
            <a:xfrm>
              <a:off x="4743768" y="3455908"/>
              <a:ext cx="69478" cy="609086"/>
            </a:xfrm>
            <a:prstGeom prst="rect">
              <a:avLst/>
            </a:prstGeom>
            <a:solidFill>
              <a:srgbClr val="F7BE3A"/>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2" name="圆形"/>
            <p:cNvSpPr>
              <a:spLocks noChangeArrowheads="1"/>
            </p:cNvSpPr>
            <p:nvPr/>
          </p:nvSpPr>
          <p:spPr bwMode="auto">
            <a:xfrm>
              <a:off x="4084504" y="2314902"/>
              <a:ext cx="1383374" cy="13856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3" name="圆形"/>
            <p:cNvSpPr>
              <a:spLocks noChangeArrowheads="1"/>
            </p:cNvSpPr>
            <p:nvPr/>
          </p:nvSpPr>
          <p:spPr bwMode="auto">
            <a:xfrm>
              <a:off x="4123103" y="2353500"/>
              <a:ext cx="1306949" cy="1308493"/>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4" name="形状"/>
            <p:cNvSpPr>
              <a:spLocks noEditPoints="1"/>
            </p:cNvSpPr>
            <p:nvPr/>
          </p:nvSpPr>
          <p:spPr bwMode="auto">
            <a:xfrm>
              <a:off x="4670510" y="2661791"/>
              <a:ext cx="414749" cy="414747"/>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5" name="形状"/>
            <p:cNvSpPr>
              <a:spLocks noEditPoints="1"/>
            </p:cNvSpPr>
            <p:nvPr/>
          </p:nvSpPr>
          <p:spPr bwMode="auto">
            <a:xfrm>
              <a:off x="4790149" y="2781430"/>
              <a:ext cx="175471" cy="17547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26" name="形状"/>
            <p:cNvSpPr/>
            <p:nvPr/>
          </p:nvSpPr>
          <p:spPr bwMode="auto">
            <a:xfrm>
              <a:off x="4467123" y="2775448"/>
              <a:ext cx="506473" cy="578254"/>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grpSp>
        <p:nvGrpSpPr>
          <p:cNvPr id="30" name="组合 29"/>
          <p:cNvGrpSpPr/>
          <p:nvPr/>
        </p:nvGrpSpPr>
        <p:grpSpPr>
          <a:xfrm>
            <a:off x="1257296" y="2314902"/>
            <a:ext cx="1768588" cy="2036494"/>
            <a:chOff x="1257296" y="2314902"/>
            <a:chExt cx="1768588" cy="2036494"/>
          </a:xfrm>
        </p:grpSpPr>
        <p:sp>
          <p:nvSpPr>
            <p:cNvPr id="31" name="半圆"/>
            <p:cNvSpPr/>
            <p:nvPr/>
          </p:nvSpPr>
          <p:spPr bwMode="auto">
            <a:xfrm>
              <a:off x="1257296" y="3008133"/>
              <a:ext cx="1768588" cy="880820"/>
            </a:xfrm>
            <a:custGeom>
              <a:avLst/>
              <a:gdLst>
                <a:gd name="T0" fmla="*/ 864 w 969"/>
                <a:gd name="T1" fmla="*/ 0 h 482"/>
                <a:gd name="T2" fmla="*/ 485 w 969"/>
                <a:gd name="T3" fmla="*/ 376 h 482"/>
                <a:gd name="T4" fmla="*/ 106 w 969"/>
                <a:gd name="T5" fmla="*/ 0 h 482"/>
                <a:gd name="T6" fmla="*/ 0 w 969"/>
                <a:gd name="T7" fmla="*/ 0 h 482"/>
                <a:gd name="T8" fmla="*/ 485 w 969"/>
                <a:gd name="T9" fmla="*/ 482 h 482"/>
                <a:gd name="T10" fmla="*/ 969 w 969"/>
                <a:gd name="T11" fmla="*/ 0 h 482"/>
                <a:gd name="T12" fmla="*/ 864 w 969"/>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969" h="482">
                  <a:moveTo>
                    <a:pt x="864" y="0"/>
                  </a:moveTo>
                  <a:cubicBezTo>
                    <a:pt x="862" y="208"/>
                    <a:pt x="693" y="376"/>
                    <a:pt x="485" y="376"/>
                  </a:cubicBezTo>
                  <a:cubicBezTo>
                    <a:pt x="276" y="376"/>
                    <a:pt x="107" y="208"/>
                    <a:pt x="106" y="0"/>
                  </a:cubicBezTo>
                  <a:cubicBezTo>
                    <a:pt x="0" y="0"/>
                    <a:pt x="0" y="0"/>
                    <a:pt x="0" y="0"/>
                  </a:cubicBezTo>
                  <a:cubicBezTo>
                    <a:pt x="2" y="266"/>
                    <a:pt x="218" y="482"/>
                    <a:pt x="485" y="482"/>
                  </a:cubicBezTo>
                  <a:cubicBezTo>
                    <a:pt x="751" y="482"/>
                    <a:pt x="968" y="266"/>
                    <a:pt x="969" y="0"/>
                  </a:cubicBezTo>
                  <a:lnTo>
                    <a:pt x="864" y="0"/>
                  </a:lnTo>
                  <a:close/>
                </a:path>
              </a:pathLst>
            </a:custGeom>
            <a:solidFill>
              <a:srgbClr val="01B8A5"/>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nvGrpSpPr>
            <p:cNvPr id="32" name="组合"/>
            <p:cNvGrpSpPr/>
            <p:nvPr/>
          </p:nvGrpSpPr>
          <p:grpSpPr>
            <a:xfrm>
              <a:off x="1965195" y="3998605"/>
              <a:ext cx="354336" cy="352791"/>
              <a:chOff x="1490481" y="4971009"/>
              <a:chExt cx="491776" cy="489633"/>
            </a:xfrm>
          </p:grpSpPr>
          <p:sp>
            <p:nvSpPr>
              <p:cNvPr id="40" name="形状"/>
              <p:cNvSpPr>
                <a:spLocks noEditPoints="1"/>
              </p:cNvSpPr>
              <p:nvPr/>
            </p:nvSpPr>
            <p:spPr bwMode="auto">
              <a:xfrm>
                <a:off x="1490481" y="4971009"/>
                <a:ext cx="491776" cy="489633"/>
              </a:xfrm>
              <a:custGeom>
                <a:avLst/>
                <a:gdLst>
                  <a:gd name="T0" fmla="*/ 97 w 194"/>
                  <a:gd name="T1" fmla="*/ 161 h 193"/>
                  <a:gd name="T2" fmla="*/ 32 w 194"/>
                  <a:gd name="T3" fmla="*/ 97 h 193"/>
                  <a:gd name="T4" fmla="*/ 97 w 194"/>
                  <a:gd name="T5" fmla="*/ 32 h 193"/>
                  <a:gd name="T6" fmla="*/ 161 w 194"/>
                  <a:gd name="T7" fmla="*/ 97 h 193"/>
                  <a:gd name="T8" fmla="*/ 97 w 194"/>
                  <a:gd name="T9" fmla="*/ 161 h 193"/>
                  <a:gd name="T10" fmla="*/ 97 w 194"/>
                  <a:gd name="T11" fmla="*/ 0 h 193"/>
                  <a:gd name="T12" fmla="*/ 0 w 194"/>
                  <a:gd name="T13" fmla="*/ 97 h 193"/>
                  <a:gd name="T14" fmla="*/ 97 w 194"/>
                  <a:gd name="T15" fmla="*/ 193 h 193"/>
                  <a:gd name="T16" fmla="*/ 194 w 194"/>
                  <a:gd name="T17" fmla="*/ 97 h 193"/>
                  <a:gd name="T18" fmla="*/ 97 w 194"/>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3">
                    <a:moveTo>
                      <a:pt x="97" y="161"/>
                    </a:moveTo>
                    <a:cubicBezTo>
                      <a:pt x="61" y="161"/>
                      <a:pt x="32" y="132"/>
                      <a:pt x="32" y="97"/>
                    </a:cubicBezTo>
                    <a:cubicBezTo>
                      <a:pt x="32" y="61"/>
                      <a:pt x="61" y="32"/>
                      <a:pt x="97" y="32"/>
                    </a:cubicBezTo>
                    <a:cubicBezTo>
                      <a:pt x="132" y="32"/>
                      <a:pt x="161" y="61"/>
                      <a:pt x="161" y="97"/>
                    </a:cubicBezTo>
                    <a:cubicBezTo>
                      <a:pt x="161" y="132"/>
                      <a:pt x="132" y="161"/>
                      <a:pt x="97" y="161"/>
                    </a:cubicBezTo>
                    <a:moveTo>
                      <a:pt x="97" y="0"/>
                    </a:moveTo>
                    <a:cubicBezTo>
                      <a:pt x="43" y="0"/>
                      <a:pt x="0" y="43"/>
                      <a:pt x="0" y="97"/>
                    </a:cubicBezTo>
                    <a:cubicBezTo>
                      <a:pt x="0" y="150"/>
                      <a:pt x="43" y="193"/>
                      <a:pt x="97" y="193"/>
                    </a:cubicBezTo>
                    <a:cubicBezTo>
                      <a:pt x="150" y="193"/>
                      <a:pt x="194" y="150"/>
                      <a:pt x="194" y="97"/>
                    </a:cubicBezTo>
                    <a:cubicBezTo>
                      <a:pt x="194" y="43"/>
                      <a:pt x="150" y="0"/>
                      <a:pt x="97"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41" name="圆形"/>
              <p:cNvSpPr>
                <a:spLocks noChangeArrowheads="1"/>
              </p:cNvSpPr>
              <p:nvPr/>
            </p:nvSpPr>
            <p:spPr bwMode="auto">
              <a:xfrm>
                <a:off x="1571908" y="5052436"/>
                <a:ext cx="326779" cy="327850"/>
              </a:xfrm>
              <a:prstGeom prst="ellipse">
                <a:avLst/>
              </a:prstGeom>
              <a:solidFill>
                <a:srgbClr val="01B8A5"/>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42" name="圆形"/>
              <p:cNvSpPr>
                <a:spLocks noChangeArrowheads="1"/>
              </p:cNvSpPr>
              <p:nvPr/>
            </p:nvSpPr>
            <p:spPr bwMode="auto">
              <a:xfrm>
                <a:off x="1642620" y="5123149"/>
                <a:ext cx="187496" cy="185354"/>
              </a:xfrm>
              <a:prstGeom prst="ellipse">
                <a:avLst/>
              </a:prstGeom>
              <a:solidFill>
                <a:srgbClr val="CEB966">
                  <a:lumMod val="20000"/>
                  <a:lumOff val="80000"/>
                </a:srgb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sp>
          <p:nvSpPr>
            <p:cNvPr id="33" name="直线"/>
            <p:cNvSpPr>
              <a:spLocks noChangeArrowheads="1"/>
            </p:cNvSpPr>
            <p:nvPr/>
          </p:nvSpPr>
          <p:spPr bwMode="auto">
            <a:xfrm>
              <a:off x="2108010" y="3455908"/>
              <a:ext cx="67162" cy="609086"/>
            </a:xfrm>
            <a:prstGeom prst="rect">
              <a:avLst/>
            </a:prstGeom>
            <a:solidFill>
              <a:srgbClr val="01B8A5"/>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34" name="圆形"/>
            <p:cNvSpPr>
              <a:spLocks noChangeArrowheads="1"/>
            </p:cNvSpPr>
            <p:nvPr/>
          </p:nvSpPr>
          <p:spPr bwMode="auto">
            <a:xfrm>
              <a:off x="1447201" y="2314902"/>
              <a:ext cx="1385690" cy="13856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35" name="圆形"/>
            <p:cNvSpPr>
              <a:spLocks noChangeArrowheads="1"/>
            </p:cNvSpPr>
            <p:nvPr/>
          </p:nvSpPr>
          <p:spPr bwMode="auto">
            <a:xfrm>
              <a:off x="1487343" y="2353500"/>
              <a:ext cx="1304633" cy="1308493"/>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36" name="形状"/>
            <p:cNvSpPr/>
            <p:nvPr/>
          </p:nvSpPr>
          <p:spPr bwMode="auto">
            <a:xfrm>
              <a:off x="1806053" y="2659798"/>
              <a:ext cx="386833" cy="574265"/>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37" name="形状"/>
            <p:cNvSpPr>
              <a:spLocks noEditPoints="1"/>
            </p:cNvSpPr>
            <p:nvPr/>
          </p:nvSpPr>
          <p:spPr bwMode="auto">
            <a:xfrm>
              <a:off x="2025391" y="3024695"/>
              <a:ext cx="97706" cy="331000"/>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38" name="形状"/>
            <p:cNvSpPr>
              <a:spLocks noEditPoints="1"/>
            </p:cNvSpPr>
            <p:nvPr/>
          </p:nvSpPr>
          <p:spPr bwMode="auto">
            <a:xfrm>
              <a:off x="2348417" y="2980828"/>
              <a:ext cx="125622" cy="125621"/>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39" name="形状"/>
            <p:cNvSpPr>
              <a:spLocks noEditPoints="1"/>
            </p:cNvSpPr>
            <p:nvPr/>
          </p:nvSpPr>
          <p:spPr bwMode="auto">
            <a:xfrm>
              <a:off x="2168958" y="3006750"/>
              <a:ext cx="277165" cy="2771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grpSp>
        <p:nvGrpSpPr>
          <p:cNvPr id="43" name="组合 42"/>
          <p:cNvGrpSpPr/>
          <p:nvPr/>
        </p:nvGrpSpPr>
        <p:grpSpPr>
          <a:xfrm>
            <a:off x="9166116" y="2314902"/>
            <a:ext cx="1768588" cy="2036494"/>
            <a:chOff x="9166116" y="2314902"/>
            <a:chExt cx="1768588" cy="2036494"/>
          </a:xfrm>
        </p:grpSpPr>
        <p:sp>
          <p:nvSpPr>
            <p:cNvPr id="44" name="半圆"/>
            <p:cNvSpPr/>
            <p:nvPr/>
          </p:nvSpPr>
          <p:spPr bwMode="auto">
            <a:xfrm>
              <a:off x="9166116" y="3008133"/>
              <a:ext cx="1768588" cy="880820"/>
            </a:xfrm>
            <a:custGeom>
              <a:avLst/>
              <a:gdLst>
                <a:gd name="T0" fmla="*/ 864 w 969"/>
                <a:gd name="T1" fmla="*/ 0 h 482"/>
                <a:gd name="T2" fmla="*/ 485 w 969"/>
                <a:gd name="T3" fmla="*/ 376 h 482"/>
                <a:gd name="T4" fmla="*/ 105 w 969"/>
                <a:gd name="T5" fmla="*/ 0 h 482"/>
                <a:gd name="T6" fmla="*/ 0 w 969"/>
                <a:gd name="T7" fmla="*/ 0 h 482"/>
                <a:gd name="T8" fmla="*/ 485 w 969"/>
                <a:gd name="T9" fmla="*/ 482 h 482"/>
                <a:gd name="T10" fmla="*/ 969 w 969"/>
                <a:gd name="T11" fmla="*/ 0 h 482"/>
                <a:gd name="T12" fmla="*/ 864 w 969"/>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969" h="482">
                  <a:moveTo>
                    <a:pt x="864" y="0"/>
                  </a:moveTo>
                  <a:cubicBezTo>
                    <a:pt x="862" y="208"/>
                    <a:pt x="693" y="376"/>
                    <a:pt x="485" y="376"/>
                  </a:cubicBezTo>
                  <a:cubicBezTo>
                    <a:pt x="276" y="376"/>
                    <a:pt x="107" y="208"/>
                    <a:pt x="105" y="0"/>
                  </a:cubicBezTo>
                  <a:cubicBezTo>
                    <a:pt x="0" y="0"/>
                    <a:pt x="0" y="0"/>
                    <a:pt x="0" y="0"/>
                  </a:cubicBezTo>
                  <a:cubicBezTo>
                    <a:pt x="1" y="266"/>
                    <a:pt x="218" y="482"/>
                    <a:pt x="485" y="482"/>
                  </a:cubicBezTo>
                  <a:cubicBezTo>
                    <a:pt x="751" y="482"/>
                    <a:pt x="968" y="266"/>
                    <a:pt x="969" y="0"/>
                  </a:cubicBezTo>
                  <a:lnTo>
                    <a:pt x="864" y="0"/>
                  </a:lnTo>
                  <a:close/>
                </a:path>
              </a:pathLst>
            </a:custGeom>
            <a:solidFill>
              <a:srgbClr val="F7BE3A"/>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nvGrpSpPr>
            <p:cNvPr id="45" name="组合"/>
            <p:cNvGrpSpPr/>
            <p:nvPr/>
          </p:nvGrpSpPr>
          <p:grpSpPr>
            <a:xfrm>
              <a:off x="9874014" y="3998605"/>
              <a:ext cx="352791" cy="352791"/>
              <a:chOff x="6392163" y="4971009"/>
              <a:chExt cx="489633" cy="489633"/>
            </a:xfrm>
          </p:grpSpPr>
          <p:sp>
            <p:nvSpPr>
              <p:cNvPr id="54" name="圆形"/>
              <p:cNvSpPr>
                <a:spLocks noEditPoints="1"/>
              </p:cNvSpPr>
              <p:nvPr/>
            </p:nvSpPr>
            <p:spPr bwMode="auto">
              <a:xfrm>
                <a:off x="6392163" y="4971009"/>
                <a:ext cx="489633" cy="489633"/>
              </a:xfrm>
              <a:custGeom>
                <a:avLst/>
                <a:gdLst>
                  <a:gd name="T0" fmla="*/ 96 w 193"/>
                  <a:gd name="T1" fmla="*/ 161 h 193"/>
                  <a:gd name="T2" fmla="*/ 32 w 193"/>
                  <a:gd name="T3" fmla="*/ 97 h 193"/>
                  <a:gd name="T4" fmla="*/ 96 w 193"/>
                  <a:gd name="T5" fmla="*/ 32 h 193"/>
                  <a:gd name="T6" fmla="*/ 161 w 193"/>
                  <a:gd name="T7" fmla="*/ 97 h 193"/>
                  <a:gd name="T8" fmla="*/ 96 w 193"/>
                  <a:gd name="T9" fmla="*/ 161 h 193"/>
                  <a:gd name="T10" fmla="*/ 96 w 193"/>
                  <a:gd name="T11" fmla="*/ 0 h 193"/>
                  <a:gd name="T12" fmla="*/ 0 w 193"/>
                  <a:gd name="T13" fmla="*/ 97 h 193"/>
                  <a:gd name="T14" fmla="*/ 96 w 193"/>
                  <a:gd name="T15" fmla="*/ 193 h 193"/>
                  <a:gd name="T16" fmla="*/ 193 w 193"/>
                  <a:gd name="T17" fmla="*/ 97 h 193"/>
                  <a:gd name="T18" fmla="*/ 96 w 193"/>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61"/>
                    </a:moveTo>
                    <a:cubicBezTo>
                      <a:pt x="61" y="161"/>
                      <a:pt x="32" y="132"/>
                      <a:pt x="32" y="97"/>
                    </a:cubicBezTo>
                    <a:cubicBezTo>
                      <a:pt x="32" y="61"/>
                      <a:pt x="61" y="32"/>
                      <a:pt x="96" y="32"/>
                    </a:cubicBezTo>
                    <a:cubicBezTo>
                      <a:pt x="132" y="32"/>
                      <a:pt x="161" y="61"/>
                      <a:pt x="161" y="97"/>
                    </a:cubicBezTo>
                    <a:cubicBezTo>
                      <a:pt x="161" y="132"/>
                      <a:pt x="132" y="161"/>
                      <a:pt x="96" y="161"/>
                    </a:cubicBezTo>
                    <a:moveTo>
                      <a:pt x="96" y="0"/>
                    </a:moveTo>
                    <a:cubicBezTo>
                      <a:pt x="43" y="0"/>
                      <a:pt x="0" y="43"/>
                      <a:pt x="0" y="97"/>
                    </a:cubicBezTo>
                    <a:cubicBezTo>
                      <a:pt x="0" y="150"/>
                      <a:pt x="43" y="193"/>
                      <a:pt x="96" y="193"/>
                    </a:cubicBezTo>
                    <a:cubicBezTo>
                      <a:pt x="150" y="193"/>
                      <a:pt x="193" y="150"/>
                      <a:pt x="193" y="97"/>
                    </a:cubicBezTo>
                    <a:cubicBezTo>
                      <a:pt x="193" y="43"/>
                      <a:pt x="150" y="0"/>
                      <a:pt x="96"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5" name="圆形"/>
              <p:cNvSpPr>
                <a:spLocks noChangeArrowheads="1"/>
              </p:cNvSpPr>
              <p:nvPr/>
            </p:nvSpPr>
            <p:spPr bwMode="auto">
              <a:xfrm>
                <a:off x="6473590" y="5052436"/>
                <a:ext cx="326779" cy="327850"/>
              </a:xfrm>
              <a:prstGeom prst="ellipse">
                <a:avLst/>
              </a:prstGeom>
              <a:solidFill>
                <a:srgbClr val="F7BE3A"/>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6" name="圆形"/>
              <p:cNvSpPr>
                <a:spLocks noChangeArrowheads="1"/>
              </p:cNvSpPr>
              <p:nvPr/>
            </p:nvSpPr>
            <p:spPr bwMode="auto">
              <a:xfrm>
                <a:off x="6544303" y="5123149"/>
                <a:ext cx="185354" cy="185354"/>
              </a:xfrm>
              <a:prstGeom prst="ellipse">
                <a:avLst/>
              </a:prstGeom>
              <a:solidFill>
                <a:srgbClr val="E1EFF4"/>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sp>
          <p:nvSpPr>
            <p:cNvPr id="46" name="直线"/>
            <p:cNvSpPr>
              <a:spLocks noChangeArrowheads="1"/>
            </p:cNvSpPr>
            <p:nvPr/>
          </p:nvSpPr>
          <p:spPr bwMode="auto">
            <a:xfrm>
              <a:off x="10016829" y="3455908"/>
              <a:ext cx="67162" cy="609086"/>
            </a:xfrm>
            <a:prstGeom prst="rect">
              <a:avLst/>
            </a:prstGeom>
            <a:solidFill>
              <a:srgbClr val="F7BE3A"/>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47" name="圆形"/>
            <p:cNvSpPr>
              <a:spLocks noChangeArrowheads="1"/>
            </p:cNvSpPr>
            <p:nvPr/>
          </p:nvSpPr>
          <p:spPr bwMode="auto">
            <a:xfrm>
              <a:off x="9356021" y="2314902"/>
              <a:ext cx="1383374" cy="13856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48" name="圆形"/>
            <p:cNvSpPr>
              <a:spLocks noChangeArrowheads="1"/>
            </p:cNvSpPr>
            <p:nvPr/>
          </p:nvSpPr>
          <p:spPr bwMode="auto">
            <a:xfrm>
              <a:off x="9396163" y="2353500"/>
              <a:ext cx="1304632" cy="1308493"/>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49" name="形状"/>
            <p:cNvSpPr/>
            <p:nvPr/>
          </p:nvSpPr>
          <p:spPr bwMode="auto">
            <a:xfrm>
              <a:off x="9911120" y="3279924"/>
              <a:ext cx="275170" cy="7377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0" name="形状"/>
            <p:cNvSpPr>
              <a:spLocks noEditPoints="1"/>
            </p:cNvSpPr>
            <p:nvPr/>
          </p:nvSpPr>
          <p:spPr bwMode="auto">
            <a:xfrm>
              <a:off x="9745619" y="2811340"/>
              <a:ext cx="604178" cy="436681"/>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1" name="形状"/>
            <p:cNvSpPr/>
            <p:nvPr/>
          </p:nvSpPr>
          <p:spPr bwMode="auto">
            <a:xfrm>
              <a:off x="9745619" y="2811340"/>
              <a:ext cx="197405" cy="291120"/>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2" name="形状"/>
            <p:cNvSpPr/>
            <p:nvPr/>
          </p:nvSpPr>
          <p:spPr bwMode="auto">
            <a:xfrm>
              <a:off x="9933054" y="2661792"/>
              <a:ext cx="225321" cy="376862"/>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3" name="形状"/>
            <p:cNvSpPr/>
            <p:nvPr/>
          </p:nvSpPr>
          <p:spPr bwMode="auto">
            <a:xfrm>
              <a:off x="10030759" y="2978833"/>
              <a:ext cx="27916" cy="89730"/>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grpSp>
        <p:nvGrpSpPr>
          <p:cNvPr id="57" name="组合 56"/>
          <p:cNvGrpSpPr/>
          <p:nvPr/>
        </p:nvGrpSpPr>
        <p:grpSpPr>
          <a:xfrm>
            <a:off x="6530358" y="2314902"/>
            <a:ext cx="1768588" cy="2036494"/>
            <a:chOff x="6530358" y="2314902"/>
            <a:chExt cx="1768588" cy="2036494"/>
          </a:xfrm>
        </p:grpSpPr>
        <p:sp>
          <p:nvSpPr>
            <p:cNvPr id="58" name="形状"/>
            <p:cNvSpPr/>
            <p:nvPr/>
          </p:nvSpPr>
          <p:spPr bwMode="auto">
            <a:xfrm>
              <a:off x="6530358" y="3008133"/>
              <a:ext cx="1768588" cy="880820"/>
            </a:xfrm>
            <a:custGeom>
              <a:avLst/>
              <a:gdLst>
                <a:gd name="T0" fmla="*/ 864 w 969"/>
                <a:gd name="T1" fmla="*/ 0 h 482"/>
                <a:gd name="T2" fmla="*/ 485 w 969"/>
                <a:gd name="T3" fmla="*/ 376 h 482"/>
                <a:gd name="T4" fmla="*/ 105 w 969"/>
                <a:gd name="T5" fmla="*/ 0 h 482"/>
                <a:gd name="T6" fmla="*/ 0 w 969"/>
                <a:gd name="T7" fmla="*/ 0 h 482"/>
                <a:gd name="T8" fmla="*/ 485 w 969"/>
                <a:gd name="T9" fmla="*/ 482 h 482"/>
                <a:gd name="T10" fmla="*/ 969 w 969"/>
                <a:gd name="T11" fmla="*/ 0 h 482"/>
                <a:gd name="T12" fmla="*/ 864 w 969"/>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969" h="482">
                  <a:moveTo>
                    <a:pt x="864" y="0"/>
                  </a:moveTo>
                  <a:cubicBezTo>
                    <a:pt x="862" y="208"/>
                    <a:pt x="693" y="376"/>
                    <a:pt x="485" y="376"/>
                  </a:cubicBezTo>
                  <a:cubicBezTo>
                    <a:pt x="276" y="376"/>
                    <a:pt x="107" y="208"/>
                    <a:pt x="105" y="0"/>
                  </a:cubicBezTo>
                  <a:cubicBezTo>
                    <a:pt x="0" y="0"/>
                    <a:pt x="0" y="0"/>
                    <a:pt x="0" y="0"/>
                  </a:cubicBezTo>
                  <a:cubicBezTo>
                    <a:pt x="1" y="266"/>
                    <a:pt x="218" y="482"/>
                    <a:pt x="485" y="482"/>
                  </a:cubicBezTo>
                  <a:cubicBezTo>
                    <a:pt x="751" y="482"/>
                    <a:pt x="968" y="266"/>
                    <a:pt x="969" y="0"/>
                  </a:cubicBezTo>
                  <a:lnTo>
                    <a:pt x="864" y="0"/>
                  </a:lnTo>
                  <a:close/>
                </a:path>
              </a:pathLst>
            </a:custGeom>
            <a:solidFill>
              <a:srgbClr val="01B8A5"/>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59" name="形状"/>
            <p:cNvSpPr>
              <a:spLocks noEditPoints="1"/>
            </p:cNvSpPr>
            <p:nvPr/>
          </p:nvSpPr>
          <p:spPr bwMode="auto">
            <a:xfrm>
              <a:off x="7238256" y="3998605"/>
              <a:ext cx="352791" cy="352791"/>
            </a:xfrm>
            <a:custGeom>
              <a:avLst/>
              <a:gdLst>
                <a:gd name="T0" fmla="*/ 96 w 193"/>
                <a:gd name="T1" fmla="*/ 161 h 193"/>
                <a:gd name="T2" fmla="*/ 32 w 193"/>
                <a:gd name="T3" fmla="*/ 97 h 193"/>
                <a:gd name="T4" fmla="*/ 96 w 193"/>
                <a:gd name="T5" fmla="*/ 32 h 193"/>
                <a:gd name="T6" fmla="*/ 161 w 193"/>
                <a:gd name="T7" fmla="*/ 97 h 193"/>
                <a:gd name="T8" fmla="*/ 96 w 193"/>
                <a:gd name="T9" fmla="*/ 161 h 193"/>
                <a:gd name="T10" fmla="*/ 96 w 193"/>
                <a:gd name="T11" fmla="*/ 0 h 193"/>
                <a:gd name="T12" fmla="*/ 0 w 193"/>
                <a:gd name="T13" fmla="*/ 97 h 193"/>
                <a:gd name="T14" fmla="*/ 96 w 193"/>
                <a:gd name="T15" fmla="*/ 193 h 193"/>
                <a:gd name="T16" fmla="*/ 193 w 193"/>
                <a:gd name="T17" fmla="*/ 97 h 193"/>
                <a:gd name="T18" fmla="*/ 96 w 193"/>
                <a:gd name="T1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61"/>
                  </a:moveTo>
                  <a:cubicBezTo>
                    <a:pt x="61" y="161"/>
                    <a:pt x="32" y="132"/>
                    <a:pt x="32" y="97"/>
                  </a:cubicBezTo>
                  <a:cubicBezTo>
                    <a:pt x="32" y="61"/>
                    <a:pt x="61" y="32"/>
                    <a:pt x="96" y="32"/>
                  </a:cubicBezTo>
                  <a:cubicBezTo>
                    <a:pt x="132" y="32"/>
                    <a:pt x="161" y="61"/>
                    <a:pt x="161" y="97"/>
                  </a:cubicBezTo>
                  <a:cubicBezTo>
                    <a:pt x="161" y="132"/>
                    <a:pt x="132" y="161"/>
                    <a:pt x="96" y="161"/>
                  </a:cubicBezTo>
                  <a:moveTo>
                    <a:pt x="96" y="0"/>
                  </a:moveTo>
                  <a:cubicBezTo>
                    <a:pt x="43" y="0"/>
                    <a:pt x="0" y="43"/>
                    <a:pt x="0" y="97"/>
                  </a:cubicBezTo>
                  <a:cubicBezTo>
                    <a:pt x="0" y="150"/>
                    <a:pt x="43" y="193"/>
                    <a:pt x="96" y="193"/>
                  </a:cubicBezTo>
                  <a:cubicBezTo>
                    <a:pt x="150" y="193"/>
                    <a:pt x="193" y="150"/>
                    <a:pt x="193" y="97"/>
                  </a:cubicBezTo>
                  <a:cubicBezTo>
                    <a:pt x="193" y="43"/>
                    <a:pt x="150" y="0"/>
                    <a:pt x="96"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0" name="圆形"/>
            <p:cNvSpPr>
              <a:spLocks noChangeArrowheads="1"/>
            </p:cNvSpPr>
            <p:nvPr/>
          </p:nvSpPr>
          <p:spPr bwMode="auto">
            <a:xfrm>
              <a:off x="7296926" y="4057275"/>
              <a:ext cx="235451" cy="236223"/>
            </a:xfrm>
            <a:prstGeom prst="ellipse">
              <a:avLst/>
            </a:prstGeom>
            <a:solidFill>
              <a:srgbClr val="01B8A5"/>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1" name="圆形"/>
            <p:cNvSpPr>
              <a:spLocks noChangeArrowheads="1"/>
            </p:cNvSpPr>
            <p:nvPr/>
          </p:nvSpPr>
          <p:spPr bwMode="auto">
            <a:xfrm>
              <a:off x="7347876" y="4108225"/>
              <a:ext cx="133552" cy="133552"/>
            </a:xfrm>
            <a:prstGeom prst="ellipse">
              <a:avLst/>
            </a:prstGeom>
            <a:solidFill>
              <a:srgbClr val="6BB1C9">
                <a:lumMod val="20000"/>
                <a:lumOff val="80000"/>
              </a:srgb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2" name="直线"/>
            <p:cNvSpPr>
              <a:spLocks noChangeArrowheads="1"/>
            </p:cNvSpPr>
            <p:nvPr/>
          </p:nvSpPr>
          <p:spPr bwMode="auto">
            <a:xfrm>
              <a:off x="7381071" y="3455908"/>
              <a:ext cx="67162" cy="609086"/>
            </a:xfrm>
            <a:prstGeom prst="rect">
              <a:avLst/>
            </a:prstGeom>
            <a:solidFill>
              <a:srgbClr val="01B8A5"/>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3" name="圆形"/>
            <p:cNvSpPr>
              <a:spLocks noChangeArrowheads="1"/>
            </p:cNvSpPr>
            <p:nvPr/>
          </p:nvSpPr>
          <p:spPr bwMode="auto">
            <a:xfrm>
              <a:off x="6720264" y="2314902"/>
              <a:ext cx="1383374" cy="13856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4" name="圆形"/>
            <p:cNvSpPr>
              <a:spLocks noChangeArrowheads="1"/>
            </p:cNvSpPr>
            <p:nvPr/>
          </p:nvSpPr>
          <p:spPr bwMode="auto">
            <a:xfrm>
              <a:off x="6760406" y="2353500"/>
              <a:ext cx="1304632" cy="1308493"/>
            </a:xfrm>
            <a:prstGeom prst="ellipse">
              <a:avLst/>
            </a:prstGeom>
            <a:solidFill>
              <a:sysClr val="window" lastClr="FFFFFF">
                <a:lumMod val="95000"/>
              </a:sysClr>
            </a:solidFill>
            <a:ln>
              <a:noFill/>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5" name="形状"/>
            <p:cNvSpPr/>
            <p:nvPr/>
          </p:nvSpPr>
          <p:spPr bwMode="auto">
            <a:xfrm>
              <a:off x="7228504" y="2664782"/>
              <a:ext cx="530399" cy="530399"/>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6" name="形状"/>
            <p:cNvSpPr/>
            <p:nvPr/>
          </p:nvSpPr>
          <p:spPr bwMode="auto">
            <a:xfrm>
              <a:off x="7380046" y="2816325"/>
              <a:ext cx="227314" cy="227314"/>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7" name="形状"/>
            <p:cNvSpPr>
              <a:spLocks noEditPoints="1"/>
            </p:cNvSpPr>
            <p:nvPr/>
          </p:nvSpPr>
          <p:spPr bwMode="auto">
            <a:xfrm>
              <a:off x="7064997" y="2939952"/>
              <a:ext cx="410760" cy="410760"/>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sp>
          <p:nvSpPr>
            <p:cNvPr id="68" name="形状"/>
            <p:cNvSpPr>
              <a:spLocks noEditPoints="1"/>
            </p:cNvSpPr>
            <p:nvPr/>
          </p:nvSpPr>
          <p:spPr bwMode="auto">
            <a:xfrm>
              <a:off x="7186631" y="3063579"/>
              <a:ext cx="167495" cy="165501"/>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solidFill>
              <a:sysClr val="windowText" lastClr="000000">
                <a:lumMod val="75000"/>
                <a:lumOff val="25000"/>
              </a:sysClr>
            </a:solidFill>
            <a:ln w="0">
              <a:noFill/>
              <a:prstDash val="solid"/>
              <a:round/>
            </a:ln>
          </p:spPr>
          <p:txBody>
            <a:bodyPr vert="horz" wrap="square" lIns="91440" tIns="45720" rIns="91440" bIns="45720" numCol="1" anchor="t" anchorCtr="0" compatLnSpc="1"/>
            <a:lstStyle/>
            <a:p>
              <a:pPr>
                <a:defRPr/>
              </a:pPr>
              <a:endParaRPr lang="en-US" kern="0" dirty="0">
                <a:solidFill>
                  <a:prstClr val="black"/>
                </a:solidFill>
                <a:cs typeface="+mn-ea"/>
                <a:sym typeface="+mn-lt"/>
              </a:endParaRPr>
            </a:p>
          </p:txBody>
        </p:sp>
      </p:grpSp>
      <p:grpSp>
        <p:nvGrpSpPr>
          <p:cNvPr id="69" name="组合 68"/>
          <p:cNvGrpSpPr/>
          <p:nvPr/>
        </p:nvGrpSpPr>
        <p:grpSpPr>
          <a:xfrm>
            <a:off x="802107" y="4559814"/>
            <a:ext cx="2675370" cy="1474799"/>
            <a:chOff x="659990" y="4564956"/>
            <a:chExt cx="2675370" cy="1474799"/>
          </a:xfrm>
        </p:grpSpPr>
        <p:sp>
          <p:nvSpPr>
            <p:cNvPr id="70" name="文本框 2"/>
            <p:cNvSpPr txBox="1"/>
            <p:nvPr/>
          </p:nvSpPr>
          <p:spPr>
            <a:xfrm>
              <a:off x="659990" y="4944061"/>
              <a:ext cx="2550694" cy="1095694"/>
            </a:xfrm>
            <a:prstGeom prst="rect">
              <a:avLst/>
            </a:prstGeom>
            <a:noFill/>
          </p:spPr>
          <p:txBody>
            <a:bodyPr wrap="square" lIns="90000" tIns="46800" rIns="90000" bIns="46800" anchor="t" anchorCtr="0">
              <a:normAutofit/>
            </a:bodyPr>
            <a:lstStyle/>
            <a:p>
              <a:pPr algn="ctr">
                <a:lnSpc>
                  <a:spcPct val="150000"/>
                </a:lnSpc>
                <a:defRPr/>
              </a:pPr>
              <a:r>
                <a:rPr lang="zh-CN" altLang="en-US" sz="1600" b="1" dirty="0">
                  <a:solidFill>
                    <a:prstClr val="black">
                      <a:lumMod val="75000"/>
                      <a:lumOff val="25000"/>
                    </a:prstClr>
                  </a:solidFill>
                  <a:cs typeface="+mn-ea"/>
                  <a:sym typeface="+mn-lt"/>
                </a:rPr>
                <a:t>请您单击此处添加文字说明描述添加文字说明描述</a:t>
              </a:r>
              <a:endParaRPr lang="en-US" altLang="zh-CN" sz="1600" b="1" dirty="0">
                <a:solidFill>
                  <a:prstClr val="black">
                    <a:lumMod val="75000"/>
                    <a:lumOff val="25000"/>
                  </a:prstClr>
                </a:solidFill>
                <a:cs typeface="+mn-ea"/>
                <a:sym typeface="+mn-lt"/>
              </a:endParaRPr>
            </a:p>
          </p:txBody>
        </p:sp>
        <p:sp>
          <p:nvSpPr>
            <p:cNvPr id="71" name="文本框 2"/>
            <p:cNvSpPr/>
            <p:nvPr/>
          </p:nvSpPr>
          <p:spPr>
            <a:xfrm>
              <a:off x="669926" y="4564956"/>
              <a:ext cx="2665434" cy="379105"/>
            </a:xfrm>
            <a:prstGeom prst="rect">
              <a:avLst/>
            </a:prstGeom>
          </p:spPr>
          <p:txBody>
            <a:bodyPr wrap="none" lIns="90000" tIns="46800" rIns="90000" bIns="46800">
              <a:normAutofit lnSpcReduction="10000"/>
            </a:bodyPr>
            <a:lstStyle/>
            <a:p>
              <a:pPr algn="ctr" defTabSz="91440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grpSp>
        <p:nvGrpSpPr>
          <p:cNvPr id="72" name="组合 71"/>
          <p:cNvGrpSpPr/>
          <p:nvPr/>
        </p:nvGrpSpPr>
        <p:grpSpPr>
          <a:xfrm>
            <a:off x="3439580" y="4559814"/>
            <a:ext cx="2675370" cy="1474799"/>
            <a:chOff x="659990" y="4564956"/>
            <a:chExt cx="2675370" cy="1474799"/>
          </a:xfrm>
        </p:grpSpPr>
        <p:sp>
          <p:nvSpPr>
            <p:cNvPr id="73" name="文本框 2"/>
            <p:cNvSpPr txBox="1"/>
            <p:nvPr/>
          </p:nvSpPr>
          <p:spPr>
            <a:xfrm>
              <a:off x="659990" y="4944061"/>
              <a:ext cx="2550694" cy="1095694"/>
            </a:xfrm>
            <a:prstGeom prst="rect">
              <a:avLst/>
            </a:prstGeom>
            <a:noFill/>
          </p:spPr>
          <p:txBody>
            <a:bodyPr wrap="square" lIns="90000" tIns="46800" rIns="90000" bIns="46800" anchor="t" anchorCtr="0">
              <a:normAutofit/>
            </a:bodyPr>
            <a:lstStyle/>
            <a:p>
              <a:pPr lvl="0" algn="ctr">
                <a:lnSpc>
                  <a:spcPct val="150000"/>
                </a:lnSpc>
                <a:defRPr/>
              </a:pPr>
              <a:r>
                <a:rPr lang="zh-CN" altLang="en-US" sz="1600" b="1" dirty="0">
                  <a:solidFill>
                    <a:prstClr val="black">
                      <a:lumMod val="75000"/>
                      <a:lumOff val="25000"/>
                    </a:prstClr>
                  </a:solidFill>
                  <a:cs typeface="+mn-ea"/>
                  <a:sym typeface="+mn-lt"/>
                </a:rPr>
                <a:t>请您单击此处添加文字说明描述添加文字说明描述</a:t>
              </a:r>
              <a:endParaRPr lang="en-US" altLang="zh-CN" sz="1600" b="1" dirty="0">
                <a:solidFill>
                  <a:prstClr val="black">
                    <a:lumMod val="75000"/>
                    <a:lumOff val="25000"/>
                  </a:prstClr>
                </a:solidFill>
                <a:cs typeface="+mn-ea"/>
                <a:sym typeface="+mn-lt"/>
              </a:endParaRPr>
            </a:p>
          </p:txBody>
        </p:sp>
        <p:sp>
          <p:nvSpPr>
            <p:cNvPr id="74" name="文本框 2"/>
            <p:cNvSpPr/>
            <p:nvPr/>
          </p:nvSpPr>
          <p:spPr>
            <a:xfrm>
              <a:off x="669926" y="4564956"/>
              <a:ext cx="2665434" cy="379105"/>
            </a:xfrm>
            <a:prstGeom prst="rect">
              <a:avLst/>
            </a:prstGeom>
          </p:spPr>
          <p:txBody>
            <a:bodyPr wrap="none" lIns="90000" tIns="46800" rIns="90000" bIns="46800">
              <a:normAutofit lnSpcReduction="10000"/>
            </a:bodyPr>
            <a:lstStyle/>
            <a:p>
              <a:pPr algn="ctr" defTabSz="91440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grpSp>
        <p:nvGrpSpPr>
          <p:cNvPr id="75" name="组合 74"/>
          <p:cNvGrpSpPr/>
          <p:nvPr/>
        </p:nvGrpSpPr>
        <p:grpSpPr>
          <a:xfrm>
            <a:off x="6077053" y="4559814"/>
            <a:ext cx="2675370" cy="1474799"/>
            <a:chOff x="659990" y="4564956"/>
            <a:chExt cx="2675370" cy="1474799"/>
          </a:xfrm>
        </p:grpSpPr>
        <p:sp>
          <p:nvSpPr>
            <p:cNvPr id="76" name="文本框 2"/>
            <p:cNvSpPr txBox="1"/>
            <p:nvPr/>
          </p:nvSpPr>
          <p:spPr>
            <a:xfrm>
              <a:off x="659990" y="4944061"/>
              <a:ext cx="2550694" cy="1095694"/>
            </a:xfrm>
            <a:prstGeom prst="rect">
              <a:avLst/>
            </a:prstGeom>
            <a:noFill/>
          </p:spPr>
          <p:txBody>
            <a:bodyPr wrap="square" lIns="90000" tIns="46800" rIns="90000" bIns="46800" anchor="t" anchorCtr="0">
              <a:normAutofit/>
            </a:bodyPr>
            <a:lstStyle/>
            <a:p>
              <a:pPr lvl="0" algn="ctr">
                <a:lnSpc>
                  <a:spcPct val="150000"/>
                </a:lnSpc>
                <a:defRPr/>
              </a:pPr>
              <a:r>
                <a:rPr lang="zh-CN" altLang="en-US" sz="1600" b="1" dirty="0">
                  <a:solidFill>
                    <a:prstClr val="black">
                      <a:lumMod val="75000"/>
                      <a:lumOff val="25000"/>
                    </a:prstClr>
                  </a:solidFill>
                  <a:cs typeface="+mn-ea"/>
                  <a:sym typeface="+mn-lt"/>
                </a:rPr>
                <a:t>请您单击此处添加文字说明描述添加文字说明描述</a:t>
              </a:r>
              <a:endParaRPr lang="en-US" altLang="zh-CN" sz="1600" b="1" dirty="0">
                <a:solidFill>
                  <a:prstClr val="black">
                    <a:lumMod val="75000"/>
                    <a:lumOff val="25000"/>
                  </a:prstClr>
                </a:solidFill>
                <a:cs typeface="+mn-ea"/>
                <a:sym typeface="+mn-lt"/>
              </a:endParaRPr>
            </a:p>
          </p:txBody>
        </p:sp>
        <p:sp>
          <p:nvSpPr>
            <p:cNvPr id="77" name="文本框 2"/>
            <p:cNvSpPr/>
            <p:nvPr/>
          </p:nvSpPr>
          <p:spPr>
            <a:xfrm>
              <a:off x="669926" y="4564956"/>
              <a:ext cx="2665434" cy="379105"/>
            </a:xfrm>
            <a:prstGeom prst="rect">
              <a:avLst/>
            </a:prstGeom>
          </p:spPr>
          <p:txBody>
            <a:bodyPr wrap="none" lIns="90000" tIns="46800" rIns="90000" bIns="46800">
              <a:normAutofit lnSpcReduction="10000"/>
            </a:bodyPr>
            <a:lstStyle/>
            <a:p>
              <a:pPr algn="ctr" defTabSz="91440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grpSp>
        <p:nvGrpSpPr>
          <p:cNvPr id="78" name="组合 77"/>
          <p:cNvGrpSpPr/>
          <p:nvPr/>
        </p:nvGrpSpPr>
        <p:grpSpPr>
          <a:xfrm>
            <a:off x="8714525" y="4559814"/>
            <a:ext cx="2675370" cy="1474799"/>
            <a:chOff x="659990" y="4564956"/>
            <a:chExt cx="2675370" cy="1474799"/>
          </a:xfrm>
        </p:grpSpPr>
        <p:sp>
          <p:nvSpPr>
            <p:cNvPr id="79" name="文本框 2"/>
            <p:cNvSpPr txBox="1"/>
            <p:nvPr/>
          </p:nvSpPr>
          <p:spPr>
            <a:xfrm>
              <a:off x="659990" y="4944061"/>
              <a:ext cx="2550694" cy="1095694"/>
            </a:xfrm>
            <a:prstGeom prst="rect">
              <a:avLst/>
            </a:prstGeom>
            <a:noFill/>
          </p:spPr>
          <p:txBody>
            <a:bodyPr wrap="square" lIns="90000" tIns="46800" rIns="90000" bIns="46800" anchor="t" anchorCtr="0">
              <a:normAutofit/>
            </a:bodyPr>
            <a:lstStyle/>
            <a:p>
              <a:pPr lvl="0" algn="ctr">
                <a:lnSpc>
                  <a:spcPct val="150000"/>
                </a:lnSpc>
                <a:defRPr/>
              </a:pPr>
              <a:r>
                <a:rPr lang="zh-CN" altLang="en-US" sz="1600" b="1" dirty="0">
                  <a:solidFill>
                    <a:prstClr val="black">
                      <a:lumMod val="75000"/>
                      <a:lumOff val="25000"/>
                    </a:prstClr>
                  </a:solidFill>
                  <a:cs typeface="+mn-ea"/>
                  <a:sym typeface="+mn-lt"/>
                </a:rPr>
                <a:t>请您单击此处添加文字说明描述添加文字说明描述</a:t>
              </a:r>
              <a:endParaRPr lang="en-US" altLang="zh-CN" sz="1600" b="1" dirty="0">
                <a:solidFill>
                  <a:prstClr val="black">
                    <a:lumMod val="75000"/>
                    <a:lumOff val="25000"/>
                  </a:prstClr>
                </a:solidFill>
                <a:cs typeface="+mn-ea"/>
                <a:sym typeface="+mn-lt"/>
              </a:endParaRPr>
            </a:p>
          </p:txBody>
        </p:sp>
        <p:sp>
          <p:nvSpPr>
            <p:cNvPr id="80" name="文本框 2"/>
            <p:cNvSpPr/>
            <p:nvPr/>
          </p:nvSpPr>
          <p:spPr>
            <a:xfrm>
              <a:off x="669926" y="4564956"/>
              <a:ext cx="2665434" cy="379105"/>
            </a:xfrm>
            <a:prstGeom prst="rect">
              <a:avLst/>
            </a:prstGeom>
          </p:spPr>
          <p:txBody>
            <a:bodyPr wrap="none" lIns="90000" tIns="46800" rIns="90000" bIns="46800">
              <a:normAutofit lnSpcReduction="10000"/>
            </a:bodyPr>
            <a:lstStyle/>
            <a:p>
              <a:pPr algn="ctr" defTabSz="914400">
                <a:defRPr/>
              </a:pPr>
              <a:r>
                <a:rPr lang="zh-CN" altLang="en-US" sz="2000" b="1" dirty="0">
                  <a:solidFill>
                    <a:schemeClr val="tx1">
                      <a:lumMod val="75000"/>
                      <a:lumOff val="25000"/>
                    </a:schemeClr>
                  </a:solidFill>
                  <a:cs typeface="+mn-ea"/>
                  <a:sym typeface="+mn-lt"/>
                </a:rPr>
                <a:t>添加标题</a:t>
              </a:r>
              <a:endParaRPr lang="en-US" altLang="zh-CN" sz="2000"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0">
        <p14:prism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 presetClass="entr" presetSubtype="4" accel="16000" decel="84000" fill="hold" nodeType="withEffect">
                                  <p:stCondLst>
                                    <p:cond delay="1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ppt_x"/>
                                          </p:val>
                                        </p:tav>
                                        <p:tav tm="100000">
                                          <p:val>
                                            <p:strVal val="#ppt_x"/>
                                          </p:val>
                                        </p:tav>
                                      </p:tavLst>
                                    </p:anim>
                                    <p:anim calcmode="lin" valueType="num">
                                      <p:cBhvr additive="base">
                                        <p:cTn id="16" dur="750" fill="hold"/>
                                        <p:tgtEl>
                                          <p:spTgt spid="69"/>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par>
                                <p:cTn id="37" presetID="2" presetClass="entr" presetSubtype="4" accel="16000" decel="84000" fill="hold" nodeType="withEffect">
                                  <p:stCondLst>
                                    <p:cond delay="125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750" fill="hold"/>
                                        <p:tgtEl>
                                          <p:spTgt spid="72"/>
                                        </p:tgtEl>
                                        <p:attrNameLst>
                                          <p:attrName>ppt_x</p:attrName>
                                        </p:attrNameLst>
                                      </p:cBhvr>
                                      <p:tavLst>
                                        <p:tav tm="0">
                                          <p:val>
                                            <p:strVal val="#ppt_x"/>
                                          </p:val>
                                        </p:tav>
                                        <p:tav tm="100000">
                                          <p:val>
                                            <p:strVal val="#ppt_x"/>
                                          </p:val>
                                        </p:tav>
                                      </p:tavLst>
                                    </p:anim>
                                    <p:anim calcmode="lin" valueType="num">
                                      <p:cBhvr additive="base">
                                        <p:cTn id="40" dur="750" fill="hold"/>
                                        <p:tgtEl>
                                          <p:spTgt spid="72"/>
                                        </p:tgtEl>
                                        <p:attrNameLst>
                                          <p:attrName>ppt_y</p:attrName>
                                        </p:attrNameLst>
                                      </p:cBhvr>
                                      <p:tavLst>
                                        <p:tav tm="0">
                                          <p:val>
                                            <p:strVal val="1+#ppt_h/2"/>
                                          </p:val>
                                        </p:tav>
                                        <p:tav tm="100000">
                                          <p:val>
                                            <p:strVal val="#ppt_y"/>
                                          </p:val>
                                        </p:tav>
                                      </p:tavLst>
                                    </p:anim>
                                  </p:childTnLst>
                                </p:cTn>
                              </p:par>
                              <p:par>
                                <p:cTn id="41" presetID="2" presetClass="entr" presetSubtype="4" accel="16000" decel="84000" fill="hold" nodeType="withEffect">
                                  <p:stCondLst>
                                    <p:cond delay="125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750" fill="hold"/>
                                        <p:tgtEl>
                                          <p:spTgt spid="75"/>
                                        </p:tgtEl>
                                        <p:attrNameLst>
                                          <p:attrName>ppt_x</p:attrName>
                                        </p:attrNameLst>
                                      </p:cBhvr>
                                      <p:tavLst>
                                        <p:tav tm="0">
                                          <p:val>
                                            <p:strVal val="#ppt_x"/>
                                          </p:val>
                                        </p:tav>
                                        <p:tav tm="100000">
                                          <p:val>
                                            <p:strVal val="#ppt_x"/>
                                          </p:val>
                                        </p:tav>
                                      </p:tavLst>
                                    </p:anim>
                                    <p:anim calcmode="lin" valueType="num">
                                      <p:cBhvr additive="base">
                                        <p:cTn id="44" dur="750" fill="hold"/>
                                        <p:tgtEl>
                                          <p:spTgt spid="75"/>
                                        </p:tgtEl>
                                        <p:attrNameLst>
                                          <p:attrName>ppt_y</p:attrName>
                                        </p:attrNameLst>
                                      </p:cBhvr>
                                      <p:tavLst>
                                        <p:tav tm="0">
                                          <p:val>
                                            <p:strVal val="1+#ppt_h/2"/>
                                          </p:val>
                                        </p:tav>
                                        <p:tav tm="100000">
                                          <p:val>
                                            <p:strVal val="#ppt_y"/>
                                          </p:val>
                                        </p:tav>
                                      </p:tavLst>
                                    </p:anim>
                                  </p:childTnLst>
                                </p:cTn>
                              </p:par>
                              <p:par>
                                <p:cTn id="45" presetID="2" presetClass="entr" presetSubtype="4" accel="16000" decel="84000" fill="hold" nodeType="withEffect">
                                  <p:stCondLst>
                                    <p:cond delay="125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750" fill="hold"/>
                                        <p:tgtEl>
                                          <p:spTgt spid="78"/>
                                        </p:tgtEl>
                                        <p:attrNameLst>
                                          <p:attrName>ppt_x</p:attrName>
                                        </p:attrNameLst>
                                      </p:cBhvr>
                                      <p:tavLst>
                                        <p:tav tm="0">
                                          <p:val>
                                            <p:strVal val="#ppt_x"/>
                                          </p:val>
                                        </p:tav>
                                        <p:tav tm="100000">
                                          <p:val>
                                            <p:strVal val="#ppt_x"/>
                                          </p:val>
                                        </p:tav>
                                      </p:tavLst>
                                    </p:anim>
                                    <p:anim calcmode="lin" valueType="num">
                                      <p:cBhvr additive="base">
                                        <p:cTn id="48"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
            <a:ext cx="12192000" cy="4973054"/>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8" name="矩形 7"/>
          <p:cNvSpPr/>
          <p:nvPr/>
        </p:nvSpPr>
        <p:spPr>
          <a:xfrm>
            <a:off x="0" y="4892842"/>
            <a:ext cx="12192000" cy="19651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263706">
            <a:off x="6273311" y="109915"/>
            <a:ext cx="4812182" cy="4812182"/>
            <a:chOff x="539552" y="-1172666"/>
            <a:chExt cx="4320480" cy="4320480"/>
          </a:xfrm>
          <a:effectLst>
            <a:outerShdw dist="14605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7BE3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3" name="文本框 22"/>
          <p:cNvSpPr txBox="1"/>
          <p:nvPr/>
        </p:nvSpPr>
        <p:spPr>
          <a:xfrm>
            <a:off x="1026693" y="941571"/>
            <a:ext cx="4572001" cy="584775"/>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FFFF"/>
                </a:solidFill>
                <a:effectLst/>
                <a:uLnTx/>
                <a:uFillTx/>
                <a:cs typeface="+mn-ea"/>
                <a:sym typeface="+mn-lt"/>
              </a:rPr>
              <a:t>BUSINESS  REPORT</a:t>
            </a:r>
            <a:endParaRPr kumimoji="0" lang="zh-CN" altLang="en-US" sz="3200" b="0" i="0" u="none" strike="noStrike" kern="1200" cap="none" spc="0" normalizeH="0" baseline="0" noProof="0" dirty="0">
              <a:ln>
                <a:noFill/>
              </a:ln>
              <a:solidFill>
                <a:srgbClr val="FFFFFF"/>
              </a:solidFill>
              <a:effectLst/>
              <a:uLnTx/>
              <a:uFillTx/>
              <a:cs typeface="+mn-ea"/>
              <a:sym typeface="+mn-lt"/>
            </a:endParaRPr>
          </a:p>
        </p:txBody>
      </p:sp>
      <p:sp>
        <p:nvSpPr>
          <p:cNvPr id="26" name="文本框 25"/>
          <p:cNvSpPr txBox="1"/>
          <p:nvPr/>
        </p:nvSpPr>
        <p:spPr>
          <a:xfrm>
            <a:off x="917743" y="1441962"/>
            <a:ext cx="5194297" cy="1446550"/>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1000" normalizeH="0" baseline="0" noProof="0" dirty="0">
                <a:ln>
                  <a:noFill/>
                </a:ln>
                <a:solidFill>
                  <a:srgbClr val="FFFFFF"/>
                </a:solidFill>
                <a:effectLst/>
                <a:uLnTx/>
                <a:uFillTx/>
                <a:cs typeface="+mn-ea"/>
                <a:sym typeface="+mn-lt"/>
              </a:rPr>
              <a:t>谢谢欣赏</a:t>
            </a:r>
            <a:endParaRPr kumimoji="0" lang="zh-CN" altLang="en-US" sz="8800" b="1" i="0" u="none" strike="noStrike" kern="1200" cap="none" spc="1000" normalizeH="0" baseline="0" noProof="0" dirty="0">
              <a:ln>
                <a:noFill/>
              </a:ln>
              <a:solidFill>
                <a:srgbClr val="FFFFFF"/>
              </a:solidFill>
              <a:effectLst/>
              <a:uLnTx/>
              <a:uFillTx/>
              <a:cs typeface="+mn-ea"/>
              <a:sym typeface="+mn-lt"/>
            </a:endParaRPr>
          </a:p>
        </p:txBody>
      </p:sp>
      <p:sp>
        <p:nvSpPr>
          <p:cNvPr id="27" name="文本框 26"/>
          <p:cNvSpPr txBox="1"/>
          <p:nvPr/>
        </p:nvSpPr>
        <p:spPr>
          <a:xfrm>
            <a:off x="917743" y="2779227"/>
            <a:ext cx="5074935" cy="505395"/>
          </a:xfrm>
          <a:prstGeom prst="rect">
            <a:avLst/>
          </a:prstGeom>
          <a:noFill/>
          <a:ln w="3175">
            <a:noFill/>
            <a:prstDash val="solid"/>
          </a:ln>
        </p:spPr>
        <p:txBody>
          <a:bodyPr wrap="square" rtlCol="0" anchor="ctr" anchorCtr="0">
            <a:spAutoFit/>
          </a:bodyPr>
          <a:lstStyle>
            <a:defPPr>
              <a:defRPr lang="zh-CN"/>
            </a:defPPr>
            <a:lvl1pPr algn="ctr">
              <a:defRPr sz="6000" b="1">
                <a:blipFill dpi="0" rotWithShape="1">
                  <a:blip r:embed="rId1"/>
                  <a:srcRect/>
                  <a:stretch>
                    <a:fillRect/>
                  </a:stretch>
                </a:blipFill>
              </a:defRPr>
            </a:lvl1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cs typeface="+mn-ea"/>
                <a:sym typeface="+mn-lt"/>
              </a:rPr>
              <a:t>工作概述 </a:t>
            </a:r>
            <a:r>
              <a:rPr kumimoji="0" lang="en-US" altLang="zh-CN" sz="2000" b="0" i="0" u="none" strike="noStrike" kern="1200" cap="none" spc="0" normalizeH="0" baseline="0" noProof="0" dirty="0">
                <a:ln>
                  <a:noFill/>
                </a:ln>
                <a:solidFill>
                  <a:srgbClr val="FFFFFF"/>
                </a:solidFill>
                <a:effectLst/>
                <a:uLnTx/>
                <a:uFillTx/>
                <a:cs typeface="+mn-ea"/>
                <a:sym typeface="+mn-lt"/>
              </a:rPr>
              <a:t>| </a:t>
            </a:r>
            <a:r>
              <a:rPr kumimoji="0" lang="zh-CN" altLang="en-US" sz="2000" b="0" i="0" u="none" strike="noStrike" kern="1200" cap="none" spc="0" normalizeH="0" baseline="0" noProof="0" dirty="0">
                <a:ln>
                  <a:noFill/>
                </a:ln>
                <a:solidFill>
                  <a:srgbClr val="FFFFFF"/>
                </a:solidFill>
                <a:effectLst/>
                <a:uLnTx/>
                <a:uFillTx/>
                <a:cs typeface="+mn-ea"/>
                <a:sym typeface="+mn-lt"/>
              </a:rPr>
              <a:t>完成情况</a:t>
            </a:r>
            <a:r>
              <a:rPr kumimoji="0" lang="en-US" altLang="zh-CN" sz="2000" b="0" i="0" u="none" strike="noStrike" kern="1200" cap="none" spc="0" normalizeH="0" baseline="0" noProof="0" dirty="0">
                <a:ln>
                  <a:noFill/>
                </a:ln>
                <a:solidFill>
                  <a:srgbClr val="FFFFFF"/>
                </a:solidFill>
                <a:effectLst/>
                <a:uLnTx/>
                <a:uFillTx/>
                <a:cs typeface="+mn-ea"/>
                <a:sym typeface="+mn-lt"/>
              </a:rPr>
              <a:t> | </a:t>
            </a:r>
            <a:r>
              <a:rPr kumimoji="0" lang="zh-CN" altLang="en-US" sz="2000" b="0" i="0" u="none" strike="noStrike" kern="1200" cap="none" spc="0" normalizeH="0" baseline="0" noProof="0" dirty="0">
                <a:ln>
                  <a:noFill/>
                </a:ln>
                <a:solidFill>
                  <a:srgbClr val="FFFFFF"/>
                </a:solidFill>
                <a:effectLst/>
                <a:uLnTx/>
                <a:uFillTx/>
                <a:cs typeface="+mn-ea"/>
                <a:sym typeface="+mn-lt"/>
              </a:rPr>
              <a:t>存在不足</a:t>
            </a:r>
            <a:r>
              <a:rPr kumimoji="0" lang="en-US" altLang="zh-CN" sz="2000" b="0" i="0" u="none" strike="noStrike" kern="1200" cap="none" spc="0" normalizeH="0" baseline="0" noProof="0" dirty="0">
                <a:ln>
                  <a:noFill/>
                </a:ln>
                <a:solidFill>
                  <a:srgbClr val="FFFFFF"/>
                </a:solidFill>
                <a:effectLst/>
                <a:uLnTx/>
                <a:uFillTx/>
                <a:cs typeface="+mn-ea"/>
                <a:sym typeface="+mn-lt"/>
              </a:rPr>
              <a:t> | </a:t>
            </a:r>
            <a:r>
              <a:rPr kumimoji="0" lang="zh-CN" altLang="en-US" sz="2000" b="0" i="0" u="none" strike="noStrike" kern="1200" cap="none" spc="0" normalizeH="0" baseline="0" noProof="0" dirty="0">
                <a:ln>
                  <a:noFill/>
                </a:ln>
                <a:solidFill>
                  <a:srgbClr val="FFFFFF"/>
                </a:solidFill>
                <a:effectLst/>
                <a:uLnTx/>
                <a:uFillTx/>
                <a:cs typeface="+mn-ea"/>
                <a:sym typeface="+mn-lt"/>
              </a:rPr>
              <a:t>新年计划</a:t>
            </a:r>
            <a:endParaRPr kumimoji="0" lang="en-US" altLang="zh-CN" sz="2000" b="0" i="0" u="none" strike="noStrike" kern="1200" cap="none" spc="0" normalizeH="0" baseline="0" noProof="0" dirty="0">
              <a:ln>
                <a:noFill/>
              </a:ln>
              <a:solidFill>
                <a:srgbClr val="FFFFFF"/>
              </a:solidFill>
              <a:effectLst/>
              <a:uLnTx/>
              <a:uFillTx/>
              <a:cs typeface="+mn-ea"/>
              <a:sym typeface="+mn-lt"/>
            </a:endParaRPr>
          </a:p>
        </p:txBody>
      </p:sp>
      <p:sp>
        <p:nvSpPr>
          <p:cNvPr id="29" name="圆角矩形 21"/>
          <p:cNvSpPr/>
          <p:nvPr/>
        </p:nvSpPr>
        <p:spPr>
          <a:xfrm>
            <a:off x="917743" y="3962401"/>
            <a:ext cx="2409657" cy="516576"/>
          </a:xfrm>
          <a:prstGeom prst="roundRect">
            <a:avLst>
              <a:gd name="adj" fmla="val 50000"/>
            </a:avLst>
          </a:prstGeom>
          <a:solidFill>
            <a:schemeClr val="bg1"/>
          </a:solidFill>
          <a:ln w="25400" cap="flat" cmpd="sng" algn="ctr">
            <a:noFill/>
            <a:prstDash val="solid"/>
            <a:miter lim="800000"/>
          </a:ln>
          <a:effectLst/>
        </p:spPr>
        <p:txBody>
          <a:bodyPr rtlCol="0" anchor="ctr"/>
          <a:lstStyle/>
          <a:p>
            <a:pPr lvl="0" algn="ctr">
              <a:defRPr/>
            </a:pPr>
            <a:r>
              <a:rPr lang="zh-CN" altLang="en-US" sz="2000" kern="0" dirty="0">
                <a:solidFill>
                  <a:srgbClr val="000000">
                    <a:lumMod val="75000"/>
                    <a:lumOff val="25000"/>
                  </a:srgbClr>
                </a:solidFill>
                <a:cs typeface="+mn-ea"/>
                <a:sym typeface="+mn-lt"/>
              </a:rPr>
              <a:t>汇报人</a:t>
            </a:r>
            <a:r>
              <a:rPr lang="zh-CN" altLang="en-US" sz="2000" kern="0" dirty="0" smtClean="0">
                <a:solidFill>
                  <a:srgbClr val="000000">
                    <a:lumMod val="75000"/>
                    <a:lumOff val="25000"/>
                  </a:srgbClr>
                </a:solidFill>
                <a:cs typeface="+mn-ea"/>
                <a:sym typeface="+mn-lt"/>
              </a:rPr>
              <a:t>：</a:t>
            </a:r>
            <a:r>
              <a:rPr lang="en-US" altLang="zh-CN" sz="2000" kern="0" dirty="0" smtClean="0">
                <a:solidFill>
                  <a:srgbClr val="000000">
                    <a:lumMod val="75000"/>
                    <a:lumOff val="25000"/>
                  </a:srgbClr>
                </a:solidFill>
                <a:cs typeface="+mn-ea"/>
                <a:sym typeface="+mn-lt"/>
              </a:rPr>
              <a:t>PPT</a:t>
            </a:r>
            <a:r>
              <a:rPr lang="zh-CN" altLang="en-US" sz="2000" kern="0" dirty="0" smtClean="0">
                <a:solidFill>
                  <a:srgbClr val="000000">
                    <a:lumMod val="75000"/>
                    <a:lumOff val="25000"/>
                  </a:srgbClr>
                </a:solidFill>
                <a:cs typeface="+mn-ea"/>
                <a:sym typeface="+mn-lt"/>
              </a:rPr>
              <a:t>营</a:t>
            </a:r>
            <a:endParaRPr lang="zh-CN" altLang="en-US" sz="2000" kern="0" dirty="0" smtClean="0">
              <a:solidFill>
                <a:srgbClr val="000000">
                  <a:lumMod val="75000"/>
                  <a:lumOff val="25000"/>
                </a:srgbClr>
              </a:solidFill>
              <a:cs typeface="+mn-ea"/>
              <a:sym typeface="+mn-lt"/>
            </a:endParaRPr>
          </a:p>
        </p:txBody>
      </p:sp>
      <p:sp>
        <p:nvSpPr>
          <p:cNvPr id="30" name="文本框 29"/>
          <p:cNvSpPr txBox="1"/>
          <p:nvPr/>
        </p:nvSpPr>
        <p:spPr>
          <a:xfrm>
            <a:off x="2528467" y="5880353"/>
            <a:ext cx="7135066" cy="3858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1600" i="0" u="none" strike="noStrike" kern="1200" cap="none" spc="0" normalizeH="0" baseline="0" noProof="0" dirty="0">
                <a:ln>
                  <a:noFill/>
                </a:ln>
                <a:solidFill>
                  <a:schemeClr val="tx1">
                    <a:lumMod val="75000"/>
                    <a:lumOff val="25000"/>
                  </a:schemeClr>
                </a:solidFill>
                <a:effectLst/>
                <a:uLnTx/>
                <a:uFillTx/>
                <a:cs typeface="+mn-ea"/>
                <a:sym typeface="+mn-lt"/>
              </a:rPr>
              <a:t>Opportunities are always reserved for those who are prepared.</a:t>
            </a:r>
            <a:endParaRPr kumimoji="0" lang="en-US" altLang="zh-CN" sz="16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2" name="组合 1"/>
          <p:cNvGrpSpPr/>
          <p:nvPr/>
        </p:nvGrpSpPr>
        <p:grpSpPr>
          <a:xfrm>
            <a:off x="4954120" y="-827371"/>
            <a:ext cx="1481921" cy="715076"/>
            <a:chOff x="4871805" y="3309863"/>
            <a:chExt cx="1481921" cy="715076"/>
          </a:xfrm>
        </p:grpSpPr>
        <p:sp>
          <p:nvSpPr>
            <p:cNvPr id="28" name="椭圆 27"/>
            <p:cNvSpPr>
              <a:spLocks noChangeArrowheads="1"/>
            </p:cNvSpPr>
            <p:nvPr/>
          </p:nvSpPr>
          <p:spPr bwMode="auto">
            <a:xfrm>
              <a:off x="4871805" y="3335390"/>
              <a:ext cx="689548" cy="689549"/>
            </a:xfrm>
            <a:prstGeom prst="ellipse">
              <a:avLst/>
            </a:prstGeom>
            <a:solidFill>
              <a:srgbClr val="01B8A5"/>
            </a:solidFill>
            <a:ln w="12700" cap="flat" cmpd="sng">
              <a:no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cs typeface="+mn-ea"/>
                <a:sym typeface="+mn-lt"/>
              </a:endParaRPr>
            </a:p>
          </p:txBody>
        </p:sp>
        <p:sp>
          <p:nvSpPr>
            <p:cNvPr id="36" name="椭圆 5"/>
            <p:cNvSpPr>
              <a:spLocks noChangeArrowheads="1"/>
            </p:cNvSpPr>
            <p:nvPr/>
          </p:nvSpPr>
          <p:spPr bwMode="auto">
            <a:xfrm>
              <a:off x="5709150" y="3309863"/>
              <a:ext cx="644576" cy="644576"/>
            </a:xfrm>
            <a:prstGeom prst="ellipse">
              <a:avLst/>
            </a:prstGeom>
            <a:solidFill>
              <a:srgbClr val="FCB000">
                <a:alpha val="75000"/>
              </a:srgbClr>
            </a:solidFill>
            <a:ln w="12700" cap="flat" cmpd="sng">
              <a:no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0" fill="hold"/>
                                        <p:tgtEl>
                                          <p:spTgt spid="9"/>
                                        </p:tgtEl>
                                        <p:attrNameLst>
                                          <p:attrName>ppt_x</p:attrName>
                                        </p:attrNameLst>
                                      </p:cBhvr>
                                      <p:tavLst>
                                        <p:tav tm="0">
                                          <p:val>
                                            <p:strVal val="0-#ppt_w/2"/>
                                          </p:val>
                                        </p:tav>
                                        <p:tav tm="100000">
                                          <p:val>
                                            <p:strVal val="#ppt_x"/>
                                          </p:val>
                                        </p:tav>
                                      </p:tavLst>
                                    </p:anim>
                                    <p:anim calcmode="lin" valueType="num">
                                      <p:cBhvr additive="base">
                                        <p:cTn id="13" dur="2500" fill="hold"/>
                                        <p:tgtEl>
                                          <p:spTgt spid="9"/>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14" presetClass="entr" presetSubtype="5"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vertical)">
                                      <p:cBhvr>
                                        <p:cTn id="22" dur="500"/>
                                        <p:tgtEl>
                                          <p:spTgt spid="27"/>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39779"/>
            <a:ext cx="12192000" cy="3978442"/>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42635" y="1006580"/>
            <a:ext cx="4193982" cy="4193982"/>
            <a:chOff x="539552" y="-1172666"/>
            <a:chExt cx="4320480" cy="4320480"/>
          </a:xfrm>
          <a:effectLst>
            <a:outerShdw dist="762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nvGrpSpPr>
          <p:cNvPr id="35" name="组合 34"/>
          <p:cNvGrpSpPr/>
          <p:nvPr/>
        </p:nvGrpSpPr>
        <p:grpSpPr>
          <a:xfrm>
            <a:off x="4591739" y="2192834"/>
            <a:ext cx="1760932" cy="1760932"/>
            <a:chOff x="1688123" y="2321170"/>
            <a:chExt cx="689317" cy="689317"/>
          </a:xfrm>
        </p:grpSpPr>
        <p:sp>
          <p:nvSpPr>
            <p:cNvPr id="36" name="八边形 35"/>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993366"/>
                </a:solidFill>
                <a:cs typeface="+mn-ea"/>
                <a:sym typeface="+mn-lt"/>
              </a:endParaRPr>
            </a:p>
          </p:txBody>
        </p:sp>
        <p:sp>
          <p:nvSpPr>
            <p:cNvPr id="37" name="矩形 36"/>
            <p:cNvSpPr/>
            <p:nvPr/>
          </p:nvSpPr>
          <p:spPr>
            <a:xfrm>
              <a:off x="1812334" y="2432477"/>
              <a:ext cx="473885" cy="469869"/>
            </a:xfrm>
            <a:prstGeom prst="rect">
              <a:avLst/>
            </a:prstGeom>
          </p:spPr>
          <p:txBody>
            <a:bodyPr wrap="none">
              <a:spAutoFit/>
            </a:bodyPr>
            <a:lstStyle/>
            <a:p>
              <a:pPr lvl="0" algn="ctr"/>
              <a:r>
                <a:rPr lang="en-US" altLang="zh-CN" sz="7200" b="1" dirty="0">
                  <a:solidFill>
                    <a:schemeClr val="bg1"/>
                  </a:solidFill>
                  <a:cs typeface="+mn-ea"/>
                  <a:sym typeface="+mn-lt"/>
                </a:rPr>
                <a:t>01</a:t>
              </a:r>
              <a:endParaRPr lang="zh-CN" altLang="en-US" sz="7200" b="1" dirty="0">
                <a:solidFill>
                  <a:schemeClr val="bg1"/>
                </a:solidFill>
                <a:cs typeface="+mn-ea"/>
                <a:sym typeface="+mn-lt"/>
              </a:endParaRPr>
            </a:p>
          </p:txBody>
        </p:sp>
      </p:grpSp>
      <p:sp>
        <p:nvSpPr>
          <p:cNvPr id="38" name="文本框 37"/>
          <p:cNvSpPr txBox="1"/>
          <p:nvPr/>
        </p:nvSpPr>
        <p:spPr>
          <a:xfrm>
            <a:off x="6988171" y="2607551"/>
            <a:ext cx="3877985" cy="830997"/>
          </a:xfrm>
          <a:prstGeom prst="rect">
            <a:avLst/>
          </a:prstGeom>
          <a:noFill/>
        </p:spPr>
        <p:txBody>
          <a:bodyPr wrap="none" rtlCol="0">
            <a:spAutoFit/>
          </a:bodyPr>
          <a:lstStyle/>
          <a:p>
            <a:pPr>
              <a:defRPr/>
            </a:pPr>
            <a:r>
              <a:rPr kumimoji="1" lang="zh-CN" altLang="en-US" sz="4800" b="1" dirty="0">
                <a:solidFill>
                  <a:schemeClr val="bg1"/>
                </a:solidFill>
                <a:cs typeface="+mn-ea"/>
                <a:sym typeface="+mn-lt"/>
              </a:rPr>
              <a:t>今年工作概述</a:t>
            </a:r>
            <a:endParaRPr kumimoji="1" lang="zh-CN" altLang="en-US" sz="4800" b="1" dirty="0">
              <a:solidFill>
                <a:schemeClr val="bg1"/>
              </a:solidFill>
              <a:cs typeface="+mn-ea"/>
              <a:sym typeface="+mn-lt"/>
            </a:endParaRPr>
          </a:p>
        </p:txBody>
      </p:sp>
      <p:cxnSp>
        <p:nvCxnSpPr>
          <p:cNvPr id="5" name="直接连接符 4"/>
          <p:cNvCxnSpPr/>
          <p:nvPr/>
        </p:nvCxnSpPr>
        <p:spPr>
          <a:xfrm>
            <a:off x="6882066" y="3449054"/>
            <a:ext cx="4636168"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988171" y="3490078"/>
            <a:ext cx="4642356" cy="79214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bg1"/>
                </a:solidFill>
                <a:effectLst/>
                <a:uLnTx/>
                <a:uFillTx/>
                <a:cs typeface="+mn-ea"/>
                <a:sym typeface="+mn-lt"/>
              </a:rPr>
              <a:t>Opportunities are always reserved for those who are prepared.</a:t>
            </a:r>
            <a:endParaRPr kumimoji="0" lang="en-US" altLang="zh-CN" sz="1600" b="1"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0-#ppt_w/2"/>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lvl="0">
              <a:defRPr/>
            </a:pPr>
            <a:r>
              <a:rPr kumimoji="1" lang="zh-CN" altLang="en-US" sz="3200" b="1" dirty="0">
                <a:solidFill>
                  <a:srgbClr val="FFFFFF"/>
                </a:solidFill>
                <a:cs typeface="+mn-ea"/>
                <a:sym typeface="+mn-lt"/>
              </a:rPr>
              <a:t>今年工作概述</a:t>
            </a:r>
            <a:endParaRPr kumimoji="1" lang="zh-CN" altLang="en-US" sz="3200" b="1" dirty="0">
              <a:solidFill>
                <a:srgbClr val="FFFFFF"/>
              </a:solidFill>
              <a:cs typeface="+mn-ea"/>
              <a:sym typeface="+mn-lt"/>
            </a:endParaRPr>
          </a:p>
        </p:txBody>
      </p:sp>
      <p:sp>
        <p:nvSpPr>
          <p:cNvPr id="19" name="矩形 18"/>
          <p:cNvSpPr/>
          <p:nvPr/>
        </p:nvSpPr>
        <p:spPr>
          <a:xfrm>
            <a:off x="1134053" y="1571203"/>
            <a:ext cx="3216314" cy="2179755"/>
          </a:xfrm>
          <a:prstGeom prst="rect">
            <a:avLst/>
          </a:prstGeom>
          <a:solidFill>
            <a:srgbClr val="F7BE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75" b="0" i="0" u="none" strike="noStrike" kern="0" cap="none" spc="0" normalizeH="0" baseline="0" noProof="0" dirty="0">
              <a:ln>
                <a:noFill/>
              </a:ln>
              <a:solidFill>
                <a:srgbClr val="FFFFFF"/>
              </a:solidFill>
              <a:effectLst/>
              <a:uLnTx/>
              <a:uFillTx/>
              <a:cs typeface="+mn-ea"/>
              <a:sym typeface="+mn-lt"/>
            </a:endParaRPr>
          </a:p>
        </p:txBody>
      </p:sp>
      <p:sp>
        <p:nvSpPr>
          <p:cNvPr id="20" name="Text Placeholder 2"/>
          <p:cNvSpPr txBox="1"/>
          <p:nvPr/>
        </p:nvSpPr>
        <p:spPr>
          <a:xfrm>
            <a:off x="1411706" y="1860885"/>
            <a:ext cx="2695074" cy="1780674"/>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80"/>
              </a:lnSpc>
              <a:spcBef>
                <a:spcPts val="400"/>
              </a:spcBef>
            </a:pPr>
            <a:r>
              <a:rPr lang="zh-CN" altLang="en-US" sz="2000" dirty="0">
                <a:solidFill>
                  <a:srgbClr val="FFFFFF"/>
                </a:solidFill>
                <a:latin typeface="+mn-lt"/>
                <a:ea typeface="+mn-ea"/>
                <a:cs typeface="+mn-ea"/>
                <a:sym typeface="+mn-lt"/>
              </a:rPr>
              <a:t>添加标题</a:t>
            </a:r>
            <a:endParaRPr lang="en-US" sz="2000" dirty="0">
              <a:solidFill>
                <a:srgbClr val="FFFFFF"/>
              </a:solidFill>
              <a:latin typeface="+mn-lt"/>
              <a:ea typeface="+mn-ea"/>
              <a:cs typeface="+mn-ea"/>
              <a:sym typeface="+mn-lt"/>
            </a:endParaRPr>
          </a:p>
          <a:p>
            <a:pPr algn="l">
              <a:lnSpc>
                <a:spcPct val="150000"/>
              </a:lnSpc>
            </a:pPr>
            <a:r>
              <a:rPr lang="zh-CN" altLang="en-US" sz="1600" b="1" dirty="0">
                <a:solidFill>
                  <a:srgbClr val="FFFFFF"/>
                </a:solidFill>
                <a:latin typeface="+mn-lt"/>
                <a:ea typeface="+mn-ea"/>
                <a:cs typeface="+mn-ea"/>
                <a:sym typeface="+mn-lt"/>
              </a:rPr>
              <a:t>在这里输入具体的文本内容。根据实际需要更换与内容对应的小图标</a:t>
            </a:r>
            <a:endParaRPr lang="zh-CN" altLang="en-US" sz="1600" b="1" dirty="0">
              <a:solidFill>
                <a:srgbClr val="FFFFFF"/>
              </a:solidFill>
              <a:latin typeface="+mn-lt"/>
              <a:ea typeface="+mn-ea"/>
              <a:cs typeface="+mn-ea"/>
              <a:sym typeface="+mn-lt"/>
            </a:endParaRPr>
          </a:p>
        </p:txBody>
      </p:sp>
      <p:pic>
        <p:nvPicPr>
          <p:cNvPr id="21" name="图片 20"/>
          <p:cNvPicPr>
            <a:picLocks noChangeAspect="1"/>
          </p:cNvPicPr>
          <p:nvPr/>
        </p:nvPicPr>
        <p:blipFill rotWithShape="1">
          <a:blip r:embed="rId1" cstate="email"/>
          <a:srcRect/>
          <a:stretch>
            <a:fillRect/>
          </a:stretch>
        </p:blipFill>
        <p:spPr>
          <a:xfrm>
            <a:off x="4667249" y="1583526"/>
            <a:ext cx="6541257" cy="4216828"/>
          </a:xfrm>
          <a:prstGeom prst="rect">
            <a:avLst/>
          </a:prstGeom>
        </p:spPr>
      </p:pic>
      <p:pic>
        <p:nvPicPr>
          <p:cNvPr id="22" name="图片 21"/>
          <p:cNvPicPr>
            <a:picLocks noChangeAspect="1"/>
          </p:cNvPicPr>
          <p:nvPr/>
        </p:nvPicPr>
        <p:blipFill rotWithShape="1">
          <a:blip r:embed="rId2" cstate="email"/>
          <a:srcRect/>
          <a:stretch>
            <a:fillRect/>
          </a:stretch>
        </p:blipFill>
        <p:spPr>
          <a:xfrm>
            <a:off x="1143613" y="3914273"/>
            <a:ext cx="3203798" cy="1893230"/>
          </a:xfrm>
          <a:prstGeom prst="rect">
            <a:avLst/>
          </a:prstGeom>
        </p:spPr>
      </p:pic>
      <p:sp>
        <p:nvSpPr>
          <p:cNvPr id="23" name="矩形 22"/>
          <p:cNvSpPr/>
          <p:nvPr/>
        </p:nvSpPr>
        <p:spPr>
          <a:xfrm>
            <a:off x="4687379" y="1595266"/>
            <a:ext cx="6542095" cy="4211976"/>
          </a:xfrm>
          <a:prstGeom prst="rect">
            <a:avLst/>
          </a:prstGeom>
          <a:solidFill>
            <a:srgbClr val="01B8A5">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75" b="0" i="0" u="none" strike="noStrike" kern="0" cap="none" spc="0" normalizeH="0" baseline="0" noProof="0" dirty="0">
              <a:ln>
                <a:noFill/>
              </a:ln>
              <a:solidFill>
                <a:srgbClr val="FFFFFF"/>
              </a:solidFill>
              <a:effectLst/>
              <a:uLnTx/>
              <a:uFillTx/>
              <a:cs typeface="+mn-ea"/>
              <a:sym typeface="+mn-lt"/>
            </a:endParaRPr>
          </a:p>
        </p:txBody>
      </p:sp>
      <p:sp>
        <p:nvSpPr>
          <p:cNvPr id="24" name="文本框 23"/>
          <p:cNvSpPr txBox="1"/>
          <p:nvPr/>
        </p:nvSpPr>
        <p:spPr>
          <a:xfrm>
            <a:off x="5705675" y="2160955"/>
            <a:ext cx="5010451" cy="884473"/>
          </a:xfrm>
          <a:prstGeom prst="rect">
            <a:avLst/>
          </a:prstGeom>
          <a:noFill/>
        </p:spPr>
        <p:txBody>
          <a:bodyPr wrap="square" rtlCol="0">
            <a:spAutoFit/>
          </a:bodyPr>
          <a:lstStyle/>
          <a:p>
            <a:pPr marL="342900" indent="-342900" algn="just" hangingPunct="0">
              <a:lnSpc>
                <a:spcPct val="150000"/>
              </a:lnSpc>
              <a:buFont typeface="Wingdings" panose="05000000000000000000" pitchFamily="2" charset="2"/>
              <a:buChar char="Ø"/>
              <a:defRPr/>
            </a:pPr>
            <a:r>
              <a:rPr lang="zh-CN" altLang="en-US" sz="2000" kern="0" dirty="0">
                <a:solidFill>
                  <a:schemeClr val="bg1"/>
                </a:solidFill>
                <a:cs typeface="+mn-ea"/>
                <a:sym typeface="+mn-lt"/>
              </a:rPr>
              <a:t>添加标题</a:t>
            </a:r>
            <a:endParaRPr lang="en-US" altLang="zh-CN" sz="2000" kern="0" dirty="0">
              <a:solidFill>
                <a:schemeClr val="bg1"/>
              </a:solidFill>
              <a:cs typeface="+mn-ea"/>
              <a:sym typeface="+mn-lt"/>
            </a:endParaRPr>
          </a:p>
          <a:p>
            <a:pPr algn="just" hangingPunct="0">
              <a:lnSpc>
                <a:spcPct val="150000"/>
              </a:lnSpc>
              <a:defRPr/>
            </a:pPr>
            <a:r>
              <a:rPr lang="zh-CN" altLang="en-US" sz="1600" b="1" kern="0" dirty="0">
                <a:solidFill>
                  <a:schemeClr val="bg1"/>
                </a:solidFill>
                <a:cs typeface="+mn-ea"/>
                <a:sym typeface="+mn-lt"/>
              </a:rPr>
              <a:t>输入您的文本文字，更改文字的颜色或者大小属性。</a:t>
            </a:r>
            <a:endParaRPr lang="zh-CN" altLang="en-US" sz="1600" b="1" kern="0" dirty="0">
              <a:solidFill>
                <a:schemeClr val="bg1"/>
              </a:solidFill>
              <a:cs typeface="+mn-ea"/>
              <a:sym typeface="+mn-lt"/>
            </a:endParaRPr>
          </a:p>
        </p:txBody>
      </p:sp>
      <p:sp>
        <p:nvSpPr>
          <p:cNvPr id="25" name="文本框 24"/>
          <p:cNvSpPr txBox="1"/>
          <p:nvPr/>
        </p:nvSpPr>
        <p:spPr>
          <a:xfrm>
            <a:off x="5705675" y="3267860"/>
            <a:ext cx="5010451" cy="884473"/>
          </a:xfrm>
          <a:prstGeom prst="rect">
            <a:avLst/>
          </a:prstGeom>
          <a:noFill/>
        </p:spPr>
        <p:txBody>
          <a:bodyPr wrap="square" rtlCol="0">
            <a:spAutoFit/>
          </a:bodyPr>
          <a:lstStyle/>
          <a:p>
            <a:pPr marL="342900" indent="-342900" algn="just" hangingPunct="0">
              <a:lnSpc>
                <a:spcPct val="150000"/>
              </a:lnSpc>
              <a:buFont typeface="Wingdings" panose="05000000000000000000" pitchFamily="2" charset="2"/>
              <a:buChar char="Ø"/>
              <a:defRPr/>
            </a:pPr>
            <a:r>
              <a:rPr lang="zh-CN" altLang="en-US" sz="2000" kern="0" dirty="0">
                <a:solidFill>
                  <a:schemeClr val="bg1"/>
                </a:solidFill>
                <a:cs typeface="+mn-ea"/>
                <a:sym typeface="+mn-lt"/>
              </a:rPr>
              <a:t>添加标题</a:t>
            </a:r>
            <a:endParaRPr lang="en-US" altLang="zh-CN" sz="2000" kern="0" dirty="0">
              <a:solidFill>
                <a:schemeClr val="bg1"/>
              </a:solidFill>
              <a:cs typeface="+mn-ea"/>
              <a:sym typeface="+mn-lt"/>
            </a:endParaRPr>
          </a:p>
          <a:p>
            <a:pPr algn="just" hangingPunct="0">
              <a:lnSpc>
                <a:spcPct val="150000"/>
              </a:lnSpc>
              <a:defRPr/>
            </a:pPr>
            <a:r>
              <a:rPr lang="zh-CN" altLang="en-US" sz="1600" b="1" kern="0" dirty="0">
                <a:solidFill>
                  <a:schemeClr val="bg1"/>
                </a:solidFill>
                <a:cs typeface="+mn-ea"/>
                <a:sym typeface="+mn-lt"/>
              </a:rPr>
              <a:t>输入您的文本文字，更改文字的颜色或者大小属性。</a:t>
            </a:r>
            <a:endParaRPr lang="zh-CN" altLang="en-US" sz="1600" b="1" kern="0" dirty="0">
              <a:solidFill>
                <a:schemeClr val="bg1"/>
              </a:solidFill>
              <a:cs typeface="+mn-ea"/>
              <a:sym typeface="+mn-lt"/>
            </a:endParaRPr>
          </a:p>
        </p:txBody>
      </p:sp>
      <p:sp>
        <p:nvSpPr>
          <p:cNvPr id="26" name="文本框 25"/>
          <p:cNvSpPr txBox="1"/>
          <p:nvPr/>
        </p:nvSpPr>
        <p:spPr>
          <a:xfrm>
            <a:off x="5705675" y="4374765"/>
            <a:ext cx="5010451" cy="884473"/>
          </a:xfrm>
          <a:prstGeom prst="rect">
            <a:avLst/>
          </a:prstGeom>
          <a:noFill/>
        </p:spPr>
        <p:txBody>
          <a:bodyPr wrap="square" rtlCol="0">
            <a:spAutoFit/>
          </a:bodyPr>
          <a:lstStyle/>
          <a:p>
            <a:pPr marL="342900" indent="-342900" algn="just" hangingPunct="0">
              <a:lnSpc>
                <a:spcPct val="150000"/>
              </a:lnSpc>
              <a:buFont typeface="Wingdings" panose="05000000000000000000" pitchFamily="2" charset="2"/>
              <a:buChar char="Ø"/>
              <a:defRPr/>
            </a:pPr>
            <a:r>
              <a:rPr lang="zh-CN" altLang="en-US" sz="2000" kern="0" dirty="0">
                <a:solidFill>
                  <a:schemeClr val="bg1"/>
                </a:solidFill>
                <a:cs typeface="+mn-ea"/>
                <a:sym typeface="+mn-lt"/>
              </a:rPr>
              <a:t>添加标题</a:t>
            </a:r>
            <a:endParaRPr lang="en-US" altLang="zh-CN" sz="2000" kern="0" dirty="0">
              <a:solidFill>
                <a:schemeClr val="bg1"/>
              </a:solidFill>
              <a:cs typeface="+mn-ea"/>
              <a:sym typeface="+mn-lt"/>
            </a:endParaRPr>
          </a:p>
          <a:p>
            <a:pPr algn="just" hangingPunct="0">
              <a:lnSpc>
                <a:spcPct val="150000"/>
              </a:lnSpc>
              <a:defRPr/>
            </a:pPr>
            <a:r>
              <a:rPr lang="zh-CN" altLang="en-US" sz="1600" b="1" kern="0" dirty="0">
                <a:solidFill>
                  <a:schemeClr val="bg1"/>
                </a:solidFill>
                <a:cs typeface="+mn-ea"/>
                <a:sym typeface="+mn-lt"/>
              </a:rPr>
              <a:t>输入您的文本文字，更改文字的颜色或者大小属性。</a:t>
            </a:r>
            <a:endParaRPr lang="zh-CN" altLang="en-US" sz="1600" b="1" kern="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2" presetClass="entr" presetSubtype="2"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ppt_x</p:attrName>
                                        </p:attrNameLst>
                                      </p:cBhvr>
                                      <p:tavLst>
                                        <p:tav tm="0">
                                          <p:val>
                                            <p:strVal val="#ppt_x+#ppt_w*1.125000"/>
                                          </p:val>
                                        </p:tav>
                                        <p:tav tm="100000">
                                          <p:val>
                                            <p:strVal val="#ppt_x"/>
                                          </p:val>
                                        </p:tav>
                                      </p:tavLst>
                                    </p:anim>
                                    <p:animEffect transition="in" filter="wipe(left)">
                                      <p:cBhvr>
                                        <p:cTn id="22" dur="500"/>
                                        <p:tgtEl>
                                          <p:spTgt spid="19"/>
                                        </p:tgtEl>
                                      </p:cBhvr>
                                    </p:animEffect>
                                  </p:childTnLst>
                                </p:cTn>
                              </p:par>
                            </p:childTnLst>
                          </p:cTn>
                        </p:par>
                        <p:par>
                          <p:cTn id="23" fill="hold">
                            <p:stCondLst>
                              <p:cond delay="3000"/>
                            </p:stCondLst>
                            <p:childTnLst>
                              <p:par>
                                <p:cTn id="24" presetID="14" presetClass="entr" presetSubtype="1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par>
                          <p:cTn id="27" fill="hold">
                            <p:stCondLst>
                              <p:cond delay="3500"/>
                            </p:stCondLst>
                            <p:childTnLst>
                              <p:par>
                                <p:cTn id="28" presetID="14" presetClass="entr" presetSubtype="1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P spid="23" grpId="0" animBg="1"/>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今年工作概述</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grpSp>
        <p:nvGrpSpPr>
          <p:cNvPr id="27" name="组合 26"/>
          <p:cNvGrpSpPr/>
          <p:nvPr/>
        </p:nvGrpSpPr>
        <p:grpSpPr>
          <a:xfrm>
            <a:off x="4549730" y="2334095"/>
            <a:ext cx="3092540" cy="2863574"/>
            <a:chOff x="4549730" y="2125549"/>
            <a:chExt cx="3092540" cy="2863574"/>
          </a:xfrm>
        </p:grpSpPr>
        <p:sp>
          <p:nvSpPr>
            <p:cNvPr id="28" name="圆"/>
            <p:cNvSpPr/>
            <p:nvPr/>
          </p:nvSpPr>
          <p:spPr bwMode="auto">
            <a:xfrm>
              <a:off x="6477608" y="3824462"/>
              <a:ext cx="1164662" cy="1164661"/>
            </a:xfrm>
            <a:prstGeom prst="ellipse">
              <a:avLst/>
            </a:prstGeom>
            <a:solidFill>
              <a:srgbClr val="F7BE3A"/>
            </a:solidFill>
            <a:ln w="19050">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29" name="圆"/>
            <p:cNvSpPr/>
            <p:nvPr/>
          </p:nvSpPr>
          <p:spPr bwMode="auto">
            <a:xfrm>
              <a:off x="4549730" y="3824462"/>
              <a:ext cx="1164662" cy="1164661"/>
            </a:xfrm>
            <a:prstGeom prst="ellipse">
              <a:avLst/>
            </a:prstGeom>
            <a:solidFill>
              <a:srgbClr val="01B8A5"/>
            </a:solidFill>
            <a:ln w="19050">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0" name="圆"/>
            <p:cNvSpPr/>
            <p:nvPr/>
          </p:nvSpPr>
          <p:spPr bwMode="auto">
            <a:xfrm>
              <a:off x="6477608" y="2125549"/>
              <a:ext cx="1164662" cy="1164661"/>
            </a:xfrm>
            <a:prstGeom prst="ellipse">
              <a:avLst/>
            </a:prstGeom>
            <a:solidFill>
              <a:srgbClr val="01B8A5"/>
            </a:solidFill>
            <a:ln w="19050">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1" name="圆"/>
            <p:cNvSpPr/>
            <p:nvPr/>
          </p:nvSpPr>
          <p:spPr bwMode="auto">
            <a:xfrm>
              <a:off x="4549730" y="2125549"/>
              <a:ext cx="1164662" cy="1164661"/>
            </a:xfrm>
            <a:prstGeom prst="ellipse">
              <a:avLst/>
            </a:prstGeom>
            <a:solidFill>
              <a:srgbClr val="F7BE3A"/>
            </a:solidFill>
            <a:ln w="19050">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2" name="圆"/>
            <p:cNvSpPr/>
            <p:nvPr/>
          </p:nvSpPr>
          <p:spPr bwMode="auto">
            <a:xfrm>
              <a:off x="5238291" y="2691584"/>
              <a:ext cx="1715419" cy="1715419"/>
            </a:xfrm>
            <a:prstGeom prst="ellipse">
              <a:avLst/>
            </a:prstGeom>
            <a:solidFill>
              <a:srgbClr val="01B8A5"/>
            </a:solidFill>
            <a:ln w="76200">
              <a:solidFill>
                <a:srgbClr val="FFFFFF"/>
              </a:solid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3" name="圆"/>
            <p:cNvSpPr/>
            <p:nvPr/>
          </p:nvSpPr>
          <p:spPr bwMode="auto">
            <a:xfrm>
              <a:off x="5961117" y="3038801"/>
              <a:ext cx="261475" cy="265623"/>
            </a:xfrm>
            <a:prstGeom prst="ellipse">
              <a:avLst/>
            </a:prstGeom>
            <a:solidFill>
              <a:srgbClr val="FFFFFF"/>
            </a:solidFill>
            <a:ln w="9525">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4" name="形状"/>
            <p:cNvSpPr/>
            <p:nvPr/>
          </p:nvSpPr>
          <p:spPr bwMode="auto">
            <a:xfrm>
              <a:off x="5840758" y="3345927"/>
              <a:ext cx="510497" cy="286376"/>
            </a:xfrm>
            <a:custGeom>
              <a:avLst/>
              <a:gdLst/>
              <a:ahLst/>
              <a:cxnLst>
                <a:cxn ang="0">
                  <a:pos x="51" y="35"/>
                </a:cxn>
                <a:cxn ang="0">
                  <a:pos x="44" y="42"/>
                </a:cxn>
                <a:cxn ang="0">
                  <a:pos x="41" y="42"/>
                </a:cxn>
                <a:cxn ang="0">
                  <a:pos x="34" y="35"/>
                </a:cxn>
                <a:cxn ang="0">
                  <a:pos x="33" y="32"/>
                </a:cxn>
                <a:cxn ang="0">
                  <a:pos x="37" y="14"/>
                </a:cxn>
                <a:cxn ang="0">
                  <a:pos x="37" y="12"/>
                </a:cxn>
                <a:cxn ang="0">
                  <a:pos x="37" y="8"/>
                </a:cxn>
                <a:cxn ang="0">
                  <a:pos x="38" y="7"/>
                </a:cxn>
                <a:cxn ang="0">
                  <a:pos x="47" y="7"/>
                </a:cxn>
                <a:cxn ang="0">
                  <a:pos x="48" y="8"/>
                </a:cxn>
                <a:cxn ang="0">
                  <a:pos x="48" y="12"/>
                </a:cxn>
                <a:cxn ang="0">
                  <a:pos x="48" y="14"/>
                </a:cxn>
                <a:cxn ang="0">
                  <a:pos x="52" y="32"/>
                </a:cxn>
                <a:cxn ang="0">
                  <a:pos x="51" y="35"/>
                </a:cxn>
                <a:cxn ang="0">
                  <a:pos x="84" y="46"/>
                </a:cxn>
                <a:cxn ang="0">
                  <a:pos x="70" y="7"/>
                </a:cxn>
                <a:cxn ang="0">
                  <a:pos x="60" y="0"/>
                </a:cxn>
                <a:cxn ang="0">
                  <a:pos x="26" y="0"/>
                </a:cxn>
                <a:cxn ang="0">
                  <a:pos x="24" y="0"/>
                </a:cxn>
                <a:cxn ang="0">
                  <a:pos x="15" y="7"/>
                </a:cxn>
                <a:cxn ang="0">
                  <a:pos x="0" y="46"/>
                </a:cxn>
                <a:cxn ang="0">
                  <a:pos x="2" y="48"/>
                </a:cxn>
                <a:cxn ang="0">
                  <a:pos x="13" y="48"/>
                </a:cxn>
                <a:cxn ang="0">
                  <a:pos x="16" y="46"/>
                </a:cxn>
                <a:cxn ang="0">
                  <a:pos x="23" y="28"/>
                </a:cxn>
                <a:cxn ang="0">
                  <a:pos x="23" y="28"/>
                </a:cxn>
                <a:cxn ang="0">
                  <a:pos x="24" y="46"/>
                </a:cxn>
                <a:cxn ang="0">
                  <a:pos x="26" y="48"/>
                </a:cxn>
                <a:cxn ang="0">
                  <a:pos x="61" y="48"/>
                </a:cxn>
                <a:cxn ang="0">
                  <a:pos x="63" y="45"/>
                </a:cxn>
                <a:cxn ang="0">
                  <a:pos x="63" y="28"/>
                </a:cxn>
                <a:cxn ang="0">
                  <a:pos x="64" y="27"/>
                </a:cxn>
                <a:cxn ang="0">
                  <a:pos x="71" y="46"/>
                </a:cxn>
                <a:cxn ang="0">
                  <a:pos x="73" y="48"/>
                </a:cxn>
                <a:cxn ang="0">
                  <a:pos x="82" y="48"/>
                </a:cxn>
                <a:cxn ang="0">
                  <a:pos x="84" y="46"/>
                </a:cxn>
              </a:cxnLst>
              <a:rect l="0" t="0" r="r" b="b"/>
              <a:pathLst>
                <a:path w="85" h="48">
                  <a:moveTo>
                    <a:pt x="51" y="35"/>
                  </a:moveTo>
                  <a:cubicBezTo>
                    <a:pt x="44" y="42"/>
                    <a:pt x="44" y="42"/>
                    <a:pt x="44" y="42"/>
                  </a:cubicBezTo>
                  <a:cubicBezTo>
                    <a:pt x="43" y="42"/>
                    <a:pt x="42" y="42"/>
                    <a:pt x="41" y="42"/>
                  </a:cubicBezTo>
                  <a:cubicBezTo>
                    <a:pt x="34" y="35"/>
                    <a:pt x="34" y="35"/>
                    <a:pt x="34" y="35"/>
                  </a:cubicBezTo>
                  <a:cubicBezTo>
                    <a:pt x="33" y="34"/>
                    <a:pt x="33" y="33"/>
                    <a:pt x="33" y="32"/>
                  </a:cubicBezTo>
                  <a:cubicBezTo>
                    <a:pt x="37" y="14"/>
                    <a:pt x="37" y="14"/>
                    <a:pt x="37" y="14"/>
                  </a:cubicBezTo>
                  <a:cubicBezTo>
                    <a:pt x="37" y="13"/>
                    <a:pt x="37" y="13"/>
                    <a:pt x="37" y="12"/>
                  </a:cubicBezTo>
                  <a:cubicBezTo>
                    <a:pt x="37" y="11"/>
                    <a:pt x="37" y="8"/>
                    <a:pt x="37" y="8"/>
                  </a:cubicBezTo>
                  <a:cubicBezTo>
                    <a:pt x="37" y="8"/>
                    <a:pt x="37" y="7"/>
                    <a:pt x="38" y="7"/>
                  </a:cubicBezTo>
                  <a:cubicBezTo>
                    <a:pt x="47" y="7"/>
                    <a:pt x="47" y="7"/>
                    <a:pt x="47" y="7"/>
                  </a:cubicBezTo>
                  <a:cubicBezTo>
                    <a:pt x="47" y="7"/>
                    <a:pt x="48" y="8"/>
                    <a:pt x="48" y="8"/>
                  </a:cubicBezTo>
                  <a:cubicBezTo>
                    <a:pt x="48" y="8"/>
                    <a:pt x="48" y="11"/>
                    <a:pt x="48" y="12"/>
                  </a:cubicBezTo>
                  <a:cubicBezTo>
                    <a:pt x="48" y="13"/>
                    <a:pt x="48" y="13"/>
                    <a:pt x="48" y="14"/>
                  </a:cubicBezTo>
                  <a:cubicBezTo>
                    <a:pt x="52" y="32"/>
                    <a:pt x="52" y="32"/>
                    <a:pt x="52" y="32"/>
                  </a:cubicBezTo>
                  <a:cubicBezTo>
                    <a:pt x="52" y="33"/>
                    <a:pt x="52" y="34"/>
                    <a:pt x="51" y="35"/>
                  </a:cubicBezTo>
                  <a:moveTo>
                    <a:pt x="84" y="46"/>
                  </a:moveTo>
                  <a:cubicBezTo>
                    <a:pt x="70" y="7"/>
                    <a:pt x="70" y="7"/>
                    <a:pt x="70" y="7"/>
                  </a:cubicBezTo>
                  <a:cubicBezTo>
                    <a:pt x="69" y="6"/>
                    <a:pt x="66" y="0"/>
                    <a:pt x="60" y="0"/>
                  </a:cubicBezTo>
                  <a:cubicBezTo>
                    <a:pt x="59" y="0"/>
                    <a:pt x="27" y="0"/>
                    <a:pt x="26" y="0"/>
                  </a:cubicBezTo>
                  <a:cubicBezTo>
                    <a:pt x="24" y="0"/>
                    <a:pt x="24" y="0"/>
                    <a:pt x="24" y="0"/>
                  </a:cubicBezTo>
                  <a:cubicBezTo>
                    <a:pt x="18" y="0"/>
                    <a:pt x="15" y="6"/>
                    <a:pt x="15" y="7"/>
                  </a:cubicBezTo>
                  <a:cubicBezTo>
                    <a:pt x="0" y="46"/>
                    <a:pt x="0" y="46"/>
                    <a:pt x="0" y="46"/>
                  </a:cubicBezTo>
                  <a:cubicBezTo>
                    <a:pt x="0" y="47"/>
                    <a:pt x="0" y="48"/>
                    <a:pt x="2" y="48"/>
                  </a:cubicBezTo>
                  <a:cubicBezTo>
                    <a:pt x="13" y="48"/>
                    <a:pt x="13" y="48"/>
                    <a:pt x="13" y="48"/>
                  </a:cubicBezTo>
                  <a:cubicBezTo>
                    <a:pt x="15" y="48"/>
                    <a:pt x="16" y="46"/>
                    <a:pt x="16" y="46"/>
                  </a:cubicBezTo>
                  <a:cubicBezTo>
                    <a:pt x="23" y="28"/>
                    <a:pt x="23" y="28"/>
                    <a:pt x="23" y="28"/>
                  </a:cubicBezTo>
                  <a:cubicBezTo>
                    <a:pt x="23" y="28"/>
                    <a:pt x="23" y="25"/>
                    <a:pt x="23" y="28"/>
                  </a:cubicBezTo>
                  <a:cubicBezTo>
                    <a:pt x="23" y="31"/>
                    <a:pt x="23" y="41"/>
                    <a:pt x="24" y="46"/>
                  </a:cubicBezTo>
                  <a:cubicBezTo>
                    <a:pt x="24" y="47"/>
                    <a:pt x="24" y="48"/>
                    <a:pt x="26" y="48"/>
                  </a:cubicBezTo>
                  <a:cubicBezTo>
                    <a:pt x="61" y="48"/>
                    <a:pt x="61" y="48"/>
                    <a:pt x="61" y="48"/>
                  </a:cubicBezTo>
                  <a:cubicBezTo>
                    <a:pt x="64" y="48"/>
                    <a:pt x="63" y="47"/>
                    <a:pt x="63" y="45"/>
                  </a:cubicBezTo>
                  <a:cubicBezTo>
                    <a:pt x="63" y="40"/>
                    <a:pt x="63" y="31"/>
                    <a:pt x="63" y="28"/>
                  </a:cubicBezTo>
                  <a:cubicBezTo>
                    <a:pt x="63" y="26"/>
                    <a:pt x="64" y="27"/>
                    <a:pt x="64" y="27"/>
                  </a:cubicBezTo>
                  <a:cubicBezTo>
                    <a:pt x="71" y="46"/>
                    <a:pt x="71" y="46"/>
                    <a:pt x="71" y="46"/>
                  </a:cubicBezTo>
                  <a:cubicBezTo>
                    <a:pt x="71" y="46"/>
                    <a:pt x="71" y="48"/>
                    <a:pt x="73" y="48"/>
                  </a:cubicBezTo>
                  <a:cubicBezTo>
                    <a:pt x="82" y="48"/>
                    <a:pt x="82" y="48"/>
                    <a:pt x="82" y="48"/>
                  </a:cubicBezTo>
                  <a:cubicBezTo>
                    <a:pt x="85" y="48"/>
                    <a:pt x="85" y="47"/>
                    <a:pt x="84" y="46"/>
                  </a:cubicBezTo>
                </a:path>
              </a:pathLst>
            </a:custGeom>
            <a:solidFill>
              <a:srgbClr val="FFFFFF"/>
            </a:solidFill>
            <a:ln w="9525">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5" name="形状"/>
            <p:cNvSpPr/>
            <p:nvPr/>
          </p:nvSpPr>
          <p:spPr bwMode="auto">
            <a:xfrm>
              <a:off x="5732848" y="3682105"/>
              <a:ext cx="726316" cy="377683"/>
            </a:xfrm>
            <a:custGeom>
              <a:avLst/>
              <a:gdLst/>
              <a:ahLst/>
              <a:cxnLst>
                <a:cxn ang="0">
                  <a:pos x="119" y="8"/>
                </a:cxn>
                <a:cxn ang="0">
                  <a:pos x="114" y="0"/>
                </a:cxn>
                <a:cxn ang="0">
                  <a:pos x="7" y="0"/>
                </a:cxn>
                <a:cxn ang="0">
                  <a:pos x="2" y="8"/>
                </a:cxn>
                <a:cxn ang="0">
                  <a:pos x="5" y="17"/>
                </a:cxn>
                <a:cxn ang="0">
                  <a:pos x="12" y="25"/>
                </a:cxn>
                <a:cxn ang="0">
                  <a:pos x="17" y="32"/>
                </a:cxn>
                <a:cxn ang="0">
                  <a:pos x="22" y="56"/>
                </a:cxn>
                <a:cxn ang="0">
                  <a:pos x="31" y="63"/>
                </a:cxn>
                <a:cxn ang="0">
                  <a:pos x="90" y="63"/>
                </a:cxn>
                <a:cxn ang="0">
                  <a:pos x="99" y="56"/>
                </a:cxn>
                <a:cxn ang="0">
                  <a:pos x="104" y="32"/>
                </a:cxn>
                <a:cxn ang="0">
                  <a:pos x="109" y="25"/>
                </a:cxn>
                <a:cxn ang="0">
                  <a:pos x="115" y="17"/>
                </a:cxn>
                <a:cxn ang="0">
                  <a:pos x="119" y="8"/>
                </a:cxn>
              </a:cxnLst>
              <a:rect l="0" t="0" r="r" b="b"/>
              <a:pathLst>
                <a:path w="121" h="63">
                  <a:moveTo>
                    <a:pt x="119" y="8"/>
                  </a:moveTo>
                  <a:cubicBezTo>
                    <a:pt x="121" y="4"/>
                    <a:pt x="118" y="0"/>
                    <a:pt x="114" y="0"/>
                  </a:cubicBezTo>
                  <a:cubicBezTo>
                    <a:pt x="7" y="0"/>
                    <a:pt x="7" y="0"/>
                    <a:pt x="7" y="0"/>
                  </a:cubicBezTo>
                  <a:cubicBezTo>
                    <a:pt x="2" y="0"/>
                    <a:pt x="0" y="4"/>
                    <a:pt x="2" y="8"/>
                  </a:cubicBezTo>
                  <a:cubicBezTo>
                    <a:pt x="5" y="17"/>
                    <a:pt x="5" y="17"/>
                    <a:pt x="5" y="17"/>
                  </a:cubicBezTo>
                  <a:cubicBezTo>
                    <a:pt x="7" y="21"/>
                    <a:pt x="10" y="25"/>
                    <a:pt x="12" y="25"/>
                  </a:cubicBezTo>
                  <a:cubicBezTo>
                    <a:pt x="14" y="25"/>
                    <a:pt x="16" y="28"/>
                    <a:pt x="17" y="32"/>
                  </a:cubicBezTo>
                  <a:cubicBezTo>
                    <a:pt x="22" y="56"/>
                    <a:pt x="22" y="56"/>
                    <a:pt x="22" y="56"/>
                  </a:cubicBezTo>
                  <a:cubicBezTo>
                    <a:pt x="22" y="60"/>
                    <a:pt x="26" y="63"/>
                    <a:pt x="31" y="63"/>
                  </a:cubicBezTo>
                  <a:cubicBezTo>
                    <a:pt x="90" y="63"/>
                    <a:pt x="90" y="63"/>
                    <a:pt x="90" y="63"/>
                  </a:cubicBezTo>
                  <a:cubicBezTo>
                    <a:pt x="94" y="63"/>
                    <a:pt x="98" y="60"/>
                    <a:pt x="99" y="56"/>
                  </a:cubicBezTo>
                  <a:cubicBezTo>
                    <a:pt x="104" y="32"/>
                    <a:pt x="104" y="32"/>
                    <a:pt x="104" y="32"/>
                  </a:cubicBezTo>
                  <a:cubicBezTo>
                    <a:pt x="104" y="28"/>
                    <a:pt x="107" y="25"/>
                    <a:pt x="109" y="25"/>
                  </a:cubicBezTo>
                  <a:cubicBezTo>
                    <a:pt x="111" y="25"/>
                    <a:pt x="114" y="21"/>
                    <a:pt x="115" y="17"/>
                  </a:cubicBezTo>
                  <a:lnTo>
                    <a:pt x="119" y="8"/>
                  </a:lnTo>
                  <a:close/>
                </a:path>
              </a:pathLst>
            </a:custGeom>
            <a:solidFill>
              <a:srgbClr val="FFFFFF"/>
            </a:solidFill>
            <a:ln w="9525">
              <a:noFill/>
              <a:round/>
            </a:ln>
          </p:spPr>
          <p:txBody>
            <a:bodyPr anchor="ctr"/>
            <a:lstStyle/>
            <a:p>
              <a:pPr algn="ctr">
                <a:defRPr/>
              </a:pPr>
              <a:endParaRPr kern="0" dirty="0">
                <a:solidFill>
                  <a:schemeClr val="tx1">
                    <a:lumMod val="75000"/>
                    <a:lumOff val="25000"/>
                  </a:schemeClr>
                </a:solidFill>
                <a:cs typeface="+mn-ea"/>
                <a:sym typeface="+mn-lt"/>
              </a:endParaRPr>
            </a:p>
          </p:txBody>
        </p:sp>
        <p:sp>
          <p:nvSpPr>
            <p:cNvPr id="36" name="形状"/>
            <p:cNvSpPr/>
            <p:nvPr/>
          </p:nvSpPr>
          <p:spPr bwMode="auto">
            <a:xfrm>
              <a:off x="6940632" y="4247729"/>
              <a:ext cx="238589" cy="318120"/>
            </a:xfrm>
            <a:custGeom>
              <a:avLst/>
              <a:gdLst>
                <a:gd name="T0" fmla="*/ 28 w 71"/>
                <a:gd name="T1" fmla="*/ 45 h 95"/>
                <a:gd name="T2" fmla="*/ 0 w 71"/>
                <a:gd name="T3" fmla="*/ 92 h 95"/>
                <a:gd name="T4" fmla="*/ 0 w 71"/>
                <a:gd name="T5" fmla="*/ 95 h 95"/>
                <a:gd name="T6" fmla="*/ 71 w 71"/>
                <a:gd name="T7" fmla="*/ 95 h 95"/>
                <a:gd name="T8" fmla="*/ 71 w 71"/>
                <a:gd name="T9" fmla="*/ 92 h 95"/>
                <a:gd name="T10" fmla="*/ 43 w 71"/>
                <a:gd name="T11" fmla="*/ 45 h 95"/>
                <a:gd name="T12" fmla="*/ 59 w 71"/>
                <a:gd name="T13" fmla="*/ 23 h 95"/>
                <a:gd name="T14" fmla="*/ 36 w 71"/>
                <a:gd name="T15" fmla="*/ 0 h 95"/>
                <a:gd name="T16" fmla="*/ 12 w 71"/>
                <a:gd name="T17" fmla="*/ 23 h 95"/>
                <a:gd name="T18" fmla="*/ 28 w 71"/>
                <a:gd name="T1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5">
                  <a:moveTo>
                    <a:pt x="28" y="45"/>
                  </a:moveTo>
                  <a:cubicBezTo>
                    <a:pt x="12" y="49"/>
                    <a:pt x="0" y="69"/>
                    <a:pt x="0" y="92"/>
                  </a:cubicBezTo>
                  <a:cubicBezTo>
                    <a:pt x="0" y="93"/>
                    <a:pt x="0" y="94"/>
                    <a:pt x="0" y="95"/>
                  </a:cubicBezTo>
                  <a:cubicBezTo>
                    <a:pt x="71" y="95"/>
                    <a:pt x="71" y="95"/>
                    <a:pt x="71" y="95"/>
                  </a:cubicBezTo>
                  <a:cubicBezTo>
                    <a:pt x="71" y="94"/>
                    <a:pt x="71" y="93"/>
                    <a:pt x="71" y="92"/>
                  </a:cubicBezTo>
                  <a:cubicBezTo>
                    <a:pt x="71" y="69"/>
                    <a:pt x="59" y="49"/>
                    <a:pt x="43" y="45"/>
                  </a:cubicBezTo>
                  <a:cubicBezTo>
                    <a:pt x="53" y="41"/>
                    <a:pt x="59" y="33"/>
                    <a:pt x="59" y="23"/>
                  </a:cubicBezTo>
                  <a:cubicBezTo>
                    <a:pt x="59" y="10"/>
                    <a:pt x="49" y="0"/>
                    <a:pt x="36" y="0"/>
                  </a:cubicBezTo>
                  <a:cubicBezTo>
                    <a:pt x="23" y="0"/>
                    <a:pt x="12" y="10"/>
                    <a:pt x="12" y="23"/>
                  </a:cubicBezTo>
                  <a:cubicBezTo>
                    <a:pt x="12" y="33"/>
                    <a:pt x="19" y="41"/>
                    <a:pt x="28"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37" name="形状"/>
            <p:cNvSpPr/>
            <p:nvPr/>
          </p:nvSpPr>
          <p:spPr bwMode="auto">
            <a:xfrm>
              <a:off x="6781572" y="4272200"/>
              <a:ext cx="177413" cy="266120"/>
            </a:xfrm>
            <a:custGeom>
              <a:avLst/>
              <a:gdLst>
                <a:gd name="T0" fmla="*/ 24 w 53"/>
                <a:gd name="T1" fmla="*/ 38 h 80"/>
                <a:gd name="T2" fmla="*/ 0 w 53"/>
                <a:gd name="T3" fmla="*/ 78 h 80"/>
                <a:gd name="T4" fmla="*/ 0 w 53"/>
                <a:gd name="T5" fmla="*/ 80 h 80"/>
                <a:gd name="T6" fmla="*/ 43 w 53"/>
                <a:gd name="T7" fmla="*/ 80 h 80"/>
                <a:gd name="T8" fmla="*/ 52 w 53"/>
                <a:gd name="T9" fmla="*/ 52 h 80"/>
                <a:gd name="T10" fmla="*/ 53 w 53"/>
                <a:gd name="T11" fmla="*/ 51 h 80"/>
                <a:gd name="T12" fmla="*/ 37 w 53"/>
                <a:gd name="T13" fmla="*/ 38 h 80"/>
                <a:gd name="T14" fmla="*/ 50 w 53"/>
                <a:gd name="T15" fmla="*/ 20 h 80"/>
                <a:gd name="T16" fmla="*/ 30 w 53"/>
                <a:gd name="T17" fmla="*/ 0 h 80"/>
                <a:gd name="T18" fmla="*/ 11 w 53"/>
                <a:gd name="T19" fmla="*/ 20 h 80"/>
                <a:gd name="T20" fmla="*/ 24 w 53"/>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80">
                  <a:moveTo>
                    <a:pt x="24" y="38"/>
                  </a:moveTo>
                  <a:cubicBezTo>
                    <a:pt x="11" y="42"/>
                    <a:pt x="0" y="58"/>
                    <a:pt x="0" y="78"/>
                  </a:cubicBezTo>
                  <a:cubicBezTo>
                    <a:pt x="0" y="79"/>
                    <a:pt x="0" y="79"/>
                    <a:pt x="0" y="80"/>
                  </a:cubicBezTo>
                  <a:cubicBezTo>
                    <a:pt x="43" y="80"/>
                    <a:pt x="43" y="80"/>
                    <a:pt x="43" y="80"/>
                  </a:cubicBezTo>
                  <a:cubicBezTo>
                    <a:pt x="44" y="70"/>
                    <a:pt x="47" y="60"/>
                    <a:pt x="52" y="52"/>
                  </a:cubicBezTo>
                  <a:cubicBezTo>
                    <a:pt x="52" y="51"/>
                    <a:pt x="53" y="51"/>
                    <a:pt x="53" y="51"/>
                  </a:cubicBezTo>
                  <a:cubicBezTo>
                    <a:pt x="49" y="44"/>
                    <a:pt x="43" y="40"/>
                    <a:pt x="37" y="38"/>
                  </a:cubicBezTo>
                  <a:cubicBezTo>
                    <a:pt x="45" y="35"/>
                    <a:pt x="50" y="28"/>
                    <a:pt x="50" y="20"/>
                  </a:cubicBezTo>
                  <a:cubicBezTo>
                    <a:pt x="50" y="9"/>
                    <a:pt x="41" y="0"/>
                    <a:pt x="30" y="0"/>
                  </a:cubicBezTo>
                  <a:cubicBezTo>
                    <a:pt x="20" y="0"/>
                    <a:pt x="11" y="9"/>
                    <a:pt x="11" y="20"/>
                  </a:cubicBezTo>
                  <a:cubicBezTo>
                    <a:pt x="11" y="28"/>
                    <a:pt x="16" y="35"/>
                    <a:pt x="24"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38" name="形状"/>
            <p:cNvSpPr/>
            <p:nvPr/>
          </p:nvSpPr>
          <p:spPr bwMode="auto">
            <a:xfrm>
              <a:off x="7163927" y="4272200"/>
              <a:ext cx="174355" cy="266120"/>
            </a:xfrm>
            <a:custGeom>
              <a:avLst/>
              <a:gdLst>
                <a:gd name="T0" fmla="*/ 16 w 52"/>
                <a:gd name="T1" fmla="*/ 38 h 80"/>
                <a:gd name="T2" fmla="*/ 0 w 52"/>
                <a:gd name="T3" fmla="*/ 51 h 80"/>
                <a:gd name="T4" fmla="*/ 0 w 52"/>
                <a:gd name="T5" fmla="*/ 52 h 80"/>
                <a:gd name="T6" fmla="*/ 9 w 52"/>
                <a:gd name="T7" fmla="*/ 80 h 80"/>
                <a:gd name="T8" fmla="*/ 52 w 52"/>
                <a:gd name="T9" fmla="*/ 80 h 80"/>
                <a:gd name="T10" fmla="*/ 52 w 52"/>
                <a:gd name="T11" fmla="*/ 78 h 80"/>
                <a:gd name="T12" fmla="*/ 28 w 52"/>
                <a:gd name="T13" fmla="*/ 38 h 80"/>
                <a:gd name="T14" fmla="*/ 42 w 52"/>
                <a:gd name="T15" fmla="*/ 20 h 80"/>
                <a:gd name="T16" fmla="*/ 22 w 52"/>
                <a:gd name="T17" fmla="*/ 0 h 80"/>
                <a:gd name="T18" fmla="*/ 2 w 52"/>
                <a:gd name="T19" fmla="*/ 20 h 80"/>
                <a:gd name="T20" fmla="*/ 16 w 52"/>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0">
                  <a:moveTo>
                    <a:pt x="16" y="38"/>
                  </a:moveTo>
                  <a:cubicBezTo>
                    <a:pt x="9" y="40"/>
                    <a:pt x="4" y="44"/>
                    <a:pt x="0" y="51"/>
                  </a:cubicBezTo>
                  <a:cubicBezTo>
                    <a:pt x="0" y="51"/>
                    <a:pt x="0" y="51"/>
                    <a:pt x="0" y="52"/>
                  </a:cubicBezTo>
                  <a:cubicBezTo>
                    <a:pt x="6" y="60"/>
                    <a:pt x="8" y="70"/>
                    <a:pt x="9" y="80"/>
                  </a:cubicBezTo>
                  <a:cubicBezTo>
                    <a:pt x="52" y="80"/>
                    <a:pt x="52" y="80"/>
                    <a:pt x="52" y="80"/>
                  </a:cubicBezTo>
                  <a:cubicBezTo>
                    <a:pt x="52" y="79"/>
                    <a:pt x="52" y="79"/>
                    <a:pt x="52" y="78"/>
                  </a:cubicBezTo>
                  <a:cubicBezTo>
                    <a:pt x="52" y="58"/>
                    <a:pt x="42" y="42"/>
                    <a:pt x="28" y="38"/>
                  </a:cubicBezTo>
                  <a:cubicBezTo>
                    <a:pt x="36" y="35"/>
                    <a:pt x="42" y="28"/>
                    <a:pt x="42" y="20"/>
                  </a:cubicBezTo>
                  <a:cubicBezTo>
                    <a:pt x="42" y="9"/>
                    <a:pt x="33" y="0"/>
                    <a:pt x="22" y="0"/>
                  </a:cubicBezTo>
                  <a:cubicBezTo>
                    <a:pt x="11" y="0"/>
                    <a:pt x="2" y="9"/>
                    <a:pt x="2" y="20"/>
                  </a:cubicBezTo>
                  <a:cubicBezTo>
                    <a:pt x="2" y="28"/>
                    <a:pt x="8" y="35"/>
                    <a:pt x="16"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39" name="形状"/>
            <p:cNvSpPr/>
            <p:nvPr/>
          </p:nvSpPr>
          <p:spPr bwMode="auto">
            <a:xfrm>
              <a:off x="5018886" y="4136092"/>
              <a:ext cx="226354" cy="131531"/>
            </a:xfrm>
            <a:custGeom>
              <a:avLst/>
              <a:gdLst>
                <a:gd name="T0" fmla="*/ 14 w 68"/>
                <a:gd name="T1" fmla="*/ 18 h 40"/>
                <a:gd name="T2" fmla="*/ 1 w 68"/>
                <a:gd name="T3" fmla="*/ 23 h 40"/>
                <a:gd name="T4" fmla="*/ 21 w 68"/>
                <a:gd name="T5" fmla="*/ 40 h 40"/>
                <a:gd name="T6" fmla="*/ 46 w 68"/>
                <a:gd name="T7" fmla="*/ 40 h 40"/>
                <a:gd name="T8" fmla="*/ 68 w 68"/>
                <a:gd name="T9" fmla="*/ 25 h 40"/>
                <a:gd name="T10" fmla="*/ 62 w 68"/>
                <a:gd name="T11" fmla="*/ 26 h 40"/>
                <a:gd name="T12" fmla="*/ 56 w 68"/>
                <a:gd name="T13" fmla="*/ 0 h 40"/>
                <a:gd name="T14" fmla="*/ 37 w 68"/>
                <a:gd name="T15" fmla="*/ 16 h 40"/>
                <a:gd name="T16" fmla="*/ 17 w 68"/>
                <a:gd name="T17" fmla="*/ 5 h 40"/>
                <a:gd name="T18" fmla="*/ 14 w 68"/>
                <a:gd name="T1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0">
                  <a:moveTo>
                    <a:pt x="14" y="18"/>
                  </a:moveTo>
                  <a:cubicBezTo>
                    <a:pt x="10" y="22"/>
                    <a:pt x="2" y="20"/>
                    <a:pt x="1" y="23"/>
                  </a:cubicBezTo>
                  <a:cubicBezTo>
                    <a:pt x="0" y="29"/>
                    <a:pt x="18" y="38"/>
                    <a:pt x="21" y="40"/>
                  </a:cubicBezTo>
                  <a:cubicBezTo>
                    <a:pt x="30" y="40"/>
                    <a:pt x="38" y="40"/>
                    <a:pt x="46" y="40"/>
                  </a:cubicBezTo>
                  <a:cubicBezTo>
                    <a:pt x="56" y="37"/>
                    <a:pt x="63" y="32"/>
                    <a:pt x="68" y="25"/>
                  </a:cubicBezTo>
                  <a:cubicBezTo>
                    <a:pt x="66" y="26"/>
                    <a:pt x="64" y="26"/>
                    <a:pt x="62" y="26"/>
                  </a:cubicBezTo>
                  <a:cubicBezTo>
                    <a:pt x="43" y="26"/>
                    <a:pt x="63" y="1"/>
                    <a:pt x="56" y="0"/>
                  </a:cubicBezTo>
                  <a:cubicBezTo>
                    <a:pt x="48" y="0"/>
                    <a:pt x="50" y="11"/>
                    <a:pt x="37" y="16"/>
                  </a:cubicBezTo>
                  <a:cubicBezTo>
                    <a:pt x="33" y="18"/>
                    <a:pt x="23" y="5"/>
                    <a:pt x="17" y="5"/>
                  </a:cubicBezTo>
                  <a:cubicBezTo>
                    <a:pt x="12" y="5"/>
                    <a:pt x="17" y="15"/>
                    <a:pt x="14"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0" name="形状"/>
            <p:cNvSpPr/>
            <p:nvPr/>
          </p:nvSpPr>
          <p:spPr bwMode="auto">
            <a:xfrm>
              <a:off x="5092298" y="4273739"/>
              <a:ext cx="76472" cy="18353"/>
            </a:xfrm>
            <a:custGeom>
              <a:avLst/>
              <a:gdLst>
                <a:gd name="T0" fmla="*/ 18 w 23"/>
                <a:gd name="T1" fmla="*/ 0 h 5"/>
                <a:gd name="T2" fmla="*/ 4 w 23"/>
                <a:gd name="T3" fmla="*/ 0 h 5"/>
                <a:gd name="T4" fmla="*/ 0 w 23"/>
                <a:gd name="T5" fmla="*/ 2 h 5"/>
                <a:gd name="T6" fmla="*/ 0 w 23"/>
                <a:gd name="T7" fmla="*/ 2 h 5"/>
                <a:gd name="T8" fmla="*/ 0 w 23"/>
                <a:gd name="T9" fmla="*/ 3 h 5"/>
                <a:gd name="T10" fmla="*/ 0 w 23"/>
                <a:gd name="T11" fmla="*/ 4 h 5"/>
                <a:gd name="T12" fmla="*/ 1 w 23"/>
                <a:gd name="T13" fmla="*/ 4 h 5"/>
                <a:gd name="T14" fmla="*/ 3 w 23"/>
                <a:gd name="T15" fmla="*/ 5 h 5"/>
                <a:gd name="T16" fmla="*/ 20 w 23"/>
                <a:gd name="T17" fmla="*/ 5 h 5"/>
                <a:gd name="T18" fmla="*/ 22 w 23"/>
                <a:gd name="T19" fmla="*/ 4 h 5"/>
                <a:gd name="T20" fmla="*/ 23 w 23"/>
                <a:gd name="T21" fmla="*/ 3 h 5"/>
                <a:gd name="T22" fmla="*/ 23 w 23"/>
                <a:gd name="T23" fmla="*/ 2 h 5"/>
                <a:gd name="T24" fmla="*/ 22 w 23"/>
                <a:gd name="T25" fmla="*/ 2 h 5"/>
                <a:gd name="T26" fmla="*/ 22 w 23"/>
                <a:gd name="T27" fmla="*/ 1 h 5"/>
                <a:gd name="T28" fmla="*/ 18 w 23"/>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
                  <a:moveTo>
                    <a:pt x="18" y="0"/>
                  </a:moveTo>
                  <a:cubicBezTo>
                    <a:pt x="4" y="0"/>
                    <a:pt x="4" y="0"/>
                    <a:pt x="4" y="0"/>
                  </a:cubicBezTo>
                  <a:cubicBezTo>
                    <a:pt x="2" y="0"/>
                    <a:pt x="0" y="1"/>
                    <a:pt x="0" y="2"/>
                  </a:cubicBezTo>
                  <a:cubicBezTo>
                    <a:pt x="0" y="2"/>
                    <a:pt x="0" y="2"/>
                    <a:pt x="0" y="2"/>
                  </a:cubicBezTo>
                  <a:cubicBezTo>
                    <a:pt x="0" y="3"/>
                    <a:pt x="0" y="3"/>
                    <a:pt x="0" y="3"/>
                  </a:cubicBezTo>
                  <a:cubicBezTo>
                    <a:pt x="0" y="4"/>
                    <a:pt x="0" y="4"/>
                    <a:pt x="0" y="4"/>
                  </a:cubicBezTo>
                  <a:cubicBezTo>
                    <a:pt x="1" y="4"/>
                    <a:pt x="1" y="4"/>
                    <a:pt x="1" y="4"/>
                  </a:cubicBezTo>
                  <a:cubicBezTo>
                    <a:pt x="3" y="5"/>
                    <a:pt x="3" y="5"/>
                    <a:pt x="3" y="5"/>
                  </a:cubicBezTo>
                  <a:cubicBezTo>
                    <a:pt x="20" y="5"/>
                    <a:pt x="20" y="5"/>
                    <a:pt x="20" y="5"/>
                  </a:cubicBezTo>
                  <a:cubicBezTo>
                    <a:pt x="21" y="4"/>
                    <a:pt x="22" y="4"/>
                    <a:pt x="22" y="4"/>
                  </a:cubicBezTo>
                  <a:cubicBezTo>
                    <a:pt x="23" y="3"/>
                    <a:pt x="23" y="3"/>
                    <a:pt x="23" y="3"/>
                  </a:cubicBezTo>
                  <a:cubicBezTo>
                    <a:pt x="23" y="2"/>
                    <a:pt x="23" y="2"/>
                    <a:pt x="23" y="2"/>
                  </a:cubicBezTo>
                  <a:cubicBezTo>
                    <a:pt x="22" y="2"/>
                    <a:pt x="22" y="2"/>
                    <a:pt x="22" y="2"/>
                  </a:cubicBezTo>
                  <a:cubicBezTo>
                    <a:pt x="22" y="1"/>
                    <a:pt x="22" y="1"/>
                    <a:pt x="22" y="1"/>
                  </a:cubicBezTo>
                  <a:cubicBezTo>
                    <a:pt x="21" y="1"/>
                    <a:pt x="20" y="0"/>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1" name="形状"/>
            <p:cNvSpPr/>
            <p:nvPr/>
          </p:nvSpPr>
          <p:spPr bwMode="auto">
            <a:xfrm>
              <a:off x="4960767" y="4295152"/>
              <a:ext cx="342590" cy="382357"/>
            </a:xfrm>
            <a:custGeom>
              <a:avLst/>
              <a:gdLst>
                <a:gd name="T0" fmla="*/ 48 w 103"/>
                <a:gd name="T1" fmla="*/ 24 h 114"/>
                <a:gd name="T2" fmla="*/ 48 w 103"/>
                <a:gd name="T3" fmla="*/ 17 h 114"/>
                <a:gd name="T4" fmla="*/ 57 w 103"/>
                <a:gd name="T5" fmla="*/ 17 h 114"/>
                <a:gd name="T6" fmla="*/ 57 w 103"/>
                <a:gd name="T7" fmla="*/ 24 h 114"/>
                <a:gd name="T8" fmla="*/ 75 w 103"/>
                <a:gd name="T9" fmla="*/ 32 h 114"/>
                <a:gd name="T10" fmla="*/ 65 w 103"/>
                <a:gd name="T11" fmla="*/ 43 h 114"/>
                <a:gd name="T12" fmla="*/ 56 w 103"/>
                <a:gd name="T13" fmla="*/ 38 h 114"/>
                <a:gd name="T14" fmla="*/ 56 w 103"/>
                <a:gd name="T15" fmla="*/ 53 h 114"/>
                <a:gd name="T16" fmla="*/ 77 w 103"/>
                <a:gd name="T17" fmla="*/ 74 h 114"/>
                <a:gd name="T18" fmla="*/ 72 w 103"/>
                <a:gd name="T19" fmla="*/ 87 h 114"/>
                <a:gd name="T20" fmla="*/ 56 w 103"/>
                <a:gd name="T21" fmla="*/ 95 h 114"/>
                <a:gd name="T22" fmla="*/ 56 w 103"/>
                <a:gd name="T23" fmla="*/ 103 h 114"/>
                <a:gd name="T24" fmla="*/ 48 w 103"/>
                <a:gd name="T25" fmla="*/ 103 h 114"/>
                <a:gd name="T26" fmla="*/ 48 w 103"/>
                <a:gd name="T27" fmla="*/ 95 h 114"/>
                <a:gd name="T28" fmla="*/ 46 w 103"/>
                <a:gd name="T29" fmla="*/ 95 h 114"/>
                <a:gd name="T30" fmla="*/ 35 w 103"/>
                <a:gd name="T31" fmla="*/ 92 h 114"/>
                <a:gd name="T32" fmla="*/ 25 w 103"/>
                <a:gd name="T33" fmla="*/ 85 h 114"/>
                <a:gd name="T34" fmla="*/ 34 w 103"/>
                <a:gd name="T35" fmla="*/ 74 h 114"/>
                <a:gd name="T36" fmla="*/ 48 w 103"/>
                <a:gd name="T37" fmla="*/ 82 h 114"/>
                <a:gd name="T38" fmla="*/ 48 w 103"/>
                <a:gd name="T39" fmla="*/ 65 h 114"/>
                <a:gd name="T40" fmla="*/ 33 w 103"/>
                <a:gd name="T41" fmla="*/ 57 h 114"/>
                <a:gd name="T42" fmla="*/ 28 w 103"/>
                <a:gd name="T43" fmla="*/ 44 h 114"/>
                <a:gd name="T44" fmla="*/ 33 w 103"/>
                <a:gd name="T45" fmla="*/ 30 h 114"/>
                <a:gd name="T46" fmla="*/ 48 w 103"/>
                <a:gd name="T47" fmla="*/ 24 h 114"/>
                <a:gd name="T48" fmla="*/ 64 w 103"/>
                <a:gd name="T49" fmla="*/ 0 h 114"/>
                <a:gd name="T50" fmla="*/ 39 w 103"/>
                <a:gd name="T51" fmla="*/ 0 h 114"/>
                <a:gd name="T52" fmla="*/ 0 w 103"/>
                <a:gd name="T53" fmla="*/ 83 h 114"/>
                <a:gd name="T54" fmla="*/ 4 w 103"/>
                <a:gd name="T55" fmla="*/ 101 h 114"/>
                <a:gd name="T56" fmla="*/ 52 w 103"/>
                <a:gd name="T57" fmla="*/ 114 h 114"/>
                <a:gd name="T58" fmla="*/ 99 w 103"/>
                <a:gd name="T59" fmla="*/ 101 h 114"/>
                <a:gd name="T60" fmla="*/ 103 w 103"/>
                <a:gd name="T61" fmla="*/ 83 h 114"/>
                <a:gd name="T62" fmla="*/ 101 w 103"/>
                <a:gd name="T63" fmla="*/ 56 h 114"/>
                <a:gd name="T64" fmla="*/ 64 w 103"/>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14">
                  <a:moveTo>
                    <a:pt x="48" y="24"/>
                  </a:moveTo>
                  <a:cubicBezTo>
                    <a:pt x="48" y="17"/>
                    <a:pt x="48" y="17"/>
                    <a:pt x="48" y="17"/>
                  </a:cubicBezTo>
                  <a:cubicBezTo>
                    <a:pt x="57" y="17"/>
                    <a:pt x="57" y="17"/>
                    <a:pt x="57" y="17"/>
                  </a:cubicBezTo>
                  <a:cubicBezTo>
                    <a:pt x="57" y="24"/>
                    <a:pt x="57" y="24"/>
                    <a:pt x="57" y="24"/>
                  </a:cubicBezTo>
                  <a:cubicBezTo>
                    <a:pt x="64" y="25"/>
                    <a:pt x="70" y="27"/>
                    <a:pt x="75" y="32"/>
                  </a:cubicBezTo>
                  <a:cubicBezTo>
                    <a:pt x="65" y="43"/>
                    <a:pt x="65" y="43"/>
                    <a:pt x="65" y="43"/>
                  </a:cubicBezTo>
                  <a:cubicBezTo>
                    <a:pt x="62" y="41"/>
                    <a:pt x="59" y="39"/>
                    <a:pt x="56" y="38"/>
                  </a:cubicBezTo>
                  <a:cubicBezTo>
                    <a:pt x="56" y="53"/>
                    <a:pt x="56" y="53"/>
                    <a:pt x="56" y="53"/>
                  </a:cubicBezTo>
                  <a:cubicBezTo>
                    <a:pt x="70" y="56"/>
                    <a:pt x="77" y="64"/>
                    <a:pt x="77" y="74"/>
                  </a:cubicBezTo>
                  <a:cubicBezTo>
                    <a:pt x="77" y="79"/>
                    <a:pt x="75" y="84"/>
                    <a:pt x="72" y="87"/>
                  </a:cubicBezTo>
                  <a:cubicBezTo>
                    <a:pt x="68" y="91"/>
                    <a:pt x="63" y="93"/>
                    <a:pt x="56" y="95"/>
                  </a:cubicBezTo>
                  <a:cubicBezTo>
                    <a:pt x="56" y="103"/>
                    <a:pt x="56" y="103"/>
                    <a:pt x="56" y="103"/>
                  </a:cubicBezTo>
                  <a:cubicBezTo>
                    <a:pt x="48" y="103"/>
                    <a:pt x="48" y="103"/>
                    <a:pt x="48" y="103"/>
                  </a:cubicBezTo>
                  <a:cubicBezTo>
                    <a:pt x="48" y="95"/>
                    <a:pt x="48" y="95"/>
                    <a:pt x="48" y="95"/>
                  </a:cubicBezTo>
                  <a:cubicBezTo>
                    <a:pt x="46" y="95"/>
                    <a:pt x="46" y="95"/>
                    <a:pt x="46" y="95"/>
                  </a:cubicBezTo>
                  <a:cubicBezTo>
                    <a:pt x="43" y="95"/>
                    <a:pt x="39" y="94"/>
                    <a:pt x="35" y="92"/>
                  </a:cubicBezTo>
                  <a:cubicBezTo>
                    <a:pt x="30" y="90"/>
                    <a:pt x="27" y="88"/>
                    <a:pt x="25" y="85"/>
                  </a:cubicBezTo>
                  <a:cubicBezTo>
                    <a:pt x="34" y="74"/>
                    <a:pt x="34" y="74"/>
                    <a:pt x="34" y="74"/>
                  </a:cubicBezTo>
                  <a:cubicBezTo>
                    <a:pt x="38" y="78"/>
                    <a:pt x="42" y="81"/>
                    <a:pt x="48" y="82"/>
                  </a:cubicBezTo>
                  <a:cubicBezTo>
                    <a:pt x="48" y="65"/>
                    <a:pt x="48" y="65"/>
                    <a:pt x="48" y="65"/>
                  </a:cubicBezTo>
                  <a:cubicBezTo>
                    <a:pt x="41" y="63"/>
                    <a:pt x="36" y="61"/>
                    <a:pt x="33" y="57"/>
                  </a:cubicBezTo>
                  <a:cubicBezTo>
                    <a:pt x="30" y="53"/>
                    <a:pt x="28" y="49"/>
                    <a:pt x="28" y="44"/>
                  </a:cubicBezTo>
                  <a:cubicBezTo>
                    <a:pt x="28" y="38"/>
                    <a:pt x="29" y="34"/>
                    <a:pt x="33" y="30"/>
                  </a:cubicBezTo>
                  <a:cubicBezTo>
                    <a:pt x="36" y="26"/>
                    <a:pt x="41" y="24"/>
                    <a:pt x="48" y="24"/>
                  </a:cubicBezTo>
                  <a:close/>
                  <a:moveTo>
                    <a:pt x="64" y="0"/>
                  </a:moveTo>
                  <a:cubicBezTo>
                    <a:pt x="39" y="0"/>
                    <a:pt x="39" y="0"/>
                    <a:pt x="39" y="0"/>
                  </a:cubicBezTo>
                  <a:cubicBezTo>
                    <a:pt x="4" y="16"/>
                    <a:pt x="0" y="48"/>
                    <a:pt x="0" y="83"/>
                  </a:cubicBezTo>
                  <a:cubicBezTo>
                    <a:pt x="0" y="91"/>
                    <a:pt x="1" y="99"/>
                    <a:pt x="4" y="101"/>
                  </a:cubicBezTo>
                  <a:cubicBezTo>
                    <a:pt x="12" y="109"/>
                    <a:pt x="32" y="114"/>
                    <a:pt x="52" y="114"/>
                  </a:cubicBezTo>
                  <a:cubicBezTo>
                    <a:pt x="71" y="114"/>
                    <a:pt x="91" y="109"/>
                    <a:pt x="99" y="101"/>
                  </a:cubicBezTo>
                  <a:cubicBezTo>
                    <a:pt x="102" y="99"/>
                    <a:pt x="103" y="91"/>
                    <a:pt x="103" y="83"/>
                  </a:cubicBezTo>
                  <a:cubicBezTo>
                    <a:pt x="103" y="74"/>
                    <a:pt x="102" y="64"/>
                    <a:pt x="101" y="56"/>
                  </a:cubicBezTo>
                  <a:cubicBezTo>
                    <a:pt x="96" y="28"/>
                    <a:pt x="92" y="13"/>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2" name="形状"/>
            <p:cNvSpPr/>
            <p:nvPr/>
          </p:nvSpPr>
          <p:spPr bwMode="auto">
            <a:xfrm>
              <a:off x="5104533" y="4420563"/>
              <a:ext cx="15295" cy="42824"/>
            </a:xfrm>
            <a:custGeom>
              <a:avLst/>
              <a:gdLst>
                <a:gd name="T0" fmla="*/ 5 w 5"/>
                <a:gd name="T1" fmla="*/ 0 h 12"/>
                <a:gd name="T2" fmla="*/ 0 w 5"/>
                <a:gd name="T3" fmla="*/ 6 h 12"/>
                <a:gd name="T4" fmla="*/ 5 w 5"/>
                <a:gd name="T5" fmla="*/ 12 h 12"/>
                <a:gd name="T6" fmla="*/ 5 w 5"/>
                <a:gd name="T7" fmla="*/ 0 h 12"/>
              </a:gdLst>
              <a:ahLst/>
              <a:cxnLst>
                <a:cxn ang="0">
                  <a:pos x="T0" y="T1"/>
                </a:cxn>
                <a:cxn ang="0">
                  <a:pos x="T2" y="T3"/>
                </a:cxn>
                <a:cxn ang="0">
                  <a:pos x="T4" y="T5"/>
                </a:cxn>
                <a:cxn ang="0">
                  <a:pos x="T6" y="T7"/>
                </a:cxn>
              </a:cxnLst>
              <a:rect l="0" t="0" r="r" b="b"/>
              <a:pathLst>
                <a:path w="5" h="12">
                  <a:moveTo>
                    <a:pt x="5" y="0"/>
                  </a:moveTo>
                  <a:cubicBezTo>
                    <a:pt x="1" y="1"/>
                    <a:pt x="0" y="3"/>
                    <a:pt x="0" y="6"/>
                  </a:cubicBezTo>
                  <a:cubicBezTo>
                    <a:pt x="0" y="9"/>
                    <a:pt x="1" y="11"/>
                    <a:pt x="5" y="12"/>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3" name="形状"/>
            <p:cNvSpPr/>
            <p:nvPr/>
          </p:nvSpPr>
          <p:spPr bwMode="auto">
            <a:xfrm>
              <a:off x="5147357" y="4521506"/>
              <a:ext cx="18353" cy="42824"/>
            </a:xfrm>
            <a:custGeom>
              <a:avLst/>
              <a:gdLst>
                <a:gd name="T0" fmla="*/ 0 w 6"/>
                <a:gd name="T1" fmla="*/ 0 h 13"/>
                <a:gd name="T2" fmla="*/ 0 w 6"/>
                <a:gd name="T3" fmla="*/ 13 h 13"/>
                <a:gd name="T4" fmla="*/ 6 w 6"/>
                <a:gd name="T5" fmla="*/ 6 h 13"/>
                <a:gd name="T6" fmla="*/ 0 w 6"/>
                <a:gd name="T7" fmla="*/ 0 h 13"/>
              </a:gdLst>
              <a:ahLst/>
              <a:cxnLst>
                <a:cxn ang="0">
                  <a:pos x="T0" y="T1"/>
                </a:cxn>
                <a:cxn ang="0">
                  <a:pos x="T2" y="T3"/>
                </a:cxn>
                <a:cxn ang="0">
                  <a:pos x="T4" y="T5"/>
                </a:cxn>
                <a:cxn ang="0">
                  <a:pos x="T6" y="T7"/>
                </a:cxn>
              </a:cxnLst>
              <a:rect l="0" t="0" r="r" b="b"/>
              <a:pathLst>
                <a:path w="6" h="13">
                  <a:moveTo>
                    <a:pt x="0" y="0"/>
                  </a:moveTo>
                  <a:cubicBezTo>
                    <a:pt x="0" y="13"/>
                    <a:pt x="0" y="13"/>
                    <a:pt x="0" y="13"/>
                  </a:cubicBezTo>
                  <a:cubicBezTo>
                    <a:pt x="4" y="12"/>
                    <a:pt x="6" y="10"/>
                    <a:pt x="6" y="6"/>
                  </a:cubicBezTo>
                  <a:cubicBezTo>
                    <a:pt x="6"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4" name="形状"/>
            <p:cNvSpPr/>
            <p:nvPr/>
          </p:nvSpPr>
          <p:spPr bwMode="auto">
            <a:xfrm>
              <a:off x="5298767" y="2678782"/>
              <a:ext cx="73412" cy="21413"/>
            </a:xfrm>
            <a:custGeom>
              <a:avLst/>
              <a:gdLst>
                <a:gd name="T0" fmla="*/ 21 w 22"/>
                <a:gd name="T1" fmla="*/ 1 h 7"/>
                <a:gd name="T2" fmla="*/ 19 w 22"/>
                <a:gd name="T3" fmla="*/ 0 h 7"/>
                <a:gd name="T4" fmla="*/ 4 w 22"/>
                <a:gd name="T5" fmla="*/ 0 h 7"/>
                <a:gd name="T6" fmla="*/ 1 w 22"/>
                <a:gd name="T7" fmla="*/ 1 h 7"/>
                <a:gd name="T8" fmla="*/ 0 w 22"/>
                <a:gd name="T9" fmla="*/ 3 h 7"/>
                <a:gd name="T10" fmla="*/ 1 w 22"/>
                <a:gd name="T11" fmla="*/ 6 h 7"/>
                <a:gd name="T12" fmla="*/ 4 w 22"/>
                <a:gd name="T13" fmla="*/ 7 h 7"/>
                <a:gd name="T14" fmla="*/ 19 w 22"/>
                <a:gd name="T15" fmla="*/ 7 h 7"/>
                <a:gd name="T16" fmla="*/ 21 w 22"/>
                <a:gd name="T17" fmla="*/ 6 h 7"/>
                <a:gd name="T18" fmla="*/ 22 w 22"/>
                <a:gd name="T19" fmla="*/ 3 h 7"/>
                <a:gd name="T20" fmla="*/ 21 w 22"/>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7">
                  <a:moveTo>
                    <a:pt x="21" y="1"/>
                  </a:moveTo>
                  <a:cubicBezTo>
                    <a:pt x="21" y="0"/>
                    <a:pt x="20" y="0"/>
                    <a:pt x="19" y="0"/>
                  </a:cubicBezTo>
                  <a:cubicBezTo>
                    <a:pt x="4" y="0"/>
                    <a:pt x="4" y="0"/>
                    <a:pt x="4" y="0"/>
                  </a:cubicBezTo>
                  <a:cubicBezTo>
                    <a:pt x="3" y="0"/>
                    <a:pt x="2" y="0"/>
                    <a:pt x="1" y="1"/>
                  </a:cubicBezTo>
                  <a:cubicBezTo>
                    <a:pt x="0" y="1"/>
                    <a:pt x="0" y="2"/>
                    <a:pt x="0" y="3"/>
                  </a:cubicBezTo>
                  <a:cubicBezTo>
                    <a:pt x="0" y="4"/>
                    <a:pt x="1" y="5"/>
                    <a:pt x="1" y="6"/>
                  </a:cubicBezTo>
                  <a:cubicBezTo>
                    <a:pt x="2" y="6"/>
                    <a:pt x="3" y="7"/>
                    <a:pt x="4" y="7"/>
                  </a:cubicBezTo>
                  <a:cubicBezTo>
                    <a:pt x="19" y="7"/>
                    <a:pt x="19" y="7"/>
                    <a:pt x="19" y="7"/>
                  </a:cubicBezTo>
                  <a:cubicBezTo>
                    <a:pt x="20" y="7"/>
                    <a:pt x="21" y="6"/>
                    <a:pt x="21" y="6"/>
                  </a:cubicBezTo>
                  <a:cubicBezTo>
                    <a:pt x="22" y="5"/>
                    <a:pt x="22" y="4"/>
                    <a:pt x="22" y="3"/>
                  </a:cubicBezTo>
                  <a:cubicBezTo>
                    <a:pt x="22" y="2"/>
                    <a:pt x="22" y="1"/>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5" name="形状"/>
            <p:cNvSpPr/>
            <p:nvPr/>
          </p:nvSpPr>
          <p:spPr bwMode="auto">
            <a:xfrm>
              <a:off x="5283472" y="2568665"/>
              <a:ext cx="67295" cy="48941"/>
            </a:xfrm>
            <a:custGeom>
              <a:avLst/>
              <a:gdLst>
                <a:gd name="T0" fmla="*/ 4 w 21"/>
                <a:gd name="T1" fmla="*/ 15 h 15"/>
                <a:gd name="T2" fmla="*/ 6 w 21"/>
                <a:gd name="T3" fmla="*/ 14 h 15"/>
                <a:gd name="T4" fmla="*/ 19 w 21"/>
                <a:gd name="T5" fmla="*/ 7 h 15"/>
                <a:gd name="T6" fmla="*/ 19 w 21"/>
                <a:gd name="T7" fmla="*/ 6 h 15"/>
                <a:gd name="T8" fmla="*/ 19 w 21"/>
                <a:gd name="T9" fmla="*/ 6 h 15"/>
                <a:gd name="T10" fmla="*/ 20 w 21"/>
                <a:gd name="T11" fmla="*/ 2 h 15"/>
                <a:gd name="T12" fmla="*/ 18 w 21"/>
                <a:gd name="T13" fmla="*/ 0 h 15"/>
                <a:gd name="T14" fmla="*/ 15 w 21"/>
                <a:gd name="T15" fmla="*/ 1 h 15"/>
                <a:gd name="T16" fmla="*/ 2 w 21"/>
                <a:gd name="T17" fmla="*/ 8 h 15"/>
                <a:gd name="T18" fmla="*/ 1 w 21"/>
                <a:gd name="T19" fmla="*/ 9 h 15"/>
                <a:gd name="T20" fmla="*/ 1 w 21"/>
                <a:gd name="T21" fmla="*/ 13 h 15"/>
                <a:gd name="T22" fmla="*/ 4 w 21"/>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4" y="15"/>
                  </a:moveTo>
                  <a:cubicBezTo>
                    <a:pt x="4" y="15"/>
                    <a:pt x="5" y="15"/>
                    <a:pt x="6" y="14"/>
                  </a:cubicBezTo>
                  <a:cubicBezTo>
                    <a:pt x="19" y="7"/>
                    <a:pt x="19" y="7"/>
                    <a:pt x="19" y="7"/>
                  </a:cubicBezTo>
                  <a:cubicBezTo>
                    <a:pt x="19" y="6"/>
                    <a:pt x="19" y="6"/>
                    <a:pt x="19" y="6"/>
                  </a:cubicBezTo>
                  <a:cubicBezTo>
                    <a:pt x="19" y="6"/>
                    <a:pt x="19" y="6"/>
                    <a:pt x="19" y="6"/>
                  </a:cubicBezTo>
                  <a:cubicBezTo>
                    <a:pt x="20" y="5"/>
                    <a:pt x="21" y="3"/>
                    <a:pt x="20" y="2"/>
                  </a:cubicBezTo>
                  <a:cubicBezTo>
                    <a:pt x="19" y="1"/>
                    <a:pt x="19" y="0"/>
                    <a:pt x="18" y="0"/>
                  </a:cubicBezTo>
                  <a:cubicBezTo>
                    <a:pt x="17" y="0"/>
                    <a:pt x="16" y="0"/>
                    <a:pt x="15" y="1"/>
                  </a:cubicBezTo>
                  <a:cubicBezTo>
                    <a:pt x="2" y="8"/>
                    <a:pt x="2" y="8"/>
                    <a:pt x="2" y="8"/>
                  </a:cubicBezTo>
                  <a:cubicBezTo>
                    <a:pt x="1" y="9"/>
                    <a:pt x="1" y="9"/>
                    <a:pt x="1" y="9"/>
                  </a:cubicBezTo>
                  <a:cubicBezTo>
                    <a:pt x="0" y="10"/>
                    <a:pt x="0" y="12"/>
                    <a:pt x="1" y="13"/>
                  </a:cubicBezTo>
                  <a:cubicBezTo>
                    <a:pt x="1" y="14"/>
                    <a:pt x="3" y="15"/>
                    <a:pt x="4"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6" name="形状"/>
            <p:cNvSpPr/>
            <p:nvPr/>
          </p:nvSpPr>
          <p:spPr bwMode="auto">
            <a:xfrm>
              <a:off x="5216177" y="2473843"/>
              <a:ext cx="48942" cy="70354"/>
            </a:xfrm>
            <a:custGeom>
              <a:avLst/>
              <a:gdLst>
                <a:gd name="T0" fmla="*/ 13 w 15"/>
                <a:gd name="T1" fmla="*/ 1 h 21"/>
                <a:gd name="T2" fmla="*/ 9 w 15"/>
                <a:gd name="T3" fmla="*/ 2 h 21"/>
                <a:gd name="T4" fmla="*/ 8 w 15"/>
                <a:gd name="T5" fmla="*/ 2 h 21"/>
                <a:gd name="T6" fmla="*/ 1 w 15"/>
                <a:gd name="T7" fmla="*/ 15 h 21"/>
                <a:gd name="T8" fmla="*/ 2 w 15"/>
                <a:gd name="T9" fmla="*/ 20 h 21"/>
                <a:gd name="T10" fmla="*/ 4 w 15"/>
                <a:gd name="T11" fmla="*/ 21 h 21"/>
                <a:gd name="T12" fmla="*/ 7 w 15"/>
                <a:gd name="T13" fmla="*/ 20 h 21"/>
                <a:gd name="T14" fmla="*/ 7 w 15"/>
                <a:gd name="T15" fmla="*/ 19 h 21"/>
                <a:gd name="T16" fmla="*/ 15 w 15"/>
                <a:gd name="T17" fmla="*/ 6 h 21"/>
                <a:gd name="T18" fmla="*/ 13 w 15"/>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1">
                  <a:moveTo>
                    <a:pt x="13" y="1"/>
                  </a:moveTo>
                  <a:cubicBezTo>
                    <a:pt x="12" y="0"/>
                    <a:pt x="10" y="0"/>
                    <a:pt x="9" y="2"/>
                  </a:cubicBezTo>
                  <a:cubicBezTo>
                    <a:pt x="8" y="2"/>
                    <a:pt x="8" y="2"/>
                    <a:pt x="8" y="2"/>
                  </a:cubicBezTo>
                  <a:cubicBezTo>
                    <a:pt x="1" y="15"/>
                    <a:pt x="1" y="15"/>
                    <a:pt x="1" y="15"/>
                  </a:cubicBezTo>
                  <a:cubicBezTo>
                    <a:pt x="0" y="17"/>
                    <a:pt x="1" y="19"/>
                    <a:pt x="2" y="20"/>
                  </a:cubicBezTo>
                  <a:cubicBezTo>
                    <a:pt x="3" y="21"/>
                    <a:pt x="3" y="21"/>
                    <a:pt x="4" y="21"/>
                  </a:cubicBezTo>
                  <a:cubicBezTo>
                    <a:pt x="5" y="21"/>
                    <a:pt x="6" y="20"/>
                    <a:pt x="7" y="20"/>
                  </a:cubicBezTo>
                  <a:cubicBezTo>
                    <a:pt x="7" y="19"/>
                    <a:pt x="7" y="19"/>
                    <a:pt x="7" y="19"/>
                  </a:cubicBezTo>
                  <a:cubicBezTo>
                    <a:pt x="15" y="6"/>
                    <a:pt x="15" y="6"/>
                    <a:pt x="15" y="6"/>
                  </a:cubicBezTo>
                  <a:cubicBezTo>
                    <a:pt x="15" y="4"/>
                    <a:pt x="15" y="2"/>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7" name="形状"/>
            <p:cNvSpPr/>
            <p:nvPr/>
          </p:nvSpPr>
          <p:spPr bwMode="auto">
            <a:xfrm>
              <a:off x="4901117" y="2565608"/>
              <a:ext cx="70354" cy="48941"/>
            </a:xfrm>
            <a:custGeom>
              <a:avLst/>
              <a:gdLst>
                <a:gd name="T0" fmla="*/ 3 w 21"/>
                <a:gd name="T1" fmla="*/ 7 h 15"/>
                <a:gd name="T2" fmla="*/ 16 w 21"/>
                <a:gd name="T3" fmla="*/ 14 h 15"/>
                <a:gd name="T4" fmla="*/ 17 w 21"/>
                <a:gd name="T5" fmla="*/ 15 h 15"/>
                <a:gd name="T6" fmla="*/ 20 w 21"/>
                <a:gd name="T7" fmla="*/ 14 h 15"/>
                <a:gd name="T8" fmla="*/ 20 w 21"/>
                <a:gd name="T9" fmla="*/ 13 h 15"/>
                <a:gd name="T10" fmla="*/ 19 w 21"/>
                <a:gd name="T11" fmla="*/ 8 h 15"/>
                <a:gd name="T12" fmla="*/ 6 w 21"/>
                <a:gd name="T13" fmla="*/ 0 h 15"/>
                <a:gd name="T14" fmla="*/ 2 w 21"/>
                <a:gd name="T15" fmla="*/ 1 h 15"/>
                <a:gd name="T16" fmla="*/ 1 w 21"/>
                <a:gd name="T17" fmla="*/ 2 h 15"/>
                <a:gd name="T18" fmla="*/ 3 w 21"/>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3" y="7"/>
                  </a:moveTo>
                  <a:cubicBezTo>
                    <a:pt x="16" y="14"/>
                    <a:pt x="16" y="14"/>
                    <a:pt x="16" y="14"/>
                  </a:cubicBezTo>
                  <a:cubicBezTo>
                    <a:pt x="16" y="14"/>
                    <a:pt x="17" y="15"/>
                    <a:pt x="17" y="15"/>
                  </a:cubicBezTo>
                  <a:cubicBezTo>
                    <a:pt x="18" y="15"/>
                    <a:pt x="19" y="14"/>
                    <a:pt x="20" y="14"/>
                  </a:cubicBezTo>
                  <a:cubicBezTo>
                    <a:pt x="20" y="13"/>
                    <a:pt x="20" y="13"/>
                    <a:pt x="20" y="13"/>
                  </a:cubicBezTo>
                  <a:cubicBezTo>
                    <a:pt x="21" y="11"/>
                    <a:pt x="21" y="9"/>
                    <a:pt x="19" y="8"/>
                  </a:cubicBezTo>
                  <a:cubicBezTo>
                    <a:pt x="6" y="0"/>
                    <a:pt x="6" y="0"/>
                    <a:pt x="6" y="0"/>
                  </a:cubicBezTo>
                  <a:cubicBezTo>
                    <a:pt x="5" y="0"/>
                    <a:pt x="3" y="0"/>
                    <a:pt x="2" y="1"/>
                  </a:cubicBezTo>
                  <a:cubicBezTo>
                    <a:pt x="1" y="2"/>
                    <a:pt x="1" y="2"/>
                    <a:pt x="1" y="2"/>
                  </a:cubicBezTo>
                  <a:cubicBezTo>
                    <a:pt x="0" y="3"/>
                    <a:pt x="1" y="6"/>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8" name="形状"/>
            <p:cNvSpPr/>
            <p:nvPr/>
          </p:nvSpPr>
          <p:spPr bwMode="auto">
            <a:xfrm>
              <a:off x="5283472" y="2755253"/>
              <a:ext cx="67295" cy="48941"/>
            </a:xfrm>
            <a:custGeom>
              <a:avLst/>
              <a:gdLst>
                <a:gd name="T0" fmla="*/ 19 w 21"/>
                <a:gd name="T1" fmla="*/ 8 h 15"/>
                <a:gd name="T2" fmla="*/ 6 w 21"/>
                <a:gd name="T3" fmla="*/ 1 h 15"/>
                <a:gd name="T4" fmla="*/ 1 w 21"/>
                <a:gd name="T5" fmla="*/ 1 h 15"/>
                <a:gd name="T6" fmla="*/ 1 w 21"/>
                <a:gd name="T7" fmla="*/ 2 h 15"/>
                <a:gd name="T8" fmla="*/ 2 w 21"/>
                <a:gd name="T9" fmla="*/ 7 h 15"/>
                <a:gd name="T10" fmla="*/ 15 w 21"/>
                <a:gd name="T11" fmla="*/ 15 h 15"/>
                <a:gd name="T12" fmla="*/ 17 w 21"/>
                <a:gd name="T13" fmla="*/ 15 h 15"/>
                <a:gd name="T14" fmla="*/ 19 w 21"/>
                <a:gd name="T15" fmla="*/ 14 h 15"/>
                <a:gd name="T16" fmla="*/ 20 w 21"/>
                <a:gd name="T17" fmla="*/ 13 h 15"/>
                <a:gd name="T18" fmla="*/ 19 w 21"/>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9" y="8"/>
                  </a:moveTo>
                  <a:cubicBezTo>
                    <a:pt x="6" y="1"/>
                    <a:pt x="6" y="1"/>
                    <a:pt x="6" y="1"/>
                  </a:cubicBezTo>
                  <a:cubicBezTo>
                    <a:pt x="4" y="0"/>
                    <a:pt x="3" y="0"/>
                    <a:pt x="1" y="1"/>
                  </a:cubicBezTo>
                  <a:cubicBezTo>
                    <a:pt x="1" y="2"/>
                    <a:pt x="1" y="2"/>
                    <a:pt x="1" y="2"/>
                  </a:cubicBezTo>
                  <a:cubicBezTo>
                    <a:pt x="0" y="4"/>
                    <a:pt x="0" y="6"/>
                    <a:pt x="2" y="7"/>
                  </a:cubicBezTo>
                  <a:cubicBezTo>
                    <a:pt x="15" y="15"/>
                    <a:pt x="15" y="15"/>
                    <a:pt x="15" y="15"/>
                  </a:cubicBezTo>
                  <a:cubicBezTo>
                    <a:pt x="16" y="15"/>
                    <a:pt x="16" y="15"/>
                    <a:pt x="17" y="15"/>
                  </a:cubicBezTo>
                  <a:cubicBezTo>
                    <a:pt x="18" y="15"/>
                    <a:pt x="19" y="15"/>
                    <a:pt x="19" y="14"/>
                  </a:cubicBezTo>
                  <a:cubicBezTo>
                    <a:pt x="20" y="13"/>
                    <a:pt x="20" y="13"/>
                    <a:pt x="20" y="13"/>
                  </a:cubicBezTo>
                  <a:cubicBezTo>
                    <a:pt x="21" y="12"/>
                    <a:pt x="20" y="9"/>
                    <a:pt x="19"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49" name="形状"/>
            <p:cNvSpPr/>
            <p:nvPr/>
          </p:nvSpPr>
          <p:spPr bwMode="auto">
            <a:xfrm>
              <a:off x="4904175" y="2761371"/>
              <a:ext cx="67295" cy="52000"/>
            </a:xfrm>
            <a:custGeom>
              <a:avLst/>
              <a:gdLst>
                <a:gd name="T0" fmla="*/ 17 w 20"/>
                <a:gd name="T1" fmla="*/ 0 h 15"/>
                <a:gd name="T2" fmla="*/ 15 w 20"/>
                <a:gd name="T3" fmla="*/ 1 h 15"/>
                <a:gd name="T4" fmla="*/ 2 w 20"/>
                <a:gd name="T5" fmla="*/ 8 h 15"/>
                <a:gd name="T6" fmla="*/ 1 w 20"/>
                <a:gd name="T7" fmla="*/ 9 h 15"/>
                <a:gd name="T8" fmla="*/ 0 w 20"/>
                <a:gd name="T9" fmla="*/ 13 h 15"/>
                <a:gd name="T10" fmla="*/ 4 w 20"/>
                <a:gd name="T11" fmla="*/ 15 h 15"/>
                <a:gd name="T12" fmla="*/ 5 w 20"/>
                <a:gd name="T13" fmla="*/ 14 h 15"/>
                <a:gd name="T14" fmla="*/ 18 w 20"/>
                <a:gd name="T15" fmla="*/ 7 h 15"/>
                <a:gd name="T16" fmla="*/ 19 w 20"/>
                <a:gd name="T17" fmla="*/ 6 h 15"/>
                <a:gd name="T18" fmla="*/ 20 w 20"/>
                <a:gd name="T19" fmla="*/ 2 h 15"/>
                <a:gd name="T20" fmla="*/ 17 w 20"/>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17" y="0"/>
                  </a:moveTo>
                  <a:cubicBezTo>
                    <a:pt x="17" y="0"/>
                    <a:pt x="16" y="0"/>
                    <a:pt x="15" y="1"/>
                  </a:cubicBezTo>
                  <a:cubicBezTo>
                    <a:pt x="2" y="8"/>
                    <a:pt x="2" y="8"/>
                    <a:pt x="2" y="8"/>
                  </a:cubicBezTo>
                  <a:cubicBezTo>
                    <a:pt x="1" y="9"/>
                    <a:pt x="1" y="9"/>
                    <a:pt x="1" y="9"/>
                  </a:cubicBezTo>
                  <a:cubicBezTo>
                    <a:pt x="0" y="10"/>
                    <a:pt x="0" y="12"/>
                    <a:pt x="0" y="13"/>
                  </a:cubicBezTo>
                  <a:cubicBezTo>
                    <a:pt x="1" y="14"/>
                    <a:pt x="2" y="15"/>
                    <a:pt x="4" y="15"/>
                  </a:cubicBezTo>
                  <a:cubicBezTo>
                    <a:pt x="4" y="15"/>
                    <a:pt x="5" y="15"/>
                    <a:pt x="5" y="14"/>
                  </a:cubicBezTo>
                  <a:cubicBezTo>
                    <a:pt x="18" y="7"/>
                    <a:pt x="18" y="7"/>
                    <a:pt x="18" y="7"/>
                  </a:cubicBezTo>
                  <a:cubicBezTo>
                    <a:pt x="19" y="6"/>
                    <a:pt x="19" y="6"/>
                    <a:pt x="19" y="6"/>
                  </a:cubicBezTo>
                  <a:cubicBezTo>
                    <a:pt x="20" y="5"/>
                    <a:pt x="20" y="3"/>
                    <a:pt x="20" y="2"/>
                  </a:cubicBezTo>
                  <a:cubicBezTo>
                    <a:pt x="19" y="1"/>
                    <a:pt x="18" y="1"/>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0" name="形状"/>
            <p:cNvSpPr/>
            <p:nvPr/>
          </p:nvSpPr>
          <p:spPr bwMode="auto">
            <a:xfrm>
              <a:off x="4986765" y="2470783"/>
              <a:ext cx="52001" cy="67294"/>
            </a:xfrm>
            <a:custGeom>
              <a:avLst/>
              <a:gdLst>
                <a:gd name="T0" fmla="*/ 7 w 15"/>
                <a:gd name="T1" fmla="*/ 2 h 20"/>
                <a:gd name="T2" fmla="*/ 4 w 15"/>
                <a:gd name="T3" fmla="*/ 0 h 20"/>
                <a:gd name="T4" fmla="*/ 2 w 15"/>
                <a:gd name="T5" fmla="*/ 1 h 20"/>
                <a:gd name="T6" fmla="*/ 1 w 15"/>
                <a:gd name="T7" fmla="*/ 1 h 20"/>
                <a:gd name="T8" fmla="*/ 0 w 15"/>
                <a:gd name="T9" fmla="*/ 6 h 20"/>
                <a:gd name="T10" fmla="*/ 8 w 15"/>
                <a:gd name="T11" fmla="*/ 19 h 20"/>
                <a:gd name="T12" fmla="*/ 11 w 15"/>
                <a:gd name="T13" fmla="*/ 20 h 20"/>
                <a:gd name="T14" fmla="*/ 13 w 15"/>
                <a:gd name="T15" fmla="*/ 20 h 20"/>
                <a:gd name="T16" fmla="*/ 14 w 15"/>
                <a:gd name="T17" fmla="*/ 19 h 20"/>
                <a:gd name="T18" fmla="*/ 14 w 15"/>
                <a:gd name="T19" fmla="*/ 15 h 20"/>
                <a:gd name="T20" fmla="*/ 7 w 15"/>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7" y="2"/>
                  </a:moveTo>
                  <a:cubicBezTo>
                    <a:pt x="6" y="1"/>
                    <a:pt x="5" y="1"/>
                    <a:pt x="4" y="0"/>
                  </a:cubicBezTo>
                  <a:cubicBezTo>
                    <a:pt x="4" y="0"/>
                    <a:pt x="3" y="0"/>
                    <a:pt x="2" y="1"/>
                  </a:cubicBezTo>
                  <a:cubicBezTo>
                    <a:pt x="1" y="1"/>
                    <a:pt x="1" y="1"/>
                    <a:pt x="1" y="1"/>
                  </a:cubicBezTo>
                  <a:cubicBezTo>
                    <a:pt x="0" y="2"/>
                    <a:pt x="0" y="4"/>
                    <a:pt x="0" y="6"/>
                  </a:cubicBezTo>
                  <a:cubicBezTo>
                    <a:pt x="8" y="19"/>
                    <a:pt x="8" y="19"/>
                    <a:pt x="8" y="19"/>
                  </a:cubicBezTo>
                  <a:cubicBezTo>
                    <a:pt x="9" y="20"/>
                    <a:pt x="10" y="20"/>
                    <a:pt x="11" y="20"/>
                  </a:cubicBezTo>
                  <a:cubicBezTo>
                    <a:pt x="12" y="20"/>
                    <a:pt x="12" y="20"/>
                    <a:pt x="13" y="20"/>
                  </a:cubicBezTo>
                  <a:cubicBezTo>
                    <a:pt x="14" y="19"/>
                    <a:pt x="14" y="19"/>
                    <a:pt x="14" y="19"/>
                  </a:cubicBezTo>
                  <a:cubicBezTo>
                    <a:pt x="15" y="18"/>
                    <a:pt x="15" y="16"/>
                    <a:pt x="14" y="15"/>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1" name="形状"/>
            <p:cNvSpPr/>
            <p:nvPr/>
          </p:nvSpPr>
          <p:spPr bwMode="auto">
            <a:xfrm>
              <a:off x="5118294" y="2443255"/>
              <a:ext cx="24471" cy="73412"/>
            </a:xfrm>
            <a:custGeom>
              <a:avLst/>
              <a:gdLst>
                <a:gd name="T0" fmla="*/ 3 w 7"/>
                <a:gd name="T1" fmla="*/ 0 h 22"/>
                <a:gd name="T2" fmla="*/ 1 w 7"/>
                <a:gd name="T3" fmla="*/ 1 h 22"/>
                <a:gd name="T4" fmla="*/ 0 w 7"/>
                <a:gd name="T5" fmla="*/ 4 h 22"/>
                <a:gd name="T6" fmla="*/ 0 w 7"/>
                <a:gd name="T7" fmla="*/ 19 h 22"/>
                <a:gd name="T8" fmla="*/ 3 w 7"/>
                <a:gd name="T9" fmla="*/ 22 h 22"/>
                <a:gd name="T10" fmla="*/ 6 w 7"/>
                <a:gd name="T11" fmla="*/ 21 h 22"/>
                <a:gd name="T12" fmla="*/ 7 w 7"/>
                <a:gd name="T13" fmla="*/ 19 h 22"/>
                <a:gd name="T14" fmla="*/ 7 w 7"/>
                <a:gd name="T15" fmla="*/ 3 h 22"/>
                <a:gd name="T16" fmla="*/ 3 w 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2">
                  <a:moveTo>
                    <a:pt x="3" y="0"/>
                  </a:moveTo>
                  <a:cubicBezTo>
                    <a:pt x="2" y="0"/>
                    <a:pt x="1" y="0"/>
                    <a:pt x="1" y="1"/>
                  </a:cubicBezTo>
                  <a:cubicBezTo>
                    <a:pt x="0" y="2"/>
                    <a:pt x="0" y="3"/>
                    <a:pt x="0" y="4"/>
                  </a:cubicBezTo>
                  <a:cubicBezTo>
                    <a:pt x="0" y="19"/>
                    <a:pt x="0" y="19"/>
                    <a:pt x="0" y="19"/>
                  </a:cubicBezTo>
                  <a:cubicBezTo>
                    <a:pt x="0" y="21"/>
                    <a:pt x="1" y="22"/>
                    <a:pt x="3" y="22"/>
                  </a:cubicBezTo>
                  <a:cubicBezTo>
                    <a:pt x="4" y="22"/>
                    <a:pt x="5" y="22"/>
                    <a:pt x="6" y="21"/>
                  </a:cubicBezTo>
                  <a:cubicBezTo>
                    <a:pt x="6" y="20"/>
                    <a:pt x="7" y="19"/>
                    <a:pt x="7" y="19"/>
                  </a:cubicBezTo>
                  <a:cubicBezTo>
                    <a:pt x="7" y="3"/>
                    <a:pt x="7" y="3"/>
                    <a:pt x="7" y="3"/>
                  </a:cubicBezTo>
                  <a:cubicBezTo>
                    <a:pt x="7"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2" name="形状"/>
            <p:cNvSpPr/>
            <p:nvPr/>
          </p:nvSpPr>
          <p:spPr bwMode="auto">
            <a:xfrm>
              <a:off x="4891940" y="2678782"/>
              <a:ext cx="73412" cy="21413"/>
            </a:xfrm>
            <a:custGeom>
              <a:avLst/>
              <a:gdLst>
                <a:gd name="T0" fmla="*/ 21 w 22"/>
                <a:gd name="T1" fmla="*/ 6 h 7"/>
                <a:gd name="T2" fmla="*/ 22 w 22"/>
                <a:gd name="T3" fmla="*/ 4 h 7"/>
                <a:gd name="T4" fmla="*/ 21 w 22"/>
                <a:gd name="T5" fmla="*/ 1 h 7"/>
                <a:gd name="T6" fmla="*/ 19 w 22"/>
                <a:gd name="T7" fmla="*/ 0 h 7"/>
                <a:gd name="T8" fmla="*/ 4 w 22"/>
                <a:gd name="T9" fmla="*/ 0 h 7"/>
                <a:gd name="T10" fmla="*/ 1 w 22"/>
                <a:gd name="T11" fmla="*/ 1 h 7"/>
                <a:gd name="T12" fmla="*/ 0 w 22"/>
                <a:gd name="T13" fmla="*/ 4 h 7"/>
                <a:gd name="T14" fmla="*/ 4 w 22"/>
                <a:gd name="T15" fmla="*/ 7 h 7"/>
                <a:gd name="T16" fmla="*/ 19 w 22"/>
                <a:gd name="T17" fmla="*/ 7 h 7"/>
                <a:gd name="T18" fmla="*/ 21 w 22"/>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
                  <a:moveTo>
                    <a:pt x="21" y="6"/>
                  </a:moveTo>
                  <a:cubicBezTo>
                    <a:pt x="22" y="5"/>
                    <a:pt x="22" y="5"/>
                    <a:pt x="22" y="4"/>
                  </a:cubicBezTo>
                  <a:cubicBezTo>
                    <a:pt x="22" y="3"/>
                    <a:pt x="22" y="2"/>
                    <a:pt x="21" y="1"/>
                  </a:cubicBezTo>
                  <a:cubicBezTo>
                    <a:pt x="20" y="0"/>
                    <a:pt x="20" y="0"/>
                    <a:pt x="19" y="0"/>
                  </a:cubicBezTo>
                  <a:cubicBezTo>
                    <a:pt x="4" y="0"/>
                    <a:pt x="4" y="0"/>
                    <a:pt x="4" y="0"/>
                  </a:cubicBezTo>
                  <a:cubicBezTo>
                    <a:pt x="3" y="0"/>
                    <a:pt x="2" y="0"/>
                    <a:pt x="1" y="1"/>
                  </a:cubicBezTo>
                  <a:cubicBezTo>
                    <a:pt x="0" y="2"/>
                    <a:pt x="0" y="3"/>
                    <a:pt x="0" y="4"/>
                  </a:cubicBezTo>
                  <a:cubicBezTo>
                    <a:pt x="0" y="6"/>
                    <a:pt x="2" y="7"/>
                    <a:pt x="4" y="7"/>
                  </a:cubicBezTo>
                  <a:cubicBezTo>
                    <a:pt x="19" y="7"/>
                    <a:pt x="19" y="7"/>
                    <a:pt x="19" y="7"/>
                  </a:cubicBezTo>
                  <a:cubicBezTo>
                    <a:pt x="20" y="7"/>
                    <a:pt x="20" y="7"/>
                    <a:pt x="2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3" name="形状"/>
            <p:cNvSpPr/>
            <p:nvPr/>
          </p:nvSpPr>
          <p:spPr bwMode="auto">
            <a:xfrm>
              <a:off x="5075470" y="2874546"/>
              <a:ext cx="113178" cy="30588"/>
            </a:xfrm>
            <a:custGeom>
              <a:avLst/>
              <a:gdLst>
                <a:gd name="T0" fmla="*/ 34 w 34"/>
                <a:gd name="T1" fmla="*/ 3 h 9"/>
                <a:gd name="T2" fmla="*/ 30 w 34"/>
                <a:gd name="T3" fmla="*/ 7 h 9"/>
                <a:gd name="T4" fmla="*/ 3 w 34"/>
                <a:gd name="T5" fmla="*/ 7 h 9"/>
                <a:gd name="T6" fmla="*/ 0 w 34"/>
                <a:gd name="T7" fmla="*/ 3 h 9"/>
                <a:gd name="T8" fmla="*/ 5 w 34"/>
                <a:gd name="T9" fmla="*/ 0 h 9"/>
                <a:gd name="T10" fmla="*/ 29 w 34"/>
                <a:gd name="T11" fmla="*/ 0 h 9"/>
                <a:gd name="T12" fmla="*/ 34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4" y="3"/>
                  </a:moveTo>
                  <a:cubicBezTo>
                    <a:pt x="34" y="5"/>
                    <a:pt x="33" y="7"/>
                    <a:pt x="30" y="7"/>
                  </a:cubicBezTo>
                  <a:cubicBezTo>
                    <a:pt x="22" y="9"/>
                    <a:pt x="12" y="9"/>
                    <a:pt x="3" y="7"/>
                  </a:cubicBezTo>
                  <a:cubicBezTo>
                    <a:pt x="1" y="7"/>
                    <a:pt x="0" y="5"/>
                    <a:pt x="0" y="3"/>
                  </a:cubicBezTo>
                  <a:cubicBezTo>
                    <a:pt x="1" y="1"/>
                    <a:pt x="3" y="0"/>
                    <a:pt x="5" y="0"/>
                  </a:cubicBezTo>
                  <a:cubicBezTo>
                    <a:pt x="13" y="1"/>
                    <a:pt x="21" y="1"/>
                    <a:pt x="29" y="0"/>
                  </a:cubicBezTo>
                  <a:cubicBezTo>
                    <a:pt x="31" y="0"/>
                    <a:pt x="33" y="1"/>
                    <a:pt x="3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4" name="形状"/>
            <p:cNvSpPr/>
            <p:nvPr/>
          </p:nvSpPr>
          <p:spPr bwMode="auto">
            <a:xfrm>
              <a:off x="5072413" y="2902076"/>
              <a:ext cx="113178" cy="30588"/>
            </a:xfrm>
            <a:custGeom>
              <a:avLst/>
              <a:gdLst>
                <a:gd name="T0" fmla="*/ 34 w 34"/>
                <a:gd name="T1" fmla="*/ 3 h 9"/>
                <a:gd name="T2" fmla="*/ 31 w 34"/>
                <a:gd name="T3" fmla="*/ 7 h 9"/>
                <a:gd name="T4" fmla="*/ 4 w 34"/>
                <a:gd name="T5" fmla="*/ 7 h 9"/>
                <a:gd name="T6" fmla="*/ 1 w 34"/>
                <a:gd name="T7" fmla="*/ 3 h 9"/>
                <a:gd name="T8" fmla="*/ 5 w 34"/>
                <a:gd name="T9" fmla="*/ 0 h 9"/>
                <a:gd name="T10" fmla="*/ 30 w 34"/>
                <a:gd name="T11" fmla="*/ 0 h 9"/>
                <a:gd name="T12" fmla="*/ 34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4" y="3"/>
                  </a:moveTo>
                  <a:cubicBezTo>
                    <a:pt x="34" y="5"/>
                    <a:pt x="33" y="7"/>
                    <a:pt x="31" y="7"/>
                  </a:cubicBezTo>
                  <a:cubicBezTo>
                    <a:pt x="22" y="9"/>
                    <a:pt x="13" y="9"/>
                    <a:pt x="4" y="7"/>
                  </a:cubicBezTo>
                  <a:cubicBezTo>
                    <a:pt x="2" y="7"/>
                    <a:pt x="0" y="5"/>
                    <a:pt x="1" y="3"/>
                  </a:cubicBezTo>
                  <a:cubicBezTo>
                    <a:pt x="1" y="1"/>
                    <a:pt x="3" y="0"/>
                    <a:pt x="5" y="0"/>
                  </a:cubicBezTo>
                  <a:cubicBezTo>
                    <a:pt x="13" y="2"/>
                    <a:pt x="22" y="2"/>
                    <a:pt x="30" y="0"/>
                  </a:cubicBezTo>
                  <a:cubicBezTo>
                    <a:pt x="32" y="0"/>
                    <a:pt x="34" y="1"/>
                    <a:pt x="3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5" name="形状"/>
            <p:cNvSpPr/>
            <p:nvPr/>
          </p:nvSpPr>
          <p:spPr bwMode="auto">
            <a:xfrm>
              <a:off x="5072413" y="2929604"/>
              <a:ext cx="113178" cy="30588"/>
            </a:xfrm>
            <a:custGeom>
              <a:avLst/>
              <a:gdLst>
                <a:gd name="T0" fmla="*/ 34 w 34"/>
                <a:gd name="T1" fmla="*/ 3 h 9"/>
                <a:gd name="T2" fmla="*/ 31 w 34"/>
                <a:gd name="T3" fmla="*/ 7 h 9"/>
                <a:gd name="T4" fmla="*/ 4 w 34"/>
                <a:gd name="T5" fmla="*/ 7 h 9"/>
                <a:gd name="T6" fmla="*/ 1 w 34"/>
                <a:gd name="T7" fmla="*/ 3 h 9"/>
                <a:gd name="T8" fmla="*/ 5 w 34"/>
                <a:gd name="T9" fmla="*/ 0 h 9"/>
                <a:gd name="T10" fmla="*/ 30 w 34"/>
                <a:gd name="T11" fmla="*/ 0 h 9"/>
                <a:gd name="T12" fmla="*/ 34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4" y="3"/>
                  </a:moveTo>
                  <a:cubicBezTo>
                    <a:pt x="34" y="5"/>
                    <a:pt x="33" y="7"/>
                    <a:pt x="31" y="7"/>
                  </a:cubicBezTo>
                  <a:cubicBezTo>
                    <a:pt x="22" y="9"/>
                    <a:pt x="13" y="9"/>
                    <a:pt x="4" y="7"/>
                  </a:cubicBezTo>
                  <a:cubicBezTo>
                    <a:pt x="2" y="7"/>
                    <a:pt x="0" y="5"/>
                    <a:pt x="1" y="3"/>
                  </a:cubicBezTo>
                  <a:cubicBezTo>
                    <a:pt x="1" y="1"/>
                    <a:pt x="3" y="0"/>
                    <a:pt x="5" y="0"/>
                  </a:cubicBezTo>
                  <a:cubicBezTo>
                    <a:pt x="13" y="2"/>
                    <a:pt x="22" y="2"/>
                    <a:pt x="30" y="0"/>
                  </a:cubicBezTo>
                  <a:cubicBezTo>
                    <a:pt x="32" y="0"/>
                    <a:pt x="34" y="1"/>
                    <a:pt x="3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6" name="形状"/>
            <p:cNvSpPr/>
            <p:nvPr/>
          </p:nvSpPr>
          <p:spPr bwMode="auto">
            <a:xfrm>
              <a:off x="5096883" y="2951017"/>
              <a:ext cx="64237" cy="21413"/>
            </a:xfrm>
            <a:custGeom>
              <a:avLst/>
              <a:gdLst>
                <a:gd name="T0" fmla="*/ 19 w 19"/>
                <a:gd name="T1" fmla="*/ 2 h 6"/>
                <a:gd name="T2" fmla="*/ 17 w 19"/>
                <a:gd name="T3" fmla="*/ 5 h 6"/>
                <a:gd name="T4" fmla="*/ 2 w 19"/>
                <a:gd name="T5" fmla="*/ 5 h 6"/>
                <a:gd name="T6" fmla="*/ 0 w 19"/>
                <a:gd name="T7" fmla="*/ 2 h 6"/>
                <a:gd name="T8" fmla="*/ 2 w 19"/>
                <a:gd name="T9" fmla="*/ 0 h 6"/>
                <a:gd name="T10" fmla="*/ 16 w 19"/>
                <a:gd name="T11" fmla="*/ 0 h 6"/>
                <a:gd name="T12" fmla="*/ 19 w 1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9" h="6">
                  <a:moveTo>
                    <a:pt x="19" y="2"/>
                  </a:moveTo>
                  <a:cubicBezTo>
                    <a:pt x="19" y="3"/>
                    <a:pt x="18" y="5"/>
                    <a:pt x="17" y="5"/>
                  </a:cubicBezTo>
                  <a:cubicBezTo>
                    <a:pt x="12" y="6"/>
                    <a:pt x="7" y="6"/>
                    <a:pt x="2" y="5"/>
                  </a:cubicBezTo>
                  <a:cubicBezTo>
                    <a:pt x="0" y="5"/>
                    <a:pt x="0" y="3"/>
                    <a:pt x="0" y="2"/>
                  </a:cubicBezTo>
                  <a:cubicBezTo>
                    <a:pt x="0" y="1"/>
                    <a:pt x="1" y="0"/>
                    <a:pt x="2" y="0"/>
                  </a:cubicBezTo>
                  <a:cubicBezTo>
                    <a:pt x="7" y="1"/>
                    <a:pt x="12" y="1"/>
                    <a:pt x="16" y="0"/>
                  </a:cubicBezTo>
                  <a:cubicBezTo>
                    <a:pt x="18" y="0"/>
                    <a:pt x="19" y="1"/>
                    <a:pt x="19"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7" name="形状"/>
            <p:cNvSpPr/>
            <p:nvPr/>
          </p:nvSpPr>
          <p:spPr bwMode="auto">
            <a:xfrm>
              <a:off x="4980647" y="2531959"/>
              <a:ext cx="302826" cy="345647"/>
            </a:xfrm>
            <a:custGeom>
              <a:avLst/>
              <a:gdLst>
                <a:gd name="T0" fmla="*/ 45 w 90"/>
                <a:gd name="T1" fmla="*/ 0 h 104"/>
                <a:gd name="T2" fmla="*/ 0 w 90"/>
                <a:gd name="T3" fmla="*/ 45 h 104"/>
                <a:gd name="T4" fmla="*/ 27 w 90"/>
                <a:gd name="T5" fmla="*/ 99 h 104"/>
                <a:gd name="T6" fmla="*/ 63 w 90"/>
                <a:gd name="T7" fmla="*/ 99 h 104"/>
                <a:gd name="T8" fmla="*/ 90 w 90"/>
                <a:gd name="T9" fmla="*/ 45 h 104"/>
                <a:gd name="T10" fmla="*/ 45 w 90"/>
                <a:gd name="T11" fmla="*/ 0 h 104"/>
                <a:gd name="T12" fmla="*/ 76 w 90"/>
                <a:gd name="T13" fmla="*/ 40 h 104"/>
                <a:gd name="T14" fmla="*/ 76 w 90"/>
                <a:gd name="T15" fmla="*/ 40 h 104"/>
                <a:gd name="T16" fmla="*/ 63 w 90"/>
                <a:gd name="T17" fmla="*/ 20 h 104"/>
                <a:gd name="T18" fmla="*/ 61 w 90"/>
                <a:gd name="T19" fmla="*/ 15 h 104"/>
                <a:gd name="T20" fmla="*/ 66 w 90"/>
                <a:gd name="T21" fmla="*/ 14 h 104"/>
                <a:gd name="T22" fmla="*/ 83 w 90"/>
                <a:gd name="T23" fmla="*/ 36 h 104"/>
                <a:gd name="T24" fmla="*/ 80 w 90"/>
                <a:gd name="T25" fmla="*/ 42 h 104"/>
                <a:gd name="T26" fmla="*/ 76 w 90"/>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4">
                  <a:moveTo>
                    <a:pt x="45" y="0"/>
                  </a:moveTo>
                  <a:cubicBezTo>
                    <a:pt x="20" y="0"/>
                    <a:pt x="0" y="20"/>
                    <a:pt x="0" y="45"/>
                  </a:cubicBezTo>
                  <a:cubicBezTo>
                    <a:pt x="0" y="64"/>
                    <a:pt x="20" y="84"/>
                    <a:pt x="27" y="99"/>
                  </a:cubicBezTo>
                  <a:cubicBezTo>
                    <a:pt x="29" y="103"/>
                    <a:pt x="62" y="104"/>
                    <a:pt x="63" y="99"/>
                  </a:cubicBezTo>
                  <a:cubicBezTo>
                    <a:pt x="68" y="88"/>
                    <a:pt x="90" y="64"/>
                    <a:pt x="90" y="45"/>
                  </a:cubicBezTo>
                  <a:cubicBezTo>
                    <a:pt x="90" y="20"/>
                    <a:pt x="70" y="0"/>
                    <a:pt x="45" y="0"/>
                  </a:cubicBezTo>
                  <a:close/>
                  <a:moveTo>
                    <a:pt x="76" y="40"/>
                  </a:moveTo>
                  <a:cubicBezTo>
                    <a:pt x="76" y="40"/>
                    <a:pt x="76" y="40"/>
                    <a:pt x="76" y="40"/>
                  </a:cubicBezTo>
                  <a:cubicBezTo>
                    <a:pt x="74" y="31"/>
                    <a:pt x="69" y="24"/>
                    <a:pt x="63" y="20"/>
                  </a:cubicBezTo>
                  <a:cubicBezTo>
                    <a:pt x="61" y="19"/>
                    <a:pt x="61" y="17"/>
                    <a:pt x="61" y="15"/>
                  </a:cubicBezTo>
                  <a:cubicBezTo>
                    <a:pt x="62" y="14"/>
                    <a:pt x="64" y="13"/>
                    <a:pt x="66" y="14"/>
                  </a:cubicBezTo>
                  <a:cubicBezTo>
                    <a:pt x="73" y="18"/>
                    <a:pt x="80" y="25"/>
                    <a:pt x="83" y="36"/>
                  </a:cubicBezTo>
                  <a:cubicBezTo>
                    <a:pt x="83" y="38"/>
                    <a:pt x="82" y="41"/>
                    <a:pt x="80" y="42"/>
                  </a:cubicBezTo>
                  <a:cubicBezTo>
                    <a:pt x="79" y="43"/>
                    <a:pt x="77" y="42"/>
                    <a:pt x="76"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8" name="形状"/>
            <p:cNvSpPr/>
            <p:nvPr/>
          </p:nvSpPr>
          <p:spPr bwMode="auto">
            <a:xfrm>
              <a:off x="6965113" y="2443290"/>
              <a:ext cx="367062" cy="360943"/>
            </a:xfrm>
            <a:custGeom>
              <a:avLst/>
              <a:gdLst>
                <a:gd name="T0" fmla="*/ 55 w 110"/>
                <a:gd name="T1" fmla="*/ 16 h 108"/>
                <a:gd name="T2" fmla="*/ 92 w 110"/>
                <a:gd name="T3" fmla="*/ 54 h 108"/>
                <a:gd name="T4" fmla="*/ 55 w 110"/>
                <a:gd name="T5" fmla="*/ 92 h 108"/>
                <a:gd name="T6" fmla="*/ 17 w 110"/>
                <a:gd name="T7" fmla="*/ 54 h 108"/>
                <a:gd name="T8" fmla="*/ 55 w 110"/>
                <a:gd name="T9" fmla="*/ 16 h 108"/>
                <a:gd name="T10" fmla="*/ 90 w 110"/>
                <a:gd name="T11" fmla="*/ 19 h 108"/>
                <a:gd name="T12" fmla="*/ 19 w 110"/>
                <a:gd name="T13" fmla="*/ 19 h 108"/>
                <a:gd name="T14" fmla="*/ 19 w 110"/>
                <a:gd name="T15" fmla="*/ 89 h 108"/>
                <a:gd name="T16" fmla="*/ 90 w 110"/>
                <a:gd name="T17" fmla="*/ 89 h 108"/>
                <a:gd name="T18" fmla="*/ 90 w 110"/>
                <a:gd name="T19"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8">
                  <a:moveTo>
                    <a:pt x="55" y="16"/>
                  </a:moveTo>
                  <a:cubicBezTo>
                    <a:pt x="76" y="16"/>
                    <a:pt x="92" y="33"/>
                    <a:pt x="92" y="54"/>
                  </a:cubicBezTo>
                  <a:cubicBezTo>
                    <a:pt x="92" y="75"/>
                    <a:pt x="76" y="92"/>
                    <a:pt x="55" y="92"/>
                  </a:cubicBezTo>
                  <a:cubicBezTo>
                    <a:pt x="34" y="92"/>
                    <a:pt x="17" y="75"/>
                    <a:pt x="17" y="54"/>
                  </a:cubicBezTo>
                  <a:cubicBezTo>
                    <a:pt x="17" y="33"/>
                    <a:pt x="34" y="16"/>
                    <a:pt x="55" y="16"/>
                  </a:cubicBezTo>
                  <a:close/>
                  <a:moveTo>
                    <a:pt x="90" y="19"/>
                  </a:moveTo>
                  <a:cubicBezTo>
                    <a:pt x="71" y="0"/>
                    <a:pt x="39" y="0"/>
                    <a:pt x="19" y="19"/>
                  </a:cubicBezTo>
                  <a:cubicBezTo>
                    <a:pt x="0" y="38"/>
                    <a:pt x="0" y="70"/>
                    <a:pt x="19" y="89"/>
                  </a:cubicBezTo>
                  <a:cubicBezTo>
                    <a:pt x="39" y="108"/>
                    <a:pt x="71" y="108"/>
                    <a:pt x="90" y="89"/>
                  </a:cubicBezTo>
                  <a:cubicBezTo>
                    <a:pt x="110" y="70"/>
                    <a:pt x="110" y="38"/>
                    <a:pt x="9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59" name="形状"/>
            <p:cNvSpPr/>
            <p:nvPr/>
          </p:nvSpPr>
          <p:spPr bwMode="auto">
            <a:xfrm>
              <a:off x="6962054" y="2727761"/>
              <a:ext cx="76472" cy="76472"/>
            </a:xfrm>
            <a:custGeom>
              <a:avLst/>
              <a:gdLst>
                <a:gd name="T0" fmla="*/ 12 w 23"/>
                <a:gd name="T1" fmla="*/ 23 h 23"/>
                <a:gd name="T2" fmla="*/ 23 w 23"/>
                <a:gd name="T3" fmla="*/ 12 h 23"/>
                <a:gd name="T4" fmla="*/ 17 w 23"/>
                <a:gd name="T5" fmla="*/ 7 h 23"/>
                <a:gd name="T6" fmla="*/ 11 w 23"/>
                <a:gd name="T7" fmla="*/ 0 h 23"/>
                <a:gd name="T8" fmla="*/ 0 w 23"/>
                <a:gd name="T9" fmla="*/ 11 h 23"/>
                <a:gd name="T10" fmla="*/ 12 w 23"/>
                <a:gd name="T11" fmla="*/ 23 h 23"/>
              </a:gdLst>
              <a:ahLst/>
              <a:cxnLst>
                <a:cxn ang="0">
                  <a:pos x="T0" y="T1"/>
                </a:cxn>
                <a:cxn ang="0">
                  <a:pos x="T2" y="T3"/>
                </a:cxn>
                <a:cxn ang="0">
                  <a:pos x="T4" y="T5"/>
                </a:cxn>
                <a:cxn ang="0">
                  <a:pos x="T6" y="T7"/>
                </a:cxn>
                <a:cxn ang="0">
                  <a:pos x="T8" y="T9"/>
                </a:cxn>
                <a:cxn ang="0">
                  <a:pos x="T10" y="T11"/>
                </a:cxn>
              </a:cxnLst>
              <a:rect l="0" t="0" r="r" b="b"/>
              <a:pathLst>
                <a:path w="23" h="23">
                  <a:moveTo>
                    <a:pt x="12" y="23"/>
                  </a:moveTo>
                  <a:cubicBezTo>
                    <a:pt x="23" y="12"/>
                    <a:pt x="23" y="12"/>
                    <a:pt x="23" y="12"/>
                  </a:cubicBezTo>
                  <a:cubicBezTo>
                    <a:pt x="21" y="11"/>
                    <a:pt x="19" y="9"/>
                    <a:pt x="17" y="7"/>
                  </a:cubicBezTo>
                  <a:cubicBezTo>
                    <a:pt x="15" y="5"/>
                    <a:pt x="13" y="2"/>
                    <a:pt x="11" y="0"/>
                  </a:cubicBezTo>
                  <a:cubicBezTo>
                    <a:pt x="0" y="11"/>
                    <a:pt x="0" y="11"/>
                    <a:pt x="0" y="11"/>
                  </a:cubicBezTo>
                  <a:lnTo>
                    <a:pt x="12"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60" name="形状"/>
            <p:cNvSpPr/>
            <p:nvPr/>
          </p:nvSpPr>
          <p:spPr bwMode="auto">
            <a:xfrm>
              <a:off x="6787700" y="2767527"/>
              <a:ext cx="211062" cy="204943"/>
            </a:xfrm>
            <a:custGeom>
              <a:avLst/>
              <a:gdLst>
                <a:gd name="T0" fmla="*/ 4 w 63"/>
                <a:gd name="T1" fmla="*/ 43 h 61"/>
                <a:gd name="T2" fmla="*/ 4 w 63"/>
                <a:gd name="T3" fmla="*/ 57 h 61"/>
                <a:gd name="T4" fmla="*/ 19 w 63"/>
                <a:gd name="T5" fmla="*/ 57 h 61"/>
                <a:gd name="T6" fmla="*/ 63 w 63"/>
                <a:gd name="T7" fmla="*/ 14 h 61"/>
                <a:gd name="T8" fmla="*/ 48 w 63"/>
                <a:gd name="T9" fmla="*/ 0 h 61"/>
                <a:gd name="T10" fmla="*/ 4 w 63"/>
                <a:gd name="T11" fmla="*/ 43 h 61"/>
              </a:gdLst>
              <a:ahLst/>
              <a:cxnLst>
                <a:cxn ang="0">
                  <a:pos x="T0" y="T1"/>
                </a:cxn>
                <a:cxn ang="0">
                  <a:pos x="T2" y="T3"/>
                </a:cxn>
                <a:cxn ang="0">
                  <a:pos x="T4" y="T5"/>
                </a:cxn>
                <a:cxn ang="0">
                  <a:pos x="T6" y="T7"/>
                </a:cxn>
                <a:cxn ang="0">
                  <a:pos x="T8" y="T9"/>
                </a:cxn>
                <a:cxn ang="0">
                  <a:pos x="T10" y="T11"/>
                </a:cxn>
              </a:cxnLst>
              <a:rect l="0" t="0" r="r" b="b"/>
              <a:pathLst>
                <a:path w="63" h="61">
                  <a:moveTo>
                    <a:pt x="4" y="43"/>
                  </a:moveTo>
                  <a:cubicBezTo>
                    <a:pt x="0" y="47"/>
                    <a:pt x="0" y="53"/>
                    <a:pt x="4" y="57"/>
                  </a:cubicBezTo>
                  <a:cubicBezTo>
                    <a:pt x="8" y="61"/>
                    <a:pt x="15" y="61"/>
                    <a:pt x="19" y="57"/>
                  </a:cubicBezTo>
                  <a:cubicBezTo>
                    <a:pt x="63" y="14"/>
                    <a:pt x="63" y="14"/>
                    <a:pt x="63" y="14"/>
                  </a:cubicBezTo>
                  <a:cubicBezTo>
                    <a:pt x="48" y="0"/>
                    <a:pt x="48" y="0"/>
                    <a:pt x="48" y="0"/>
                  </a:cubicBezTo>
                  <a:lnTo>
                    <a:pt x="4"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sp>
          <p:nvSpPr>
            <p:cNvPr id="61" name="形状"/>
            <p:cNvSpPr/>
            <p:nvPr/>
          </p:nvSpPr>
          <p:spPr bwMode="auto">
            <a:xfrm>
              <a:off x="7111938" y="2663527"/>
              <a:ext cx="122354" cy="64237"/>
            </a:xfrm>
            <a:custGeom>
              <a:avLst/>
              <a:gdLst>
                <a:gd name="T0" fmla="*/ 14 w 37"/>
                <a:gd name="T1" fmla="*/ 19 h 19"/>
                <a:gd name="T2" fmla="*/ 3 w 37"/>
                <a:gd name="T3" fmla="*/ 17 h 19"/>
                <a:gd name="T4" fmla="*/ 3 w 37"/>
                <a:gd name="T5" fmla="*/ 17 h 19"/>
                <a:gd name="T6" fmla="*/ 1 w 37"/>
                <a:gd name="T7" fmla="*/ 12 h 19"/>
                <a:gd name="T8" fmla="*/ 5 w 37"/>
                <a:gd name="T9" fmla="*/ 10 h 19"/>
                <a:gd name="T10" fmla="*/ 14 w 37"/>
                <a:gd name="T11" fmla="*/ 12 h 19"/>
                <a:gd name="T12" fmla="*/ 30 w 37"/>
                <a:gd name="T13" fmla="*/ 2 h 19"/>
                <a:gd name="T14" fmla="*/ 34 w 37"/>
                <a:gd name="T15" fmla="*/ 0 h 19"/>
                <a:gd name="T16" fmla="*/ 36 w 37"/>
                <a:gd name="T17" fmla="*/ 5 h 19"/>
                <a:gd name="T18" fmla="*/ 14 w 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9">
                  <a:moveTo>
                    <a:pt x="14" y="19"/>
                  </a:moveTo>
                  <a:cubicBezTo>
                    <a:pt x="10" y="19"/>
                    <a:pt x="7" y="18"/>
                    <a:pt x="3" y="17"/>
                  </a:cubicBezTo>
                  <a:cubicBezTo>
                    <a:pt x="3" y="17"/>
                    <a:pt x="3" y="17"/>
                    <a:pt x="3" y="17"/>
                  </a:cubicBezTo>
                  <a:cubicBezTo>
                    <a:pt x="1" y="16"/>
                    <a:pt x="0" y="14"/>
                    <a:pt x="1" y="12"/>
                  </a:cubicBezTo>
                  <a:cubicBezTo>
                    <a:pt x="2" y="11"/>
                    <a:pt x="4" y="10"/>
                    <a:pt x="5" y="10"/>
                  </a:cubicBezTo>
                  <a:cubicBezTo>
                    <a:pt x="8" y="12"/>
                    <a:pt x="11" y="12"/>
                    <a:pt x="14" y="12"/>
                  </a:cubicBezTo>
                  <a:cubicBezTo>
                    <a:pt x="21" y="12"/>
                    <a:pt x="28" y="8"/>
                    <a:pt x="30" y="2"/>
                  </a:cubicBezTo>
                  <a:cubicBezTo>
                    <a:pt x="31" y="0"/>
                    <a:pt x="33" y="0"/>
                    <a:pt x="34" y="0"/>
                  </a:cubicBezTo>
                  <a:cubicBezTo>
                    <a:pt x="36" y="1"/>
                    <a:pt x="37" y="3"/>
                    <a:pt x="36" y="5"/>
                  </a:cubicBezTo>
                  <a:cubicBezTo>
                    <a:pt x="33" y="14"/>
                    <a:pt x="24" y="19"/>
                    <a:pt x="14"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kern="0" dirty="0">
                <a:solidFill>
                  <a:schemeClr val="tx1">
                    <a:lumMod val="75000"/>
                    <a:lumOff val="25000"/>
                  </a:schemeClr>
                </a:solidFill>
                <a:cs typeface="+mn-ea"/>
                <a:sym typeface="+mn-lt"/>
              </a:endParaRPr>
            </a:p>
          </p:txBody>
        </p:sp>
      </p:grpSp>
      <p:grpSp>
        <p:nvGrpSpPr>
          <p:cNvPr id="62" name="组合 61"/>
          <p:cNvGrpSpPr/>
          <p:nvPr/>
        </p:nvGrpSpPr>
        <p:grpSpPr>
          <a:xfrm>
            <a:off x="1486141" y="2172475"/>
            <a:ext cx="2740952" cy="1125903"/>
            <a:chOff x="7798811" y="1975327"/>
            <a:chExt cx="2740954" cy="1125903"/>
          </a:xfrm>
        </p:grpSpPr>
        <p:sp>
          <p:nvSpPr>
            <p:cNvPr id="63" name="文本框 20"/>
            <p:cNvSpPr/>
            <p:nvPr/>
          </p:nvSpPr>
          <p:spPr>
            <a:xfrm>
              <a:off x="7798811" y="2309090"/>
              <a:ext cx="2740954" cy="792140"/>
            </a:xfrm>
            <a:prstGeom prst="rect">
              <a:avLst/>
            </a:prstGeom>
          </p:spPr>
          <p:txBody>
            <a:bodyPr wrap="square">
              <a:spAutoFit/>
            </a:bodyPr>
            <a:lstStyle/>
            <a:p>
              <a:pPr algn="r">
                <a:lnSpc>
                  <a:spcPct val="150000"/>
                </a:lnSpc>
                <a:defRPr/>
              </a:pPr>
              <a:r>
                <a:rPr lang="zh-CN" altLang="en-US" sz="1600" b="1" dirty="0">
                  <a:solidFill>
                    <a:schemeClr val="tx1">
                      <a:lumMod val="75000"/>
                      <a:lumOff val="25000"/>
                    </a:schemeClr>
                  </a:solidFill>
                  <a:cs typeface="+mn-ea"/>
                  <a:sym typeface="+mn-lt"/>
                </a:rPr>
                <a:t>请在此处添加文字说明</a:t>
              </a:r>
              <a:endParaRPr lang="en-US" altLang="zh-CN" sz="1600" b="1" dirty="0">
                <a:solidFill>
                  <a:schemeClr val="tx1">
                    <a:lumMod val="75000"/>
                    <a:lumOff val="25000"/>
                  </a:schemeClr>
                </a:solidFill>
                <a:cs typeface="+mn-ea"/>
                <a:sym typeface="+mn-lt"/>
              </a:endParaRPr>
            </a:p>
            <a:p>
              <a:pPr algn="r">
                <a:lnSpc>
                  <a:spcPct val="150000"/>
                </a:lnSpc>
                <a:defRPr/>
              </a:pPr>
              <a:r>
                <a:rPr lang="zh-CN" altLang="en-US" sz="1600" b="1" dirty="0">
                  <a:solidFill>
                    <a:schemeClr val="tx1">
                      <a:lumMod val="75000"/>
                      <a:lumOff val="25000"/>
                    </a:schemeClr>
                  </a:solidFill>
                  <a:cs typeface="+mn-ea"/>
                  <a:sym typeface="+mn-lt"/>
                </a:rPr>
                <a:t>请在此处添加文字说明</a:t>
              </a:r>
              <a:endParaRPr lang="en-US" altLang="zh-CN" sz="1600" b="1" dirty="0">
                <a:solidFill>
                  <a:schemeClr val="tx1">
                    <a:lumMod val="75000"/>
                    <a:lumOff val="25000"/>
                  </a:schemeClr>
                </a:solidFill>
                <a:cs typeface="+mn-ea"/>
                <a:sym typeface="+mn-lt"/>
              </a:endParaRPr>
            </a:p>
          </p:txBody>
        </p:sp>
        <p:sp>
          <p:nvSpPr>
            <p:cNvPr id="64" name="文本框 63"/>
            <p:cNvSpPr txBox="1"/>
            <p:nvPr/>
          </p:nvSpPr>
          <p:spPr>
            <a:xfrm>
              <a:off x="8747738" y="1975327"/>
              <a:ext cx="1792027" cy="400110"/>
            </a:xfrm>
            <a:prstGeom prst="rect">
              <a:avLst/>
            </a:prstGeom>
            <a:noFill/>
          </p:spPr>
          <p:txBody>
            <a:bodyPr wrap="square" rtlCol="0">
              <a:spAutoFit/>
            </a:bodyPr>
            <a:lstStyle/>
            <a:p>
              <a:pPr algn="r">
                <a:defRPr/>
              </a:pPr>
              <a:r>
                <a:rPr lang="zh-CN" altLang="en-US" sz="2000" b="1" dirty="0">
                  <a:solidFill>
                    <a:schemeClr val="tx1">
                      <a:lumMod val="75000"/>
                      <a:lumOff val="25000"/>
                    </a:schemeClr>
                  </a:solidFill>
                  <a:cs typeface="+mn-ea"/>
                  <a:sym typeface="+mn-lt"/>
                </a:rPr>
                <a:t>添加标题</a:t>
              </a:r>
              <a:endParaRPr lang="en-US" sz="2000" b="1" dirty="0">
                <a:solidFill>
                  <a:schemeClr val="tx1">
                    <a:lumMod val="75000"/>
                    <a:lumOff val="25000"/>
                  </a:schemeClr>
                </a:solidFill>
                <a:cs typeface="+mn-ea"/>
                <a:sym typeface="+mn-lt"/>
              </a:endParaRPr>
            </a:p>
          </p:txBody>
        </p:sp>
      </p:grpSp>
      <p:grpSp>
        <p:nvGrpSpPr>
          <p:cNvPr id="65" name="组合 64"/>
          <p:cNvGrpSpPr/>
          <p:nvPr/>
        </p:nvGrpSpPr>
        <p:grpSpPr>
          <a:xfrm>
            <a:off x="8007254" y="2172475"/>
            <a:ext cx="2740952" cy="1125903"/>
            <a:chOff x="7798811" y="1975327"/>
            <a:chExt cx="2740954" cy="1125903"/>
          </a:xfrm>
        </p:grpSpPr>
        <p:sp>
          <p:nvSpPr>
            <p:cNvPr id="66" name="文本框 20"/>
            <p:cNvSpPr/>
            <p:nvPr/>
          </p:nvSpPr>
          <p:spPr>
            <a:xfrm>
              <a:off x="7798811" y="2309090"/>
              <a:ext cx="2740954" cy="792140"/>
            </a:xfrm>
            <a:prstGeom prst="rect">
              <a:avLst/>
            </a:prstGeom>
          </p:spPr>
          <p:txBody>
            <a:bodyPr wrap="square">
              <a:spAutoFit/>
            </a:bodyPr>
            <a:lstStyle/>
            <a:p>
              <a:pPr>
                <a:lnSpc>
                  <a:spcPct val="150000"/>
                </a:lnSpc>
                <a:defRPr/>
              </a:pPr>
              <a:r>
                <a:rPr lang="zh-CN" altLang="en-US" sz="1600" b="1" dirty="0">
                  <a:solidFill>
                    <a:schemeClr val="tx1">
                      <a:lumMod val="75000"/>
                      <a:lumOff val="25000"/>
                    </a:schemeClr>
                  </a:solidFill>
                  <a:cs typeface="+mn-ea"/>
                  <a:sym typeface="+mn-lt"/>
                </a:rPr>
                <a:t>请在此处添加文字说明</a:t>
              </a:r>
              <a:endParaRPr lang="en-US" altLang="zh-CN" sz="1600" b="1" dirty="0">
                <a:solidFill>
                  <a:schemeClr val="tx1">
                    <a:lumMod val="75000"/>
                    <a:lumOff val="25000"/>
                  </a:schemeClr>
                </a:solidFill>
                <a:cs typeface="+mn-ea"/>
                <a:sym typeface="+mn-lt"/>
              </a:endParaRPr>
            </a:p>
            <a:p>
              <a:pPr>
                <a:lnSpc>
                  <a:spcPct val="150000"/>
                </a:lnSpc>
                <a:defRPr/>
              </a:pPr>
              <a:r>
                <a:rPr lang="zh-CN" altLang="en-US" sz="1600" b="1" dirty="0">
                  <a:solidFill>
                    <a:schemeClr val="tx1">
                      <a:lumMod val="75000"/>
                      <a:lumOff val="25000"/>
                    </a:schemeClr>
                  </a:solidFill>
                  <a:cs typeface="+mn-ea"/>
                  <a:sym typeface="+mn-lt"/>
                </a:rPr>
                <a:t>请在此处添加文字说明</a:t>
              </a:r>
              <a:endParaRPr lang="en-US" altLang="zh-CN" sz="1600" b="1" dirty="0">
                <a:solidFill>
                  <a:schemeClr val="tx1">
                    <a:lumMod val="75000"/>
                    <a:lumOff val="25000"/>
                  </a:schemeClr>
                </a:solidFill>
                <a:cs typeface="+mn-ea"/>
                <a:sym typeface="+mn-lt"/>
              </a:endParaRPr>
            </a:p>
          </p:txBody>
        </p:sp>
        <p:sp>
          <p:nvSpPr>
            <p:cNvPr id="67" name="文本框 66"/>
            <p:cNvSpPr txBox="1"/>
            <p:nvPr/>
          </p:nvSpPr>
          <p:spPr>
            <a:xfrm>
              <a:off x="7798811" y="1975327"/>
              <a:ext cx="1792027" cy="400110"/>
            </a:xfrm>
            <a:prstGeom prst="rect">
              <a:avLst/>
            </a:prstGeom>
            <a:noFill/>
          </p:spPr>
          <p:txBody>
            <a:bodyPr wrap="square" rtlCol="0">
              <a:spAutoFit/>
            </a:bodyPr>
            <a:lstStyle/>
            <a:p>
              <a:pPr>
                <a:defRPr/>
              </a:pPr>
              <a:r>
                <a:rPr lang="zh-CN" altLang="en-US" sz="2000" b="1" dirty="0">
                  <a:solidFill>
                    <a:schemeClr val="tx1">
                      <a:lumMod val="75000"/>
                      <a:lumOff val="25000"/>
                    </a:schemeClr>
                  </a:solidFill>
                  <a:cs typeface="+mn-ea"/>
                  <a:sym typeface="+mn-lt"/>
                </a:rPr>
                <a:t>添加标题</a:t>
              </a:r>
              <a:endParaRPr lang="en-US" sz="2000" b="1" dirty="0">
                <a:solidFill>
                  <a:schemeClr val="tx1">
                    <a:lumMod val="75000"/>
                    <a:lumOff val="25000"/>
                  </a:schemeClr>
                </a:solidFill>
                <a:cs typeface="+mn-ea"/>
                <a:sym typeface="+mn-lt"/>
              </a:endParaRPr>
            </a:p>
          </p:txBody>
        </p:sp>
      </p:grpSp>
      <p:grpSp>
        <p:nvGrpSpPr>
          <p:cNvPr id="68" name="组合 67"/>
          <p:cNvGrpSpPr/>
          <p:nvPr/>
        </p:nvGrpSpPr>
        <p:grpSpPr>
          <a:xfrm>
            <a:off x="1486141" y="4306075"/>
            <a:ext cx="2740952" cy="1125903"/>
            <a:chOff x="7798811" y="1975327"/>
            <a:chExt cx="2740954" cy="1125903"/>
          </a:xfrm>
        </p:grpSpPr>
        <p:sp>
          <p:nvSpPr>
            <p:cNvPr id="69" name="文本框 20"/>
            <p:cNvSpPr/>
            <p:nvPr/>
          </p:nvSpPr>
          <p:spPr>
            <a:xfrm>
              <a:off x="7798811" y="2309090"/>
              <a:ext cx="2740954" cy="792140"/>
            </a:xfrm>
            <a:prstGeom prst="rect">
              <a:avLst/>
            </a:prstGeom>
          </p:spPr>
          <p:txBody>
            <a:bodyPr wrap="square">
              <a:spAutoFit/>
            </a:bodyPr>
            <a:lstStyle/>
            <a:p>
              <a:pPr lvl="0" algn="r">
                <a:lnSpc>
                  <a:spcPct val="150000"/>
                </a:lnSpc>
                <a:defRPr/>
              </a:pPr>
              <a:r>
                <a:rPr lang="zh-CN" altLang="en-US" sz="1600" b="1" dirty="0">
                  <a:solidFill>
                    <a:srgbClr val="000000">
                      <a:lumMod val="75000"/>
                      <a:lumOff val="25000"/>
                    </a:srgbClr>
                  </a:solidFill>
                  <a:cs typeface="+mn-ea"/>
                  <a:sym typeface="+mn-lt"/>
                </a:rPr>
                <a:t>请在此处添加文字说明</a:t>
              </a:r>
              <a:endParaRPr lang="en-US" altLang="zh-CN" sz="1600" b="1" dirty="0">
                <a:solidFill>
                  <a:srgbClr val="000000">
                    <a:lumMod val="75000"/>
                    <a:lumOff val="25000"/>
                  </a:srgbClr>
                </a:solidFill>
                <a:cs typeface="+mn-ea"/>
                <a:sym typeface="+mn-lt"/>
              </a:endParaRPr>
            </a:p>
            <a:p>
              <a:pPr lvl="0" algn="r">
                <a:lnSpc>
                  <a:spcPct val="150000"/>
                </a:lnSpc>
                <a:defRPr/>
              </a:pPr>
              <a:r>
                <a:rPr lang="zh-CN" altLang="en-US" sz="1600" b="1" dirty="0">
                  <a:solidFill>
                    <a:srgbClr val="000000">
                      <a:lumMod val="75000"/>
                      <a:lumOff val="25000"/>
                    </a:srgbClr>
                  </a:solidFill>
                  <a:cs typeface="+mn-ea"/>
                  <a:sym typeface="+mn-lt"/>
                </a:rPr>
                <a:t>请在此处添加文字说明</a:t>
              </a:r>
              <a:endParaRPr lang="en-US" altLang="zh-CN" sz="1600" b="1" dirty="0">
                <a:solidFill>
                  <a:srgbClr val="000000">
                    <a:lumMod val="75000"/>
                    <a:lumOff val="25000"/>
                  </a:srgbClr>
                </a:solidFill>
                <a:cs typeface="+mn-ea"/>
                <a:sym typeface="+mn-lt"/>
              </a:endParaRPr>
            </a:p>
          </p:txBody>
        </p:sp>
        <p:sp>
          <p:nvSpPr>
            <p:cNvPr id="70" name="文本框 69"/>
            <p:cNvSpPr txBox="1"/>
            <p:nvPr/>
          </p:nvSpPr>
          <p:spPr>
            <a:xfrm>
              <a:off x="8747738" y="1975327"/>
              <a:ext cx="1792027" cy="400110"/>
            </a:xfrm>
            <a:prstGeom prst="rect">
              <a:avLst/>
            </a:prstGeom>
            <a:noFill/>
          </p:spPr>
          <p:txBody>
            <a:bodyPr wrap="square" rtlCol="0">
              <a:spAutoFit/>
            </a:bodyPr>
            <a:lstStyle/>
            <a:p>
              <a:pPr algn="r">
                <a:defRPr/>
              </a:pPr>
              <a:r>
                <a:rPr lang="zh-CN" altLang="en-US" sz="2000" b="1" dirty="0">
                  <a:solidFill>
                    <a:schemeClr val="tx1">
                      <a:lumMod val="75000"/>
                      <a:lumOff val="25000"/>
                    </a:schemeClr>
                  </a:solidFill>
                  <a:cs typeface="+mn-ea"/>
                  <a:sym typeface="+mn-lt"/>
                </a:rPr>
                <a:t>添加标题</a:t>
              </a:r>
              <a:endParaRPr lang="en-US" sz="2000" b="1" dirty="0">
                <a:solidFill>
                  <a:schemeClr val="tx1">
                    <a:lumMod val="75000"/>
                    <a:lumOff val="25000"/>
                  </a:schemeClr>
                </a:solidFill>
                <a:cs typeface="+mn-ea"/>
                <a:sym typeface="+mn-lt"/>
              </a:endParaRPr>
            </a:p>
          </p:txBody>
        </p:sp>
      </p:grpSp>
      <p:grpSp>
        <p:nvGrpSpPr>
          <p:cNvPr id="71" name="组合 70"/>
          <p:cNvGrpSpPr/>
          <p:nvPr/>
        </p:nvGrpSpPr>
        <p:grpSpPr>
          <a:xfrm>
            <a:off x="8007254" y="4306075"/>
            <a:ext cx="2740952" cy="1125903"/>
            <a:chOff x="7798811" y="1975327"/>
            <a:chExt cx="2740954" cy="1125903"/>
          </a:xfrm>
        </p:grpSpPr>
        <p:sp>
          <p:nvSpPr>
            <p:cNvPr id="72" name="文本框 20"/>
            <p:cNvSpPr/>
            <p:nvPr/>
          </p:nvSpPr>
          <p:spPr>
            <a:xfrm>
              <a:off x="7798811" y="2309090"/>
              <a:ext cx="2740954" cy="792140"/>
            </a:xfrm>
            <a:prstGeom prst="rect">
              <a:avLst/>
            </a:prstGeom>
          </p:spPr>
          <p:txBody>
            <a:bodyPr wrap="square">
              <a:spAutoFit/>
            </a:bodyPr>
            <a:lstStyle/>
            <a:p>
              <a:pPr lvl="0">
                <a:lnSpc>
                  <a:spcPct val="150000"/>
                </a:lnSpc>
                <a:defRPr/>
              </a:pPr>
              <a:r>
                <a:rPr lang="zh-CN" altLang="en-US" sz="1600" b="1" dirty="0">
                  <a:solidFill>
                    <a:srgbClr val="000000">
                      <a:lumMod val="75000"/>
                      <a:lumOff val="25000"/>
                    </a:srgbClr>
                  </a:solidFill>
                  <a:cs typeface="+mn-ea"/>
                  <a:sym typeface="+mn-lt"/>
                </a:rPr>
                <a:t>请在此处添加文字说明</a:t>
              </a:r>
              <a:endParaRPr lang="en-US" altLang="zh-CN" sz="1600" b="1" dirty="0">
                <a:solidFill>
                  <a:srgbClr val="000000">
                    <a:lumMod val="75000"/>
                    <a:lumOff val="25000"/>
                  </a:srgbClr>
                </a:solidFill>
                <a:cs typeface="+mn-ea"/>
                <a:sym typeface="+mn-lt"/>
              </a:endParaRPr>
            </a:p>
            <a:p>
              <a:pPr lvl="0">
                <a:lnSpc>
                  <a:spcPct val="150000"/>
                </a:lnSpc>
                <a:defRPr/>
              </a:pPr>
              <a:r>
                <a:rPr lang="zh-CN" altLang="en-US" sz="1600" b="1" dirty="0">
                  <a:solidFill>
                    <a:srgbClr val="000000">
                      <a:lumMod val="75000"/>
                      <a:lumOff val="25000"/>
                    </a:srgbClr>
                  </a:solidFill>
                  <a:cs typeface="+mn-ea"/>
                  <a:sym typeface="+mn-lt"/>
                </a:rPr>
                <a:t>请在此处添加文字说明</a:t>
              </a:r>
              <a:endParaRPr lang="en-US" altLang="zh-CN" sz="1600" b="1" dirty="0">
                <a:solidFill>
                  <a:srgbClr val="000000">
                    <a:lumMod val="75000"/>
                    <a:lumOff val="25000"/>
                  </a:srgbClr>
                </a:solidFill>
                <a:cs typeface="+mn-ea"/>
                <a:sym typeface="+mn-lt"/>
              </a:endParaRPr>
            </a:p>
          </p:txBody>
        </p:sp>
        <p:sp>
          <p:nvSpPr>
            <p:cNvPr id="73" name="文本框 72"/>
            <p:cNvSpPr txBox="1"/>
            <p:nvPr/>
          </p:nvSpPr>
          <p:spPr>
            <a:xfrm>
              <a:off x="7798811" y="1975327"/>
              <a:ext cx="1792027" cy="400110"/>
            </a:xfrm>
            <a:prstGeom prst="rect">
              <a:avLst/>
            </a:prstGeom>
            <a:noFill/>
          </p:spPr>
          <p:txBody>
            <a:bodyPr wrap="square" rtlCol="0">
              <a:spAutoFit/>
            </a:bodyPr>
            <a:lstStyle/>
            <a:p>
              <a:pPr>
                <a:defRPr/>
              </a:pPr>
              <a:r>
                <a:rPr lang="zh-CN" altLang="en-US" sz="2000" b="1" dirty="0">
                  <a:solidFill>
                    <a:schemeClr val="tx1">
                      <a:lumMod val="75000"/>
                      <a:lumOff val="25000"/>
                    </a:schemeClr>
                  </a:solidFill>
                  <a:cs typeface="+mn-ea"/>
                  <a:sym typeface="+mn-lt"/>
                </a:rPr>
                <a:t>添加标题</a:t>
              </a:r>
              <a:endParaRPr lang="en-US" sz="2000" b="1" dirty="0">
                <a:solidFill>
                  <a:schemeClr val="tx1">
                    <a:lumMod val="75000"/>
                    <a:lumOff val="25000"/>
                  </a:schemeClr>
                </a:solidFill>
                <a:cs typeface="+mn-ea"/>
                <a:sym typeface="+mn-lt"/>
              </a:endParaRPr>
            </a:p>
          </p:txBody>
        </p:sp>
      </p:grpSp>
      <p:sp>
        <p:nvSpPr>
          <p:cNvPr id="4" name="TextBox 9"/>
          <p:cNvSpPr txBox="1"/>
          <p:nvPr/>
        </p:nvSpPr>
        <p:spPr>
          <a:xfrm>
            <a:off x="712440" y="6502920"/>
            <a:ext cx="1224136"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ppt_x"/>
                                          </p:val>
                                        </p:tav>
                                        <p:tav tm="100000">
                                          <p:val>
                                            <p:strVal val="#ppt_x"/>
                                          </p:val>
                                        </p:tav>
                                      </p:tavLst>
                                    </p:anim>
                                    <p:anim calcmode="lin" valueType="num">
                                      <p:cBhvr additive="base">
                                        <p:cTn id="21" dur="500" fill="hold"/>
                                        <p:tgtEl>
                                          <p:spTgt spid="62"/>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additive="base">
                                        <p:cTn id="30" dur="500" fill="hold"/>
                                        <p:tgtEl>
                                          <p:spTgt spid="68"/>
                                        </p:tgtEl>
                                        <p:attrNameLst>
                                          <p:attrName>ppt_x</p:attrName>
                                        </p:attrNameLst>
                                      </p:cBhvr>
                                      <p:tavLst>
                                        <p:tav tm="0">
                                          <p:val>
                                            <p:strVal val="#ppt_x"/>
                                          </p:val>
                                        </p:tav>
                                        <p:tav tm="100000">
                                          <p:val>
                                            <p:strVal val="#ppt_x"/>
                                          </p:val>
                                        </p:tav>
                                      </p:tavLst>
                                    </p:anim>
                                    <p:anim calcmode="lin" valueType="num">
                                      <p:cBhvr additive="base">
                                        <p:cTn id="31" dur="500" fill="hold"/>
                                        <p:tgtEl>
                                          <p:spTgt spid="6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今年工作概述</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sp>
        <p:nvSpPr>
          <p:cNvPr id="18" name="六边形 17"/>
          <p:cNvSpPr/>
          <p:nvPr/>
        </p:nvSpPr>
        <p:spPr>
          <a:xfrm rot="5400000">
            <a:off x="894556" y="3040145"/>
            <a:ext cx="3062288" cy="2233448"/>
          </a:xfrm>
          <a:prstGeom prst="hexagon">
            <a:avLst/>
          </a:prstGeom>
          <a:noFill/>
          <a:ln w="190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10800000" scaled="1"/>
              <a:tileRect/>
            </a:gradFill>
            <a:prstDash val="solid"/>
            <a:miter lim="800000"/>
            <a:headEnd type="oval" w="med" len="med"/>
            <a:tailEnd type="oval"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kern="0" dirty="0">
              <a:solidFill>
                <a:prstClr val="black"/>
              </a:solidFill>
              <a:cs typeface="+mn-ea"/>
              <a:sym typeface="+mn-lt"/>
            </a:endParaRPr>
          </a:p>
        </p:txBody>
      </p:sp>
      <p:sp>
        <p:nvSpPr>
          <p:cNvPr id="19" name="六边形 18"/>
          <p:cNvSpPr/>
          <p:nvPr/>
        </p:nvSpPr>
        <p:spPr>
          <a:xfrm rot="5400000">
            <a:off x="3341423" y="3040145"/>
            <a:ext cx="3062288" cy="2233448"/>
          </a:xfrm>
          <a:prstGeom prst="hexagon">
            <a:avLst/>
          </a:prstGeom>
          <a:noFill/>
          <a:ln w="190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10800000" scaled="1"/>
              <a:tileRect/>
            </a:gradFill>
            <a:prstDash val="solid"/>
            <a:miter lim="800000"/>
            <a:headEnd type="oval" w="med" len="med"/>
            <a:tailEnd type="oval"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kern="0" dirty="0">
              <a:solidFill>
                <a:prstClr val="black"/>
              </a:solidFill>
              <a:cs typeface="+mn-ea"/>
              <a:sym typeface="+mn-lt"/>
            </a:endParaRPr>
          </a:p>
        </p:txBody>
      </p:sp>
      <p:sp>
        <p:nvSpPr>
          <p:cNvPr id="20" name="六边形 19"/>
          <p:cNvSpPr/>
          <p:nvPr/>
        </p:nvSpPr>
        <p:spPr>
          <a:xfrm rot="5400000">
            <a:off x="5788290" y="3040145"/>
            <a:ext cx="3062288" cy="2233448"/>
          </a:xfrm>
          <a:prstGeom prst="hexagon">
            <a:avLst/>
          </a:prstGeom>
          <a:noFill/>
          <a:ln w="190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10800000" scaled="1"/>
              <a:tileRect/>
            </a:gradFill>
            <a:prstDash val="solid"/>
            <a:miter lim="800000"/>
            <a:headEnd type="oval" w="med" len="med"/>
            <a:tailEnd type="oval"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kern="0" dirty="0">
              <a:solidFill>
                <a:prstClr val="black"/>
              </a:solidFill>
              <a:cs typeface="+mn-ea"/>
              <a:sym typeface="+mn-lt"/>
            </a:endParaRPr>
          </a:p>
        </p:txBody>
      </p:sp>
      <p:sp>
        <p:nvSpPr>
          <p:cNvPr id="21" name="六边形 20"/>
          <p:cNvSpPr/>
          <p:nvPr/>
        </p:nvSpPr>
        <p:spPr>
          <a:xfrm rot="5400000">
            <a:off x="8235156" y="3040145"/>
            <a:ext cx="3062288" cy="2233448"/>
          </a:xfrm>
          <a:prstGeom prst="hexagon">
            <a:avLst/>
          </a:prstGeom>
          <a:noFill/>
          <a:ln w="19050" cap="flat" cmpd="sng" algn="ctr">
            <a:gradFill flip="none" rotWithShape="1">
              <a:gsLst>
                <a:gs pos="41800">
                  <a:srgbClr val="DADADA"/>
                </a:gs>
                <a:gs pos="0">
                  <a:sysClr val="window" lastClr="FFFFFF"/>
                </a:gs>
                <a:gs pos="77000">
                  <a:srgbClr val="B7B7B7"/>
                </a:gs>
                <a:gs pos="100000">
                  <a:sysClr val="window" lastClr="FFFFFF">
                    <a:lumMod val="65000"/>
                    <a:alpha val="32000"/>
                  </a:sysClr>
                </a:gs>
              </a:gsLst>
              <a:lin ang="10800000" scaled="1"/>
              <a:tileRect/>
            </a:gradFill>
            <a:prstDash val="solid"/>
            <a:miter lim="800000"/>
            <a:headEnd type="oval" w="med" len="med"/>
            <a:tailEnd type="oval"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kern="0" dirty="0">
              <a:solidFill>
                <a:prstClr val="black"/>
              </a:solidFill>
              <a:cs typeface="+mn-ea"/>
              <a:sym typeface="+mn-lt"/>
            </a:endParaRPr>
          </a:p>
        </p:txBody>
      </p:sp>
      <p:grpSp>
        <p:nvGrpSpPr>
          <p:cNvPr id="22" name="组合 21"/>
          <p:cNvGrpSpPr/>
          <p:nvPr/>
        </p:nvGrpSpPr>
        <p:grpSpPr>
          <a:xfrm>
            <a:off x="1996936" y="2196961"/>
            <a:ext cx="857527" cy="857527"/>
            <a:chOff x="1374265" y="2588479"/>
            <a:chExt cx="495853" cy="495853"/>
          </a:xfrm>
        </p:grpSpPr>
        <p:sp>
          <p:nvSpPr>
            <p:cNvPr id="23" name="椭圆 22"/>
            <p:cNvSpPr/>
            <p:nvPr/>
          </p:nvSpPr>
          <p:spPr>
            <a:xfrm>
              <a:off x="1374265" y="2588479"/>
              <a:ext cx="495853" cy="495853"/>
            </a:xfrm>
            <a:prstGeom prst="ellipse">
              <a:avLst/>
            </a:prstGeom>
            <a:solidFill>
              <a:srgbClr val="01B8A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sp>
          <p:nvSpPr>
            <p:cNvPr id="24" name="椭圆 8"/>
            <p:cNvSpPr/>
            <p:nvPr/>
          </p:nvSpPr>
          <p:spPr>
            <a:xfrm>
              <a:off x="1500643" y="2732897"/>
              <a:ext cx="243096" cy="207016"/>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grpSp>
      <p:grpSp>
        <p:nvGrpSpPr>
          <p:cNvPr id="25" name="组合 24"/>
          <p:cNvGrpSpPr/>
          <p:nvPr/>
        </p:nvGrpSpPr>
        <p:grpSpPr>
          <a:xfrm>
            <a:off x="4443803" y="2196961"/>
            <a:ext cx="857527" cy="857527"/>
            <a:chOff x="1374265" y="2588479"/>
            <a:chExt cx="495853" cy="495853"/>
          </a:xfrm>
        </p:grpSpPr>
        <p:sp>
          <p:nvSpPr>
            <p:cNvPr id="26" name="椭圆 25"/>
            <p:cNvSpPr/>
            <p:nvPr/>
          </p:nvSpPr>
          <p:spPr>
            <a:xfrm>
              <a:off x="1374265" y="2588479"/>
              <a:ext cx="495853" cy="495853"/>
            </a:xfrm>
            <a:prstGeom prst="ellipse">
              <a:avLst/>
            </a:prstGeom>
            <a:solidFill>
              <a:srgbClr val="F7BE3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sp>
          <p:nvSpPr>
            <p:cNvPr id="27" name="椭圆 11"/>
            <p:cNvSpPr/>
            <p:nvPr/>
          </p:nvSpPr>
          <p:spPr>
            <a:xfrm>
              <a:off x="1500643" y="2715041"/>
              <a:ext cx="243095" cy="242728"/>
            </a:xfrm>
            <a:custGeom>
              <a:avLst/>
              <a:gdLst>
                <a:gd name="T0" fmla="*/ 6894 w 7804"/>
                <a:gd name="T1" fmla="*/ 3038 h 7804"/>
                <a:gd name="T2" fmla="*/ 6614 w 7804"/>
                <a:gd name="T3" fmla="*/ 2704 h 7804"/>
                <a:gd name="T4" fmla="*/ 6826 w 7804"/>
                <a:gd name="T5" fmla="*/ 2200 h 7804"/>
                <a:gd name="T6" fmla="*/ 6496 w 7804"/>
                <a:gd name="T7" fmla="*/ 978 h 7804"/>
                <a:gd name="T8" fmla="*/ 5604 w 7804"/>
                <a:gd name="T9" fmla="*/ 978 h 7804"/>
                <a:gd name="T10" fmla="*/ 5254 w 7804"/>
                <a:gd name="T11" fmla="*/ 1222 h 7804"/>
                <a:gd name="T12" fmla="*/ 4973 w 7804"/>
                <a:gd name="T13" fmla="*/ 1137 h 7804"/>
                <a:gd name="T14" fmla="*/ 4766 w 7804"/>
                <a:gd name="T15" fmla="*/ 631 h 7804"/>
                <a:gd name="T16" fmla="*/ 3668 w 7804"/>
                <a:gd name="T17" fmla="*/ 0 h 7804"/>
                <a:gd name="T18" fmla="*/ 3038 w 7804"/>
                <a:gd name="T19" fmla="*/ 910 h 7804"/>
                <a:gd name="T20" fmla="*/ 2704 w 7804"/>
                <a:gd name="T21" fmla="*/ 1190 h 7804"/>
                <a:gd name="T22" fmla="*/ 2398 w 7804"/>
                <a:gd name="T23" fmla="*/ 1175 h 7804"/>
                <a:gd name="T24" fmla="*/ 1754 w 7804"/>
                <a:gd name="T25" fmla="*/ 793 h 7804"/>
                <a:gd name="T26" fmla="*/ 978 w 7804"/>
                <a:gd name="T27" fmla="*/ 1308 h 7804"/>
                <a:gd name="T28" fmla="*/ 1175 w 7804"/>
                <a:gd name="T29" fmla="*/ 2398 h 7804"/>
                <a:gd name="T30" fmla="*/ 1137 w 7804"/>
                <a:gd name="T31" fmla="*/ 2831 h 7804"/>
                <a:gd name="T32" fmla="*/ 631 w 7804"/>
                <a:gd name="T33" fmla="*/ 3038 h 7804"/>
                <a:gd name="T34" fmla="*/ 0 w 7804"/>
                <a:gd name="T35" fmla="*/ 4136 h 7804"/>
                <a:gd name="T36" fmla="*/ 910 w 7804"/>
                <a:gd name="T37" fmla="*/ 4766 h 7804"/>
                <a:gd name="T38" fmla="*/ 1190 w 7804"/>
                <a:gd name="T39" fmla="*/ 5100 h 7804"/>
                <a:gd name="T40" fmla="*/ 978 w 7804"/>
                <a:gd name="T41" fmla="*/ 5604 h 7804"/>
                <a:gd name="T42" fmla="*/ 1308 w 7804"/>
                <a:gd name="T43" fmla="*/ 6826 h 7804"/>
                <a:gd name="T44" fmla="*/ 2200 w 7804"/>
                <a:gd name="T45" fmla="*/ 6826 h 7804"/>
                <a:gd name="T46" fmla="*/ 2550 w 7804"/>
                <a:gd name="T47" fmla="*/ 6582 h 7804"/>
                <a:gd name="T48" fmla="*/ 2831 w 7804"/>
                <a:gd name="T49" fmla="*/ 6667 h 7804"/>
                <a:gd name="T50" fmla="*/ 3038 w 7804"/>
                <a:gd name="T51" fmla="*/ 7173 h 7804"/>
                <a:gd name="T52" fmla="*/ 4136 w 7804"/>
                <a:gd name="T53" fmla="*/ 7804 h 7804"/>
                <a:gd name="T54" fmla="*/ 4766 w 7804"/>
                <a:gd name="T55" fmla="*/ 6894 h 7804"/>
                <a:gd name="T56" fmla="*/ 5100 w 7804"/>
                <a:gd name="T57" fmla="*/ 6614 h 7804"/>
                <a:gd name="T58" fmla="*/ 5406 w 7804"/>
                <a:gd name="T59" fmla="*/ 6629 h 7804"/>
                <a:gd name="T60" fmla="*/ 6050 w 7804"/>
                <a:gd name="T61" fmla="*/ 7011 h 7804"/>
                <a:gd name="T62" fmla="*/ 6647 w 7804"/>
                <a:gd name="T63" fmla="*/ 6675 h 7804"/>
                <a:gd name="T64" fmla="*/ 6826 w 7804"/>
                <a:gd name="T65" fmla="*/ 6496 h 7804"/>
                <a:gd name="T66" fmla="*/ 6629 w 7804"/>
                <a:gd name="T67" fmla="*/ 5406 h 7804"/>
                <a:gd name="T68" fmla="*/ 6667 w 7804"/>
                <a:gd name="T69" fmla="*/ 4972 h 7804"/>
                <a:gd name="T70" fmla="*/ 7173 w 7804"/>
                <a:gd name="T71" fmla="*/ 4766 h 7804"/>
                <a:gd name="T72" fmla="*/ 7804 w 7804"/>
                <a:gd name="T73" fmla="*/ 3668 h 7804"/>
                <a:gd name="T74" fmla="*/ 5608 w 7804"/>
                <a:gd name="T75" fmla="*/ 3902 h 7804"/>
                <a:gd name="T76" fmla="*/ 2196 w 7804"/>
                <a:gd name="T77" fmla="*/ 3902 h 7804"/>
                <a:gd name="T78" fmla="*/ 5608 w 7804"/>
                <a:gd name="T79" fmla="*/ 3902 h 7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04" h="7804">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grpSp>
      <p:grpSp>
        <p:nvGrpSpPr>
          <p:cNvPr id="28" name="组合 27"/>
          <p:cNvGrpSpPr/>
          <p:nvPr/>
        </p:nvGrpSpPr>
        <p:grpSpPr>
          <a:xfrm>
            <a:off x="6888415" y="2196961"/>
            <a:ext cx="857527" cy="857527"/>
            <a:chOff x="1374265" y="2588479"/>
            <a:chExt cx="495853" cy="495853"/>
          </a:xfrm>
        </p:grpSpPr>
        <p:sp>
          <p:nvSpPr>
            <p:cNvPr id="29" name="椭圆 28"/>
            <p:cNvSpPr/>
            <p:nvPr/>
          </p:nvSpPr>
          <p:spPr>
            <a:xfrm>
              <a:off x="1374265" y="2588479"/>
              <a:ext cx="495853" cy="495853"/>
            </a:xfrm>
            <a:prstGeom prst="ellipse">
              <a:avLst/>
            </a:prstGeom>
            <a:solidFill>
              <a:srgbClr val="01B8A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sp>
          <p:nvSpPr>
            <p:cNvPr id="30" name="椭圆 14"/>
            <p:cNvSpPr/>
            <p:nvPr/>
          </p:nvSpPr>
          <p:spPr>
            <a:xfrm>
              <a:off x="1504578" y="2714857"/>
              <a:ext cx="235224" cy="24309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grpSp>
      <p:grpSp>
        <p:nvGrpSpPr>
          <p:cNvPr id="31" name="组合 30"/>
          <p:cNvGrpSpPr/>
          <p:nvPr/>
        </p:nvGrpSpPr>
        <p:grpSpPr>
          <a:xfrm>
            <a:off x="9337536" y="2196961"/>
            <a:ext cx="857527" cy="857527"/>
            <a:chOff x="1374265" y="2588479"/>
            <a:chExt cx="495853" cy="495853"/>
          </a:xfrm>
        </p:grpSpPr>
        <p:sp>
          <p:nvSpPr>
            <p:cNvPr id="32" name="椭圆 31"/>
            <p:cNvSpPr/>
            <p:nvPr/>
          </p:nvSpPr>
          <p:spPr>
            <a:xfrm>
              <a:off x="1374265" y="2588479"/>
              <a:ext cx="495853" cy="495853"/>
            </a:xfrm>
            <a:prstGeom prst="ellipse">
              <a:avLst/>
            </a:prstGeom>
            <a:solidFill>
              <a:srgbClr val="F7BE3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sp>
          <p:nvSpPr>
            <p:cNvPr id="33" name="椭圆 17"/>
            <p:cNvSpPr/>
            <p:nvPr/>
          </p:nvSpPr>
          <p:spPr>
            <a:xfrm>
              <a:off x="1509591" y="2714857"/>
              <a:ext cx="225198" cy="243095"/>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cs typeface="+mn-ea"/>
                <a:sym typeface="+mn-lt"/>
              </a:endParaRPr>
            </a:p>
          </p:txBody>
        </p:sp>
      </p:grpSp>
      <p:grpSp>
        <p:nvGrpSpPr>
          <p:cNvPr id="34" name="组合 33"/>
          <p:cNvGrpSpPr/>
          <p:nvPr/>
        </p:nvGrpSpPr>
        <p:grpSpPr>
          <a:xfrm>
            <a:off x="1400704" y="3387000"/>
            <a:ext cx="2036718" cy="1198995"/>
            <a:chOff x="1371601" y="4289183"/>
            <a:chExt cx="2036718" cy="1198995"/>
          </a:xfrm>
        </p:grpSpPr>
        <p:sp>
          <p:nvSpPr>
            <p:cNvPr id="35" name="文本框 3"/>
            <p:cNvSpPr txBox="1"/>
            <p:nvPr/>
          </p:nvSpPr>
          <p:spPr>
            <a:xfrm>
              <a:off x="1812909" y="4289183"/>
              <a:ext cx="1210589" cy="400110"/>
            </a:xfrm>
            <a:prstGeom prst="rect">
              <a:avLst/>
            </a:prstGeom>
            <a:noFill/>
          </p:spPr>
          <p:txBody>
            <a:bodyPr wrap="none" rtlCol="0">
              <a:spAutoFit/>
            </a:bodyPr>
            <a:lstStyle/>
            <a:p>
              <a:pPr lvl="0" algn="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36" name="文本框 3"/>
            <p:cNvSpPr txBox="1"/>
            <p:nvPr/>
          </p:nvSpPr>
          <p:spPr>
            <a:xfrm>
              <a:off x="1371601" y="4696038"/>
              <a:ext cx="2036718" cy="792140"/>
            </a:xfrm>
            <a:prstGeom prst="rect">
              <a:avLst/>
            </a:prstGeom>
            <a:noFill/>
          </p:spPr>
          <p:txBody>
            <a:bodyPr wrap="square" rtlCol="0">
              <a:spAutoFit/>
            </a:bodyPr>
            <a:lstStyle/>
            <a:p>
              <a:pPr algn="ctr">
                <a:lnSpc>
                  <a:spcPct val="150000"/>
                </a:lnSpc>
                <a:defRPr/>
              </a:pPr>
              <a:r>
                <a:rPr lang="zh-CN" altLang="en-US" sz="1600" b="1" dirty="0">
                  <a:solidFill>
                    <a:prstClr val="black">
                      <a:lumMod val="75000"/>
                      <a:lumOff val="25000"/>
                    </a:prstClr>
                  </a:solidFill>
                  <a:cs typeface="+mn-ea"/>
                  <a:sym typeface="+mn-lt"/>
                </a:rPr>
                <a:t>单击添加文字说明描述添加文字说明描述</a:t>
              </a:r>
              <a:endParaRPr lang="en-US" altLang="zh-CN" sz="1600" b="1" dirty="0">
                <a:solidFill>
                  <a:prstClr val="black">
                    <a:lumMod val="75000"/>
                    <a:lumOff val="25000"/>
                  </a:prstClr>
                </a:solidFill>
                <a:cs typeface="+mn-ea"/>
                <a:sym typeface="+mn-lt"/>
              </a:endParaRPr>
            </a:p>
          </p:txBody>
        </p:sp>
      </p:grpSp>
      <p:grpSp>
        <p:nvGrpSpPr>
          <p:cNvPr id="37" name="组合 36"/>
          <p:cNvGrpSpPr/>
          <p:nvPr/>
        </p:nvGrpSpPr>
        <p:grpSpPr>
          <a:xfrm>
            <a:off x="3843256" y="3387000"/>
            <a:ext cx="2036718" cy="1198995"/>
            <a:chOff x="3814153" y="4289183"/>
            <a:chExt cx="2036718" cy="1198995"/>
          </a:xfrm>
        </p:grpSpPr>
        <p:sp>
          <p:nvSpPr>
            <p:cNvPr id="38" name="文本框 3"/>
            <p:cNvSpPr txBox="1"/>
            <p:nvPr/>
          </p:nvSpPr>
          <p:spPr>
            <a:xfrm>
              <a:off x="4248401" y="4289183"/>
              <a:ext cx="1210589" cy="400110"/>
            </a:xfrm>
            <a:prstGeom prst="rect">
              <a:avLst/>
            </a:prstGeom>
            <a:noFill/>
          </p:spPr>
          <p:txBody>
            <a:bodyPr wrap="none" rtlCol="0">
              <a:spAutoFit/>
            </a:bodyPr>
            <a:lstStyle/>
            <a:p>
              <a:pPr lvl="0" algn="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39" name="文本框 3"/>
            <p:cNvSpPr txBox="1"/>
            <p:nvPr/>
          </p:nvSpPr>
          <p:spPr>
            <a:xfrm>
              <a:off x="3814153" y="4696038"/>
              <a:ext cx="2036718" cy="792140"/>
            </a:xfrm>
            <a:prstGeom prst="rect">
              <a:avLst/>
            </a:prstGeom>
            <a:noFill/>
          </p:spPr>
          <p:txBody>
            <a:bodyPr wrap="square" rtlCol="0">
              <a:spAutoFit/>
            </a:bodyPr>
            <a:lstStyle/>
            <a:p>
              <a:pPr algn="ctr">
                <a:lnSpc>
                  <a:spcPct val="150000"/>
                </a:lnSpc>
                <a:defRPr/>
              </a:pPr>
              <a:r>
                <a:rPr lang="zh-CN" altLang="en-US" sz="1600" b="1" dirty="0">
                  <a:solidFill>
                    <a:prstClr val="black">
                      <a:lumMod val="75000"/>
                      <a:lumOff val="25000"/>
                    </a:prstClr>
                  </a:solidFill>
                  <a:cs typeface="+mn-ea"/>
                  <a:sym typeface="+mn-lt"/>
                </a:rPr>
                <a:t>单击添加文字说明描述添加文字说明描述</a:t>
              </a:r>
              <a:endParaRPr lang="en-US" altLang="zh-CN" sz="1600" b="1" dirty="0">
                <a:solidFill>
                  <a:prstClr val="black">
                    <a:lumMod val="75000"/>
                    <a:lumOff val="25000"/>
                  </a:prstClr>
                </a:solidFill>
                <a:cs typeface="+mn-ea"/>
                <a:sym typeface="+mn-lt"/>
              </a:endParaRPr>
            </a:p>
          </p:txBody>
        </p:sp>
      </p:grpSp>
      <p:grpSp>
        <p:nvGrpSpPr>
          <p:cNvPr id="40" name="组合 39"/>
          <p:cNvGrpSpPr/>
          <p:nvPr/>
        </p:nvGrpSpPr>
        <p:grpSpPr>
          <a:xfrm>
            <a:off x="6269766" y="3387000"/>
            <a:ext cx="2036718" cy="1198995"/>
            <a:chOff x="6240663" y="4289183"/>
            <a:chExt cx="2036718" cy="1198995"/>
          </a:xfrm>
        </p:grpSpPr>
        <p:sp>
          <p:nvSpPr>
            <p:cNvPr id="41" name="文本框 3"/>
            <p:cNvSpPr txBox="1"/>
            <p:nvPr/>
          </p:nvSpPr>
          <p:spPr>
            <a:xfrm>
              <a:off x="6667851" y="4289183"/>
              <a:ext cx="1210589" cy="400110"/>
            </a:xfrm>
            <a:prstGeom prst="rect">
              <a:avLst/>
            </a:prstGeom>
            <a:noFill/>
          </p:spPr>
          <p:txBody>
            <a:bodyPr wrap="none" rtlCol="0">
              <a:spAutoFit/>
            </a:bodyPr>
            <a:lstStyle/>
            <a:p>
              <a:pPr lvl="0" algn="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42" name="文本框 3"/>
            <p:cNvSpPr txBox="1"/>
            <p:nvPr/>
          </p:nvSpPr>
          <p:spPr>
            <a:xfrm>
              <a:off x="6240663" y="4696038"/>
              <a:ext cx="2036718" cy="792140"/>
            </a:xfrm>
            <a:prstGeom prst="rect">
              <a:avLst/>
            </a:prstGeom>
            <a:noFill/>
          </p:spPr>
          <p:txBody>
            <a:bodyPr wrap="square" rtlCol="0">
              <a:spAutoFit/>
            </a:bodyPr>
            <a:lstStyle/>
            <a:p>
              <a:pPr lvl="0" algn="ctr">
                <a:lnSpc>
                  <a:spcPct val="150000"/>
                </a:lnSpc>
                <a:defRPr/>
              </a:pPr>
              <a:r>
                <a:rPr lang="zh-CN" altLang="en-US" sz="1600" b="1" dirty="0">
                  <a:solidFill>
                    <a:prstClr val="black">
                      <a:lumMod val="75000"/>
                      <a:lumOff val="25000"/>
                    </a:prstClr>
                  </a:solidFill>
                  <a:cs typeface="+mn-ea"/>
                  <a:sym typeface="+mn-lt"/>
                </a:rPr>
                <a:t>单击添加文字说明描述添加文字说明描述</a:t>
              </a:r>
              <a:endParaRPr lang="en-US" altLang="zh-CN" sz="1600" b="1" dirty="0">
                <a:solidFill>
                  <a:prstClr val="black">
                    <a:lumMod val="75000"/>
                    <a:lumOff val="25000"/>
                  </a:prstClr>
                </a:solidFill>
                <a:cs typeface="+mn-ea"/>
                <a:sym typeface="+mn-lt"/>
              </a:endParaRPr>
            </a:p>
          </p:txBody>
        </p:sp>
      </p:grpSp>
      <p:grpSp>
        <p:nvGrpSpPr>
          <p:cNvPr id="43" name="组合 42"/>
          <p:cNvGrpSpPr/>
          <p:nvPr/>
        </p:nvGrpSpPr>
        <p:grpSpPr>
          <a:xfrm>
            <a:off x="8696276" y="3387000"/>
            <a:ext cx="2036718" cy="1198995"/>
            <a:chOff x="8667173" y="4289183"/>
            <a:chExt cx="2036718" cy="1198995"/>
          </a:xfrm>
        </p:grpSpPr>
        <p:sp>
          <p:nvSpPr>
            <p:cNvPr id="44" name="文本框 3"/>
            <p:cNvSpPr txBox="1"/>
            <p:nvPr/>
          </p:nvSpPr>
          <p:spPr>
            <a:xfrm>
              <a:off x="9087301" y="4289183"/>
              <a:ext cx="1210589" cy="400110"/>
            </a:xfrm>
            <a:prstGeom prst="rect">
              <a:avLst/>
            </a:prstGeom>
            <a:noFill/>
          </p:spPr>
          <p:txBody>
            <a:bodyPr wrap="none" rtlCol="0">
              <a:spAutoFit/>
            </a:bodyPr>
            <a:lstStyle/>
            <a:p>
              <a:pPr lvl="0" algn="r">
                <a:defRPr/>
              </a:pPr>
              <a:r>
                <a:rPr lang="zh-CN" altLang="en-US" sz="2000" b="1" dirty="0">
                  <a:solidFill>
                    <a:prstClr val="black">
                      <a:lumMod val="75000"/>
                      <a:lumOff val="25000"/>
                    </a:prstClr>
                  </a:solidFill>
                  <a:cs typeface="+mn-ea"/>
                  <a:sym typeface="+mn-lt"/>
                </a:rPr>
                <a:t>添加标题</a:t>
              </a:r>
              <a:endParaRPr lang="en-US" altLang="zh-CN" sz="2000" b="1" dirty="0">
                <a:solidFill>
                  <a:prstClr val="black">
                    <a:lumMod val="75000"/>
                    <a:lumOff val="25000"/>
                  </a:prstClr>
                </a:solidFill>
                <a:cs typeface="+mn-ea"/>
                <a:sym typeface="+mn-lt"/>
              </a:endParaRPr>
            </a:p>
          </p:txBody>
        </p:sp>
        <p:sp>
          <p:nvSpPr>
            <p:cNvPr id="45" name="文本框 3"/>
            <p:cNvSpPr txBox="1"/>
            <p:nvPr/>
          </p:nvSpPr>
          <p:spPr>
            <a:xfrm>
              <a:off x="8667173" y="4696038"/>
              <a:ext cx="2036718" cy="792140"/>
            </a:xfrm>
            <a:prstGeom prst="rect">
              <a:avLst/>
            </a:prstGeom>
            <a:noFill/>
          </p:spPr>
          <p:txBody>
            <a:bodyPr wrap="square" rtlCol="0">
              <a:spAutoFit/>
            </a:bodyPr>
            <a:lstStyle/>
            <a:p>
              <a:pPr lvl="0" algn="ctr">
                <a:lnSpc>
                  <a:spcPct val="150000"/>
                </a:lnSpc>
                <a:defRPr/>
              </a:pPr>
              <a:r>
                <a:rPr lang="zh-CN" altLang="en-US" sz="1600" b="1" dirty="0">
                  <a:solidFill>
                    <a:prstClr val="black">
                      <a:lumMod val="75000"/>
                      <a:lumOff val="25000"/>
                    </a:prstClr>
                  </a:solidFill>
                  <a:cs typeface="+mn-ea"/>
                  <a:sym typeface="+mn-lt"/>
                </a:rPr>
                <a:t>单击添加文字说明描述添加文字说明描述</a:t>
              </a:r>
              <a:endParaRPr lang="en-US" altLang="zh-CN" sz="1600" b="1" dirty="0">
                <a:solidFill>
                  <a:prstClr val="black">
                    <a:lumMod val="75000"/>
                    <a:lumOff val="25000"/>
                  </a:prstClr>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FFFFFF"/>
                </a:solidFill>
                <a:effectLst/>
                <a:uLnTx/>
                <a:uFillTx/>
                <a:cs typeface="+mn-ea"/>
                <a:sym typeface="+mn-lt"/>
              </a:rPr>
              <a:t>今年工作概述</a:t>
            </a:r>
            <a:endParaRPr kumimoji="1" lang="zh-CN" altLang="en-US" sz="3200" b="1" i="0" u="none" strike="noStrike" kern="1200" cap="none" spc="0" normalizeH="0" baseline="0" noProof="0" dirty="0">
              <a:ln>
                <a:noFill/>
              </a:ln>
              <a:solidFill>
                <a:srgbClr val="FFFFFF"/>
              </a:solidFill>
              <a:effectLst/>
              <a:uLnTx/>
              <a:uFillTx/>
              <a:cs typeface="+mn-ea"/>
              <a:sym typeface="+mn-lt"/>
            </a:endParaRPr>
          </a:p>
        </p:txBody>
      </p:sp>
      <p:cxnSp>
        <p:nvCxnSpPr>
          <p:cNvPr id="18" name="直线"/>
          <p:cNvCxnSpPr/>
          <p:nvPr/>
        </p:nvCxnSpPr>
        <p:spPr>
          <a:xfrm>
            <a:off x="751296" y="4210901"/>
            <a:ext cx="10689408" cy="0"/>
          </a:xfrm>
          <a:prstGeom prst="straightConnector1">
            <a:avLst/>
          </a:prstGeom>
          <a:noFill/>
          <a:ln w="25400" cap="flat" cmpd="sng" algn="ctr">
            <a:solidFill>
              <a:srgbClr val="01B8A5"/>
            </a:solidFill>
            <a:prstDash val="solid"/>
            <a:miter lim="800000"/>
            <a:tailEnd type="none"/>
          </a:ln>
          <a:effectLst/>
        </p:spPr>
      </p:cxnSp>
      <p:sp>
        <p:nvSpPr>
          <p:cNvPr id="19" name="Oval Callout 21"/>
          <p:cNvSpPr/>
          <p:nvPr/>
        </p:nvSpPr>
        <p:spPr>
          <a:xfrm rot="10800000">
            <a:off x="3796584" y="4699740"/>
            <a:ext cx="1335387" cy="1326935"/>
          </a:xfrm>
          <a:prstGeom prst="wedgeEllipseCallout">
            <a:avLst>
              <a:gd name="adj1" fmla="val -68"/>
              <a:gd name="adj2" fmla="val 59952"/>
            </a:avLst>
          </a:prstGeom>
          <a:solidFill>
            <a:srgbClr val="F7BE3A"/>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0" name="Oval Callout 45"/>
          <p:cNvSpPr/>
          <p:nvPr/>
        </p:nvSpPr>
        <p:spPr>
          <a:xfrm rot="10800000">
            <a:off x="9502652" y="4699739"/>
            <a:ext cx="1335387" cy="1326935"/>
          </a:xfrm>
          <a:prstGeom prst="wedgeEllipseCallout">
            <a:avLst>
              <a:gd name="adj1" fmla="val -68"/>
              <a:gd name="adj2" fmla="val 59952"/>
            </a:avLst>
          </a:prstGeom>
          <a:solidFill>
            <a:srgbClr val="F7BE3A"/>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1" name="Oval Callout 27"/>
          <p:cNvSpPr/>
          <p:nvPr/>
        </p:nvSpPr>
        <p:spPr>
          <a:xfrm>
            <a:off x="1066652" y="2393222"/>
            <a:ext cx="1335387" cy="1326935"/>
          </a:xfrm>
          <a:prstGeom prst="wedgeEllipseCallout">
            <a:avLst>
              <a:gd name="adj1" fmla="val -68"/>
              <a:gd name="adj2" fmla="val 59952"/>
            </a:avLst>
          </a:prstGeom>
          <a:solidFill>
            <a:srgbClr val="01B8A5"/>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2" name="Oval Callout 91"/>
          <p:cNvSpPr/>
          <p:nvPr/>
        </p:nvSpPr>
        <p:spPr>
          <a:xfrm>
            <a:off x="6451872" y="2393222"/>
            <a:ext cx="1335387" cy="1326934"/>
          </a:xfrm>
          <a:prstGeom prst="wedgeEllipseCallout">
            <a:avLst>
              <a:gd name="adj1" fmla="val -68"/>
              <a:gd name="adj2" fmla="val 59952"/>
            </a:avLst>
          </a:prstGeom>
          <a:solidFill>
            <a:srgbClr val="01B8A5"/>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3" name="Oval 21"/>
          <p:cNvSpPr/>
          <p:nvPr/>
        </p:nvSpPr>
        <p:spPr>
          <a:xfrm>
            <a:off x="585872" y="4126282"/>
            <a:ext cx="165424" cy="165424"/>
          </a:xfrm>
          <a:prstGeom prst="ellipse">
            <a:avLst/>
          </a:prstGeom>
          <a:solidFill>
            <a:srgbClr val="6A9C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4" name="箭头"/>
          <p:cNvSpPr/>
          <p:nvPr/>
        </p:nvSpPr>
        <p:spPr>
          <a:xfrm rot="5400000">
            <a:off x="11349457" y="4090165"/>
            <a:ext cx="275684" cy="237658"/>
          </a:xfrm>
          <a:prstGeom prst="triangle">
            <a:avLst/>
          </a:prstGeom>
          <a:solidFill>
            <a:srgbClr val="01B8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5" name="Oval 23"/>
          <p:cNvSpPr/>
          <p:nvPr/>
        </p:nvSpPr>
        <p:spPr>
          <a:xfrm>
            <a:off x="1647787" y="4126282"/>
            <a:ext cx="165424" cy="165424"/>
          </a:xfrm>
          <a:prstGeom prst="ellipse">
            <a:avLst/>
          </a:prstGeom>
          <a:solidFill>
            <a:srgbClr val="6A9C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6" name="Oval 24"/>
          <p:cNvSpPr/>
          <p:nvPr/>
        </p:nvSpPr>
        <p:spPr>
          <a:xfrm>
            <a:off x="1682084" y="4160580"/>
            <a:ext cx="96829" cy="96827"/>
          </a:xfrm>
          <a:prstGeom prst="ellipse">
            <a:avLst/>
          </a:prstGeom>
          <a:solidFill>
            <a:srgbClr val="6A9C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7" name="Oval 29"/>
          <p:cNvSpPr/>
          <p:nvPr/>
        </p:nvSpPr>
        <p:spPr>
          <a:xfrm>
            <a:off x="7037579" y="4124234"/>
            <a:ext cx="165424" cy="165424"/>
          </a:xfrm>
          <a:prstGeom prst="ellipse">
            <a:avLst/>
          </a:prstGeom>
          <a:solidFill>
            <a:srgbClr val="6A9C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8" name="Oval 30"/>
          <p:cNvSpPr/>
          <p:nvPr/>
        </p:nvSpPr>
        <p:spPr>
          <a:xfrm>
            <a:off x="7071876" y="4158532"/>
            <a:ext cx="96829" cy="96827"/>
          </a:xfrm>
          <a:prstGeom prst="ellipse">
            <a:avLst/>
          </a:prstGeom>
          <a:solidFill>
            <a:srgbClr val="6A9C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29" name="Oval 31"/>
          <p:cNvSpPr/>
          <p:nvPr/>
        </p:nvSpPr>
        <p:spPr>
          <a:xfrm>
            <a:off x="10090806" y="4123551"/>
            <a:ext cx="165424" cy="165424"/>
          </a:xfrm>
          <a:prstGeom prst="ellipse">
            <a:avLst/>
          </a:prstGeom>
          <a:solidFill>
            <a:srgbClr val="FFBD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0" name="Oval 32"/>
          <p:cNvSpPr/>
          <p:nvPr/>
        </p:nvSpPr>
        <p:spPr>
          <a:xfrm>
            <a:off x="10125103" y="4157849"/>
            <a:ext cx="96829" cy="96827"/>
          </a:xfrm>
          <a:prstGeom prst="ellipse">
            <a:avLst/>
          </a:prstGeom>
          <a:solidFill>
            <a:srgbClr val="FFBD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pic>
        <p:nvPicPr>
          <p:cNvPr id="31" name="图片占位符 42"/>
          <p:cNvPicPr>
            <a:picLocks noChangeAspect="1"/>
          </p:cNvPicPr>
          <p:nvPr/>
        </p:nvPicPr>
        <p:blipFill>
          <a:blip r:embed="rId1" cstate="email"/>
          <a:srcRect/>
          <a:stretch>
            <a:fillRect/>
          </a:stretch>
        </p:blipFill>
        <p:spPr>
          <a:xfrm>
            <a:off x="1175926" y="2501800"/>
            <a:ext cx="1109682" cy="1109682"/>
          </a:xfrm>
          <a:custGeom>
            <a:avLst/>
            <a:gdLst>
              <a:gd name="connsiteX0" fmla="*/ 1109826 w 2219652"/>
              <a:gd name="connsiteY0" fmla="*/ 0 h 2219652"/>
              <a:gd name="connsiteX1" fmla="*/ 2219652 w 2219652"/>
              <a:gd name="connsiteY1" fmla="*/ 1109826 h 2219652"/>
              <a:gd name="connsiteX2" fmla="*/ 1109826 w 2219652"/>
              <a:gd name="connsiteY2" fmla="*/ 2219652 h 2219652"/>
              <a:gd name="connsiteX3" fmla="*/ 0 w 2219652"/>
              <a:gd name="connsiteY3" fmla="*/ 1109826 h 2219652"/>
              <a:gd name="connsiteX4" fmla="*/ 1109826 w 2219652"/>
              <a:gd name="connsiteY4" fmla="*/ 0 h 221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652" h="2219652">
                <a:moveTo>
                  <a:pt x="1109826" y="0"/>
                </a:moveTo>
                <a:cubicBezTo>
                  <a:pt x="1722766" y="0"/>
                  <a:pt x="2219652" y="496886"/>
                  <a:pt x="2219652" y="1109826"/>
                </a:cubicBezTo>
                <a:cubicBezTo>
                  <a:pt x="2219652" y="1722766"/>
                  <a:pt x="1722766" y="2219652"/>
                  <a:pt x="1109826" y="2219652"/>
                </a:cubicBezTo>
                <a:cubicBezTo>
                  <a:pt x="496886" y="2219652"/>
                  <a:pt x="0" y="1722766"/>
                  <a:pt x="0" y="1109826"/>
                </a:cubicBezTo>
                <a:cubicBezTo>
                  <a:pt x="0" y="496886"/>
                  <a:pt x="496886" y="0"/>
                  <a:pt x="1109826" y="0"/>
                </a:cubicBezTo>
                <a:close/>
              </a:path>
            </a:pathLst>
          </a:custGeom>
        </p:spPr>
      </p:pic>
      <p:pic>
        <p:nvPicPr>
          <p:cNvPr id="32" name="图片占位符 64"/>
          <p:cNvPicPr>
            <a:picLocks noChangeAspect="1"/>
          </p:cNvPicPr>
          <p:nvPr/>
        </p:nvPicPr>
        <p:blipFill>
          <a:blip r:embed="rId2" cstate="email"/>
          <a:srcRect/>
          <a:stretch>
            <a:fillRect/>
          </a:stretch>
        </p:blipFill>
        <p:spPr>
          <a:xfrm>
            <a:off x="6564726" y="2501799"/>
            <a:ext cx="1109683" cy="1109683"/>
          </a:xfrm>
          <a:custGeom>
            <a:avLst/>
            <a:gdLst>
              <a:gd name="connsiteX0" fmla="*/ 1109827 w 2219655"/>
              <a:gd name="connsiteY0" fmla="*/ 0 h 2219652"/>
              <a:gd name="connsiteX1" fmla="*/ 2219655 w 2219655"/>
              <a:gd name="connsiteY1" fmla="*/ 1109826 h 2219652"/>
              <a:gd name="connsiteX2" fmla="*/ 1109827 w 2219655"/>
              <a:gd name="connsiteY2" fmla="*/ 2219652 h 2219652"/>
              <a:gd name="connsiteX3" fmla="*/ 0 w 2219655"/>
              <a:gd name="connsiteY3" fmla="*/ 1109826 h 2219652"/>
              <a:gd name="connsiteX4" fmla="*/ 1109827 w 2219655"/>
              <a:gd name="connsiteY4" fmla="*/ 0 h 221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655" h="2219652">
                <a:moveTo>
                  <a:pt x="1109827" y="0"/>
                </a:moveTo>
                <a:cubicBezTo>
                  <a:pt x="1722767" y="0"/>
                  <a:pt x="2219655" y="496886"/>
                  <a:pt x="2219655" y="1109826"/>
                </a:cubicBezTo>
                <a:cubicBezTo>
                  <a:pt x="2219655" y="1722766"/>
                  <a:pt x="1722767" y="2219652"/>
                  <a:pt x="1109827" y="2219652"/>
                </a:cubicBezTo>
                <a:cubicBezTo>
                  <a:pt x="496886" y="2219652"/>
                  <a:pt x="0" y="1722766"/>
                  <a:pt x="0" y="1109826"/>
                </a:cubicBezTo>
                <a:cubicBezTo>
                  <a:pt x="0" y="496886"/>
                  <a:pt x="496886" y="0"/>
                  <a:pt x="1109827" y="0"/>
                </a:cubicBezTo>
                <a:close/>
              </a:path>
            </a:pathLst>
          </a:custGeom>
        </p:spPr>
      </p:pic>
      <p:pic>
        <p:nvPicPr>
          <p:cNvPr id="33" name="图片占位符 44"/>
          <p:cNvPicPr>
            <a:picLocks noChangeAspect="1"/>
          </p:cNvPicPr>
          <p:nvPr/>
        </p:nvPicPr>
        <p:blipFill>
          <a:blip r:embed="rId3" cstate="email"/>
          <a:srcRect/>
          <a:stretch>
            <a:fillRect/>
          </a:stretch>
        </p:blipFill>
        <p:spPr>
          <a:xfrm>
            <a:off x="3914316" y="4808619"/>
            <a:ext cx="1107083" cy="1109682"/>
          </a:xfrm>
          <a:custGeom>
            <a:avLst/>
            <a:gdLst>
              <a:gd name="connsiteX0" fmla="*/ 1109826 w 2219652"/>
              <a:gd name="connsiteY0" fmla="*/ 0 h 2219652"/>
              <a:gd name="connsiteX1" fmla="*/ 2219652 w 2219652"/>
              <a:gd name="connsiteY1" fmla="*/ 1109826 h 2219652"/>
              <a:gd name="connsiteX2" fmla="*/ 1109826 w 2219652"/>
              <a:gd name="connsiteY2" fmla="*/ 2219652 h 2219652"/>
              <a:gd name="connsiteX3" fmla="*/ 0 w 2219652"/>
              <a:gd name="connsiteY3" fmla="*/ 1109826 h 2219652"/>
              <a:gd name="connsiteX4" fmla="*/ 1109826 w 2219652"/>
              <a:gd name="connsiteY4" fmla="*/ 0 h 221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652" h="2219652">
                <a:moveTo>
                  <a:pt x="1109826" y="0"/>
                </a:moveTo>
                <a:cubicBezTo>
                  <a:pt x="1722766" y="0"/>
                  <a:pt x="2219652" y="496886"/>
                  <a:pt x="2219652" y="1109826"/>
                </a:cubicBezTo>
                <a:cubicBezTo>
                  <a:pt x="2219652" y="1722766"/>
                  <a:pt x="1722766" y="2219652"/>
                  <a:pt x="1109826" y="2219652"/>
                </a:cubicBezTo>
                <a:cubicBezTo>
                  <a:pt x="496886" y="2219652"/>
                  <a:pt x="0" y="1722766"/>
                  <a:pt x="0" y="1109826"/>
                </a:cubicBezTo>
                <a:cubicBezTo>
                  <a:pt x="0" y="496886"/>
                  <a:pt x="496886" y="0"/>
                  <a:pt x="1109826" y="0"/>
                </a:cubicBezTo>
                <a:close/>
              </a:path>
            </a:pathLst>
          </a:custGeom>
        </p:spPr>
      </p:pic>
      <p:pic>
        <p:nvPicPr>
          <p:cNvPr id="34" name="图片占位符 71"/>
          <p:cNvPicPr>
            <a:picLocks noChangeAspect="1"/>
          </p:cNvPicPr>
          <p:nvPr/>
        </p:nvPicPr>
        <p:blipFill>
          <a:blip r:embed="rId4" cstate="email"/>
          <a:srcRect/>
          <a:stretch>
            <a:fillRect/>
          </a:stretch>
        </p:blipFill>
        <p:spPr>
          <a:xfrm>
            <a:off x="9619082" y="4808618"/>
            <a:ext cx="1109682" cy="1109682"/>
          </a:xfrm>
          <a:custGeom>
            <a:avLst/>
            <a:gdLst>
              <a:gd name="connsiteX0" fmla="*/ 1109826 w 2219652"/>
              <a:gd name="connsiteY0" fmla="*/ 0 h 2219652"/>
              <a:gd name="connsiteX1" fmla="*/ 2219652 w 2219652"/>
              <a:gd name="connsiteY1" fmla="*/ 1109826 h 2219652"/>
              <a:gd name="connsiteX2" fmla="*/ 1109826 w 2219652"/>
              <a:gd name="connsiteY2" fmla="*/ 2219652 h 2219652"/>
              <a:gd name="connsiteX3" fmla="*/ 0 w 2219652"/>
              <a:gd name="connsiteY3" fmla="*/ 1109826 h 2219652"/>
              <a:gd name="connsiteX4" fmla="*/ 1109826 w 2219652"/>
              <a:gd name="connsiteY4" fmla="*/ 0 h 2219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652" h="2219652">
                <a:moveTo>
                  <a:pt x="1109826" y="0"/>
                </a:moveTo>
                <a:cubicBezTo>
                  <a:pt x="1722766" y="0"/>
                  <a:pt x="2219652" y="496886"/>
                  <a:pt x="2219652" y="1109826"/>
                </a:cubicBezTo>
                <a:cubicBezTo>
                  <a:pt x="2219652" y="1722766"/>
                  <a:pt x="1722766" y="2219652"/>
                  <a:pt x="1109826" y="2219652"/>
                </a:cubicBezTo>
                <a:cubicBezTo>
                  <a:pt x="496886" y="2219652"/>
                  <a:pt x="0" y="1722766"/>
                  <a:pt x="0" y="1109826"/>
                </a:cubicBezTo>
                <a:cubicBezTo>
                  <a:pt x="0" y="496886"/>
                  <a:pt x="496886" y="0"/>
                  <a:pt x="1109826" y="0"/>
                </a:cubicBezTo>
                <a:close/>
              </a:path>
            </a:pathLst>
          </a:custGeom>
        </p:spPr>
      </p:pic>
      <p:sp>
        <p:nvSpPr>
          <p:cNvPr id="35" name="Oval 24"/>
          <p:cNvSpPr/>
          <p:nvPr/>
        </p:nvSpPr>
        <p:spPr>
          <a:xfrm>
            <a:off x="4329030" y="4128495"/>
            <a:ext cx="162000" cy="162000"/>
          </a:xfrm>
          <a:prstGeom prst="ellipse">
            <a:avLst/>
          </a:prstGeom>
          <a:solidFill>
            <a:srgbClr val="FFBD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sp>
        <p:nvSpPr>
          <p:cNvPr id="36" name="矩形 35"/>
          <p:cNvSpPr/>
          <p:nvPr/>
        </p:nvSpPr>
        <p:spPr>
          <a:xfrm>
            <a:off x="370611" y="4447233"/>
            <a:ext cx="2693431" cy="1253805"/>
          </a:xfrm>
          <a:prstGeom prst="rect">
            <a:avLst/>
          </a:prstGeom>
        </p:spPr>
        <p:txBody>
          <a:bodyPr wrap="square">
            <a:spAutoFit/>
          </a:bodyPr>
          <a:lstStyle/>
          <a:p>
            <a:pPr lvl="0" algn="ctr" fontAlgn="base">
              <a:lnSpc>
                <a:spcPct val="150000"/>
              </a:lnSpc>
              <a:spcBef>
                <a:spcPct val="0"/>
              </a:spcBef>
              <a:spcAft>
                <a:spcPct val="0"/>
              </a:spcAft>
              <a:defRPr/>
            </a:pPr>
            <a:r>
              <a:rPr lang="zh-CN" altLang="en-US" sz="2000" dirty="0">
                <a:solidFill>
                  <a:srgbClr val="000000">
                    <a:lumMod val="75000"/>
                    <a:lumOff val="25000"/>
                  </a:srgbClr>
                </a:solidFill>
                <a:cs typeface="+mn-ea"/>
                <a:sym typeface="+mn-lt"/>
              </a:rPr>
              <a:t>添加标题</a:t>
            </a:r>
            <a:endParaRPr lang="en-US" altLang="zh-CN" sz="2000" dirty="0">
              <a:solidFill>
                <a:srgbClr val="000000">
                  <a:lumMod val="75000"/>
                  <a:lumOff val="25000"/>
                </a:srgbClr>
              </a:solidFill>
              <a:cs typeface="+mn-ea"/>
              <a:sym typeface="+mn-lt"/>
            </a:endParaRPr>
          </a:p>
          <a:p>
            <a:pPr lvl="0" algn="ctr" fontAlgn="base">
              <a:lnSpc>
                <a:spcPct val="150000"/>
              </a:lnSpc>
              <a:spcBef>
                <a:spcPct val="0"/>
              </a:spcBef>
              <a:spcAft>
                <a:spcPct val="0"/>
              </a:spcAft>
              <a:defRPr/>
            </a:pPr>
            <a:r>
              <a:rPr lang="zh-CN" altLang="en-US" sz="1600" b="1" dirty="0">
                <a:solidFill>
                  <a:srgbClr val="000000">
                    <a:lumMod val="75000"/>
                    <a:lumOff val="25000"/>
                  </a:srgbClr>
                </a:solidFill>
                <a:cs typeface="+mn-ea"/>
                <a:sym typeface="+mn-lt"/>
              </a:rPr>
              <a:t>请单击此处输入您的文本内容，更改文字颜色或者大小。</a:t>
            </a:r>
            <a:endParaRPr lang="en-US" altLang="zh-CN" sz="1600" b="1" dirty="0">
              <a:solidFill>
                <a:srgbClr val="000000">
                  <a:lumMod val="75000"/>
                  <a:lumOff val="25000"/>
                </a:srgbClr>
              </a:solidFill>
              <a:cs typeface="+mn-ea"/>
              <a:sym typeface="+mn-lt"/>
            </a:endParaRPr>
          </a:p>
        </p:txBody>
      </p:sp>
      <p:sp>
        <p:nvSpPr>
          <p:cNvPr id="37" name="矩形 36"/>
          <p:cNvSpPr/>
          <p:nvPr/>
        </p:nvSpPr>
        <p:spPr>
          <a:xfrm>
            <a:off x="3097769" y="2650518"/>
            <a:ext cx="2693431" cy="1253805"/>
          </a:xfrm>
          <a:prstGeom prst="rect">
            <a:avLst/>
          </a:prstGeom>
        </p:spPr>
        <p:txBody>
          <a:bodyPr wrap="square">
            <a:spAutoFit/>
          </a:bodyPr>
          <a:lstStyle/>
          <a:p>
            <a:pPr algn="ctr" fontAlgn="base">
              <a:lnSpc>
                <a:spcPct val="150000"/>
              </a:lnSpc>
              <a:spcBef>
                <a:spcPct val="0"/>
              </a:spcBef>
              <a:spcAft>
                <a:spcPct val="0"/>
              </a:spcAft>
              <a:defRPr/>
            </a:pPr>
            <a:r>
              <a:rPr lang="zh-CN" altLang="en-US" sz="2000" dirty="0">
                <a:solidFill>
                  <a:schemeClr val="tx1">
                    <a:lumMod val="75000"/>
                    <a:lumOff val="25000"/>
                  </a:schemeClr>
                </a:solidFill>
                <a:cs typeface="+mn-ea"/>
                <a:sym typeface="+mn-lt"/>
              </a:rPr>
              <a:t>添加标题</a:t>
            </a:r>
            <a:endParaRPr lang="en-US" altLang="zh-CN" sz="2000" dirty="0">
              <a:solidFill>
                <a:schemeClr val="tx1">
                  <a:lumMod val="75000"/>
                  <a:lumOff val="25000"/>
                </a:schemeClr>
              </a:solidFill>
              <a:cs typeface="+mn-ea"/>
              <a:sym typeface="+mn-lt"/>
            </a:endParaRPr>
          </a:p>
          <a:p>
            <a:pPr algn="ctr" fontAlgn="base">
              <a:lnSpc>
                <a:spcPct val="150000"/>
              </a:lnSpc>
              <a:spcBef>
                <a:spcPct val="0"/>
              </a:spcBef>
              <a:spcAft>
                <a:spcPct val="0"/>
              </a:spcAft>
              <a:defRPr/>
            </a:pPr>
            <a:r>
              <a:rPr lang="zh-CN" altLang="en-US" sz="1600" b="1" dirty="0">
                <a:solidFill>
                  <a:schemeClr val="tx1">
                    <a:lumMod val="75000"/>
                    <a:lumOff val="25000"/>
                  </a:schemeClr>
                </a:solidFill>
                <a:cs typeface="+mn-ea"/>
                <a:sym typeface="+mn-lt"/>
              </a:rPr>
              <a:t>请单击此处输入您的文本内容，更改文字颜色或者大小。</a:t>
            </a:r>
            <a:endParaRPr lang="en-US" altLang="zh-CN" sz="1600" b="1" dirty="0">
              <a:solidFill>
                <a:schemeClr val="tx1">
                  <a:lumMod val="75000"/>
                  <a:lumOff val="25000"/>
                </a:schemeClr>
              </a:solidFill>
              <a:cs typeface="+mn-ea"/>
              <a:sym typeface="+mn-lt"/>
            </a:endParaRPr>
          </a:p>
        </p:txBody>
      </p:sp>
      <p:sp>
        <p:nvSpPr>
          <p:cNvPr id="38" name="矩形 37"/>
          <p:cNvSpPr/>
          <p:nvPr/>
        </p:nvSpPr>
        <p:spPr>
          <a:xfrm>
            <a:off x="5776800" y="4447233"/>
            <a:ext cx="2693431" cy="1253805"/>
          </a:xfrm>
          <a:prstGeom prst="rect">
            <a:avLst/>
          </a:prstGeom>
        </p:spPr>
        <p:txBody>
          <a:bodyPr wrap="square">
            <a:spAutoFit/>
          </a:bodyPr>
          <a:lstStyle/>
          <a:p>
            <a:pPr lvl="0" algn="ctr" fontAlgn="base">
              <a:lnSpc>
                <a:spcPct val="150000"/>
              </a:lnSpc>
              <a:spcBef>
                <a:spcPct val="0"/>
              </a:spcBef>
              <a:spcAft>
                <a:spcPct val="0"/>
              </a:spcAft>
              <a:defRPr/>
            </a:pPr>
            <a:r>
              <a:rPr lang="zh-CN" altLang="en-US" sz="2000" dirty="0">
                <a:solidFill>
                  <a:srgbClr val="000000">
                    <a:lumMod val="75000"/>
                    <a:lumOff val="25000"/>
                  </a:srgbClr>
                </a:solidFill>
                <a:cs typeface="+mn-ea"/>
                <a:sym typeface="+mn-lt"/>
              </a:rPr>
              <a:t>添加标题</a:t>
            </a:r>
            <a:endParaRPr lang="en-US" altLang="zh-CN" sz="2000" dirty="0">
              <a:solidFill>
                <a:srgbClr val="000000">
                  <a:lumMod val="75000"/>
                  <a:lumOff val="25000"/>
                </a:srgbClr>
              </a:solidFill>
              <a:cs typeface="+mn-ea"/>
              <a:sym typeface="+mn-lt"/>
            </a:endParaRPr>
          </a:p>
          <a:p>
            <a:pPr lvl="0" algn="ctr" fontAlgn="base">
              <a:lnSpc>
                <a:spcPct val="150000"/>
              </a:lnSpc>
              <a:spcBef>
                <a:spcPct val="0"/>
              </a:spcBef>
              <a:spcAft>
                <a:spcPct val="0"/>
              </a:spcAft>
              <a:defRPr/>
            </a:pPr>
            <a:r>
              <a:rPr lang="zh-CN" altLang="en-US" sz="1600" b="1" dirty="0">
                <a:solidFill>
                  <a:srgbClr val="000000">
                    <a:lumMod val="75000"/>
                    <a:lumOff val="25000"/>
                  </a:srgbClr>
                </a:solidFill>
                <a:cs typeface="+mn-ea"/>
                <a:sym typeface="+mn-lt"/>
              </a:rPr>
              <a:t>请单击此处输入您的文本内容，更改文字颜色或者大小。</a:t>
            </a:r>
            <a:endParaRPr lang="en-US" altLang="zh-CN" sz="1600" b="1" dirty="0">
              <a:solidFill>
                <a:srgbClr val="000000">
                  <a:lumMod val="75000"/>
                  <a:lumOff val="25000"/>
                </a:srgbClr>
              </a:solidFill>
              <a:cs typeface="+mn-ea"/>
              <a:sym typeface="+mn-lt"/>
            </a:endParaRPr>
          </a:p>
        </p:txBody>
      </p:sp>
      <p:sp>
        <p:nvSpPr>
          <p:cNvPr id="39" name="矩形 38"/>
          <p:cNvSpPr/>
          <p:nvPr/>
        </p:nvSpPr>
        <p:spPr>
          <a:xfrm>
            <a:off x="8680421" y="2650518"/>
            <a:ext cx="2693431" cy="1253805"/>
          </a:xfrm>
          <a:prstGeom prst="rect">
            <a:avLst/>
          </a:prstGeom>
        </p:spPr>
        <p:txBody>
          <a:bodyPr wrap="square">
            <a:spAutoFit/>
          </a:bodyPr>
          <a:lstStyle/>
          <a:p>
            <a:pPr lvl="0" algn="ctr" fontAlgn="base">
              <a:lnSpc>
                <a:spcPct val="150000"/>
              </a:lnSpc>
              <a:spcBef>
                <a:spcPct val="0"/>
              </a:spcBef>
              <a:spcAft>
                <a:spcPct val="0"/>
              </a:spcAft>
              <a:defRPr/>
            </a:pPr>
            <a:r>
              <a:rPr lang="zh-CN" altLang="en-US" sz="2000" dirty="0">
                <a:solidFill>
                  <a:srgbClr val="000000">
                    <a:lumMod val="75000"/>
                    <a:lumOff val="25000"/>
                  </a:srgbClr>
                </a:solidFill>
                <a:cs typeface="+mn-ea"/>
                <a:sym typeface="+mn-lt"/>
              </a:rPr>
              <a:t>添加标题</a:t>
            </a:r>
            <a:endParaRPr lang="en-US" altLang="zh-CN" sz="2000" dirty="0">
              <a:solidFill>
                <a:srgbClr val="000000">
                  <a:lumMod val="75000"/>
                  <a:lumOff val="25000"/>
                </a:srgbClr>
              </a:solidFill>
              <a:cs typeface="+mn-ea"/>
              <a:sym typeface="+mn-lt"/>
            </a:endParaRPr>
          </a:p>
          <a:p>
            <a:pPr lvl="0" algn="ctr" fontAlgn="base">
              <a:lnSpc>
                <a:spcPct val="150000"/>
              </a:lnSpc>
              <a:spcBef>
                <a:spcPct val="0"/>
              </a:spcBef>
              <a:spcAft>
                <a:spcPct val="0"/>
              </a:spcAft>
              <a:defRPr/>
            </a:pPr>
            <a:r>
              <a:rPr lang="zh-CN" altLang="en-US" sz="1600" b="1" dirty="0">
                <a:solidFill>
                  <a:srgbClr val="000000">
                    <a:lumMod val="75000"/>
                    <a:lumOff val="25000"/>
                  </a:srgbClr>
                </a:solidFill>
                <a:cs typeface="+mn-ea"/>
                <a:sym typeface="+mn-lt"/>
              </a:rPr>
              <a:t>请单击此处输入您的文本内容，更改文字颜色或者大小。</a:t>
            </a:r>
            <a:endParaRPr lang="en-US" altLang="zh-CN" sz="1600" b="1" dirty="0">
              <a:solidFill>
                <a:srgbClr val="000000">
                  <a:lumMod val="75000"/>
                  <a:lumOff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par>
                                <p:cTn id="52" presetID="22" presetClass="entr" presetSubtype="8"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par>
                          <p:cTn id="67" fill="hold">
                            <p:stCondLst>
                              <p:cond delay="1500"/>
                            </p:stCondLst>
                            <p:childTnLst>
                              <p:par>
                                <p:cTn id="68" presetID="42"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1000"/>
                                        <p:tgtEl>
                                          <p:spTgt spid="36"/>
                                        </p:tgtEl>
                                      </p:cBhvr>
                                    </p:animEffect>
                                    <p:anim calcmode="lin" valueType="num">
                                      <p:cBhvr>
                                        <p:cTn id="71" dur="1000" fill="hold"/>
                                        <p:tgtEl>
                                          <p:spTgt spid="36"/>
                                        </p:tgtEl>
                                        <p:attrNameLst>
                                          <p:attrName>ppt_x</p:attrName>
                                        </p:attrNameLst>
                                      </p:cBhvr>
                                      <p:tavLst>
                                        <p:tav tm="0">
                                          <p:val>
                                            <p:strVal val="#ppt_x"/>
                                          </p:val>
                                        </p:tav>
                                        <p:tav tm="100000">
                                          <p:val>
                                            <p:strVal val="#ppt_x"/>
                                          </p:val>
                                        </p:tav>
                                      </p:tavLst>
                                    </p:anim>
                                    <p:anim calcmode="lin" valueType="num">
                                      <p:cBhvr>
                                        <p:cTn id="72" dur="1000" fill="hold"/>
                                        <p:tgtEl>
                                          <p:spTgt spid="36"/>
                                        </p:tgtEl>
                                        <p:attrNameLst>
                                          <p:attrName>ppt_y</p:attrName>
                                        </p:attrNameLst>
                                      </p:cBhvr>
                                      <p:tavLst>
                                        <p:tav tm="0">
                                          <p:val>
                                            <p:strVal val="#ppt_y+.1"/>
                                          </p:val>
                                        </p:tav>
                                        <p:tav tm="100000">
                                          <p:val>
                                            <p:strVal val="#ppt_y"/>
                                          </p:val>
                                        </p:tav>
                                      </p:tavLst>
                                    </p:anim>
                                  </p:childTnLst>
                                </p:cTn>
                              </p:par>
                            </p:childTnLst>
                          </p:cTn>
                        </p:par>
                        <p:par>
                          <p:cTn id="73" fill="hold">
                            <p:stCondLst>
                              <p:cond delay="2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2"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5" grpId="0" animBg="1"/>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39779"/>
            <a:ext cx="12192000" cy="3978442"/>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42635" y="1006580"/>
            <a:ext cx="4193982" cy="4193982"/>
            <a:chOff x="539552" y="-1172666"/>
            <a:chExt cx="4320480" cy="4320480"/>
          </a:xfrm>
          <a:effectLst>
            <a:outerShdw dist="762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grpSp>
        <p:nvGrpSpPr>
          <p:cNvPr id="35" name="组合 34"/>
          <p:cNvGrpSpPr/>
          <p:nvPr/>
        </p:nvGrpSpPr>
        <p:grpSpPr>
          <a:xfrm>
            <a:off x="4591739" y="2192834"/>
            <a:ext cx="1760932" cy="1760932"/>
            <a:chOff x="1688123" y="2321170"/>
            <a:chExt cx="689317" cy="689317"/>
          </a:xfrm>
        </p:grpSpPr>
        <p:sp>
          <p:nvSpPr>
            <p:cNvPr id="36" name="八边形 35"/>
            <p:cNvSpPr/>
            <p:nvPr/>
          </p:nvSpPr>
          <p:spPr>
            <a:xfrm>
              <a:off x="1688123" y="2321170"/>
              <a:ext cx="689317" cy="689317"/>
            </a:xfrm>
            <a:prstGeom prst="octagon">
              <a:avLst/>
            </a:pr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993366"/>
                </a:solidFill>
                <a:effectLst/>
                <a:uLnTx/>
                <a:uFillTx/>
                <a:cs typeface="+mn-ea"/>
                <a:sym typeface="+mn-lt"/>
              </a:endParaRPr>
            </a:p>
          </p:txBody>
        </p:sp>
        <p:sp>
          <p:nvSpPr>
            <p:cNvPr id="37" name="矩形 36"/>
            <p:cNvSpPr/>
            <p:nvPr/>
          </p:nvSpPr>
          <p:spPr>
            <a:xfrm>
              <a:off x="1812334" y="2432477"/>
              <a:ext cx="473885" cy="46986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FFFFFF"/>
                  </a:solidFill>
                  <a:effectLst/>
                  <a:uLnTx/>
                  <a:uFillTx/>
                  <a:cs typeface="+mn-ea"/>
                  <a:sym typeface="+mn-lt"/>
                </a:rPr>
                <a:t>02</a:t>
              </a:r>
              <a:endParaRPr kumimoji="0" lang="zh-CN" altLang="en-US" sz="7200" b="1" i="0" u="none" strike="noStrike" kern="1200" cap="none" spc="0" normalizeH="0" baseline="0" noProof="0" dirty="0">
                <a:ln>
                  <a:noFill/>
                </a:ln>
                <a:solidFill>
                  <a:srgbClr val="FFFFFF"/>
                </a:solidFill>
                <a:effectLst/>
                <a:uLnTx/>
                <a:uFillTx/>
                <a:cs typeface="+mn-ea"/>
                <a:sym typeface="+mn-lt"/>
              </a:endParaRPr>
            </a:p>
          </p:txBody>
        </p:sp>
      </p:grpSp>
      <p:sp>
        <p:nvSpPr>
          <p:cNvPr id="38" name="文本框 37"/>
          <p:cNvSpPr txBox="1"/>
          <p:nvPr/>
        </p:nvSpPr>
        <p:spPr>
          <a:xfrm>
            <a:off x="6988171" y="2607551"/>
            <a:ext cx="3877985" cy="830997"/>
          </a:xfrm>
          <a:prstGeom prst="rect">
            <a:avLst/>
          </a:prstGeom>
          <a:noFill/>
        </p:spPr>
        <p:txBody>
          <a:bodyPr wrap="none" rtlCol="0">
            <a:spAutoFit/>
          </a:bodyPr>
          <a:lstStyle/>
          <a:p>
            <a:pPr lvl="0">
              <a:defRPr/>
            </a:pPr>
            <a:r>
              <a:rPr kumimoji="1" lang="zh-CN" altLang="en-US" sz="4800" b="1" dirty="0">
                <a:solidFill>
                  <a:srgbClr val="FFFFFF"/>
                </a:solidFill>
                <a:cs typeface="+mn-ea"/>
                <a:sym typeface="+mn-lt"/>
              </a:rPr>
              <a:t>工作完成情况</a:t>
            </a:r>
            <a:endParaRPr kumimoji="1" lang="zh-CN" altLang="en-US" sz="4800" b="1" dirty="0">
              <a:solidFill>
                <a:srgbClr val="FFFFFF"/>
              </a:solidFill>
              <a:cs typeface="+mn-ea"/>
              <a:sym typeface="+mn-lt"/>
            </a:endParaRPr>
          </a:p>
        </p:txBody>
      </p:sp>
      <p:cxnSp>
        <p:nvCxnSpPr>
          <p:cNvPr id="5" name="直接连接符 4"/>
          <p:cNvCxnSpPr/>
          <p:nvPr/>
        </p:nvCxnSpPr>
        <p:spPr>
          <a:xfrm>
            <a:off x="6882066" y="3449054"/>
            <a:ext cx="4636168"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988171" y="3490078"/>
            <a:ext cx="4642356" cy="79214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FFFFFF"/>
                </a:solidFill>
                <a:effectLst/>
                <a:uLnTx/>
                <a:uFillTx/>
                <a:cs typeface="+mn-ea"/>
                <a:sym typeface="+mn-lt"/>
              </a:rPr>
              <a:t>Opportunities are always reserved for those who are prepared.</a:t>
            </a:r>
            <a:endParaRPr kumimoji="0" lang="en-US" altLang="zh-CN" sz="16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0" fill="hold"/>
                                        <p:tgtEl>
                                          <p:spTgt spid="9"/>
                                        </p:tgtEl>
                                        <p:attrNameLst>
                                          <p:attrName>ppt_x</p:attrName>
                                        </p:attrNameLst>
                                      </p:cBhvr>
                                      <p:tavLst>
                                        <p:tav tm="0">
                                          <p:val>
                                            <p:strVal val="0-#ppt_w/2"/>
                                          </p:val>
                                        </p:tav>
                                        <p:tav tm="100000">
                                          <p:val>
                                            <p:strVal val="#ppt_x"/>
                                          </p:val>
                                        </p:tav>
                                      </p:tavLst>
                                    </p:anim>
                                    <p:anim calcmode="lin" valueType="num">
                                      <p:cBhvr additive="base">
                                        <p:cTn id="8" dur="2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3000"/>
                            </p:stCondLst>
                            <p:childTnLst>
                              <p:par>
                                <p:cTn id="16" presetID="2" presetClass="entr" presetSubtype="4"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982579"/>
          </a:xfrm>
          <a:prstGeom prst="rect">
            <a:avLst/>
          </a:prstGeom>
          <a:solidFill>
            <a:srgbClr val="01B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9" name="组合 8"/>
          <p:cNvGrpSpPr/>
          <p:nvPr/>
        </p:nvGrpSpPr>
        <p:grpSpPr>
          <a:xfrm rot="422482">
            <a:off x="316591" y="46990"/>
            <a:ext cx="816911" cy="816911"/>
            <a:chOff x="539552" y="-1172666"/>
            <a:chExt cx="4320480" cy="4320480"/>
          </a:xfrm>
          <a:effectLst>
            <a:outerShdw dist="381000" dir="5400000" algn="t" rotWithShape="0">
              <a:prstClr val="black">
                <a:alpha val="25000"/>
              </a:prstClr>
            </a:outerShdw>
          </a:effectLst>
        </p:grpSpPr>
        <p:grpSp>
          <p:nvGrpSpPr>
            <p:cNvPr id="10" name="图形 2"/>
            <p:cNvGrpSpPr/>
            <p:nvPr/>
          </p:nvGrpSpPr>
          <p:grpSpPr>
            <a:xfrm>
              <a:off x="539552" y="-1172666"/>
              <a:ext cx="4320480" cy="4320480"/>
              <a:chOff x="5076056" y="0"/>
              <a:chExt cx="1905000" cy="1905000"/>
            </a:xfrm>
          </p:grpSpPr>
          <p:sp>
            <p:nvSpPr>
              <p:cNvPr id="14" name="任意多边形: 形状 13"/>
              <p:cNvSpPr/>
              <p:nvPr/>
            </p:nvSpPr>
            <p:spPr>
              <a:xfrm>
                <a:off x="5570165" y="180826"/>
                <a:ext cx="1250342" cy="1422982"/>
              </a:xfrm>
              <a:custGeom>
                <a:avLst/>
                <a:gdLst>
                  <a:gd name="connsiteX0" fmla="*/ 1250342 w 1250342"/>
                  <a:gd name="connsiteY0" fmla="*/ 0 h 1422982"/>
                  <a:gd name="connsiteX1" fmla="*/ 0 w 1250342"/>
                  <a:gd name="connsiteY1" fmla="*/ 810741 h 1422982"/>
                  <a:gd name="connsiteX2" fmla="*/ 404254 w 1250342"/>
                  <a:gd name="connsiteY2" fmla="*/ 1422983 h 1422982"/>
                  <a:gd name="connsiteX3" fmla="*/ 557361 w 1250342"/>
                  <a:gd name="connsiteY3" fmla="*/ 993614 h 1422982"/>
                </a:gdLst>
                <a:ahLst/>
                <a:cxnLst>
                  <a:cxn ang="0">
                    <a:pos x="connsiteX0" y="connsiteY0"/>
                  </a:cxn>
                  <a:cxn ang="0">
                    <a:pos x="connsiteX1" y="connsiteY1"/>
                  </a:cxn>
                  <a:cxn ang="0">
                    <a:pos x="connsiteX2" y="connsiteY2"/>
                  </a:cxn>
                  <a:cxn ang="0">
                    <a:pos x="connsiteX3" y="connsiteY3"/>
                  </a:cxn>
                </a:cxnLst>
                <a:rect l="l" t="t" r="r" b="b"/>
                <a:pathLst>
                  <a:path w="1250342" h="1422982">
                    <a:moveTo>
                      <a:pt x="1250342" y="0"/>
                    </a:moveTo>
                    <a:lnTo>
                      <a:pt x="0" y="810741"/>
                    </a:lnTo>
                    <a:lnTo>
                      <a:pt x="404254" y="1422983"/>
                    </a:lnTo>
                    <a:lnTo>
                      <a:pt x="557361" y="993614"/>
                    </a:lnTo>
                    <a:close/>
                  </a:path>
                </a:pathLst>
              </a:custGeom>
              <a:solidFill>
                <a:schemeClr val="bg1">
                  <a:lumMod val="8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任意多边形: 形状 14"/>
              <p:cNvSpPr/>
              <p:nvPr/>
            </p:nvSpPr>
            <p:spPr>
              <a:xfrm>
                <a:off x="5974419" y="1174439"/>
                <a:ext cx="289470" cy="429369"/>
              </a:xfrm>
              <a:custGeom>
                <a:avLst/>
                <a:gdLst>
                  <a:gd name="connsiteX0" fmla="*/ 153107 w 289470"/>
                  <a:gd name="connsiteY0" fmla="*/ 0 h 429369"/>
                  <a:gd name="connsiteX1" fmla="*/ 0 w 289470"/>
                  <a:gd name="connsiteY1" fmla="*/ 429369 h 429369"/>
                  <a:gd name="connsiteX2" fmla="*/ 289471 w 289470"/>
                  <a:gd name="connsiteY2" fmla="*/ 135620 h 429369"/>
                </a:gdLst>
                <a:ahLst/>
                <a:cxnLst>
                  <a:cxn ang="0">
                    <a:pos x="connsiteX0" y="connsiteY0"/>
                  </a:cxn>
                  <a:cxn ang="0">
                    <a:pos x="connsiteX1" y="connsiteY1"/>
                  </a:cxn>
                  <a:cxn ang="0">
                    <a:pos x="connsiteX2" y="connsiteY2"/>
                  </a:cxn>
                </a:cxnLst>
                <a:rect l="l" t="t" r="r" b="b"/>
                <a:pathLst>
                  <a:path w="289470" h="429369">
                    <a:moveTo>
                      <a:pt x="153107" y="0"/>
                    </a:moveTo>
                    <a:lnTo>
                      <a:pt x="0" y="429369"/>
                    </a:lnTo>
                    <a:lnTo>
                      <a:pt x="289471" y="135620"/>
                    </a:lnTo>
                    <a:close/>
                  </a:path>
                </a:pathLst>
              </a:custGeom>
              <a:solidFill>
                <a:srgbClr val="F0A90A"/>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6" name="任意多边形: 形状 15"/>
              <p:cNvSpPr/>
              <p:nvPr/>
            </p:nvSpPr>
            <p:spPr>
              <a:xfrm>
                <a:off x="6102784" y="180826"/>
                <a:ext cx="717723" cy="1385775"/>
              </a:xfrm>
              <a:custGeom>
                <a:avLst/>
                <a:gdLst>
                  <a:gd name="connsiteX0" fmla="*/ 717724 w 717723"/>
                  <a:gd name="connsiteY0" fmla="*/ 0 h 1385775"/>
                  <a:gd name="connsiteX1" fmla="*/ 0 w 717723"/>
                  <a:gd name="connsiteY1" fmla="*/ 992126 h 1385775"/>
                  <a:gd name="connsiteX2" fmla="*/ 369652 w 717723"/>
                  <a:gd name="connsiteY2" fmla="*/ 1385776 h 1385775"/>
                </a:gdLst>
                <a:ahLst/>
                <a:cxnLst>
                  <a:cxn ang="0">
                    <a:pos x="connsiteX0" y="connsiteY0"/>
                  </a:cxn>
                  <a:cxn ang="0">
                    <a:pos x="connsiteX1" y="connsiteY1"/>
                  </a:cxn>
                  <a:cxn ang="0">
                    <a:pos x="connsiteX2" y="connsiteY2"/>
                  </a:cxn>
                </a:cxnLst>
                <a:rect l="l" t="t" r="r" b="b"/>
                <a:pathLst>
                  <a:path w="717723" h="1385775">
                    <a:moveTo>
                      <a:pt x="717724" y="0"/>
                    </a:moveTo>
                    <a:lnTo>
                      <a:pt x="0" y="992126"/>
                    </a:lnTo>
                    <a:lnTo>
                      <a:pt x="369652" y="1385776"/>
                    </a:lnTo>
                    <a:close/>
                  </a:path>
                </a:pathLst>
              </a:custGeom>
              <a:solidFill>
                <a:schemeClr val="bg1"/>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sp>
            <p:nvSpPr>
              <p:cNvPr id="17" name="任意多边形: 形状 16"/>
              <p:cNvSpPr/>
              <p:nvPr/>
            </p:nvSpPr>
            <p:spPr>
              <a:xfrm>
                <a:off x="5091310" y="180826"/>
                <a:ext cx="1729196" cy="846645"/>
              </a:xfrm>
              <a:custGeom>
                <a:avLst/>
                <a:gdLst>
                  <a:gd name="connsiteX0" fmla="*/ 1729197 w 1729196"/>
                  <a:gd name="connsiteY0" fmla="*/ 0 h 846645"/>
                  <a:gd name="connsiteX1" fmla="*/ 0 w 1729196"/>
                  <a:gd name="connsiteY1" fmla="*/ 846646 h 846645"/>
                  <a:gd name="connsiteX2" fmla="*/ 506202 w 1729196"/>
                  <a:gd name="connsiteY2" fmla="*/ 846646 h 846645"/>
                </a:gdLst>
                <a:ahLst/>
                <a:cxnLst>
                  <a:cxn ang="0">
                    <a:pos x="connsiteX0" y="connsiteY0"/>
                  </a:cxn>
                  <a:cxn ang="0">
                    <a:pos x="connsiteX1" y="connsiteY1"/>
                  </a:cxn>
                  <a:cxn ang="0">
                    <a:pos x="connsiteX2" y="connsiteY2"/>
                  </a:cxn>
                </a:cxnLst>
                <a:rect l="l" t="t" r="r" b="b"/>
                <a:pathLst>
                  <a:path w="1729196" h="846645">
                    <a:moveTo>
                      <a:pt x="1729197" y="0"/>
                    </a:moveTo>
                    <a:lnTo>
                      <a:pt x="0" y="846646"/>
                    </a:lnTo>
                    <a:lnTo>
                      <a:pt x="506202" y="846646"/>
                    </a:lnTo>
                    <a:close/>
                  </a:path>
                </a:pathLst>
              </a:custGeom>
              <a:solidFill>
                <a:schemeClr val="bg1">
                  <a:lumMod val="95000"/>
                </a:schemeClr>
              </a:solidFill>
              <a:ln w="18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1" name="直角三角形 9"/>
            <p:cNvSpPr/>
            <p:nvPr/>
          </p:nvSpPr>
          <p:spPr>
            <a:xfrm flipH="1">
              <a:off x="573225" y="267495"/>
              <a:ext cx="2486607" cy="890512"/>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1291949 w 2444077"/>
                <a:gd name="connsiteY0-10" fmla="*/ 858614 h 858614"/>
                <a:gd name="connsiteX1-11" fmla="*/ 0 w 2444077"/>
                <a:gd name="connsiteY1-12" fmla="*/ 0 h 858614"/>
                <a:gd name="connsiteX2-13" fmla="*/ 2444077 w 2444077"/>
                <a:gd name="connsiteY2-14" fmla="*/ 858614 h 858614"/>
                <a:gd name="connsiteX3-15" fmla="*/ 1291949 w 2444077"/>
                <a:gd name="connsiteY3-16" fmla="*/ 858614 h 858614"/>
                <a:gd name="connsiteX0-17" fmla="*/ 1291949 w 2486607"/>
                <a:gd name="connsiteY0-18" fmla="*/ 858614 h 879879"/>
                <a:gd name="connsiteX1-19" fmla="*/ 0 w 2486607"/>
                <a:gd name="connsiteY1-20" fmla="*/ 0 h 879879"/>
                <a:gd name="connsiteX2-21" fmla="*/ 2486607 w 2486607"/>
                <a:gd name="connsiteY2-22" fmla="*/ 879879 h 879879"/>
                <a:gd name="connsiteX3-23" fmla="*/ 1291949 w 2486607"/>
                <a:gd name="connsiteY3-24" fmla="*/ 858614 h 879879"/>
                <a:gd name="connsiteX0-25" fmla="*/ 1313214 w 2486607"/>
                <a:gd name="connsiteY0-26" fmla="*/ 869247 h 879879"/>
                <a:gd name="connsiteX1-27" fmla="*/ 0 w 2486607"/>
                <a:gd name="connsiteY1-28" fmla="*/ 0 h 879879"/>
                <a:gd name="connsiteX2-29" fmla="*/ 2486607 w 2486607"/>
                <a:gd name="connsiteY2-30" fmla="*/ 879879 h 879879"/>
                <a:gd name="connsiteX3-31" fmla="*/ 1313214 w 2486607"/>
                <a:gd name="connsiteY3-32" fmla="*/ 869247 h 879879"/>
                <a:gd name="connsiteX0-33" fmla="*/ 1334479 w 2486607"/>
                <a:gd name="connsiteY0-34" fmla="*/ 879879 h 879879"/>
                <a:gd name="connsiteX1-35" fmla="*/ 0 w 2486607"/>
                <a:gd name="connsiteY1-36" fmla="*/ 0 h 879879"/>
                <a:gd name="connsiteX2-37" fmla="*/ 2486607 w 2486607"/>
                <a:gd name="connsiteY2-38" fmla="*/ 879879 h 879879"/>
                <a:gd name="connsiteX3-39" fmla="*/ 1334479 w 2486607"/>
                <a:gd name="connsiteY3-40" fmla="*/ 879879 h 879879"/>
                <a:gd name="connsiteX0-41" fmla="*/ 1334479 w 2486607"/>
                <a:gd name="connsiteY0-42" fmla="*/ 879879 h 879879"/>
                <a:gd name="connsiteX1-43" fmla="*/ 0 w 2486607"/>
                <a:gd name="connsiteY1-44" fmla="*/ 0 h 879879"/>
                <a:gd name="connsiteX2-45" fmla="*/ 2486607 w 2486607"/>
                <a:gd name="connsiteY2-46" fmla="*/ 879879 h 879879"/>
                <a:gd name="connsiteX3-47" fmla="*/ 1334479 w 2486607"/>
                <a:gd name="connsiteY3-48" fmla="*/ 879879 h 879879"/>
                <a:gd name="connsiteX0-49" fmla="*/ 1334479 w 2486607"/>
                <a:gd name="connsiteY0-50" fmla="*/ 879879 h 890511"/>
                <a:gd name="connsiteX1-51" fmla="*/ 0 w 2486607"/>
                <a:gd name="connsiteY1-52" fmla="*/ 0 h 890511"/>
                <a:gd name="connsiteX2-53" fmla="*/ 2486607 w 2486607"/>
                <a:gd name="connsiteY2-54" fmla="*/ 890511 h 890511"/>
                <a:gd name="connsiteX3-55" fmla="*/ 1334479 w 2486607"/>
                <a:gd name="connsiteY3-56" fmla="*/ 879879 h 890511"/>
                <a:gd name="connsiteX0-57" fmla="*/ 1345111 w 2486607"/>
                <a:gd name="connsiteY0-58" fmla="*/ 890512 h 890512"/>
                <a:gd name="connsiteX1-59" fmla="*/ 0 w 2486607"/>
                <a:gd name="connsiteY1-60" fmla="*/ 0 h 890512"/>
                <a:gd name="connsiteX2-61" fmla="*/ 2486607 w 2486607"/>
                <a:gd name="connsiteY2-62" fmla="*/ 890511 h 890512"/>
                <a:gd name="connsiteX3-63" fmla="*/ 1345111 w 2486607"/>
                <a:gd name="connsiteY3-64" fmla="*/ 890512 h 890512"/>
              </a:gdLst>
              <a:ahLst/>
              <a:cxnLst>
                <a:cxn ang="0">
                  <a:pos x="connsiteX0-1" y="connsiteY0-2"/>
                </a:cxn>
                <a:cxn ang="0">
                  <a:pos x="connsiteX1-3" y="connsiteY1-4"/>
                </a:cxn>
                <a:cxn ang="0">
                  <a:pos x="connsiteX2-5" y="connsiteY2-6"/>
                </a:cxn>
                <a:cxn ang="0">
                  <a:pos x="connsiteX3-7" y="connsiteY3-8"/>
                </a:cxn>
              </a:cxnLst>
              <a:rect l="l" t="t" r="r" b="b"/>
              <a:pathLst>
                <a:path w="2486607" h="890512">
                  <a:moveTo>
                    <a:pt x="1345111" y="890512"/>
                  </a:moveTo>
                  <a:lnTo>
                    <a:pt x="0" y="0"/>
                  </a:lnTo>
                  <a:lnTo>
                    <a:pt x="2486607" y="890511"/>
                  </a:lnTo>
                  <a:lnTo>
                    <a:pt x="1345111" y="890512"/>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直角三角形 9"/>
            <p:cNvSpPr/>
            <p:nvPr/>
          </p:nvSpPr>
          <p:spPr>
            <a:xfrm flipH="1">
              <a:off x="1691682" y="261695"/>
              <a:ext cx="1551249" cy="2218087"/>
            </a:xfrm>
            <a:custGeom>
              <a:avLst/>
              <a:gdLst>
                <a:gd name="connsiteX0" fmla="*/ 0 w 1152128"/>
                <a:gd name="connsiteY0" fmla="*/ 1223665 h 1223665"/>
                <a:gd name="connsiteX1" fmla="*/ 0 w 1152128"/>
                <a:gd name="connsiteY1" fmla="*/ 0 h 1223665"/>
                <a:gd name="connsiteX2" fmla="*/ 1152128 w 1152128"/>
                <a:gd name="connsiteY2" fmla="*/ 1223665 h 1223665"/>
                <a:gd name="connsiteX3" fmla="*/ 0 w 1152128"/>
                <a:gd name="connsiteY3" fmla="*/ 1223665 h 1223665"/>
                <a:gd name="connsiteX0-1" fmla="*/ 930442 w 2082570"/>
                <a:gd name="connsiteY0-2" fmla="*/ 614065 h 614065"/>
                <a:gd name="connsiteX1-3" fmla="*/ 0 w 2082570"/>
                <a:gd name="connsiteY1-4" fmla="*/ 0 h 614065"/>
                <a:gd name="connsiteX2-5" fmla="*/ 2082570 w 2082570"/>
                <a:gd name="connsiteY2-6" fmla="*/ 614065 h 614065"/>
                <a:gd name="connsiteX3-7" fmla="*/ 930442 w 2082570"/>
                <a:gd name="connsiteY3-8" fmla="*/ 614065 h 614065"/>
                <a:gd name="connsiteX0-9" fmla="*/ 930442 w 930442"/>
                <a:gd name="connsiteY0-10" fmla="*/ 614065 h 1961601"/>
                <a:gd name="connsiteX1-11" fmla="*/ 0 w 930442"/>
                <a:gd name="connsiteY1-12" fmla="*/ 0 h 1961601"/>
                <a:gd name="connsiteX2-13" fmla="*/ 45222 w 930442"/>
                <a:gd name="connsiteY2-14" fmla="*/ 1961601 h 1961601"/>
                <a:gd name="connsiteX3-15" fmla="*/ 930442 w 930442"/>
                <a:gd name="connsiteY3-16" fmla="*/ 614065 h 1961601"/>
                <a:gd name="connsiteX0-17" fmla="*/ 930442 w 930442"/>
                <a:gd name="connsiteY0-18" fmla="*/ 614065 h 1887623"/>
                <a:gd name="connsiteX1-19" fmla="*/ 0 w 930442"/>
                <a:gd name="connsiteY1-20" fmla="*/ 0 h 1887623"/>
                <a:gd name="connsiteX2-21" fmla="*/ 76926 w 930442"/>
                <a:gd name="connsiteY2-22" fmla="*/ 1887623 h 1887623"/>
                <a:gd name="connsiteX3-23" fmla="*/ 930442 w 930442"/>
                <a:gd name="connsiteY3-24" fmla="*/ 614065 h 1887623"/>
                <a:gd name="connsiteX0-25" fmla="*/ 930442 w 930442"/>
                <a:gd name="connsiteY0-26" fmla="*/ 614065 h 1908759"/>
                <a:gd name="connsiteX1-27" fmla="*/ 0 w 930442"/>
                <a:gd name="connsiteY1-28" fmla="*/ 0 h 1908759"/>
                <a:gd name="connsiteX2-29" fmla="*/ 76926 w 930442"/>
                <a:gd name="connsiteY2-30" fmla="*/ 1908759 h 1908759"/>
                <a:gd name="connsiteX3-31" fmla="*/ 930442 w 930442"/>
                <a:gd name="connsiteY3-32" fmla="*/ 614065 h 1908759"/>
                <a:gd name="connsiteX0-33" fmla="*/ 930442 w 930442"/>
                <a:gd name="connsiteY0-34" fmla="*/ 614065 h 1919328"/>
                <a:gd name="connsiteX1-35" fmla="*/ 0 w 930442"/>
                <a:gd name="connsiteY1-36" fmla="*/ 0 h 1919328"/>
                <a:gd name="connsiteX2-37" fmla="*/ 66357 w 930442"/>
                <a:gd name="connsiteY2-38" fmla="*/ 1919328 h 1919328"/>
                <a:gd name="connsiteX3-39" fmla="*/ 930442 w 930442"/>
                <a:gd name="connsiteY3-40" fmla="*/ 614065 h 1919328"/>
                <a:gd name="connsiteX0-41" fmla="*/ 930442 w 930442"/>
                <a:gd name="connsiteY0-42" fmla="*/ 614065 h 1929897"/>
                <a:gd name="connsiteX1-43" fmla="*/ 0 w 930442"/>
                <a:gd name="connsiteY1-44" fmla="*/ 0 h 1929897"/>
                <a:gd name="connsiteX2-45" fmla="*/ 55790 w 930442"/>
                <a:gd name="connsiteY2-46" fmla="*/ 1929897 h 1929897"/>
                <a:gd name="connsiteX3-47" fmla="*/ 930442 w 930442"/>
                <a:gd name="connsiteY3-48" fmla="*/ 614065 h 1929897"/>
                <a:gd name="connsiteX0-49" fmla="*/ 930442 w 930442"/>
                <a:gd name="connsiteY0-50" fmla="*/ 614065 h 1929897"/>
                <a:gd name="connsiteX1-51" fmla="*/ 0 w 930442"/>
                <a:gd name="connsiteY1-52" fmla="*/ 0 h 1929897"/>
                <a:gd name="connsiteX2-53" fmla="*/ 12101 w 930442"/>
                <a:gd name="connsiteY2-54" fmla="*/ 469096 h 1929897"/>
                <a:gd name="connsiteX3-55" fmla="*/ 55790 w 930442"/>
                <a:gd name="connsiteY3-56" fmla="*/ 1929897 h 1929897"/>
                <a:gd name="connsiteX4" fmla="*/ 930442 w 930442"/>
                <a:gd name="connsiteY4" fmla="*/ 614065 h 1929897"/>
                <a:gd name="connsiteX0-57" fmla="*/ 1224820 w 1224820"/>
                <a:gd name="connsiteY0-58" fmla="*/ 614065 h 1929897"/>
                <a:gd name="connsiteX1-59" fmla="*/ 294378 w 1224820"/>
                <a:gd name="connsiteY1-60" fmla="*/ 0 h 1929897"/>
                <a:gd name="connsiteX2-61" fmla="*/ 0 w 1224820"/>
                <a:gd name="connsiteY2-62" fmla="*/ 1018645 h 1929897"/>
                <a:gd name="connsiteX3-63" fmla="*/ 350168 w 1224820"/>
                <a:gd name="connsiteY3-64" fmla="*/ 1929897 h 1929897"/>
                <a:gd name="connsiteX4-65" fmla="*/ 1224820 w 1224820"/>
                <a:gd name="connsiteY4-66" fmla="*/ 614065 h 1929897"/>
                <a:gd name="connsiteX0-67" fmla="*/ 1235389 w 1235389"/>
                <a:gd name="connsiteY0-68" fmla="*/ 614065 h 1929897"/>
                <a:gd name="connsiteX1-69" fmla="*/ 304947 w 1235389"/>
                <a:gd name="connsiteY1-70" fmla="*/ 0 h 1929897"/>
                <a:gd name="connsiteX2-71" fmla="*/ 0 w 1235389"/>
                <a:gd name="connsiteY2-72" fmla="*/ 976372 h 1929897"/>
                <a:gd name="connsiteX3-73" fmla="*/ 360737 w 1235389"/>
                <a:gd name="connsiteY3-74" fmla="*/ 1929897 h 1929897"/>
                <a:gd name="connsiteX4-75" fmla="*/ 1235389 w 1235389"/>
                <a:gd name="connsiteY4-76" fmla="*/ 614065 h 1929897"/>
                <a:gd name="connsiteX0-77" fmla="*/ 1245958 w 1245958"/>
                <a:gd name="connsiteY0-78" fmla="*/ 614065 h 1929897"/>
                <a:gd name="connsiteX1-79" fmla="*/ 315516 w 1245958"/>
                <a:gd name="connsiteY1-80" fmla="*/ 0 h 1929897"/>
                <a:gd name="connsiteX2-81" fmla="*/ 0 w 1245958"/>
                <a:gd name="connsiteY2-82" fmla="*/ 997509 h 1929897"/>
                <a:gd name="connsiteX3-83" fmla="*/ 371306 w 1245958"/>
                <a:gd name="connsiteY3-84" fmla="*/ 1929897 h 1929897"/>
                <a:gd name="connsiteX4-85" fmla="*/ 1245958 w 1245958"/>
                <a:gd name="connsiteY4-86" fmla="*/ 614065 h 1929897"/>
                <a:gd name="connsiteX0-87" fmla="*/ 1245958 w 1245958"/>
                <a:gd name="connsiteY0-88" fmla="*/ 614065 h 1929897"/>
                <a:gd name="connsiteX1-89" fmla="*/ 315516 w 1245958"/>
                <a:gd name="connsiteY1-90" fmla="*/ 0 h 1929897"/>
                <a:gd name="connsiteX2-91" fmla="*/ 179662 w 1245958"/>
                <a:gd name="connsiteY2-92" fmla="*/ 405687 h 1929897"/>
                <a:gd name="connsiteX3-93" fmla="*/ 0 w 1245958"/>
                <a:gd name="connsiteY3-94" fmla="*/ 997509 h 1929897"/>
                <a:gd name="connsiteX4-95" fmla="*/ 371306 w 1245958"/>
                <a:gd name="connsiteY4-96" fmla="*/ 1929897 h 1929897"/>
                <a:gd name="connsiteX5" fmla="*/ 1245958 w 1245958"/>
                <a:gd name="connsiteY5" fmla="*/ 614065 h 1929897"/>
                <a:gd name="connsiteX0-97" fmla="*/ 1289762 w 1289762"/>
                <a:gd name="connsiteY0-98" fmla="*/ 846566 h 2162398"/>
                <a:gd name="connsiteX1-99" fmla="*/ 0 w 1289762"/>
                <a:gd name="connsiteY1-100" fmla="*/ 0 h 2162398"/>
                <a:gd name="connsiteX2-101" fmla="*/ 223466 w 1289762"/>
                <a:gd name="connsiteY2-102" fmla="*/ 638188 h 2162398"/>
                <a:gd name="connsiteX3-103" fmla="*/ 43804 w 1289762"/>
                <a:gd name="connsiteY3-104" fmla="*/ 1230010 h 2162398"/>
                <a:gd name="connsiteX4-105" fmla="*/ 415110 w 1289762"/>
                <a:gd name="connsiteY4-106" fmla="*/ 2162398 h 2162398"/>
                <a:gd name="connsiteX5-107" fmla="*/ 1289762 w 1289762"/>
                <a:gd name="connsiteY5-108" fmla="*/ 846566 h 2162398"/>
                <a:gd name="connsiteX0-109" fmla="*/ 1415048 w 1415048"/>
                <a:gd name="connsiteY0-110" fmla="*/ 846566 h 2162398"/>
                <a:gd name="connsiteX1-111" fmla="*/ 125286 w 1415048"/>
                <a:gd name="connsiteY1-112" fmla="*/ 0 h 2162398"/>
                <a:gd name="connsiteX2-113" fmla="*/ 0 w 1415048"/>
                <a:gd name="connsiteY2-114" fmla="*/ 891827 h 2162398"/>
                <a:gd name="connsiteX3-115" fmla="*/ 169090 w 1415048"/>
                <a:gd name="connsiteY3-116" fmla="*/ 1230010 h 2162398"/>
                <a:gd name="connsiteX4-117" fmla="*/ 540396 w 1415048"/>
                <a:gd name="connsiteY4-118" fmla="*/ 2162398 h 2162398"/>
                <a:gd name="connsiteX5-119" fmla="*/ 1415048 w 1415048"/>
                <a:gd name="connsiteY5-120" fmla="*/ 846566 h 2162398"/>
                <a:gd name="connsiteX0-121" fmla="*/ 1415048 w 1415048"/>
                <a:gd name="connsiteY0-122" fmla="*/ 835997 h 2151829"/>
                <a:gd name="connsiteX1-123" fmla="*/ 135853 w 1415048"/>
                <a:gd name="connsiteY1-124" fmla="*/ 0 h 2151829"/>
                <a:gd name="connsiteX2-125" fmla="*/ 0 w 1415048"/>
                <a:gd name="connsiteY2-126" fmla="*/ 881258 h 2151829"/>
                <a:gd name="connsiteX3-127" fmla="*/ 169090 w 1415048"/>
                <a:gd name="connsiteY3-128" fmla="*/ 1219441 h 2151829"/>
                <a:gd name="connsiteX4-129" fmla="*/ 540396 w 1415048"/>
                <a:gd name="connsiteY4-130" fmla="*/ 2151829 h 2151829"/>
                <a:gd name="connsiteX5-131" fmla="*/ 1415048 w 1415048"/>
                <a:gd name="connsiteY5-132" fmla="*/ 835997 h 2151829"/>
                <a:gd name="connsiteX0-133" fmla="*/ 1415048 w 1415048"/>
                <a:gd name="connsiteY0-134" fmla="*/ 857133 h 2172965"/>
                <a:gd name="connsiteX1-135" fmla="*/ 114717 w 1415048"/>
                <a:gd name="connsiteY1-136" fmla="*/ 0 h 2172965"/>
                <a:gd name="connsiteX2-137" fmla="*/ 0 w 1415048"/>
                <a:gd name="connsiteY2-138" fmla="*/ 902394 h 2172965"/>
                <a:gd name="connsiteX3-139" fmla="*/ 169090 w 1415048"/>
                <a:gd name="connsiteY3-140" fmla="*/ 1240577 h 2172965"/>
                <a:gd name="connsiteX4-141" fmla="*/ 540396 w 1415048"/>
                <a:gd name="connsiteY4-142" fmla="*/ 2172965 h 2172965"/>
                <a:gd name="connsiteX5-143" fmla="*/ 1415048 w 1415048"/>
                <a:gd name="connsiteY5-144" fmla="*/ 857133 h 2172965"/>
                <a:gd name="connsiteX0-145" fmla="*/ 1415048 w 1415048"/>
                <a:gd name="connsiteY0-146" fmla="*/ 867701 h 2183533"/>
                <a:gd name="connsiteX1-147" fmla="*/ 93581 w 1415048"/>
                <a:gd name="connsiteY1-148" fmla="*/ 0 h 2183533"/>
                <a:gd name="connsiteX2-149" fmla="*/ 0 w 1415048"/>
                <a:gd name="connsiteY2-150" fmla="*/ 912962 h 2183533"/>
                <a:gd name="connsiteX3-151" fmla="*/ 169090 w 1415048"/>
                <a:gd name="connsiteY3-152" fmla="*/ 1251145 h 2183533"/>
                <a:gd name="connsiteX4-153" fmla="*/ 540396 w 1415048"/>
                <a:gd name="connsiteY4-154" fmla="*/ 2183533 h 2183533"/>
                <a:gd name="connsiteX5-155" fmla="*/ 1415048 w 1415048"/>
                <a:gd name="connsiteY5-156" fmla="*/ 867701 h 2183533"/>
                <a:gd name="connsiteX0-157" fmla="*/ 1415048 w 1415048"/>
                <a:gd name="connsiteY0-158" fmla="*/ 878270 h 2194102"/>
                <a:gd name="connsiteX1-159" fmla="*/ 51308 w 1415048"/>
                <a:gd name="connsiteY1-160" fmla="*/ 0 h 2194102"/>
                <a:gd name="connsiteX2-161" fmla="*/ 0 w 1415048"/>
                <a:gd name="connsiteY2-162" fmla="*/ 923531 h 2194102"/>
                <a:gd name="connsiteX3-163" fmla="*/ 169090 w 1415048"/>
                <a:gd name="connsiteY3-164" fmla="*/ 1261714 h 2194102"/>
                <a:gd name="connsiteX4-165" fmla="*/ 540396 w 1415048"/>
                <a:gd name="connsiteY4-166" fmla="*/ 2194102 h 2194102"/>
                <a:gd name="connsiteX5-167" fmla="*/ 1415048 w 1415048"/>
                <a:gd name="connsiteY5-168" fmla="*/ 878270 h 2194102"/>
                <a:gd name="connsiteX0-169" fmla="*/ 1415048 w 1415048"/>
                <a:gd name="connsiteY0-170" fmla="*/ 888839 h 2204671"/>
                <a:gd name="connsiteX1-171" fmla="*/ 51308 w 1415048"/>
                <a:gd name="connsiteY1-172" fmla="*/ 0 h 2204671"/>
                <a:gd name="connsiteX2-173" fmla="*/ 0 w 1415048"/>
                <a:gd name="connsiteY2-174" fmla="*/ 934100 h 2204671"/>
                <a:gd name="connsiteX3-175" fmla="*/ 169090 w 1415048"/>
                <a:gd name="connsiteY3-176" fmla="*/ 1272283 h 2204671"/>
                <a:gd name="connsiteX4-177" fmla="*/ 540396 w 1415048"/>
                <a:gd name="connsiteY4-178" fmla="*/ 2204671 h 2204671"/>
                <a:gd name="connsiteX5-179" fmla="*/ 1415048 w 1415048"/>
                <a:gd name="connsiteY5-180" fmla="*/ 888839 h 2204671"/>
                <a:gd name="connsiteX0-181" fmla="*/ 1415048 w 1415048"/>
                <a:gd name="connsiteY0-182" fmla="*/ 888839 h 2204671"/>
                <a:gd name="connsiteX1-183" fmla="*/ 51308 w 1415048"/>
                <a:gd name="connsiteY1-184" fmla="*/ 0 h 2204671"/>
                <a:gd name="connsiteX2-185" fmla="*/ 0 w 1415048"/>
                <a:gd name="connsiteY2-186" fmla="*/ 860122 h 2204671"/>
                <a:gd name="connsiteX3-187" fmla="*/ 169090 w 1415048"/>
                <a:gd name="connsiteY3-188" fmla="*/ 1272283 h 2204671"/>
                <a:gd name="connsiteX4-189" fmla="*/ 540396 w 1415048"/>
                <a:gd name="connsiteY4-190" fmla="*/ 2204671 h 2204671"/>
                <a:gd name="connsiteX5-191" fmla="*/ 1415048 w 1415048"/>
                <a:gd name="connsiteY5-192" fmla="*/ 888839 h 2204671"/>
                <a:gd name="connsiteX0-193" fmla="*/ 1415048 w 1415048"/>
                <a:gd name="connsiteY0-194" fmla="*/ 888839 h 2204671"/>
                <a:gd name="connsiteX1-195" fmla="*/ 51308 w 1415048"/>
                <a:gd name="connsiteY1-196" fmla="*/ 0 h 2204671"/>
                <a:gd name="connsiteX2-197" fmla="*/ 0 w 1415048"/>
                <a:gd name="connsiteY2-198" fmla="*/ 860122 h 2204671"/>
                <a:gd name="connsiteX3-199" fmla="*/ 179659 w 1415048"/>
                <a:gd name="connsiteY3-200" fmla="*/ 1282852 h 2204671"/>
                <a:gd name="connsiteX4-201" fmla="*/ 540396 w 1415048"/>
                <a:gd name="connsiteY4-202" fmla="*/ 2204671 h 2204671"/>
                <a:gd name="connsiteX5-203" fmla="*/ 1415048 w 1415048"/>
                <a:gd name="connsiteY5-204" fmla="*/ 888839 h 2204671"/>
                <a:gd name="connsiteX0-205" fmla="*/ 1531299 w 1531299"/>
                <a:gd name="connsiteY0-206" fmla="*/ 888839 h 2204671"/>
                <a:gd name="connsiteX1-207" fmla="*/ 167559 w 1531299"/>
                <a:gd name="connsiteY1-208" fmla="*/ 0 h 2204671"/>
                <a:gd name="connsiteX2-209" fmla="*/ 0 w 1531299"/>
                <a:gd name="connsiteY2-210" fmla="*/ 733303 h 2204671"/>
                <a:gd name="connsiteX3-211" fmla="*/ 295910 w 1531299"/>
                <a:gd name="connsiteY3-212" fmla="*/ 1282852 h 2204671"/>
                <a:gd name="connsiteX4-213" fmla="*/ 656647 w 1531299"/>
                <a:gd name="connsiteY4-214" fmla="*/ 2204671 h 2204671"/>
                <a:gd name="connsiteX5-215" fmla="*/ 1531299 w 1531299"/>
                <a:gd name="connsiteY5-216" fmla="*/ 888839 h 2204671"/>
                <a:gd name="connsiteX0-217" fmla="*/ 1541868 w 1541868"/>
                <a:gd name="connsiteY0-218" fmla="*/ 888839 h 2204671"/>
                <a:gd name="connsiteX1-219" fmla="*/ 178128 w 1541868"/>
                <a:gd name="connsiteY1-220" fmla="*/ 0 h 2204671"/>
                <a:gd name="connsiteX2-221" fmla="*/ 0 w 1541868"/>
                <a:gd name="connsiteY2-222" fmla="*/ 754439 h 2204671"/>
                <a:gd name="connsiteX3-223" fmla="*/ 306479 w 1541868"/>
                <a:gd name="connsiteY3-224" fmla="*/ 1282852 h 2204671"/>
                <a:gd name="connsiteX4-225" fmla="*/ 667216 w 1541868"/>
                <a:gd name="connsiteY4-226" fmla="*/ 2204671 h 2204671"/>
                <a:gd name="connsiteX5-227" fmla="*/ 1541868 w 1541868"/>
                <a:gd name="connsiteY5-228" fmla="*/ 888839 h 2204671"/>
              </a:gdLst>
              <a:ahLst/>
              <a:cxnLst>
                <a:cxn ang="0">
                  <a:pos x="connsiteX0-1" y="connsiteY0-2"/>
                </a:cxn>
                <a:cxn ang="0">
                  <a:pos x="connsiteX1-3" y="connsiteY1-4"/>
                </a:cxn>
                <a:cxn ang="0">
                  <a:pos x="connsiteX2-5" y="connsiteY2-6"/>
                </a:cxn>
                <a:cxn ang="0">
                  <a:pos x="connsiteX3-7" y="connsiteY3-8"/>
                </a:cxn>
                <a:cxn ang="0">
                  <a:pos x="connsiteX4-65" y="connsiteY4-66"/>
                </a:cxn>
                <a:cxn ang="0">
                  <a:pos x="connsiteX5-107" y="connsiteY5-108"/>
                </a:cxn>
              </a:cxnLst>
              <a:rect l="l" t="t" r="r" b="b"/>
              <a:pathLst>
                <a:path w="1541868" h="2204671">
                  <a:moveTo>
                    <a:pt x="1541868" y="888839"/>
                  </a:moveTo>
                  <a:lnTo>
                    <a:pt x="178128" y="0"/>
                  </a:lnTo>
                  <a:lnTo>
                    <a:pt x="0" y="754439"/>
                  </a:lnTo>
                  <a:lnTo>
                    <a:pt x="306479" y="1282852"/>
                  </a:lnTo>
                  <a:lnTo>
                    <a:pt x="667216" y="2204671"/>
                  </a:lnTo>
                  <a:lnTo>
                    <a:pt x="1541868" y="888839"/>
                  </a:lnTo>
                  <a:close/>
                </a:path>
              </a:pathLst>
            </a:custGeom>
            <a:solidFill>
              <a:srgbClr val="F1C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直角三角形 11"/>
            <p:cNvSpPr/>
            <p:nvPr/>
          </p:nvSpPr>
          <p:spPr>
            <a:xfrm>
              <a:off x="2915816" y="612062"/>
              <a:ext cx="794510" cy="1762071"/>
            </a:xfrm>
            <a:custGeom>
              <a:avLst/>
              <a:gdLst>
                <a:gd name="connsiteX0" fmla="*/ 0 w 720080"/>
                <a:gd name="connsiteY0" fmla="*/ 720080 h 720080"/>
                <a:gd name="connsiteX1" fmla="*/ 0 w 720080"/>
                <a:gd name="connsiteY1" fmla="*/ 0 h 720080"/>
                <a:gd name="connsiteX2" fmla="*/ 720080 w 720080"/>
                <a:gd name="connsiteY2" fmla="*/ 720080 h 720080"/>
                <a:gd name="connsiteX3" fmla="*/ 0 w 720080"/>
                <a:gd name="connsiteY3" fmla="*/ 720080 h 720080"/>
                <a:gd name="connsiteX0-1" fmla="*/ 0 w 1145382"/>
                <a:gd name="connsiteY0-2" fmla="*/ 592490 h 720080"/>
                <a:gd name="connsiteX1-3" fmla="*/ 425302 w 1145382"/>
                <a:gd name="connsiteY1-4" fmla="*/ 0 h 720080"/>
                <a:gd name="connsiteX2-5" fmla="*/ 1145382 w 1145382"/>
                <a:gd name="connsiteY2-6" fmla="*/ 720080 h 720080"/>
                <a:gd name="connsiteX3-7" fmla="*/ 0 w 1145382"/>
                <a:gd name="connsiteY3-8" fmla="*/ 592490 h 720080"/>
                <a:gd name="connsiteX0-9" fmla="*/ 0 w 794507"/>
                <a:gd name="connsiteY0-10" fmla="*/ 592490 h 1400564"/>
                <a:gd name="connsiteX1-11" fmla="*/ 425302 w 794507"/>
                <a:gd name="connsiteY1-12" fmla="*/ 0 h 1400564"/>
                <a:gd name="connsiteX2-13" fmla="*/ 794507 w 794507"/>
                <a:gd name="connsiteY2-14" fmla="*/ 1400564 h 1400564"/>
                <a:gd name="connsiteX3-15" fmla="*/ 0 w 794507"/>
                <a:gd name="connsiteY3-16" fmla="*/ 592490 h 1400564"/>
                <a:gd name="connsiteX0-17" fmla="*/ 0 w 794507"/>
                <a:gd name="connsiteY0-18" fmla="*/ 837039 h 1645113"/>
                <a:gd name="connsiteX1-19" fmla="*/ 499730 w 794507"/>
                <a:gd name="connsiteY1-20" fmla="*/ 0 h 1645113"/>
                <a:gd name="connsiteX2-21" fmla="*/ 794507 w 794507"/>
                <a:gd name="connsiteY2-22" fmla="*/ 1645113 h 1645113"/>
                <a:gd name="connsiteX3-23" fmla="*/ 0 w 794507"/>
                <a:gd name="connsiteY3-24" fmla="*/ 837039 h 1645113"/>
                <a:gd name="connsiteX0-25" fmla="*/ 0 w 805140"/>
                <a:gd name="connsiteY0-26" fmla="*/ 847672 h 1645113"/>
                <a:gd name="connsiteX1-27" fmla="*/ 510363 w 805140"/>
                <a:gd name="connsiteY1-28" fmla="*/ 0 h 1645113"/>
                <a:gd name="connsiteX2-29" fmla="*/ 805140 w 805140"/>
                <a:gd name="connsiteY2-30" fmla="*/ 1645113 h 1645113"/>
                <a:gd name="connsiteX3-31" fmla="*/ 0 w 805140"/>
                <a:gd name="connsiteY3-32" fmla="*/ 847672 h 1645113"/>
                <a:gd name="connsiteX0-33" fmla="*/ 0 w 815773"/>
                <a:gd name="connsiteY0-34" fmla="*/ 868937 h 1645113"/>
                <a:gd name="connsiteX1-35" fmla="*/ 520996 w 815773"/>
                <a:gd name="connsiteY1-36" fmla="*/ 0 h 1645113"/>
                <a:gd name="connsiteX2-37" fmla="*/ 815773 w 815773"/>
                <a:gd name="connsiteY2-38" fmla="*/ 1645113 h 1645113"/>
                <a:gd name="connsiteX3-39" fmla="*/ 0 w 815773"/>
                <a:gd name="connsiteY3-40" fmla="*/ 868937 h 1645113"/>
                <a:gd name="connsiteX0-41" fmla="*/ 0 w 815773"/>
                <a:gd name="connsiteY0-42" fmla="*/ 975262 h 1751438"/>
                <a:gd name="connsiteX1-43" fmla="*/ 574159 w 815773"/>
                <a:gd name="connsiteY1-44" fmla="*/ 0 h 1751438"/>
                <a:gd name="connsiteX2-45" fmla="*/ 815773 w 815773"/>
                <a:gd name="connsiteY2-46" fmla="*/ 1751438 h 1751438"/>
                <a:gd name="connsiteX3-47" fmla="*/ 0 w 815773"/>
                <a:gd name="connsiteY3-48" fmla="*/ 975262 h 1751438"/>
                <a:gd name="connsiteX0-49" fmla="*/ 0 w 879569"/>
                <a:gd name="connsiteY0-50" fmla="*/ 1017793 h 1751438"/>
                <a:gd name="connsiteX1-51" fmla="*/ 637955 w 879569"/>
                <a:gd name="connsiteY1-52" fmla="*/ 0 h 1751438"/>
                <a:gd name="connsiteX2-53" fmla="*/ 879569 w 879569"/>
                <a:gd name="connsiteY2-54" fmla="*/ 1751438 h 1751438"/>
                <a:gd name="connsiteX3-55" fmla="*/ 0 w 879569"/>
                <a:gd name="connsiteY3-56" fmla="*/ 1017793 h 1751438"/>
                <a:gd name="connsiteX0-57" fmla="*/ 0 w 879569"/>
                <a:gd name="connsiteY0-58" fmla="*/ 1070956 h 1804601"/>
                <a:gd name="connsiteX1-59" fmla="*/ 627322 w 879569"/>
                <a:gd name="connsiteY1-60" fmla="*/ 0 h 1804601"/>
                <a:gd name="connsiteX2-61" fmla="*/ 879569 w 879569"/>
                <a:gd name="connsiteY2-62" fmla="*/ 1804601 h 1804601"/>
                <a:gd name="connsiteX3-63" fmla="*/ 0 w 879569"/>
                <a:gd name="connsiteY3-64" fmla="*/ 1070956 h 1804601"/>
                <a:gd name="connsiteX0-65" fmla="*/ 0 w 879569"/>
                <a:gd name="connsiteY0-66" fmla="*/ 1028425 h 1804601"/>
                <a:gd name="connsiteX1-67" fmla="*/ 627322 w 879569"/>
                <a:gd name="connsiteY1-68" fmla="*/ 0 h 1804601"/>
                <a:gd name="connsiteX2-69" fmla="*/ 879569 w 879569"/>
                <a:gd name="connsiteY2-70" fmla="*/ 1804601 h 1804601"/>
                <a:gd name="connsiteX3-71" fmla="*/ 0 w 879569"/>
                <a:gd name="connsiteY3-72" fmla="*/ 1028425 h 1804601"/>
                <a:gd name="connsiteX0-73" fmla="*/ 0 w 911467"/>
                <a:gd name="connsiteY0-74" fmla="*/ 1049690 h 1804601"/>
                <a:gd name="connsiteX1-75" fmla="*/ 659220 w 911467"/>
                <a:gd name="connsiteY1-76" fmla="*/ 0 h 1804601"/>
                <a:gd name="connsiteX2-77" fmla="*/ 911467 w 911467"/>
                <a:gd name="connsiteY2-78" fmla="*/ 1804601 h 1804601"/>
                <a:gd name="connsiteX3-79" fmla="*/ 0 w 911467"/>
                <a:gd name="connsiteY3-80" fmla="*/ 1049690 h 1804601"/>
                <a:gd name="connsiteX0-81" fmla="*/ 0 w 911467"/>
                <a:gd name="connsiteY0-82" fmla="*/ 1081588 h 1804601"/>
                <a:gd name="connsiteX1-83" fmla="*/ 659220 w 911467"/>
                <a:gd name="connsiteY1-84" fmla="*/ 0 h 1804601"/>
                <a:gd name="connsiteX2-85" fmla="*/ 911467 w 911467"/>
                <a:gd name="connsiteY2-86" fmla="*/ 1804601 h 1804601"/>
                <a:gd name="connsiteX3-87" fmla="*/ 0 w 911467"/>
                <a:gd name="connsiteY3-88" fmla="*/ 1081588 h 1804601"/>
                <a:gd name="connsiteX0-89" fmla="*/ 0 w 911467"/>
                <a:gd name="connsiteY0-90" fmla="*/ 1081588 h 1804601"/>
                <a:gd name="connsiteX1-91" fmla="*/ 659220 w 911467"/>
                <a:gd name="connsiteY1-92" fmla="*/ 0 h 1804601"/>
                <a:gd name="connsiteX2-93" fmla="*/ 911467 w 911467"/>
                <a:gd name="connsiteY2-94" fmla="*/ 1804601 h 1804601"/>
                <a:gd name="connsiteX3-95" fmla="*/ 0 w 911467"/>
                <a:gd name="connsiteY3-96" fmla="*/ 1081588 h 1804601"/>
                <a:gd name="connsiteX0-97" fmla="*/ 0 w 751979"/>
                <a:gd name="connsiteY0-98" fmla="*/ 1081588 h 1889662"/>
                <a:gd name="connsiteX1-99" fmla="*/ 659220 w 751979"/>
                <a:gd name="connsiteY1-100" fmla="*/ 0 h 1889662"/>
                <a:gd name="connsiteX2-101" fmla="*/ 751979 w 751979"/>
                <a:gd name="connsiteY2-102" fmla="*/ 1889662 h 1889662"/>
                <a:gd name="connsiteX3-103" fmla="*/ 0 w 751979"/>
                <a:gd name="connsiteY3-104" fmla="*/ 1081588 h 1889662"/>
                <a:gd name="connsiteX0-105" fmla="*/ 0 w 751979"/>
                <a:gd name="connsiteY0-106" fmla="*/ 794509 h 1602583"/>
                <a:gd name="connsiteX1-107" fmla="*/ 414671 w 751979"/>
                <a:gd name="connsiteY1-108" fmla="*/ 0 h 1602583"/>
                <a:gd name="connsiteX2-109" fmla="*/ 751979 w 751979"/>
                <a:gd name="connsiteY2-110" fmla="*/ 1602583 h 1602583"/>
                <a:gd name="connsiteX3-111" fmla="*/ 0 w 751979"/>
                <a:gd name="connsiteY3-112" fmla="*/ 794509 h 1602583"/>
                <a:gd name="connsiteX0-113" fmla="*/ 0 w 762612"/>
                <a:gd name="connsiteY0-114" fmla="*/ 773243 h 1602583"/>
                <a:gd name="connsiteX1-115" fmla="*/ 425304 w 762612"/>
                <a:gd name="connsiteY1-116" fmla="*/ 0 h 1602583"/>
                <a:gd name="connsiteX2-117" fmla="*/ 762612 w 762612"/>
                <a:gd name="connsiteY2-118" fmla="*/ 1602583 h 1602583"/>
                <a:gd name="connsiteX3-119" fmla="*/ 0 w 762612"/>
                <a:gd name="connsiteY3-120" fmla="*/ 773243 h 1602583"/>
                <a:gd name="connsiteX0-121" fmla="*/ 0 w 762612"/>
                <a:gd name="connsiteY0-122" fmla="*/ 783876 h 1602583"/>
                <a:gd name="connsiteX1-123" fmla="*/ 425304 w 762612"/>
                <a:gd name="connsiteY1-124" fmla="*/ 0 h 1602583"/>
                <a:gd name="connsiteX2-125" fmla="*/ 762612 w 762612"/>
                <a:gd name="connsiteY2-126" fmla="*/ 1602583 h 1602583"/>
                <a:gd name="connsiteX3-127" fmla="*/ 0 w 762612"/>
                <a:gd name="connsiteY3-128" fmla="*/ 783876 h 1602583"/>
                <a:gd name="connsiteX0-129" fmla="*/ 0 w 762612"/>
                <a:gd name="connsiteY0-130" fmla="*/ 783876 h 1602583"/>
                <a:gd name="connsiteX1-131" fmla="*/ 425304 w 762612"/>
                <a:gd name="connsiteY1-132" fmla="*/ 0 h 1602583"/>
                <a:gd name="connsiteX2-133" fmla="*/ 762612 w 762612"/>
                <a:gd name="connsiteY2-134" fmla="*/ 1602583 h 1602583"/>
                <a:gd name="connsiteX3-135" fmla="*/ 0 w 762612"/>
                <a:gd name="connsiteY3-136" fmla="*/ 783876 h 1602583"/>
                <a:gd name="connsiteX0-137" fmla="*/ 0 w 762612"/>
                <a:gd name="connsiteY0-138" fmla="*/ 783876 h 1602583"/>
                <a:gd name="connsiteX1-139" fmla="*/ 425304 w 762612"/>
                <a:gd name="connsiteY1-140" fmla="*/ 0 h 1602583"/>
                <a:gd name="connsiteX2-141" fmla="*/ 762612 w 762612"/>
                <a:gd name="connsiteY2-142" fmla="*/ 1602583 h 1602583"/>
                <a:gd name="connsiteX3-143" fmla="*/ 0 w 762612"/>
                <a:gd name="connsiteY3-144" fmla="*/ 783876 h 1602583"/>
                <a:gd name="connsiteX0-145" fmla="*/ 0 w 773245"/>
                <a:gd name="connsiteY0-146" fmla="*/ 783876 h 1602583"/>
                <a:gd name="connsiteX1-147" fmla="*/ 435937 w 773245"/>
                <a:gd name="connsiteY1-148" fmla="*/ 0 h 1602583"/>
                <a:gd name="connsiteX2-149" fmla="*/ 773245 w 773245"/>
                <a:gd name="connsiteY2-150" fmla="*/ 1602583 h 1602583"/>
                <a:gd name="connsiteX3-151" fmla="*/ 0 w 773245"/>
                <a:gd name="connsiteY3-152" fmla="*/ 783876 h 1602583"/>
                <a:gd name="connsiteX0-153" fmla="*/ 0 w 794510"/>
                <a:gd name="connsiteY0-154" fmla="*/ 794509 h 1602583"/>
                <a:gd name="connsiteX1-155" fmla="*/ 457202 w 794510"/>
                <a:gd name="connsiteY1-156" fmla="*/ 0 h 1602583"/>
                <a:gd name="connsiteX2-157" fmla="*/ 794510 w 794510"/>
                <a:gd name="connsiteY2-158" fmla="*/ 1602583 h 1602583"/>
                <a:gd name="connsiteX3-159" fmla="*/ 0 w 794510"/>
                <a:gd name="connsiteY3-160" fmla="*/ 794509 h 1602583"/>
                <a:gd name="connsiteX0-161" fmla="*/ 0 w 794510"/>
                <a:gd name="connsiteY0-162" fmla="*/ 953997 h 1762071"/>
                <a:gd name="connsiteX1-163" fmla="*/ 563528 w 794510"/>
                <a:gd name="connsiteY1-164" fmla="*/ 0 h 1762071"/>
                <a:gd name="connsiteX2-165" fmla="*/ 794510 w 794510"/>
                <a:gd name="connsiteY2-166" fmla="*/ 1762071 h 1762071"/>
                <a:gd name="connsiteX3-167" fmla="*/ 0 w 794510"/>
                <a:gd name="connsiteY3-168" fmla="*/ 953997 h 1762071"/>
                <a:gd name="connsiteX0-169" fmla="*/ 0 w 794510"/>
                <a:gd name="connsiteY0-170" fmla="*/ 953997 h 1762071"/>
                <a:gd name="connsiteX1-171" fmla="*/ 542263 w 794510"/>
                <a:gd name="connsiteY1-172" fmla="*/ 0 h 1762071"/>
                <a:gd name="connsiteX2-173" fmla="*/ 794510 w 794510"/>
                <a:gd name="connsiteY2-174" fmla="*/ 1762071 h 1762071"/>
                <a:gd name="connsiteX3-175" fmla="*/ 0 w 794510"/>
                <a:gd name="connsiteY3-176" fmla="*/ 953997 h 1762071"/>
                <a:gd name="connsiteX0-177" fmla="*/ 0 w 794510"/>
                <a:gd name="connsiteY0-178" fmla="*/ 953997 h 1762071"/>
                <a:gd name="connsiteX1-179" fmla="*/ 563529 w 794510"/>
                <a:gd name="connsiteY1-180" fmla="*/ 0 h 1762071"/>
                <a:gd name="connsiteX2-181" fmla="*/ 794510 w 794510"/>
                <a:gd name="connsiteY2-182" fmla="*/ 1762071 h 1762071"/>
                <a:gd name="connsiteX3-183" fmla="*/ 0 w 794510"/>
                <a:gd name="connsiteY3-184" fmla="*/ 953997 h 1762071"/>
              </a:gdLst>
              <a:ahLst/>
              <a:cxnLst>
                <a:cxn ang="0">
                  <a:pos x="connsiteX0-1" y="connsiteY0-2"/>
                </a:cxn>
                <a:cxn ang="0">
                  <a:pos x="connsiteX1-3" y="connsiteY1-4"/>
                </a:cxn>
                <a:cxn ang="0">
                  <a:pos x="connsiteX2-5" y="connsiteY2-6"/>
                </a:cxn>
                <a:cxn ang="0">
                  <a:pos x="connsiteX3-7" y="connsiteY3-8"/>
                </a:cxn>
              </a:cxnLst>
              <a:rect l="l" t="t" r="r" b="b"/>
              <a:pathLst>
                <a:path w="794510" h="1762071">
                  <a:moveTo>
                    <a:pt x="0" y="953997"/>
                  </a:moveTo>
                  <a:cubicBezTo>
                    <a:pt x="209108" y="625366"/>
                    <a:pt x="343789" y="360529"/>
                    <a:pt x="563529" y="0"/>
                  </a:cubicBezTo>
                  <a:lnTo>
                    <a:pt x="794510" y="1762071"/>
                  </a:lnTo>
                  <a:lnTo>
                    <a:pt x="0" y="953997"/>
                  </a:lnTo>
                  <a:close/>
                </a:path>
              </a:pathLst>
            </a:custGeom>
            <a:solidFill>
              <a:srgbClr val="F7B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2" name="矩形 1"/>
          <p:cNvSpPr/>
          <p:nvPr/>
        </p:nvSpPr>
        <p:spPr>
          <a:xfrm>
            <a:off x="1269428" y="238218"/>
            <a:ext cx="2646878" cy="584775"/>
          </a:xfrm>
          <a:prstGeom prst="rect">
            <a:avLst/>
          </a:prstGeom>
        </p:spPr>
        <p:txBody>
          <a:bodyPr wrap="none">
            <a:spAutoFit/>
          </a:bodyPr>
          <a:lstStyle/>
          <a:p>
            <a:pPr lvl="0">
              <a:defRPr/>
            </a:pPr>
            <a:r>
              <a:rPr kumimoji="1" lang="zh-CN" altLang="en-US" sz="3200" b="1" dirty="0">
                <a:solidFill>
                  <a:srgbClr val="FFFFFF"/>
                </a:solidFill>
                <a:cs typeface="+mn-ea"/>
                <a:sym typeface="+mn-lt"/>
              </a:rPr>
              <a:t>工作完成情况</a:t>
            </a:r>
            <a:endParaRPr kumimoji="1" lang="zh-CN" altLang="en-US" sz="3200" b="1" dirty="0">
              <a:solidFill>
                <a:srgbClr val="FFFFFF"/>
              </a:solidFill>
              <a:cs typeface="+mn-ea"/>
              <a:sym typeface="+mn-lt"/>
            </a:endParaRPr>
          </a:p>
        </p:txBody>
      </p:sp>
      <p:pic>
        <p:nvPicPr>
          <p:cNvPr id="18" name="图片 17"/>
          <p:cNvPicPr>
            <a:picLocks noChangeAspect="1"/>
          </p:cNvPicPr>
          <p:nvPr/>
        </p:nvPicPr>
        <p:blipFill rotWithShape="1">
          <a:blip r:embed="rId1" cstate="email"/>
          <a:srcRect/>
          <a:stretch>
            <a:fillRect/>
          </a:stretch>
        </p:blipFill>
        <p:spPr>
          <a:xfrm>
            <a:off x="735330" y="1684969"/>
            <a:ext cx="10770870" cy="2392177"/>
          </a:xfrm>
          <a:prstGeom prst="rect">
            <a:avLst/>
          </a:prstGeom>
        </p:spPr>
      </p:pic>
      <p:sp>
        <p:nvSpPr>
          <p:cNvPr id="19" name="矩形"/>
          <p:cNvSpPr/>
          <p:nvPr/>
        </p:nvSpPr>
        <p:spPr>
          <a:xfrm>
            <a:off x="711966" y="1661859"/>
            <a:ext cx="10813284" cy="2447926"/>
          </a:xfrm>
          <a:prstGeom prst="rect">
            <a:avLst/>
          </a:prstGeom>
          <a:gradFill flip="none" rotWithShape="1">
            <a:gsLst>
              <a:gs pos="0">
                <a:srgbClr val="01B8A5">
                  <a:alpha val="95000"/>
                </a:srgbClr>
              </a:gs>
              <a:gs pos="100000">
                <a:srgbClr val="01B8A5">
                  <a:alpha val="30000"/>
                </a:srgbClr>
              </a:gs>
            </a:gsLst>
            <a:lin ang="0" scaled="1"/>
            <a:tileRect/>
          </a:gradFill>
          <a:ln w="12700" cap="flat" cmpd="sng" algn="ctr">
            <a:noFill/>
            <a:prstDash val="solid"/>
            <a:miter lim="800000"/>
          </a:ln>
          <a:effectLst/>
        </p:spPr>
        <p:txBody>
          <a:bodyPr wrap="square" lIns="91440" tIns="45720" rIns="91440" bIns="4572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rgbClr val="FFFFFF"/>
              </a:solidFill>
              <a:cs typeface="+mn-ea"/>
              <a:sym typeface="+mn-lt"/>
            </a:endParaRPr>
          </a:p>
        </p:txBody>
      </p:sp>
      <p:sp>
        <p:nvSpPr>
          <p:cNvPr id="20" name="文本框 2"/>
          <p:cNvSpPr/>
          <p:nvPr/>
        </p:nvSpPr>
        <p:spPr bwMode="auto">
          <a:xfrm>
            <a:off x="1876926" y="4551150"/>
            <a:ext cx="2775285" cy="148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lnSpc>
                <a:spcPct val="150000"/>
              </a:lnSpc>
              <a:spcBef>
                <a:spcPct val="0"/>
              </a:spcBef>
              <a:spcAft>
                <a:spcPct val="0"/>
              </a:spcAft>
              <a:defRPr/>
            </a:pPr>
            <a:r>
              <a:rPr lang="zh-CN" altLang="en-US" sz="2000" dirty="0">
                <a:solidFill>
                  <a:srgbClr val="000000">
                    <a:lumMod val="75000"/>
                    <a:lumOff val="25000"/>
                  </a:srgbClr>
                </a:solidFill>
                <a:cs typeface="+mn-ea"/>
                <a:sym typeface="+mn-lt"/>
              </a:rPr>
              <a:t>添加标题</a:t>
            </a:r>
            <a:endParaRPr lang="en-US" altLang="zh-CN" sz="2000" dirty="0">
              <a:solidFill>
                <a:srgbClr val="000000">
                  <a:lumMod val="75000"/>
                  <a:lumOff val="25000"/>
                </a:srgbClr>
              </a:solidFill>
              <a:cs typeface="+mn-ea"/>
              <a:sym typeface="+mn-lt"/>
            </a:endParaRPr>
          </a:p>
          <a:p>
            <a:pPr lvl="0" algn="ctr" fontAlgn="base">
              <a:lnSpc>
                <a:spcPct val="150000"/>
              </a:lnSpc>
              <a:spcBef>
                <a:spcPct val="0"/>
              </a:spcBef>
              <a:spcAft>
                <a:spcPct val="0"/>
              </a:spcAft>
              <a:defRPr/>
            </a:pPr>
            <a:r>
              <a:rPr lang="zh-CN" altLang="en-US" sz="1600" b="1" dirty="0">
                <a:solidFill>
                  <a:srgbClr val="000000">
                    <a:lumMod val="75000"/>
                    <a:lumOff val="25000"/>
                  </a:srgbClr>
                </a:solidFill>
                <a:cs typeface="+mn-ea"/>
                <a:sym typeface="+mn-lt"/>
              </a:rPr>
              <a:t>请单击此处输入您的文本内容，更改文字颜色或者大小。</a:t>
            </a:r>
            <a:endParaRPr lang="en-US" altLang="zh-CN" sz="1600" b="1" dirty="0">
              <a:solidFill>
                <a:srgbClr val="000000">
                  <a:lumMod val="75000"/>
                  <a:lumOff val="25000"/>
                </a:srgbClr>
              </a:solidFill>
              <a:cs typeface="+mn-ea"/>
              <a:sym typeface="+mn-lt"/>
            </a:endParaRPr>
          </a:p>
        </p:txBody>
      </p:sp>
      <p:grpSp>
        <p:nvGrpSpPr>
          <p:cNvPr id="21" name="组合 20"/>
          <p:cNvGrpSpPr/>
          <p:nvPr/>
        </p:nvGrpSpPr>
        <p:grpSpPr>
          <a:xfrm>
            <a:off x="2903621" y="3593433"/>
            <a:ext cx="770021" cy="770021"/>
            <a:chOff x="3128210" y="3272590"/>
            <a:chExt cx="770021" cy="770021"/>
          </a:xfrm>
        </p:grpSpPr>
        <p:sp>
          <p:nvSpPr>
            <p:cNvPr id="22" name="椭圆 21"/>
            <p:cNvSpPr/>
            <p:nvPr/>
          </p:nvSpPr>
          <p:spPr>
            <a:xfrm>
              <a:off x="3128210" y="3272590"/>
              <a:ext cx="770021" cy="770021"/>
            </a:xfrm>
            <a:prstGeom prst="ellipse">
              <a:avLst/>
            </a:prstGeom>
            <a:solidFill>
              <a:srgbClr val="FFFFFF"/>
            </a:solidFill>
            <a:ln w="12700" cap="flat" cmpd="sng" algn="ctr">
              <a:noFill/>
              <a:prstDash val="solid"/>
              <a:miter lim="800000"/>
            </a:ln>
            <a:effectLst>
              <a:outerShdw blurRad="63500" dist="25400" dir="5400000" algn="c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23" name="图标"/>
            <p:cNvSpPr/>
            <p:nvPr/>
          </p:nvSpPr>
          <p:spPr bwMode="auto">
            <a:xfrm>
              <a:off x="3324950" y="3464951"/>
              <a:ext cx="383804" cy="369112"/>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01B8A5"/>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grpSp>
      <p:grpSp>
        <p:nvGrpSpPr>
          <p:cNvPr id="24" name="组合 23"/>
          <p:cNvGrpSpPr/>
          <p:nvPr/>
        </p:nvGrpSpPr>
        <p:grpSpPr>
          <a:xfrm>
            <a:off x="5935579" y="3593433"/>
            <a:ext cx="770021" cy="770021"/>
            <a:chOff x="6015789" y="3593433"/>
            <a:chExt cx="770021" cy="770021"/>
          </a:xfrm>
        </p:grpSpPr>
        <p:sp>
          <p:nvSpPr>
            <p:cNvPr id="25" name="椭圆 24"/>
            <p:cNvSpPr/>
            <p:nvPr/>
          </p:nvSpPr>
          <p:spPr>
            <a:xfrm>
              <a:off x="6015789" y="3593433"/>
              <a:ext cx="770021" cy="770021"/>
            </a:xfrm>
            <a:prstGeom prst="ellipse">
              <a:avLst/>
            </a:prstGeom>
            <a:solidFill>
              <a:srgbClr val="FFFFFF"/>
            </a:solidFill>
            <a:ln w="12700" cap="flat" cmpd="sng" algn="ctr">
              <a:noFill/>
              <a:prstDash val="solid"/>
              <a:miter lim="800000"/>
            </a:ln>
            <a:effectLst>
              <a:outerShdw blurRad="63500" dist="25400" dir="5400000" algn="c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26" name="图标"/>
            <p:cNvSpPr/>
            <p:nvPr/>
          </p:nvSpPr>
          <p:spPr bwMode="auto">
            <a:xfrm>
              <a:off x="6187361" y="3739496"/>
              <a:ext cx="448332" cy="447493"/>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rgbClr val="F7BE3A"/>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grpSp>
      <p:grpSp>
        <p:nvGrpSpPr>
          <p:cNvPr id="27" name="组合 26"/>
          <p:cNvGrpSpPr/>
          <p:nvPr/>
        </p:nvGrpSpPr>
        <p:grpSpPr>
          <a:xfrm>
            <a:off x="8967537" y="3593433"/>
            <a:ext cx="770021" cy="770021"/>
            <a:chOff x="9047747" y="3593433"/>
            <a:chExt cx="770021" cy="770021"/>
          </a:xfrm>
        </p:grpSpPr>
        <p:sp>
          <p:nvSpPr>
            <p:cNvPr id="28" name="椭圆 27"/>
            <p:cNvSpPr/>
            <p:nvPr/>
          </p:nvSpPr>
          <p:spPr>
            <a:xfrm>
              <a:off x="9047747" y="3593433"/>
              <a:ext cx="770021" cy="770021"/>
            </a:xfrm>
            <a:prstGeom prst="ellipse">
              <a:avLst/>
            </a:prstGeom>
            <a:solidFill>
              <a:srgbClr val="FFFFFF"/>
            </a:solidFill>
            <a:ln w="12700" cap="flat" cmpd="sng" algn="ctr">
              <a:noFill/>
              <a:prstDash val="solid"/>
              <a:miter lim="800000"/>
            </a:ln>
            <a:effectLst>
              <a:outerShdw blurRad="63500" dist="25400" dir="5400000" algn="c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29" name="图标"/>
            <p:cNvSpPr/>
            <p:nvPr/>
          </p:nvSpPr>
          <p:spPr bwMode="auto">
            <a:xfrm>
              <a:off x="9210127" y="3742451"/>
              <a:ext cx="447221" cy="459973"/>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rgbClr val="01B8A5"/>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cs typeface="+mn-ea"/>
                <a:sym typeface="+mn-lt"/>
              </a:endParaRPr>
            </a:p>
          </p:txBody>
        </p:sp>
      </p:grpSp>
      <p:sp>
        <p:nvSpPr>
          <p:cNvPr id="30" name="文本框 2"/>
          <p:cNvSpPr/>
          <p:nvPr/>
        </p:nvSpPr>
        <p:spPr bwMode="auto">
          <a:xfrm>
            <a:off x="4924926" y="4551150"/>
            <a:ext cx="2775285" cy="148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lnSpc>
                <a:spcPct val="150000"/>
              </a:lnSpc>
              <a:spcBef>
                <a:spcPct val="0"/>
              </a:spcBef>
              <a:spcAft>
                <a:spcPct val="0"/>
              </a:spcAft>
              <a:defRPr/>
            </a:pPr>
            <a:r>
              <a:rPr lang="zh-CN" altLang="en-US" sz="2000" dirty="0">
                <a:solidFill>
                  <a:srgbClr val="000000">
                    <a:lumMod val="75000"/>
                    <a:lumOff val="25000"/>
                  </a:srgbClr>
                </a:solidFill>
                <a:cs typeface="+mn-ea"/>
                <a:sym typeface="+mn-lt"/>
              </a:rPr>
              <a:t>添加标题</a:t>
            </a:r>
            <a:endParaRPr lang="en-US" altLang="zh-CN" sz="2000" dirty="0">
              <a:solidFill>
                <a:srgbClr val="000000">
                  <a:lumMod val="75000"/>
                  <a:lumOff val="25000"/>
                </a:srgbClr>
              </a:solidFill>
              <a:cs typeface="+mn-ea"/>
              <a:sym typeface="+mn-lt"/>
            </a:endParaRPr>
          </a:p>
          <a:p>
            <a:pPr lvl="0" algn="ctr" fontAlgn="base">
              <a:lnSpc>
                <a:spcPct val="150000"/>
              </a:lnSpc>
              <a:spcBef>
                <a:spcPct val="0"/>
              </a:spcBef>
              <a:spcAft>
                <a:spcPct val="0"/>
              </a:spcAft>
              <a:defRPr/>
            </a:pPr>
            <a:r>
              <a:rPr lang="zh-CN" altLang="en-US" sz="1600" b="1" dirty="0">
                <a:solidFill>
                  <a:srgbClr val="000000">
                    <a:lumMod val="75000"/>
                    <a:lumOff val="25000"/>
                  </a:srgbClr>
                </a:solidFill>
                <a:cs typeface="+mn-ea"/>
                <a:sym typeface="+mn-lt"/>
              </a:rPr>
              <a:t>请单击此处输入您的文本内容，更改文字颜色或者大小。</a:t>
            </a:r>
            <a:endParaRPr lang="en-US" altLang="zh-CN" sz="1600" b="1" dirty="0">
              <a:solidFill>
                <a:srgbClr val="000000">
                  <a:lumMod val="75000"/>
                  <a:lumOff val="25000"/>
                </a:srgbClr>
              </a:solidFill>
              <a:cs typeface="+mn-ea"/>
              <a:sym typeface="+mn-lt"/>
            </a:endParaRPr>
          </a:p>
        </p:txBody>
      </p:sp>
      <p:sp>
        <p:nvSpPr>
          <p:cNvPr id="31" name="文本框 2"/>
          <p:cNvSpPr/>
          <p:nvPr/>
        </p:nvSpPr>
        <p:spPr bwMode="auto">
          <a:xfrm>
            <a:off x="7972927" y="4551150"/>
            <a:ext cx="2775285" cy="148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fontAlgn="base">
              <a:lnSpc>
                <a:spcPct val="150000"/>
              </a:lnSpc>
              <a:spcBef>
                <a:spcPct val="0"/>
              </a:spcBef>
              <a:spcAft>
                <a:spcPct val="0"/>
              </a:spcAft>
              <a:defRPr/>
            </a:pPr>
            <a:r>
              <a:rPr lang="zh-CN" altLang="en-US" sz="2000" dirty="0">
                <a:solidFill>
                  <a:srgbClr val="000000">
                    <a:lumMod val="75000"/>
                    <a:lumOff val="25000"/>
                  </a:srgbClr>
                </a:solidFill>
                <a:cs typeface="+mn-ea"/>
                <a:sym typeface="+mn-lt"/>
              </a:rPr>
              <a:t>添加标题</a:t>
            </a:r>
            <a:endParaRPr lang="en-US" altLang="zh-CN" sz="2000" dirty="0">
              <a:solidFill>
                <a:srgbClr val="000000">
                  <a:lumMod val="75000"/>
                  <a:lumOff val="25000"/>
                </a:srgbClr>
              </a:solidFill>
              <a:cs typeface="+mn-ea"/>
              <a:sym typeface="+mn-lt"/>
            </a:endParaRPr>
          </a:p>
          <a:p>
            <a:pPr lvl="0" algn="ctr" fontAlgn="base">
              <a:lnSpc>
                <a:spcPct val="150000"/>
              </a:lnSpc>
              <a:spcBef>
                <a:spcPct val="0"/>
              </a:spcBef>
              <a:spcAft>
                <a:spcPct val="0"/>
              </a:spcAft>
              <a:defRPr/>
            </a:pPr>
            <a:r>
              <a:rPr lang="zh-CN" altLang="en-US" sz="1600" b="1" dirty="0">
                <a:solidFill>
                  <a:srgbClr val="000000">
                    <a:lumMod val="75000"/>
                    <a:lumOff val="25000"/>
                  </a:srgbClr>
                </a:solidFill>
                <a:cs typeface="+mn-ea"/>
                <a:sym typeface="+mn-lt"/>
              </a:rPr>
              <a:t>请单击此处输入您的文本内容，更改文字颜色或者大小。</a:t>
            </a:r>
            <a:endParaRPr lang="en-US" altLang="zh-CN" sz="1600" b="1" dirty="0">
              <a:solidFill>
                <a:srgbClr val="000000">
                  <a:lumMod val="75000"/>
                  <a:lumOff val="25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dir="r"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P spid="30" grpId="0"/>
      <p:bldP spid="31"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www.pptying.com">
  <a:themeElements>
    <a:clrScheme name="自定义 409">
      <a:dk1>
        <a:srgbClr val="000000"/>
      </a:dk1>
      <a:lt1>
        <a:srgbClr val="FFFFFF"/>
      </a:lt1>
      <a:dk2>
        <a:srgbClr val="778495"/>
      </a:dk2>
      <a:lt2>
        <a:srgbClr val="F0F0F0"/>
      </a:lt2>
      <a:accent1>
        <a:srgbClr val="FF3737"/>
      </a:accent1>
      <a:accent2>
        <a:srgbClr val="3A414B"/>
      </a:accent2>
      <a:accent3>
        <a:srgbClr val="FF3737"/>
      </a:accent3>
      <a:accent4>
        <a:srgbClr val="3A414B"/>
      </a:accent4>
      <a:accent5>
        <a:srgbClr val="FF3737"/>
      </a:accent5>
      <a:accent6>
        <a:srgbClr val="3A414B"/>
      </a:accent6>
      <a:hlink>
        <a:srgbClr val="FF3737"/>
      </a:hlink>
      <a:folHlink>
        <a:srgbClr val="FF3737"/>
      </a:folHlink>
    </a:clrScheme>
    <a:fontScheme name="bad5is5w">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2529</Words>
  <Application>WPS 演示</Application>
  <PresentationFormat>宽屏</PresentationFormat>
  <Paragraphs>360</Paragraphs>
  <Slides>25</Slides>
  <Notes>25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25</vt:i4>
      </vt:variant>
    </vt:vector>
  </HeadingPairs>
  <TitlesOfParts>
    <vt:vector size="43" baseType="lpstr">
      <vt:lpstr>Arial</vt:lpstr>
      <vt:lpstr>宋体</vt:lpstr>
      <vt:lpstr>Wingdings</vt:lpstr>
      <vt:lpstr>微软雅黑</vt:lpstr>
      <vt:lpstr>思源宋体 CN Heavy</vt:lpstr>
      <vt:lpstr>SF UI Display Thin</vt:lpstr>
      <vt:lpstr>Segoe Print</vt:lpstr>
      <vt:lpstr>Gill Sans</vt:lpstr>
      <vt:lpstr>Arial Unicode MS</vt:lpstr>
      <vt:lpstr>Calibri</vt:lpstr>
      <vt:lpstr>MS PGothic</vt:lpstr>
      <vt:lpstr>Meiryo</vt:lpstr>
      <vt:lpstr>Yu Gothic UI</vt:lpstr>
      <vt:lpstr>Arial Narrow</vt:lpstr>
      <vt:lpstr>Calibri Light</vt:lpstr>
      <vt:lpstr>等线</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98</cp:revision>
  <dcterms:created xsi:type="dcterms:W3CDTF">2020-09-14T14:09:00Z</dcterms:created>
  <dcterms:modified xsi:type="dcterms:W3CDTF">2024-04-21T10:08:43Z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97BEFF7A496C42DBBB8C598B48EFDD0B_13</vt:lpwstr>
  </property>
  <property fmtid="{D5CDD505-2E9C-101B-9397-08002B2CF9AE}" pid="3" name="KSOProductBuildVer">
    <vt:lpwstr>2052-12.1.0.16417</vt:lpwstr>
  </property>
</Properties>
</file>