
<file path=[Content_Types].xml><?xml version="1.0" encoding="utf-8"?>
<Types xmlns="http://schemas.openxmlformats.org/package/2006/content-types">
  <Default Extension="jpeg" ContentType="image/jpeg"/>
  <Default Extension="JPG" ContentType="image/.jpg"/>
  <Default Extension="bin" ContentType="application/vnd.openxmlformats-officedocument.oleObjec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3"/>
    <p:sldId id="257" r:id="rId4"/>
    <p:sldId id="258" r:id="rId5"/>
    <p:sldId id="266" r:id="rId6"/>
    <p:sldId id="265" r:id="rId7"/>
    <p:sldId id="274" r:id="rId8"/>
    <p:sldId id="276" r:id="rId9"/>
    <p:sldId id="278" r:id="rId10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2B213A"/>
    <a:srgbClr val="C0BF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71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4" Type="http://schemas.microsoft.com/office/2011/relationships/chartColorStyle" Target="colors1.xml"/><Relationship Id="rId3" Type="http://schemas.microsoft.com/office/2011/relationships/chartStyle" Target="style1.xml"/><Relationship Id="rId2" Type="http://schemas.openxmlformats.org/officeDocument/2006/relationships/image" Target="../media/image3.png"/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blipFill>
              <a:blip xmlns:r="http://schemas.openxmlformats.org/officeDocument/2006/relationships" r:embed="rId2"/>
              <a:stretch>
                <a:fillRect/>
              </a:stretch>
            </a:blipFill>
            <a:ln>
              <a:noFill/>
            </a:ln>
            <a:effectLst/>
          </c:spPr>
          <c:invertIfNegative val="0"/>
          <c:dLbls>
            <c:dLbl>
              <c:idx val="6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zh-CN" sz="2800" b="1" i="0" u="none" strike="noStrike" kern="1200" baseline="0">
                      <a:solidFill>
                        <a:srgbClr val="FFC000"/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  <c:pt idx="4">
                  <c:v>类别 5</c:v>
                </c:pt>
                <c:pt idx="5">
                  <c:v>类别 6</c:v>
                </c:pt>
                <c:pt idx="6">
                  <c:v>类别 7</c:v>
                </c:pt>
                <c:pt idx="7">
                  <c:v>类别 8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5.5</c:v>
                </c:pt>
                <c:pt idx="5">
                  <c:v>2</c:v>
                </c:pt>
                <c:pt idx="6">
                  <c:v>6</c:v>
                </c:pt>
                <c:pt idx="7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"/>
        <c:overlap val="-64"/>
        <c:axId val="667059664"/>
        <c:axId val="667060224"/>
      </c:barChart>
      <c:catAx>
        <c:axId val="667059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667060224"/>
        <c:crosses val="autoZero"/>
        <c:auto val="1"/>
        <c:lblAlgn val="ctr"/>
        <c:lblOffset val="100"/>
        <c:noMultiLvlLbl val="0"/>
      </c:catAx>
      <c:valAx>
        <c:axId val="6670602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667059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299E0F-77EC-443A-8032-798D878EA9C4}" type="doc">
      <dgm:prSet loTypeId="urn:microsoft.com/office/officeart/2008/layout/HexagonCluster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B92F684D-6D5F-4F95-A440-869678ABDDE7}">
      <dgm:prSet phldrT="[文本]" custT="1"/>
      <dgm:spPr>
        <a:solidFill>
          <a:srgbClr val="FFC000"/>
        </a:solidFill>
        <a:ln>
          <a:noFill/>
        </a:ln>
      </dgm:spPr>
      <dgm:t>
        <a:bodyPr/>
        <a:lstStyle/>
        <a:p>
          <a:r>
            <a:rPr lang="zh-CN" altLang="en-US" sz="1600" dirty="0" smtClean="0">
              <a:solidFill>
                <a:schemeClr val="tx1">
                  <a:lumMod val="75000"/>
                  <a:lumOff val="25000"/>
                </a:schemeClr>
              </a:solidFill>
            </a:rPr>
            <a:t>关键词</a:t>
          </a:r>
          <a:endParaRPr lang="zh-CN" altLang="en-US" sz="1600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92A51E27-A17E-4E8F-9586-F474EBAC2CCA}" cxnId="{2CD906A8-F956-4E31-BD62-F533B25DFE8C}" type="parTrans">
      <dgm:prSet/>
      <dgm:spPr/>
      <dgm:t>
        <a:bodyPr/>
        <a:lstStyle/>
        <a:p>
          <a:endParaRPr lang="zh-CN" altLang="en-US"/>
        </a:p>
      </dgm:t>
    </dgm:pt>
    <dgm:pt modelId="{D0E8A67E-82FE-47BB-9161-74302C6FEA25}" cxnId="{2CD906A8-F956-4E31-BD62-F533B25DFE8C}" type="sibTrans">
      <dgm:prSet/>
      <dgm:spPr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</dgm:spPr>
      <dgm:t>
        <a:bodyPr/>
        <a:lstStyle/>
        <a:p>
          <a:endParaRPr lang="zh-CN" altLang="en-US"/>
        </a:p>
      </dgm:t>
    </dgm:pt>
    <dgm:pt modelId="{70AEC85B-A160-4A90-8A4B-1573C01B5CC0}">
      <dgm:prSet phldrT="[文本]" custT="1"/>
      <dgm:spPr>
        <a:solidFill>
          <a:schemeClr val="tx1">
            <a:lumMod val="75000"/>
            <a:lumOff val="25000"/>
          </a:schemeClr>
        </a:solidFill>
        <a:ln>
          <a:noFill/>
        </a:ln>
      </dgm:spPr>
      <dgm:t>
        <a:bodyPr/>
        <a:lstStyle/>
        <a:p>
          <a:r>
            <a:rPr lang="zh-CN" altLang="en-US" sz="1600" dirty="0" smtClean="0">
              <a:solidFill>
                <a:srgbClr val="FFC000"/>
              </a:solidFill>
            </a:rPr>
            <a:t>关键词</a:t>
          </a:r>
          <a:endParaRPr lang="zh-CN" altLang="en-US" sz="1600" dirty="0">
            <a:solidFill>
              <a:srgbClr val="FFC000"/>
            </a:solidFill>
          </a:endParaRPr>
        </a:p>
      </dgm:t>
    </dgm:pt>
    <dgm:pt modelId="{5FDE3AAE-5052-4B6A-AE27-5B5583ED2CAF}" cxnId="{B38AA7B2-310F-4DBB-B6DF-2FD43D77FC99}" type="parTrans">
      <dgm:prSet/>
      <dgm:spPr/>
      <dgm:t>
        <a:bodyPr/>
        <a:lstStyle/>
        <a:p>
          <a:endParaRPr lang="zh-CN" altLang="en-US"/>
        </a:p>
      </dgm:t>
    </dgm:pt>
    <dgm:pt modelId="{BA53225B-F872-411E-84C0-D7B4CE2E431F}" cxnId="{B38AA7B2-310F-4DBB-B6DF-2FD43D77FC99}" type="sibTrans">
      <dgm:prSet/>
      <dgm:spPr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</dgm:spPr>
      <dgm:t>
        <a:bodyPr/>
        <a:lstStyle/>
        <a:p>
          <a:endParaRPr lang="zh-CN" altLang="en-US"/>
        </a:p>
      </dgm:t>
    </dgm:pt>
    <dgm:pt modelId="{B5749E7E-5F67-4892-B8FA-29BF1F0FA4E1}">
      <dgm:prSet phldrT="[文本]" custT="1"/>
      <dgm:spPr>
        <a:solidFill>
          <a:srgbClr val="FFC000"/>
        </a:solidFill>
        <a:ln>
          <a:noFill/>
        </a:ln>
      </dgm:spPr>
      <dgm:t>
        <a:bodyPr/>
        <a:lstStyle/>
        <a:p>
          <a:r>
            <a:rPr lang="zh-CN" altLang="en-US" sz="1600" dirty="0" smtClean="0">
              <a:solidFill>
                <a:schemeClr val="tx1">
                  <a:lumMod val="75000"/>
                  <a:lumOff val="25000"/>
                </a:schemeClr>
              </a:solidFill>
            </a:rPr>
            <a:t>关键词</a:t>
          </a:r>
          <a:endParaRPr lang="zh-CN" altLang="en-US" sz="1600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477071B5-6A1F-473B-B274-9DEAC1B3CD7C}" cxnId="{B8949159-AF57-472F-ABAE-837AD36ED742}" type="parTrans">
      <dgm:prSet/>
      <dgm:spPr/>
      <dgm:t>
        <a:bodyPr/>
        <a:lstStyle/>
        <a:p>
          <a:endParaRPr lang="zh-CN" altLang="en-US"/>
        </a:p>
      </dgm:t>
    </dgm:pt>
    <dgm:pt modelId="{CAD6DFFF-3D43-4A4F-91EC-CC2FD2F9DA19}" cxnId="{B8949159-AF57-472F-ABAE-837AD36ED742}" type="sibTrans">
      <dgm:prSet/>
      <dgm:spPr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</dgm:spPr>
      <dgm:t>
        <a:bodyPr/>
        <a:lstStyle/>
        <a:p>
          <a:endParaRPr lang="zh-CN" altLang="en-US"/>
        </a:p>
      </dgm:t>
    </dgm:pt>
    <dgm:pt modelId="{3D1AE746-BE28-4455-B0F5-8392A0CEA669}">
      <dgm:prSet custT="1"/>
      <dgm:spPr>
        <a:solidFill>
          <a:srgbClr val="FFC000"/>
        </a:solidFill>
        <a:ln>
          <a:noFill/>
        </a:ln>
      </dgm:spPr>
      <dgm:t>
        <a:bodyPr/>
        <a:lstStyle/>
        <a:p>
          <a:r>
            <a:rPr lang="zh-CN" altLang="en-US" sz="1600" dirty="0" smtClean="0">
              <a:solidFill>
                <a:schemeClr val="tx1">
                  <a:lumMod val="75000"/>
                  <a:lumOff val="25000"/>
                </a:schemeClr>
              </a:solidFill>
            </a:rPr>
            <a:t>关键词</a:t>
          </a:r>
          <a:endParaRPr lang="zh-CN" altLang="en-US" sz="1600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E286748F-429C-4D14-890E-13A2847919CF}" cxnId="{B8BAB451-81ED-44A2-9EB2-F19B80FD2BBB}" type="parTrans">
      <dgm:prSet/>
      <dgm:spPr/>
      <dgm:t>
        <a:bodyPr/>
        <a:lstStyle/>
        <a:p>
          <a:endParaRPr lang="zh-CN" altLang="en-US"/>
        </a:p>
      </dgm:t>
    </dgm:pt>
    <dgm:pt modelId="{CE918A2B-B0FE-40FA-8789-C2467A63FAE9}" cxnId="{B8BAB451-81ED-44A2-9EB2-F19B80FD2BBB}" type="sibTrans">
      <dgm:prSet/>
      <dgm:spPr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</dgm:spPr>
      <dgm:t>
        <a:bodyPr/>
        <a:lstStyle/>
        <a:p>
          <a:endParaRPr lang="zh-CN" altLang="en-US"/>
        </a:p>
      </dgm:t>
    </dgm:pt>
    <dgm:pt modelId="{EBD9D46F-0DAB-41B2-89F7-644481CC925B}">
      <dgm:prSet custT="1"/>
      <dgm:spPr>
        <a:solidFill>
          <a:schemeClr val="tx1">
            <a:lumMod val="75000"/>
            <a:lumOff val="25000"/>
          </a:schemeClr>
        </a:solidFill>
        <a:ln>
          <a:noFill/>
        </a:ln>
      </dgm:spPr>
      <dgm:t>
        <a:bodyPr/>
        <a:lstStyle/>
        <a:p>
          <a:r>
            <a:rPr lang="zh-CN" altLang="en-US" sz="1600" dirty="0" smtClean="0">
              <a:solidFill>
                <a:srgbClr val="FFC000"/>
              </a:solidFill>
            </a:rPr>
            <a:t>关键词</a:t>
          </a:r>
          <a:endParaRPr lang="zh-CN" altLang="en-US" sz="1600" dirty="0">
            <a:solidFill>
              <a:srgbClr val="FFC000"/>
            </a:solidFill>
          </a:endParaRPr>
        </a:p>
      </dgm:t>
    </dgm:pt>
    <dgm:pt modelId="{86F888E6-AF99-4682-940B-ADFB918C5CBB}" cxnId="{0B07FFFC-3680-4251-9CD5-59AF36437F55}" type="parTrans">
      <dgm:prSet/>
      <dgm:spPr/>
      <dgm:t>
        <a:bodyPr/>
        <a:lstStyle/>
        <a:p>
          <a:endParaRPr lang="zh-CN" altLang="en-US"/>
        </a:p>
      </dgm:t>
    </dgm:pt>
    <dgm:pt modelId="{520F4182-2536-4FC5-9C1B-6FB6BB69C002}" cxnId="{0B07FFFC-3680-4251-9CD5-59AF36437F55}" type="sibTrans">
      <dgm:prSet/>
      <dgm:spPr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</dgm:spPr>
      <dgm:t>
        <a:bodyPr/>
        <a:lstStyle/>
        <a:p>
          <a:endParaRPr lang="zh-CN" altLang="en-US"/>
        </a:p>
      </dgm:t>
    </dgm:pt>
    <dgm:pt modelId="{CF3E0E36-CE2E-42B9-8C6F-22DABAB47BD7}" type="pres">
      <dgm:prSet presAssocID="{E5299E0F-77EC-443A-8032-798D878EA9C4}" presName="Name0" presStyleCnt="0">
        <dgm:presLayoutVars>
          <dgm:chMax val="21"/>
          <dgm:chPref val="21"/>
        </dgm:presLayoutVars>
      </dgm:prSet>
      <dgm:spPr/>
      <dgm:t>
        <a:bodyPr/>
        <a:lstStyle/>
        <a:p>
          <a:endParaRPr lang="zh-CN" altLang="en-US"/>
        </a:p>
      </dgm:t>
    </dgm:pt>
    <dgm:pt modelId="{A827A8B8-5537-489C-BD38-8C10208525BD}" type="pres">
      <dgm:prSet presAssocID="{B92F684D-6D5F-4F95-A440-869678ABDDE7}" presName="text1" presStyleCnt="0"/>
      <dgm:spPr/>
    </dgm:pt>
    <dgm:pt modelId="{6E7B33C1-7006-4094-8175-0775D859B10A}" type="pres">
      <dgm:prSet presAssocID="{B92F684D-6D5F-4F95-A440-869678ABDDE7}" presName="textRepeatNode" presStyleLbl="align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6F852BC-2025-43B9-A598-C69DBAD642B3}" type="pres">
      <dgm:prSet presAssocID="{B92F684D-6D5F-4F95-A440-869678ABDDE7}" presName="textaccent1" presStyleCnt="0"/>
      <dgm:spPr/>
    </dgm:pt>
    <dgm:pt modelId="{B62C98B3-9039-42AB-A06B-A2447C06BBC1}" type="pres">
      <dgm:prSet presAssocID="{B92F684D-6D5F-4F95-A440-869678ABDDE7}" presName="accentRepeatNode" presStyleLbl="solidAlignAcc1" presStyleIdx="0" presStyleCnt="10"/>
      <dgm:spPr>
        <a:solidFill>
          <a:schemeClr val="bg1">
            <a:lumMod val="95000"/>
          </a:schemeClr>
        </a:solidFill>
        <a:ln>
          <a:noFill/>
        </a:ln>
      </dgm:spPr>
    </dgm:pt>
    <dgm:pt modelId="{6CC630F2-9C14-45AA-8400-6CA0F75E5017}" type="pres">
      <dgm:prSet presAssocID="{D0E8A67E-82FE-47BB-9161-74302C6FEA25}" presName="image1" presStyleCnt="0"/>
      <dgm:spPr/>
    </dgm:pt>
    <dgm:pt modelId="{57A4BAEB-1623-4364-8159-61BD505C5C59}" type="pres">
      <dgm:prSet presAssocID="{D0E8A67E-82FE-47BB-9161-74302C6FEA25}" presName="imageRepeatNode" presStyleLbl="alignAcc1" presStyleIdx="0" presStyleCnt="5"/>
      <dgm:spPr/>
      <dgm:t>
        <a:bodyPr/>
        <a:lstStyle/>
        <a:p>
          <a:endParaRPr lang="zh-CN" altLang="en-US"/>
        </a:p>
      </dgm:t>
    </dgm:pt>
    <dgm:pt modelId="{4C88AD1F-2D91-48CE-B246-F4D0D432E1F0}" type="pres">
      <dgm:prSet presAssocID="{D0E8A67E-82FE-47BB-9161-74302C6FEA25}" presName="imageaccent1" presStyleCnt="0"/>
      <dgm:spPr/>
    </dgm:pt>
    <dgm:pt modelId="{87C42F3C-EF29-4B09-B420-EF2EF4DFC1FA}" type="pres">
      <dgm:prSet presAssocID="{D0E8A67E-82FE-47BB-9161-74302C6FEA25}" presName="accentRepeatNode" presStyleLbl="solidAlignAcc1" presStyleIdx="1" presStyleCnt="10"/>
      <dgm:spPr>
        <a:solidFill>
          <a:schemeClr val="bg1">
            <a:lumMod val="95000"/>
          </a:schemeClr>
        </a:solidFill>
        <a:ln>
          <a:noFill/>
        </a:ln>
      </dgm:spPr>
    </dgm:pt>
    <dgm:pt modelId="{B08E7B01-B098-4E25-810D-F19A79BFCB30}" type="pres">
      <dgm:prSet presAssocID="{70AEC85B-A160-4A90-8A4B-1573C01B5CC0}" presName="text2" presStyleCnt="0"/>
      <dgm:spPr/>
    </dgm:pt>
    <dgm:pt modelId="{68202142-6967-493E-9F94-6C5349612C8D}" type="pres">
      <dgm:prSet presAssocID="{70AEC85B-A160-4A90-8A4B-1573C01B5CC0}" presName="textRepeatNode" presStyleLbl="align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44385A0-AE36-44AF-9A6F-308C67929A89}" type="pres">
      <dgm:prSet presAssocID="{70AEC85B-A160-4A90-8A4B-1573C01B5CC0}" presName="textaccent2" presStyleCnt="0"/>
      <dgm:spPr/>
    </dgm:pt>
    <dgm:pt modelId="{74BE1FFD-711D-458F-A61C-A73A9E729D69}" type="pres">
      <dgm:prSet presAssocID="{70AEC85B-A160-4A90-8A4B-1573C01B5CC0}" presName="accentRepeatNode" presStyleLbl="solidAlignAcc1" presStyleIdx="2" presStyleCnt="10"/>
      <dgm:spPr>
        <a:solidFill>
          <a:schemeClr val="bg1">
            <a:lumMod val="95000"/>
          </a:schemeClr>
        </a:solidFill>
        <a:ln>
          <a:noFill/>
        </a:ln>
      </dgm:spPr>
    </dgm:pt>
    <dgm:pt modelId="{A544DBF8-3CE7-488E-9223-C9A6DDEFE83D}" type="pres">
      <dgm:prSet presAssocID="{BA53225B-F872-411E-84C0-D7B4CE2E431F}" presName="image2" presStyleCnt="0"/>
      <dgm:spPr/>
    </dgm:pt>
    <dgm:pt modelId="{81F8D405-D785-4E11-B699-96421A2BDFC4}" type="pres">
      <dgm:prSet presAssocID="{BA53225B-F872-411E-84C0-D7B4CE2E431F}" presName="imageRepeatNode" presStyleLbl="alignAcc1" presStyleIdx="1" presStyleCnt="5"/>
      <dgm:spPr/>
      <dgm:t>
        <a:bodyPr/>
        <a:lstStyle/>
        <a:p>
          <a:endParaRPr lang="zh-CN" altLang="en-US"/>
        </a:p>
      </dgm:t>
    </dgm:pt>
    <dgm:pt modelId="{202A3732-B21F-4632-BEA8-71E099F115AA}" type="pres">
      <dgm:prSet presAssocID="{BA53225B-F872-411E-84C0-D7B4CE2E431F}" presName="imageaccent2" presStyleCnt="0"/>
      <dgm:spPr/>
    </dgm:pt>
    <dgm:pt modelId="{CA27A02D-F06F-4125-B20D-B0EE753BA364}" type="pres">
      <dgm:prSet presAssocID="{BA53225B-F872-411E-84C0-D7B4CE2E431F}" presName="accentRepeatNode" presStyleLbl="solidAlignAcc1" presStyleIdx="3" presStyleCnt="10"/>
      <dgm:spPr>
        <a:solidFill>
          <a:schemeClr val="bg1">
            <a:lumMod val="95000"/>
          </a:schemeClr>
        </a:solidFill>
        <a:ln>
          <a:noFill/>
        </a:ln>
      </dgm:spPr>
    </dgm:pt>
    <dgm:pt modelId="{F74D5880-D7B0-407E-922E-18470EDE6A13}" type="pres">
      <dgm:prSet presAssocID="{B5749E7E-5F67-4892-B8FA-29BF1F0FA4E1}" presName="text3" presStyleCnt="0"/>
      <dgm:spPr/>
    </dgm:pt>
    <dgm:pt modelId="{FCDE5F61-A0DB-48F6-BDFA-342704FD9E58}" type="pres">
      <dgm:prSet presAssocID="{B5749E7E-5F67-4892-B8FA-29BF1F0FA4E1}" presName="textRepeatNode" presStyleLbl="align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065A01E-349D-4894-9753-06A35C026A0E}" type="pres">
      <dgm:prSet presAssocID="{B5749E7E-5F67-4892-B8FA-29BF1F0FA4E1}" presName="textaccent3" presStyleCnt="0"/>
      <dgm:spPr/>
    </dgm:pt>
    <dgm:pt modelId="{AA5B3DEF-6910-4467-A6D4-F2346AD511D9}" type="pres">
      <dgm:prSet presAssocID="{B5749E7E-5F67-4892-B8FA-29BF1F0FA4E1}" presName="accentRepeatNode" presStyleLbl="solidAlignAcc1" presStyleIdx="4" presStyleCnt="10"/>
      <dgm:spPr>
        <a:solidFill>
          <a:schemeClr val="bg1">
            <a:lumMod val="95000"/>
          </a:schemeClr>
        </a:solidFill>
        <a:ln>
          <a:noFill/>
        </a:ln>
      </dgm:spPr>
    </dgm:pt>
    <dgm:pt modelId="{878D2288-4264-4DDA-A585-89DAC05BD3CA}" type="pres">
      <dgm:prSet presAssocID="{CAD6DFFF-3D43-4A4F-91EC-CC2FD2F9DA19}" presName="image3" presStyleCnt="0"/>
      <dgm:spPr/>
    </dgm:pt>
    <dgm:pt modelId="{9014BE33-4740-4D52-920E-1F736020600D}" type="pres">
      <dgm:prSet presAssocID="{CAD6DFFF-3D43-4A4F-91EC-CC2FD2F9DA19}" presName="imageRepeatNode" presStyleLbl="alignAcc1" presStyleIdx="2" presStyleCnt="5"/>
      <dgm:spPr/>
      <dgm:t>
        <a:bodyPr/>
        <a:lstStyle/>
        <a:p>
          <a:endParaRPr lang="zh-CN" altLang="en-US"/>
        </a:p>
      </dgm:t>
    </dgm:pt>
    <dgm:pt modelId="{F4C0FA24-C930-4EE3-98A9-436D36F1AD71}" type="pres">
      <dgm:prSet presAssocID="{CAD6DFFF-3D43-4A4F-91EC-CC2FD2F9DA19}" presName="imageaccent3" presStyleCnt="0"/>
      <dgm:spPr/>
    </dgm:pt>
    <dgm:pt modelId="{00674FD6-9797-4397-B7E1-04786F95ECA9}" type="pres">
      <dgm:prSet presAssocID="{CAD6DFFF-3D43-4A4F-91EC-CC2FD2F9DA19}" presName="accentRepeatNode" presStyleLbl="solidAlignAcc1" presStyleIdx="5" presStyleCnt="10"/>
      <dgm:spPr>
        <a:solidFill>
          <a:schemeClr val="bg1">
            <a:lumMod val="95000"/>
          </a:schemeClr>
        </a:solidFill>
        <a:ln>
          <a:noFill/>
        </a:ln>
      </dgm:spPr>
    </dgm:pt>
    <dgm:pt modelId="{5381DA58-B46F-4B47-BB37-63696FDF7677}" type="pres">
      <dgm:prSet presAssocID="{3D1AE746-BE28-4455-B0F5-8392A0CEA669}" presName="text4" presStyleCnt="0"/>
      <dgm:spPr/>
    </dgm:pt>
    <dgm:pt modelId="{E0F0EC8A-EF4F-4D67-88F7-C29E44CDD0B1}" type="pres">
      <dgm:prSet presAssocID="{3D1AE746-BE28-4455-B0F5-8392A0CEA669}" presName="textRepeatNode" presStyleLbl="align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394AD07-59EC-4358-BC69-AB2876747634}" type="pres">
      <dgm:prSet presAssocID="{3D1AE746-BE28-4455-B0F5-8392A0CEA669}" presName="textaccent4" presStyleCnt="0"/>
      <dgm:spPr/>
    </dgm:pt>
    <dgm:pt modelId="{9A70C708-149D-4450-93B6-932B183BF2FE}" type="pres">
      <dgm:prSet presAssocID="{3D1AE746-BE28-4455-B0F5-8392A0CEA669}" presName="accentRepeatNode" presStyleLbl="solidAlignAcc1" presStyleIdx="6" presStyleCnt="10"/>
      <dgm:spPr>
        <a:ln>
          <a:noFill/>
        </a:ln>
      </dgm:spPr>
      <dgm:t>
        <a:bodyPr/>
        <a:lstStyle/>
        <a:p>
          <a:endParaRPr lang="zh-CN" altLang="en-US"/>
        </a:p>
      </dgm:t>
    </dgm:pt>
    <dgm:pt modelId="{DA823DC6-1ECA-47B6-B1C7-3914BCA223C5}" type="pres">
      <dgm:prSet presAssocID="{CE918A2B-B0FE-40FA-8789-C2467A63FAE9}" presName="image4" presStyleCnt="0"/>
      <dgm:spPr/>
    </dgm:pt>
    <dgm:pt modelId="{A86DD78A-2072-4D7F-8A32-91CCA1F353D4}" type="pres">
      <dgm:prSet presAssocID="{CE918A2B-B0FE-40FA-8789-C2467A63FAE9}" presName="imageRepeatNode" presStyleLbl="alignAcc1" presStyleIdx="3" presStyleCnt="5"/>
      <dgm:spPr/>
      <dgm:t>
        <a:bodyPr/>
        <a:lstStyle/>
        <a:p>
          <a:endParaRPr lang="zh-CN" altLang="en-US"/>
        </a:p>
      </dgm:t>
    </dgm:pt>
    <dgm:pt modelId="{44A0032C-AB25-497F-8302-3B01F9D717A2}" type="pres">
      <dgm:prSet presAssocID="{CE918A2B-B0FE-40FA-8789-C2467A63FAE9}" presName="imageaccent4" presStyleCnt="0"/>
      <dgm:spPr/>
    </dgm:pt>
    <dgm:pt modelId="{56684EF4-DBEC-4623-8497-3973AC377CCC}" type="pres">
      <dgm:prSet presAssocID="{CE918A2B-B0FE-40FA-8789-C2467A63FAE9}" presName="accentRepeatNode" presStyleLbl="solidAlignAcc1" presStyleIdx="7" presStyleCnt="10"/>
      <dgm:spPr>
        <a:ln>
          <a:noFill/>
        </a:ln>
      </dgm:spPr>
      <dgm:t>
        <a:bodyPr/>
        <a:lstStyle/>
        <a:p>
          <a:endParaRPr lang="zh-CN" altLang="en-US"/>
        </a:p>
      </dgm:t>
    </dgm:pt>
    <dgm:pt modelId="{AAA92DFD-BA3C-4EB4-8BD5-875F70DCDB16}" type="pres">
      <dgm:prSet presAssocID="{EBD9D46F-0DAB-41B2-89F7-644481CC925B}" presName="text5" presStyleCnt="0"/>
      <dgm:spPr/>
    </dgm:pt>
    <dgm:pt modelId="{965DDE8F-8CC1-402F-8D67-E016284DBBB8}" type="pres">
      <dgm:prSet presAssocID="{EBD9D46F-0DAB-41B2-89F7-644481CC925B}" presName="textRepeatNode" presStyleLbl="align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EE64357-6028-46F6-82BE-FDE857F4E532}" type="pres">
      <dgm:prSet presAssocID="{EBD9D46F-0DAB-41B2-89F7-644481CC925B}" presName="textaccent5" presStyleCnt="0"/>
      <dgm:spPr/>
    </dgm:pt>
    <dgm:pt modelId="{C3C07B58-E8A8-4B8F-9852-0E44F4BBB586}" type="pres">
      <dgm:prSet presAssocID="{EBD9D46F-0DAB-41B2-89F7-644481CC925B}" presName="accentRepeatNode" presStyleLbl="solidAlignAcc1" presStyleIdx="8" presStyleCnt="10"/>
      <dgm:spPr>
        <a:ln>
          <a:noFill/>
        </a:ln>
      </dgm:spPr>
      <dgm:t>
        <a:bodyPr/>
        <a:lstStyle/>
        <a:p>
          <a:endParaRPr lang="zh-CN" altLang="en-US"/>
        </a:p>
      </dgm:t>
    </dgm:pt>
    <dgm:pt modelId="{8ADDAF43-6858-4403-AE4A-E3658A4D38AD}" type="pres">
      <dgm:prSet presAssocID="{520F4182-2536-4FC5-9C1B-6FB6BB69C002}" presName="image5" presStyleCnt="0"/>
      <dgm:spPr/>
    </dgm:pt>
    <dgm:pt modelId="{23F91551-1A0C-4B8E-80A4-F67BC78F6B17}" type="pres">
      <dgm:prSet presAssocID="{520F4182-2536-4FC5-9C1B-6FB6BB69C002}" presName="imageRepeatNode" presStyleLbl="alignAcc1" presStyleIdx="4" presStyleCnt="5"/>
      <dgm:spPr/>
      <dgm:t>
        <a:bodyPr/>
        <a:lstStyle/>
        <a:p>
          <a:endParaRPr lang="zh-CN" altLang="en-US"/>
        </a:p>
      </dgm:t>
    </dgm:pt>
    <dgm:pt modelId="{BD1CEDFF-16D5-46A5-BDF3-6F77925F18CD}" type="pres">
      <dgm:prSet presAssocID="{520F4182-2536-4FC5-9C1B-6FB6BB69C002}" presName="imageaccent5" presStyleCnt="0"/>
      <dgm:spPr/>
    </dgm:pt>
    <dgm:pt modelId="{E4A7621B-4B7C-42F9-B1A6-E1CBD10A63E8}" type="pres">
      <dgm:prSet presAssocID="{520F4182-2536-4FC5-9C1B-6FB6BB69C002}" presName="accentRepeatNode" presStyleLbl="solidAlignAcc1" presStyleIdx="9" presStyleCnt="10"/>
      <dgm:spPr>
        <a:ln>
          <a:noFill/>
        </a:ln>
      </dgm:spPr>
      <dgm:t>
        <a:bodyPr/>
        <a:lstStyle/>
        <a:p>
          <a:endParaRPr lang="zh-CN" altLang="en-US"/>
        </a:p>
      </dgm:t>
    </dgm:pt>
  </dgm:ptLst>
  <dgm:cxnLst>
    <dgm:cxn modelId="{C13067D3-CDE0-4A1F-9A10-E2736984B073}" type="presOf" srcId="{B5749E7E-5F67-4892-B8FA-29BF1F0FA4E1}" destId="{FCDE5F61-A0DB-48F6-BDFA-342704FD9E58}" srcOrd="0" destOrd="0" presId="urn:microsoft.com/office/officeart/2008/layout/HexagonCluster"/>
    <dgm:cxn modelId="{2CD906A8-F956-4E31-BD62-F533B25DFE8C}" srcId="{E5299E0F-77EC-443A-8032-798D878EA9C4}" destId="{B92F684D-6D5F-4F95-A440-869678ABDDE7}" srcOrd="0" destOrd="0" parTransId="{92A51E27-A17E-4E8F-9586-F474EBAC2CCA}" sibTransId="{D0E8A67E-82FE-47BB-9161-74302C6FEA25}"/>
    <dgm:cxn modelId="{918410F4-E3FE-4C3C-86ED-1E6DD790CB6A}" type="presOf" srcId="{70AEC85B-A160-4A90-8A4B-1573C01B5CC0}" destId="{68202142-6967-493E-9F94-6C5349612C8D}" srcOrd="0" destOrd="0" presId="urn:microsoft.com/office/officeart/2008/layout/HexagonCluster"/>
    <dgm:cxn modelId="{B5170D24-70CA-43A4-A709-4110E4FA7821}" type="presOf" srcId="{3D1AE746-BE28-4455-B0F5-8392A0CEA669}" destId="{E0F0EC8A-EF4F-4D67-88F7-C29E44CDD0B1}" srcOrd="0" destOrd="0" presId="urn:microsoft.com/office/officeart/2008/layout/HexagonCluster"/>
    <dgm:cxn modelId="{0B07FFFC-3680-4251-9CD5-59AF36437F55}" srcId="{E5299E0F-77EC-443A-8032-798D878EA9C4}" destId="{EBD9D46F-0DAB-41B2-89F7-644481CC925B}" srcOrd="4" destOrd="0" parTransId="{86F888E6-AF99-4682-940B-ADFB918C5CBB}" sibTransId="{520F4182-2536-4FC5-9C1B-6FB6BB69C002}"/>
    <dgm:cxn modelId="{B8BAB451-81ED-44A2-9EB2-F19B80FD2BBB}" srcId="{E5299E0F-77EC-443A-8032-798D878EA9C4}" destId="{3D1AE746-BE28-4455-B0F5-8392A0CEA669}" srcOrd="3" destOrd="0" parTransId="{E286748F-429C-4D14-890E-13A2847919CF}" sibTransId="{CE918A2B-B0FE-40FA-8789-C2467A63FAE9}"/>
    <dgm:cxn modelId="{885A2CDA-D618-4831-8799-2315E28FC163}" type="presOf" srcId="{CAD6DFFF-3D43-4A4F-91EC-CC2FD2F9DA19}" destId="{9014BE33-4740-4D52-920E-1F736020600D}" srcOrd="0" destOrd="0" presId="urn:microsoft.com/office/officeart/2008/layout/HexagonCluster"/>
    <dgm:cxn modelId="{B8949159-AF57-472F-ABAE-837AD36ED742}" srcId="{E5299E0F-77EC-443A-8032-798D878EA9C4}" destId="{B5749E7E-5F67-4892-B8FA-29BF1F0FA4E1}" srcOrd="2" destOrd="0" parTransId="{477071B5-6A1F-473B-B274-9DEAC1B3CD7C}" sibTransId="{CAD6DFFF-3D43-4A4F-91EC-CC2FD2F9DA19}"/>
    <dgm:cxn modelId="{09BA3138-9FB2-473A-84B5-AFAF28FA7713}" type="presOf" srcId="{CE918A2B-B0FE-40FA-8789-C2467A63FAE9}" destId="{A86DD78A-2072-4D7F-8A32-91CCA1F353D4}" srcOrd="0" destOrd="0" presId="urn:microsoft.com/office/officeart/2008/layout/HexagonCluster"/>
    <dgm:cxn modelId="{2CFCA9C2-AB2F-4B6A-96E7-31F607C5AD74}" type="presOf" srcId="{520F4182-2536-4FC5-9C1B-6FB6BB69C002}" destId="{23F91551-1A0C-4B8E-80A4-F67BC78F6B17}" srcOrd="0" destOrd="0" presId="urn:microsoft.com/office/officeart/2008/layout/HexagonCluster"/>
    <dgm:cxn modelId="{B38AA7B2-310F-4DBB-B6DF-2FD43D77FC99}" srcId="{E5299E0F-77EC-443A-8032-798D878EA9C4}" destId="{70AEC85B-A160-4A90-8A4B-1573C01B5CC0}" srcOrd="1" destOrd="0" parTransId="{5FDE3AAE-5052-4B6A-AE27-5B5583ED2CAF}" sibTransId="{BA53225B-F872-411E-84C0-D7B4CE2E431F}"/>
    <dgm:cxn modelId="{CB9222DE-67B0-4E5C-B9FA-977F2B8E625E}" type="presOf" srcId="{EBD9D46F-0DAB-41B2-89F7-644481CC925B}" destId="{965DDE8F-8CC1-402F-8D67-E016284DBBB8}" srcOrd="0" destOrd="0" presId="urn:microsoft.com/office/officeart/2008/layout/HexagonCluster"/>
    <dgm:cxn modelId="{A46E9C76-AC47-4C97-8CEF-4C450AA759B4}" type="presOf" srcId="{E5299E0F-77EC-443A-8032-798D878EA9C4}" destId="{CF3E0E36-CE2E-42B9-8C6F-22DABAB47BD7}" srcOrd="0" destOrd="0" presId="urn:microsoft.com/office/officeart/2008/layout/HexagonCluster"/>
    <dgm:cxn modelId="{5E5577A7-D7BD-40AF-B1A4-9E20A34C170C}" type="presOf" srcId="{D0E8A67E-82FE-47BB-9161-74302C6FEA25}" destId="{57A4BAEB-1623-4364-8159-61BD505C5C59}" srcOrd="0" destOrd="0" presId="urn:microsoft.com/office/officeart/2008/layout/HexagonCluster"/>
    <dgm:cxn modelId="{E0B44A68-7FD3-4848-91A0-A59C44D14C8A}" type="presOf" srcId="{B92F684D-6D5F-4F95-A440-869678ABDDE7}" destId="{6E7B33C1-7006-4094-8175-0775D859B10A}" srcOrd="0" destOrd="0" presId="urn:microsoft.com/office/officeart/2008/layout/HexagonCluster"/>
    <dgm:cxn modelId="{20476075-E9FA-4D91-AC7F-7E572A03627D}" type="presOf" srcId="{BA53225B-F872-411E-84C0-D7B4CE2E431F}" destId="{81F8D405-D785-4E11-B699-96421A2BDFC4}" srcOrd="0" destOrd="0" presId="urn:microsoft.com/office/officeart/2008/layout/HexagonCluster"/>
    <dgm:cxn modelId="{B037A287-1C89-4349-990A-9D78D189CA4F}" type="presParOf" srcId="{CF3E0E36-CE2E-42B9-8C6F-22DABAB47BD7}" destId="{A827A8B8-5537-489C-BD38-8C10208525BD}" srcOrd="0" destOrd="0" presId="urn:microsoft.com/office/officeart/2008/layout/HexagonCluster"/>
    <dgm:cxn modelId="{9FC18D85-F73F-4B5C-B095-38FA31EAF8FF}" type="presParOf" srcId="{A827A8B8-5537-489C-BD38-8C10208525BD}" destId="{6E7B33C1-7006-4094-8175-0775D859B10A}" srcOrd="0" destOrd="0" presId="urn:microsoft.com/office/officeart/2008/layout/HexagonCluster"/>
    <dgm:cxn modelId="{DB7F5CCF-C76F-42BF-89D6-8E637F976E4D}" type="presParOf" srcId="{CF3E0E36-CE2E-42B9-8C6F-22DABAB47BD7}" destId="{16F852BC-2025-43B9-A598-C69DBAD642B3}" srcOrd="1" destOrd="0" presId="urn:microsoft.com/office/officeart/2008/layout/HexagonCluster"/>
    <dgm:cxn modelId="{E5C0BE4F-D23A-4D27-BE87-84EC1709E971}" type="presParOf" srcId="{16F852BC-2025-43B9-A598-C69DBAD642B3}" destId="{B62C98B3-9039-42AB-A06B-A2447C06BBC1}" srcOrd="0" destOrd="0" presId="urn:microsoft.com/office/officeart/2008/layout/HexagonCluster"/>
    <dgm:cxn modelId="{06F26D5F-6C7F-4909-AA83-3FE914D96E5B}" type="presParOf" srcId="{CF3E0E36-CE2E-42B9-8C6F-22DABAB47BD7}" destId="{6CC630F2-9C14-45AA-8400-6CA0F75E5017}" srcOrd="2" destOrd="0" presId="urn:microsoft.com/office/officeart/2008/layout/HexagonCluster"/>
    <dgm:cxn modelId="{E2962525-379B-4DB7-9E9D-6C6CD6D70FAC}" type="presParOf" srcId="{6CC630F2-9C14-45AA-8400-6CA0F75E5017}" destId="{57A4BAEB-1623-4364-8159-61BD505C5C59}" srcOrd="0" destOrd="0" presId="urn:microsoft.com/office/officeart/2008/layout/HexagonCluster"/>
    <dgm:cxn modelId="{BF6BD524-4FE6-42A9-B832-BEBAECCAD7F6}" type="presParOf" srcId="{CF3E0E36-CE2E-42B9-8C6F-22DABAB47BD7}" destId="{4C88AD1F-2D91-48CE-B246-F4D0D432E1F0}" srcOrd="3" destOrd="0" presId="urn:microsoft.com/office/officeart/2008/layout/HexagonCluster"/>
    <dgm:cxn modelId="{0B991FA4-AB18-4DCE-B69B-3A57FDAD5AAD}" type="presParOf" srcId="{4C88AD1F-2D91-48CE-B246-F4D0D432E1F0}" destId="{87C42F3C-EF29-4B09-B420-EF2EF4DFC1FA}" srcOrd="0" destOrd="0" presId="urn:microsoft.com/office/officeart/2008/layout/HexagonCluster"/>
    <dgm:cxn modelId="{7FC50686-813E-4809-A7A5-8CB61494D8DD}" type="presParOf" srcId="{CF3E0E36-CE2E-42B9-8C6F-22DABAB47BD7}" destId="{B08E7B01-B098-4E25-810D-F19A79BFCB30}" srcOrd="4" destOrd="0" presId="urn:microsoft.com/office/officeart/2008/layout/HexagonCluster"/>
    <dgm:cxn modelId="{492C173C-2A17-4FB0-9DEF-7706A311F5C2}" type="presParOf" srcId="{B08E7B01-B098-4E25-810D-F19A79BFCB30}" destId="{68202142-6967-493E-9F94-6C5349612C8D}" srcOrd="0" destOrd="0" presId="urn:microsoft.com/office/officeart/2008/layout/HexagonCluster"/>
    <dgm:cxn modelId="{0DAFA28C-4C2A-47E3-9DA6-FE5672524FF4}" type="presParOf" srcId="{CF3E0E36-CE2E-42B9-8C6F-22DABAB47BD7}" destId="{F44385A0-AE36-44AF-9A6F-308C67929A89}" srcOrd="5" destOrd="0" presId="urn:microsoft.com/office/officeart/2008/layout/HexagonCluster"/>
    <dgm:cxn modelId="{BC820244-4FBE-421C-8072-E9BB696A9C16}" type="presParOf" srcId="{F44385A0-AE36-44AF-9A6F-308C67929A89}" destId="{74BE1FFD-711D-458F-A61C-A73A9E729D69}" srcOrd="0" destOrd="0" presId="urn:microsoft.com/office/officeart/2008/layout/HexagonCluster"/>
    <dgm:cxn modelId="{854074DF-39A1-409B-A26C-4E177841A9F2}" type="presParOf" srcId="{CF3E0E36-CE2E-42B9-8C6F-22DABAB47BD7}" destId="{A544DBF8-3CE7-488E-9223-C9A6DDEFE83D}" srcOrd="6" destOrd="0" presId="urn:microsoft.com/office/officeart/2008/layout/HexagonCluster"/>
    <dgm:cxn modelId="{26602801-0832-496A-938D-B2168ADBBD44}" type="presParOf" srcId="{A544DBF8-3CE7-488E-9223-C9A6DDEFE83D}" destId="{81F8D405-D785-4E11-B699-96421A2BDFC4}" srcOrd="0" destOrd="0" presId="urn:microsoft.com/office/officeart/2008/layout/HexagonCluster"/>
    <dgm:cxn modelId="{63721270-ACEB-4292-A0F9-56CDAC4D3DE7}" type="presParOf" srcId="{CF3E0E36-CE2E-42B9-8C6F-22DABAB47BD7}" destId="{202A3732-B21F-4632-BEA8-71E099F115AA}" srcOrd="7" destOrd="0" presId="urn:microsoft.com/office/officeart/2008/layout/HexagonCluster"/>
    <dgm:cxn modelId="{712C10B3-9B3B-4C58-A1F7-35CC89EF842F}" type="presParOf" srcId="{202A3732-B21F-4632-BEA8-71E099F115AA}" destId="{CA27A02D-F06F-4125-B20D-B0EE753BA364}" srcOrd="0" destOrd="0" presId="urn:microsoft.com/office/officeart/2008/layout/HexagonCluster"/>
    <dgm:cxn modelId="{E9E0CDE1-FE82-43BD-8159-B522D0733630}" type="presParOf" srcId="{CF3E0E36-CE2E-42B9-8C6F-22DABAB47BD7}" destId="{F74D5880-D7B0-407E-922E-18470EDE6A13}" srcOrd="8" destOrd="0" presId="urn:microsoft.com/office/officeart/2008/layout/HexagonCluster"/>
    <dgm:cxn modelId="{70A6F3B5-2BB8-44A5-8371-19804B6686B8}" type="presParOf" srcId="{F74D5880-D7B0-407E-922E-18470EDE6A13}" destId="{FCDE5F61-A0DB-48F6-BDFA-342704FD9E58}" srcOrd="0" destOrd="0" presId="urn:microsoft.com/office/officeart/2008/layout/HexagonCluster"/>
    <dgm:cxn modelId="{51CE44F6-EC15-4C1E-AD2F-499D2A3E3EAE}" type="presParOf" srcId="{CF3E0E36-CE2E-42B9-8C6F-22DABAB47BD7}" destId="{2065A01E-349D-4894-9753-06A35C026A0E}" srcOrd="9" destOrd="0" presId="urn:microsoft.com/office/officeart/2008/layout/HexagonCluster"/>
    <dgm:cxn modelId="{EB596A3E-DE84-4A84-AD87-AC9154BF0DE8}" type="presParOf" srcId="{2065A01E-349D-4894-9753-06A35C026A0E}" destId="{AA5B3DEF-6910-4467-A6D4-F2346AD511D9}" srcOrd="0" destOrd="0" presId="urn:microsoft.com/office/officeart/2008/layout/HexagonCluster"/>
    <dgm:cxn modelId="{A91FACCF-1F44-4A63-9C6C-DE656E0B5163}" type="presParOf" srcId="{CF3E0E36-CE2E-42B9-8C6F-22DABAB47BD7}" destId="{878D2288-4264-4DDA-A585-89DAC05BD3CA}" srcOrd="10" destOrd="0" presId="urn:microsoft.com/office/officeart/2008/layout/HexagonCluster"/>
    <dgm:cxn modelId="{F7360C38-2AC5-418A-AC0F-C5EF03214C37}" type="presParOf" srcId="{878D2288-4264-4DDA-A585-89DAC05BD3CA}" destId="{9014BE33-4740-4D52-920E-1F736020600D}" srcOrd="0" destOrd="0" presId="urn:microsoft.com/office/officeart/2008/layout/HexagonCluster"/>
    <dgm:cxn modelId="{08548A88-8F22-46E5-BA01-34B66FFB97B8}" type="presParOf" srcId="{CF3E0E36-CE2E-42B9-8C6F-22DABAB47BD7}" destId="{F4C0FA24-C930-4EE3-98A9-436D36F1AD71}" srcOrd="11" destOrd="0" presId="urn:microsoft.com/office/officeart/2008/layout/HexagonCluster"/>
    <dgm:cxn modelId="{75E547F6-B812-4743-BEF6-D136C1BE9E2D}" type="presParOf" srcId="{F4C0FA24-C930-4EE3-98A9-436D36F1AD71}" destId="{00674FD6-9797-4397-B7E1-04786F95ECA9}" srcOrd="0" destOrd="0" presId="urn:microsoft.com/office/officeart/2008/layout/HexagonCluster"/>
    <dgm:cxn modelId="{788441F4-453B-4DBF-A000-33F4E63E45E8}" type="presParOf" srcId="{CF3E0E36-CE2E-42B9-8C6F-22DABAB47BD7}" destId="{5381DA58-B46F-4B47-BB37-63696FDF7677}" srcOrd="12" destOrd="0" presId="urn:microsoft.com/office/officeart/2008/layout/HexagonCluster"/>
    <dgm:cxn modelId="{C7A48D32-3A5D-4CDC-B227-663E6D5B5AE4}" type="presParOf" srcId="{5381DA58-B46F-4B47-BB37-63696FDF7677}" destId="{E0F0EC8A-EF4F-4D67-88F7-C29E44CDD0B1}" srcOrd="0" destOrd="0" presId="urn:microsoft.com/office/officeart/2008/layout/HexagonCluster"/>
    <dgm:cxn modelId="{FF500C12-B22B-4F64-861D-47E283BE43A2}" type="presParOf" srcId="{CF3E0E36-CE2E-42B9-8C6F-22DABAB47BD7}" destId="{7394AD07-59EC-4358-BC69-AB2876747634}" srcOrd="13" destOrd="0" presId="urn:microsoft.com/office/officeart/2008/layout/HexagonCluster"/>
    <dgm:cxn modelId="{6E375457-FDCF-42F1-A29C-DF282D4187D9}" type="presParOf" srcId="{7394AD07-59EC-4358-BC69-AB2876747634}" destId="{9A70C708-149D-4450-93B6-932B183BF2FE}" srcOrd="0" destOrd="0" presId="urn:microsoft.com/office/officeart/2008/layout/HexagonCluster"/>
    <dgm:cxn modelId="{FF2ABAC6-6C24-41D6-876E-7B70E16A9ACE}" type="presParOf" srcId="{CF3E0E36-CE2E-42B9-8C6F-22DABAB47BD7}" destId="{DA823DC6-1ECA-47B6-B1C7-3914BCA223C5}" srcOrd="14" destOrd="0" presId="urn:microsoft.com/office/officeart/2008/layout/HexagonCluster"/>
    <dgm:cxn modelId="{AE0EA104-D55E-40FF-BFFC-D45362E20C32}" type="presParOf" srcId="{DA823DC6-1ECA-47B6-B1C7-3914BCA223C5}" destId="{A86DD78A-2072-4D7F-8A32-91CCA1F353D4}" srcOrd="0" destOrd="0" presId="urn:microsoft.com/office/officeart/2008/layout/HexagonCluster"/>
    <dgm:cxn modelId="{DCE21C93-F6F6-4567-82E0-9F6483AF8C02}" type="presParOf" srcId="{CF3E0E36-CE2E-42B9-8C6F-22DABAB47BD7}" destId="{44A0032C-AB25-497F-8302-3B01F9D717A2}" srcOrd="15" destOrd="0" presId="urn:microsoft.com/office/officeart/2008/layout/HexagonCluster"/>
    <dgm:cxn modelId="{6F9F2445-B242-4A9F-9ABB-A4D3FF0B6FBD}" type="presParOf" srcId="{44A0032C-AB25-497F-8302-3B01F9D717A2}" destId="{56684EF4-DBEC-4623-8497-3973AC377CCC}" srcOrd="0" destOrd="0" presId="urn:microsoft.com/office/officeart/2008/layout/HexagonCluster"/>
    <dgm:cxn modelId="{55042762-2942-466F-B83F-B4A81F51CA40}" type="presParOf" srcId="{CF3E0E36-CE2E-42B9-8C6F-22DABAB47BD7}" destId="{AAA92DFD-BA3C-4EB4-8BD5-875F70DCDB16}" srcOrd="16" destOrd="0" presId="urn:microsoft.com/office/officeart/2008/layout/HexagonCluster"/>
    <dgm:cxn modelId="{34F1372C-C6E1-4690-A0F6-65AA65F2A933}" type="presParOf" srcId="{AAA92DFD-BA3C-4EB4-8BD5-875F70DCDB16}" destId="{965DDE8F-8CC1-402F-8D67-E016284DBBB8}" srcOrd="0" destOrd="0" presId="urn:microsoft.com/office/officeart/2008/layout/HexagonCluster"/>
    <dgm:cxn modelId="{CD87B30C-F0CB-430F-907E-EE32D02F5BA0}" type="presParOf" srcId="{CF3E0E36-CE2E-42B9-8C6F-22DABAB47BD7}" destId="{BEE64357-6028-46F6-82BE-FDE857F4E532}" srcOrd="17" destOrd="0" presId="urn:microsoft.com/office/officeart/2008/layout/HexagonCluster"/>
    <dgm:cxn modelId="{BEF0400D-722B-4C29-90E0-39FC6C25EB90}" type="presParOf" srcId="{BEE64357-6028-46F6-82BE-FDE857F4E532}" destId="{C3C07B58-E8A8-4B8F-9852-0E44F4BBB586}" srcOrd="0" destOrd="0" presId="urn:microsoft.com/office/officeart/2008/layout/HexagonCluster"/>
    <dgm:cxn modelId="{C127AC8B-A6C9-497B-81ED-127CC65EAE7B}" type="presParOf" srcId="{CF3E0E36-CE2E-42B9-8C6F-22DABAB47BD7}" destId="{8ADDAF43-6858-4403-AE4A-E3658A4D38AD}" srcOrd="18" destOrd="0" presId="urn:microsoft.com/office/officeart/2008/layout/HexagonCluster"/>
    <dgm:cxn modelId="{4D6EEEB0-5E47-490D-B577-C2821CD55668}" type="presParOf" srcId="{8ADDAF43-6858-4403-AE4A-E3658A4D38AD}" destId="{23F91551-1A0C-4B8E-80A4-F67BC78F6B17}" srcOrd="0" destOrd="0" presId="urn:microsoft.com/office/officeart/2008/layout/HexagonCluster"/>
    <dgm:cxn modelId="{7A8F9925-9293-445F-9DFF-BEBA54DB835A}" type="presParOf" srcId="{CF3E0E36-CE2E-42B9-8C6F-22DABAB47BD7}" destId="{BD1CEDFF-16D5-46A5-BDF3-6F77925F18CD}" srcOrd="19" destOrd="0" presId="urn:microsoft.com/office/officeart/2008/layout/HexagonCluster"/>
    <dgm:cxn modelId="{9B81C8FD-D3B2-46F0-9DB4-91FEB3F2E585}" type="presParOf" srcId="{BD1CEDFF-16D5-46A5-BDF3-6F77925F18CD}" destId="{E4A7621B-4B7C-42F9-B1A6-E1CBD10A63E8}" srcOrd="0" destOrd="0" presId="urn:microsoft.com/office/officeart/2008/layout/HexagonCluster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7871944" cy="3392641"/>
        <a:chOff x="0" y="0"/>
        <a:chExt cx="7871944" cy="3392641"/>
      </a:xfrm>
    </dsp:grpSpPr>
    <dsp:sp modelId="{6E7B33C1-7006-4094-8175-0775D859B10A}">
      <dsp:nvSpPr>
        <dsp:cNvPr id="3" name="六边形 2"/>
        <dsp:cNvSpPr/>
      </dsp:nvSpPr>
      <dsp:spPr bwMode="white">
        <a:xfrm>
          <a:off x="1277617" y="2118026"/>
          <a:ext cx="1484649" cy="1274615"/>
        </a:xfrm>
        <a:prstGeom prst="hexagon">
          <a:avLst>
            <a:gd name="adj" fmla="val 25000"/>
            <a:gd name="vf" fmla="val 115470"/>
          </a:avLst>
        </a:prstGeom>
        <a:solidFill>
          <a:srgbClr val="FFC000"/>
        </a:solidFill>
        <a:ln>
          <a:noFill/>
        </a:ln>
      </dsp:spPr>
      <dsp:style>
        <a:lnRef idx="2">
          <a:schemeClr val="accen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0" tIns="20320" rIns="0" bIns="2032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dirty="0" smtClean="0">
              <a:solidFill>
                <a:schemeClr val="tx1">
                  <a:lumMod val="75000"/>
                  <a:lumOff val="25000"/>
                </a:schemeClr>
              </a:solidFill>
            </a:rPr>
            <a:t>关键词</a:t>
          </a:r>
          <a:endParaRPr lang="zh-CN" altLang="en-US" sz="16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1277617" y="2118026"/>
        <a:ext cx="1484649" cy="1274615"/>
      </dsp:txXfrm>
    </dsp:sp>
    <dsp:sp modelId="{B62C98B3-9039-42AB-A06B-A2447C06BBC1}">
      <dsp:nvSpPr>
        <dsp:cNvPr id="4" name="六边形 3"/>
        <dsp:cNvSpPr/>
      </dsp:nvSpPr>
      <dsp:spPr bwMode="white">
        <a:xfrm>
          <a:off x="1313040" y="2687989"/>
          <a:ext cx="173183" cy="149276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95000"/>
          </a:schemeClr>
        </a:solidFill>
        <a:ln>
          <a:noFill/>
        </a:ln>
      </dsp:spPr>
      <dsp:style>
        <a:lnRef idx="2">
          <a:schemeClr val="accent1"/>
        </a:lnRef>
        <a:fillRef idx="1">
          <a:schemeClr val="lt1"/>
        </a:fillRef>
        <a:effectRef idx="0">
          <a:scrgbClr r="0" g="0" b="0"/>
        </a:effectRef>
        <a:fontRef idx="minor"/>
      </dsp:style>
      <dsp:txXfrm>
        <a:off x="1313040" y="2687989"/>
        <a:ext cx="173183" cy="149276"/>
      </dsp:txXfrm>
    </dsp:sp>
    <dsp:sp modelId="{57A4BAEB-1623-4364-8159-61BD505C5C59}">
      <dsp:nvSpPr>
        <dsp:cNvPr id="5" name="六边形 4"/>
        <dsp:cNvSpPr/>
      </dsp:nvSpPr>
      <dsp:spPr bwMode="white">
        <a:xfrm>
          <a:off x="0" y="1413374"/>
          <a:ext cx="1484649" cy="1274615"/>
        </a:xfrm>
        <a:prstGeom prst="hexagon">
          <a:avLst>
            <a:gd name="adj" fmla="val 25000"/>
            <a:gd name="vf" fmla="val 115470"/>
          </a:avLst>
        </a:prstGeom>
        <a:blipFill rotWithShape="1">
          <a:blip r:embed="rId1"/>
          <a:stretch>
            <a:fillRect/>
          </a:stretch>
        </a:blipFill>
        <a:ln>
          <a:noFill/>
        </a:ln>
      </dsp:spPr>
      <dsp:style>
        <a:lnRef idx="2">
          <a:schemeClr val="accent1"/>
        </a:lnRef>
        <a:fillRef idx="1">
          <a:schemeClr val="lt1">
            <a:alpha val="90000"/>
          </a:schemeClr>
        </a:fillRef>
        <a:effectRef idx="0">
          <a:scrgbClr r="0" g="0" b="0"/>
        </a:effectRef>
        <a:fontRef idx="minor"/>
      </dsp:style>
      <dsp:txXfrm>
        <a:off x="0" y="1413374"/>
        <a:ext cx="1484649" cy="1274615"/>
      </dsp:txXfrm>
    </dsp:sp>
    <dsp:sp modelId="{87C42F3C-EF29-4B09-B420-EF2EF4DFC1FA}">
      <dsp:nvSpPr>
        <dsp:cNvPr id="6" name="六边形 5"/>
        <dsp:cNvSpPr/>
      </dsp:nvSpPr>
      <dsp:spPr bwMode="white">
        <a:xfrm>
          <a:off x="1017055" y="2518696"/>
          <a:ext cx="173183" cy="149276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95000"/>
          </a:schemeClr>
        </a:solidFill>
        <a:ln>
          <a:noFill/>
        </a:ln>
      </dsp:spPr>
      <dsp:style>
        <a:lnRef idx="2">
          <a:schemeClr val="accent1"/>
        </a:lnRef>
        <a:fillRef idx="1">
          <a:schemeClr val="lt1"/>
        </a:fillRef>
        <a:effectRef idx="0">
          <a:scrgbClr r="0" g="0" b="0"/>
        </a:effectRef>
        <a:fontRef idx="minor"/>
      </dsp:style>
      <dsp:txXfrm>
        <a:off x="1017055" y="2518696"/>
        <a:ext cx="173183" cy="149276"/>
      </dsp:txXfrm>
    </dsp:sp>
    <dsp:sp modelId="{68202142-6967-493E-9F94-6C5349612C8D}">
      <dsp:nvSpPr>
        <dsp:cNvPr id="7" name="六边形 6"/>
        <dsp:cNvSpPr/>
      </dsp:nvSpPr>
      <dsp:spPr bwMode="white">
        <a:xfrm>
          <a:off x="2555233" y="1409303"/>
          <a:ext cx="1484649" cy="1274615"/>
        </a:xfrm>
        <a:prstGeom prst="hexagon">
          <a:avLst>
            <a:gd name="adj" fmla="val 25000"/>
            <a:gd name="vf" fmla="val 115470"/>
          </a:avLst>
        </a:prstGeom>
        <a:solidFill>
          <a:schemeClr val="tx1">
            <a:lumMod val="75000"/>
            <a:lumOff val="25000"/>
          </a:schemeClr>
        </a:solidFill>
        <a:ln>
          <a:noFill/>
        </a:ln>
      </dsp:spPr>
      <dsp:style>
        <a:lnRef idx="2">
          <a:schemeClr val="accen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0" tIns="20320" rIns="0" bIns="2032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dirty="0" smtClean="0">
              <a:solidFill>
                <a:srgbClr val="FFC000"/>
              </a:solidFill>
            </a:rPr>
            <a:t>关键词</a:t>
          </a:r>
          <a:endParaRPr lang="zh-CN" altLang="en-US" sz="1600" dirty="0">
            <a:solidFill>
              <a:srgbClr val="FFC000"/>
            </a:solidFill>
          </a:endParaRPr>
        </a:p>
      </dsp:txBody>
      <dsp:txXfrm>
        <a:off x="2555233" y="1409303"/>
        <a:ext cx="1484649" cy="1274615"/>
      </dsp:txXfrm>
    </dsp:sp>
    <dsp:sp modelId="{74BE1FFD-711D-458F-A61C-A73A9E729D69}">
      <dsp:nvSpPr>
        <dsp:cNvPr id="8" name="六边形 7"/>
        <dsp:cNvSpPr/>
      </dsp:nvSpPr>
      <dsp:spPr bwMode="white">
        <a:xfrm>
          <a:off x="3577011" y="2511911"/>
          <a:ext cx="173183" cy="149276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95000"/>
          </a:schemeClr>
        </a:solidFill>
        <a:ln>
          <a:noFill/>
        </a:ln>
      </dsp:spPr>
      <dsp:style>
        <a:lnRef idx="2">
          <a:schemeClr val="accent1"/>
        </a:lnRef>
        <a:fillRef idx="1">
          <a:schemeClr val="lt1"/>
        </a:fillRef>
        <a:effectRef idx="0">
          <a:scrgbClr r="0" g="0" b="0"/>
        </a:effectRef>
        <a:fontRef idx="minor"/>
      </dsp:style>
      <dsp:txXfrm>
        <a:off x="3577011" y="2511911"/>
        <a:ext cx="173183" cy="149276"/>
      </dsp:txXfrm>
    </dsp:sp>
    <dsp:sp modelId="{81F8D405-D785-4E11-B699-96421A2BDFC4}">
      <dsp:nvSpPr>
        <dsp:cNvPr id="9" name="六边形 8"/>
        <dsp:cNvSpPr/>
      </dsp:nvSpPr>
      <dsp:spPr bwMode="white">
        <a:xfrm>
          <a:off x="3832062" y="2115311"/>
          <a:ext cx="1484649" cy="1274615"/>
        </a:xfrm>
        <a:prstGeom prst="hexagon">
          <a:avLst>
            <a:gd name="adj" fmla="val 25000"/>
            <a:gd name="vf" fmla="val 115470"/>
          </a:avLst>
        </a:prstGeom>
        <a:blipFill rotWithShape="1">
          <a:blip r:embed="rId1"/>
          <a:stretch>
            <a:fillRect/>
          </a:stretch>
        </a:blipFill>
        <a:ln>
          <a:noFill/>
        </a:ln>
      </dsp:spPr>
      <dsp:style>
        <a:lnRef idx="2">
          <a:schemeClr val="accent1"/>
        </a:lnRef>
        <a:fillRef idx="1">
          <a:schemeClr val="lt1">
            <a:alpha val="90000"/>
          </a:schemeClr>
        </a:fillRef>
        <a:effectRef idx="0">
          <a:scrgbClr r="0" g="0" b="0"/>
        </a:effectRef>
        <a:fontRef idx="minor"/>
      </dsp:style>
      <dsp:txXfrm>
        <a:off x="3832062" y="2115311"/>
        <a:ext cx="1484649" cy="1274615"/>
      </dsp:txXfrm>
    </dsp:sp>
    <dsp:sp modelId="{CA27A02D-F06F-4125-B20D-B0EE753BA364}">
      <dsp:nvSpPr>
        <dsp:cNvPr id="10" name="六边形 9"/>
        <dsp:cNvSpPr/>
      </dsp:nvSpPr>
      <dsp:spPr bwMode="white">
        <a:xfrm>
          <a:off x="3868273" y="2682561"/>
          <a:ext cx="173183" cy="149276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95000"/>
          </a:schemeClr>
        </a:solidFill>
        <a:ln>
          <a:noFill/>
        </a:ln>
      </dsp:spPr>
      <dsp:style>
        <a:lnRef idx="2">
          <a:schemeClr val="accent1"/>
        </a:lnRef>
        <a:fillRef idx="1">
          <a:schemeClr val="lt1"/>
        </a:fillRef>
        <a:effectRef idx="0">
          <a:scrgbClr r="0" g="0" b="0"/>
        </a:effectRef>
        <a:fontRef idx="minor"/>
      </dsp:style>
      <dsp:txXfrm>
        <a:off x="3868273" y="2682561"/>
        <a:ext cx="173183" cy="149276"/>
      </dsp:txXfrm>
    </dsp:sp>
    <dsp:sp modelId="{FCDE5F61-A0DB-48F6-BDFA-342704FD9E58}">
      <dsp:nvSpPr>
        <dsp:cNvPr id="11" name="六边形 10"/>
        <dsp:cNvSpPr/>
      </dsp:nvSpPr>
      <dsp:spPr bwMode="white">
        <a:xfrm>
          <a:off x="1277617" y="708723"/>
          <a:ext cx="1484649" cy="1274615"/>
        </a:xfrm>
        <a:prstGeom prst="hexagon">
          <a:avLst>
            <a:gd name="adj" fmla="val 25000"/>
            <a:gd name="vf" fmla="val 115470"/>
          </a:avLst>
        </a:prstGeom>
        <a:solidFill>
          <a:srgbClr val="FFC000"/>
        </a:solidFill>
        <a:ln>
          <a:noFill/>
        </a:ln>
      </dsp:spPr>
      <dsp:style>
        <a:lnRef idx="2">
          <a:schemeClr val="accen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0" tIns="20320" rIns="0" bIns="2032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dirty="0" smtClean="0">
              <a:solidFill>
                <a:schemeClr val="tx1">
                  <a:lumMod val="75000"/>
                  <a:lumOff val="25000"/>
                </a:schemeClr>
              </a:solidFill>
            </a:rPr>
            <a:t>关键词</a:t>
          </a:r>
          <a:endParaRPr lang="zh-CN" altLang="en-US" sz="16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1277617" y="708723"/>
        <a:ext cx="1484649" cy="1274615"/>
      </dsp:txXfrm>
    </dsp:sp>
    <dsp:sp modelId="{AA5B3DEF-6910-4467-A6D4-F2346AD511D9}">
      <dsp:nvSpPr>
        <dsp:cNvPr id="12" name="六边形 11"/>
        <dsp:cNvSpPr/>
      </dsp:nvSpPr>
      <dsp:spPr bwMode="white">
        <a:xfrm>
          <a:off x="2294672" y="732810"/>
          <a:ext cx="173183" cy="149276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95000"/>
          </a:schemeClr>
        </a:solidFill>
        <a:ln>
          <a:noFill/>
        </a:ln>
      </dsp:spPr>
      <dsp:style>
        <a:lnRef idx="2">
          <a:schemeClr val="accent1"/>
        </a:lnRef>
        <a:fillRef idx="1">
          <a:schemeClr val="lt1"/>
        </a:fillRef>
        <a:effectRef idx="0">
          <a:scrgbClr r="0" g="0" b="0"/>
        </a:effectRef>
        <a:fontRef idx="minor"/>
      </dsp:style>
      <dsp:txXfrm>
        <a:off x="2294672" y="732810"/>
        <a:ext cx="173183" cy="149276"/>
      </dsp:txXfrm>
    </dsp:sp>
    <dsp:sp modelId="{9014BE33-4740-4D52-920E-1F736020600D}">
      <dsp:nvSpPr>
        <dsp:cNvPr id="13" name="六边形 12"/>
        <dsp:cNvSpPr/>
      </dsp:nvSpPr>
      <dsp:spPr bwMode="white">
        <a:xfrm>
          <a:off x="2555233" y="0"/>
          <a:ext cx="1484649" cy="1274615"/>
        </a:xfrm>
        <a:prstGeom prst="hexagon">
          <a:avLst>
            <a:gd name="adj" fmla="val 25000"/>
            <a:gd name="vf" fmla="val 115470"/>
          </a:avLst>
        </a:prstGeom>
        <a:blipFill rotWithShape="1">
          <a:blip r:embed="rId1"/>
          <a:stretch>
            <a:fillRect/>
          </a:stretch>
        </a:blipFill>
        <a:ln>
          <a:noFill/>
        </a:ln>
      </dsp:spPr>
      <dsp:style>
        <a:lnRef idx="2">
          <a:schemeClr val="accent1"/>
        </a:lnRef>
        <a:fillRef idx="1">
          <a:schemeClr val="lt1">
            <a:alpha val="90000"/>
          </a:schemeClr>
        </a:fillRef>
        <a:effectRef idx="0">
          <a:scrgbClr r="0" g="0" b="0"/>
        </a:effectRef>
        <a:fontRef idx="minor"/>
      </dsp:style>
      <dsp:txXfrm>
        <a:off x="2555233" y="0"/>
        <a:ext cx="1484649" cy="1274615"/>
      </dsp:txXfrm>
    </dsp:sp>
    <dsp:sp modelId="{00674FD6-9797-4397-B7E1-04786F95ECA9}">
      <dsp:nvSpPr>
        <dsp:cNvPr id="14" name="六边形 13"/>
        <dsp:cNvSpPr/>
      </dsp:nvSpPr>
      <dsp:spPr bwMode="white">
        <a:xfrm>
          <a:off x="2596954" y="564875"/>
          <a:ext cx="173183" cy="149276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95000"/>
          </a:schemeClr>
        </a:solidFill>
        <a:ln>
          <a:noFill/>
        </a:ln>
      </dsp:spPr>
      <dsp:style>
        <a:lnRef idx="2">
          <a:schemeClr val="accent1"/>
        </a:lnRef>
        <a:fillRef idx="1">
          <a:schemeClr val="lt1"/>
        </a:fillRef>
        <a:effectRef idx="0">
          <a:scrgbClr r="0" g="0" b="0"/>
        </a:effectRef>
        <a:fontRef idx="minor"/>
      </dsp:style>
      <dsp:txXfrm>
        <a:off x="2596954" y="564875"/>
        <a:ext cx="173183" cy="149276"/>
      </dsp:txXfrm>
    </dsp:sp>
    <dsp:sp modelId="{E0F0EC8A-EF4F-4D67-88F7-C29E44CDD0B1}">
      <dsp:nvSpPr>
        <dsp:cNvPr id="15" name="六边形 14"/>
        <dsp:cNvSpPr/>
      </dsp:nvSpPr>
      <dsp:spPr bwMode="white">
        <a:xfrm>
          <a:off x="3832062" y="706009"/>
          <a:ext cx="1484649" cy="1274615"/>
        </a:xfrm>
        <a:prstGeom prst="hexagon">
          <a:avLst>
            <a:gd name="adj" fmla="val 25000"/>
            <a:gd name="vf" fmla="val 115470"/>
          </a:avLst>
        </a:prstGeom>
        <a:solidFill>
          <a:srgbClr val="FFC000"/>
        </a:solidFill>
        <a:ln>
          <a:noFill/>
        </a:ln>
      </dsp:spPr>
      <dsp:style>
        <a:lnRef idx="2">
          <a:schemeClr val="accen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0" tIns="20320" rIns="0" bIns="2032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dirty="0" smtClean="0">
              <a:solidFill>
                <a:schemeClr val="tx1">
                  <a:lumMod val="75000"/>
                  <a:lumOff val="25000"/>
                </a:schemeClr>
              </a:solidFill>
            </a:rPr>
            <a:t>关键词</a:t>
          </a:r>
          <a:endParaRPr lang="zh-CN" altLang="en-US" sz="16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3832062" y="706009"/>
        <a:ext cx="1484649" cy="1274615"/>
      </dsp:txXfrm>
    </dsp:sp>
    <dsp:sp modelId="{9A70C708-149D-4450-93B6-932B183BF2FE}">
      <dsp:nvSpPr>
        <dsp:cNvPr id="16" name="六边形 15"/>
        <dsp:cNvSpPr/>
      </dsp:nvSpPr>
      <dsp:spPr bwMode="white">
        <a:xfrm>
          <a:off x="5116764" y="1270883"/>
          <a:ext cx="173183" cy="149276"/>
        </a:xfrm>
        <a:prstGeom prst="hexagon">
          <a:avLst>
            <a:gd name="adj" fmla="val 25000"/>
            <a:gd name="vf" fmla="val 115470"/>
          </a:avLst>
        </a:prstGeom>
        <a:ln>
          <a:noFill/>
        </a:ln>
      </dsp:spPr>
      <dsp:style>
        <a:lnRef idx="2">
          <a:schemeClr val="accent1"/>
        </a:lnRef>
        <a:fillRef idx="1">
          <a:schemeClr val="lt1"/>
        </a:fillRef>
        <a:effectRef idx="0">
          <a:scrgbClr r="0" g="0" b="0"/>
        </a:effectRef>
        <a:fontRef idx="minor"/>
      </dsp:style>
      <dsp:txXfrm>
        <a:off x="5116764" y="1270883"/>
        <a:ext cx="173183" cy="149276"/>
      </dsp:txXfrm>
    </dsp:sp>
    <dsp:sp modelId="{A86DD78A-2072-4D7F-8A32-91CCA1F353D4}">
      <dsp:nvSpPr>
        <dsp:cNvPr id="17" name="六边形 16"/>
        <dsp:cNvSpPr/>
      </dsp:nvSpPr>
      <dsp:spPr bwMode="white">
        <a:xfrm>
          <a:off x="5109679" y="1422534"/>
          <a:ext cx="1484649" cy="1274615"/>
        </a:xfrm>
        <a:prstGeom prst="hexagon">
          <a:avLst>
            <a:gd name="adj" fmla="val 25000"/>
            <a:gd name="vf" fmla="val 115470"/>
          </a:avLst>
        </a:prstGeom>
        <a:blipFill rotWithShape="1">
          <a:blip r:embed="rId1"/>
          <a:stretch>
            <a:fillRect/>
          </a:stretch>
        </a:blipFill>
        <a:ln>
          <a:noFill/>
        </a:ln>
      </dsp:spPr>
      <dsp:style>
        <a:lnRef idx="2">
          <a:schemeClr val="accent1"/>
        </a:lnRef>
        <a:fillRef idx="1">
          <a:schemeClr val="lt1">
            <a:alpha val="90000"/>
          </a:schemeClr>
        </a:fillRef>
        <a:effectRef idx="0">
          <a:scrgbClr r="0" g="0" b="0"/>
        </a:effectRef>
        <a:fontRef idx="minor"/>
      </dsp:style>
      <dsp:txXfrm>
        <a:off x="5109679" y="1422534"/>
        <a:ext cx="1484649" cy="1274615"/>
      </dsp:txXfrm>
    </dsp:sp>
    <dsp:sp modelId="{56684EF4-DBEC-4623-8497-3973AC377CCC}">
      <dsp:nvSpPr>
        <dsp:cNvPr id="18" name="六边形 17"/>
        <dsp:cNvSpPr/>
      </dsp:nvSpPr>
      <dsp:spPr bwMode="white">
        <a:xfrm>
          <a:off x="5399366" y="1445604"/>
          <a:ext cx="173183" cy="149276"/>
        </a:xfrm>
        <a:prstGeom prst="hexagon">
          <a:avLst>
            <a:gd name="adj" fmla="val 25000"/>
            <a:gd name="vf" fmla="val 115470"/>
          </a:avLst>
        </a:prstGeom>
        <a:ln>
          <a:noFill/>
        </a:ln>
      </dsp:spPr>
      <dsp:style>
        <a:lnRef idx="2">
          <a:schemeClr val="accent1"/>
        </a:lnRef>
        <a:fillRef idx="1">
          <a:schemeClr val="lt1"/>
        </a:fillRef>
        <a:effectRef idx="0">
          <a:scrgbClr r="0" g="0" b="0"/>
        </a:effectRef>
        <a:fontRef idx="minor"/>
      </dsp:style>
      <dsp:txXfrm>
        <a:off x="5399366" y="1445604"/>
        <a:ext cx="173183" cy="149276"/>
      </dsp:txXfrm>
    </dsp:sp>
    <dsp:sp modelId="{965DDE8F-8CC1-402F-8D67-E016284DBBB8}">
      <dsp:nvSpPr>
        <dsp:cNvPr id="19" name="六边形 18"/>
        <dsp:cNvSpPr/>
      </dsp:nvSpPr>
      <dsp:spPr bwMode="white">
        <a:xfrm>
          <a:off x="5109679" y="13571"/>
          <a:ext cx="1484649" cy="1274615"/>
        </a:xfrm>
        <a:prstGeom prst="hexagon">
          <a:avLst>
            <a:gd name="adj" fmla="val 25000"/>
            <a:gd name="vf" fmla="val 115470"/>
          </a:avLst>
        </a:prstGeom>
        <a:solidFill>
          <a:schemeClr val="tx1">
            <a:lumMod val="75000"/>
            <a:lumOff val="25000"/>
          </a:schemeClr>
        </a:solidFill>
        <a:ln>
          <a:noFill/>
        </a:ln>
      </dsp:spPr>
      <dsp:style>
        <a:lnRef idx="2">
          <a:schemeClr val="accen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0" tIns="20320" rIns="0" bIns="2032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dirty="0" smtClean="0">
              <a:solidFill>
                <a:srgbClr val="FFC000"/>
              </a:solidFill>
            </a:rPr>
            <a:t>关键词</a:t>
          </a:r>
          <a:endParaRPr lang="zh-CN" altLang="en-US" sz="1600" dirty="0">
            <a:solidFill>
              <a:srgbClr val="FFC000"/>
            </a:solidFill>
          </a:endParaRPr>
        </a:p>
      </dsp:txBody>
      <dsp:txXfrm>
        <a:off x="5109679" y="13571"/>
        <a:ext cx="1484649" cy="1274615"/>
      </dsp:txXfrm>
    </dsp:sp>
    <dsp:sp modelId="{C3C07B58-E8A8-4B8F-9852-0E44F4BBB586}">
      <dsp:nvSpPr>
        <dsp:cNvPr id="20" name="六边形 19"/>
        <dsp:cNvSpPr/>
      </dsp:nvSpPr>
      <dsp:spPr bwMode="white">
        <a:xfrm>
          <a:off x="6394380" y="584891"/>
          <a:ext cx="173183" cy="149276"/>
        </a:xfrm>
        <a:prstGeom prst="hexagon">
          <a:avLst>
            <a:gd name="adj" fmla="val 25000"/>
            <a:gd name="vf" fmla="val 115470"/>
          </a:avLst>
        </a:prstGeom>
        <a:ln>
          <a:noFill/>
        </a:ln>
      </dsp:spPr>
      <dsp:style>
        <a:lnRef idx="2">
          <a:schemeClr val="accent1"/>
        </a:lnRef>
        <a:fillRef idx="1">
          <a:schemeClr val="lt1"/>
        </a:fillRef>
        <a:effectRef idx="0">
          <a:scrgbClr r="0" g="0" b="0"/>
        </a:effectRef>
        <a:fontRef idx="minor"/>
      </dsp:style>
      <dsp:txXfrm>
        <a:off x="6394380" y="584891"/>
        <a:ext cx="173183" cy="149276"/>
      </dsp:txXfrm>
    </dsp:sp>
    <dsp:sp modelId="{23F91551-1A0C-4B8E-80A4-F67BC78F6B17}">
      <dsp:nvSpPr>
        <dsp:cNvPr id="21" name="六边形 20"/>
        <dsp:cNvSpPr/>
      </dsp:nvSpPr>
      <dsp:spPr bwMode="white">
        <a:xfrm>
          <a:off x="6387295" y="724668"/>
          <a:ext cx="1484649" cy="1274615"/>
        </a:xfrm>
        <a:prstGeom prst="hexagon">
          <a:avLst>
            <a:gd name="adj" fmla="val 25000"/>
            <a:gd name="vf" fmla="val 115470"/>
          </a:avLst>
        </a:prstGeom>
        <a:blipFill rotWithShape="1">
          <a:blip r:embed="rId1"/>
          <a:stretch>
            <a:fillRect/>
          </a:stretch>
        </a:blipFill>
        <a:ln>
          <a:noFill/>
        </a:ln>
      </dsp:spPr>
      <dsp:style>
        <a:lnRef idx="2">
          <a:schemeClr val="accent1"/>
        </a:lnRef>
        <a:fillRef idx="1">
          <a:schemeClr val="lt1">
            <a:alpha val="90000"/>
          </a:schemeClr>
        </a:fillRef>
        <a:effectRef idx="0">
          <a:scrgbClr r="0" g="0" b="0"/>
        </a:effectRef>
        <a:fontRef idx="minor"/>
      </dsp:style>
      <dsp:txXfrm>
        <a:off x="6387295" y="724668"/>
        <a:ext cx="1484649" cy="1274615"/>
      </dsp:txXfrm>
    </dsp:sp>
    <dsp:sp modelId="{E4A7621B-4B7C-42F9-B1A6-E1CBD10A63E8}">
      <dsp:nvSpPr>
        <dsp:cNvPr id="22" name="六边形 21"/>
        <dsp:cNvSpPr/>
      </dsp:nvSpPr>
      <dsp:spPr bwMode="white">
        <a:xfrm>
          <a:off x="6683280" y="753166"/>
          <a:ext cx="173183" cy="149276"/>
        </a:xfrm>
        <a:prstGeom prst="hexagon">
          <a:avLst>
            <a:gd name="adj" fmla="val 25000"/>
            <a:gd name="vf" fmla="val 115470"/>
          </a:avLst>
        </a:prstGeom>
        <a:ln>
          <a:noFill/>
        </a:ln>
      </dsp:spPr>
      <dsp:style>
        <a:lnRef idx="2">
          <a:schemeClr val="accent1"/>
        </a:lnRef>
        <a:fillRef idx="1">
          <a:schemeClr val="lt1"/>
        </a:fillRef>
        <a:effectRef idx="0">
          <a:scrgbClr r="0" g="0" b="0"/>
        </a:effectRef>
        <a:fontRef idx="minor"/>
      </dsp:style>
      <dsp:txXfrm>
        <a:off x="6683280" y="753166"/>
        <a:ext cx="173183" cy="1492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082412-E044-40FD-B8B0-5B29137B9BB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03959-EC7D-4E90-9EE1-C6C186B0359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70967-CF4C-4D61-89B6-51794A826BD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63710-F3A8-45A9-8728-56442EC2EDCA}" type="slidenum">
              <a:rPr lang="zh-CN" altLang="en-US" smtClean="0"/>
            </a:fld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55000">
                <a:schemeClr val="tx1">
                  <a:alpha val="0"/>
                </a:schemeClr>
              </a:gs>
              <a:gs pos="100000">
                <a:schemeClr val="tx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70967-CF4C-4D61-89B6-51794A826BD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63710-F3A8-45A9-8728-56442EC2EDC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70967-CF4C-4D61-89B6-51794A826BD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63710-F3A8-45A9-8728-56442EC2EDC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70967-CF4C-4D61-89B6-51794A826BD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63710-F3A8-45A9-8728-56442EC2EDC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29000">
                <a:schemeClr val="tx1">
                  <a:alpha val="50000"/>
                </a:schemeClr>
              </a:gs>
              <a:gs pos="100000">
                <a:schemeClr val="tx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70967-CF4C-4D61-89B6-51794A826BD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63710-F3A8-45A9-8728-56442EC2EDC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70967-CF4C-4D61-89B6-51794A826BD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63710-F3A8-45A9-8728-56442EC2EDC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70967-CF4C-4D61-89B6-51794A826BD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63710-F3A8-45A9-8728-56442EC2EDC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70967-CF4C-4D61-89B6-51794A826BDB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63710-F3A8-45A9-8728-56442EC2EDC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70967-CF4C-4D61-89B6-51794A826BD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63710-F3A8-45A9-8728-56442EC2EDC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70967-CF4C-4D61-89B6-51794A826BDB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63710-F3A8-45A9-8728-56442EC2EDC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70967-CF4C-4D61-89B6-51794A826BD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63710-F3A8-45A9-8728-56442EC2EDC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5000">
              <a:schemeClr val="bg1"/>
            </a:gs>
            <a:gs pos="100000">
              <a:schemeClr val="bg1">
                <a:lumMod val="9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46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054100"/>
            <a:ext cx="10515600" cy="5122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70967-CF4C-4D61-89B6-51794A826BD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63710-F3A8-45A9-8728-56442EC2EDC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8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097280" y="1005840"/>
            <a:ext cx="7110286" cy="1869562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1783556"/>
            <a:ext cx="4831080" cy="497522"/>
          </a:xfrm>
        </p:spPr>
        <p:txBody>
          <a:bodyPr anchor="ctr">
            <a:normAutofit/>
          </a:bodyPr>
          <a:lstStyle/>
          <a:p>
            <a:pPr algn="l">
              <a:lnSpc>
                <a:spcPct val="100000"/>
              </a:lnSpc>
            </a:pPr>
            <a:r>
              <a:rPr lang="zh-CN" altLang="en-US" dirty="0">
                <a:solidFill>
                  <a:schemeClr val="bg1"/>
                </a:solidFill>
              </a:rPr>
              <a:t>请</a:t>
            </a:r>
            <a:r>
              <a:rPr lang="zh-CN" altLang="en-US" dirty="0" smtClean="0">
                <a:solidFill>
                  <a:schemeClr val="bg1"/>
                </a:solidFill>
              </a:rPr>
              <a:t>在此输入副标题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0" y="1005840"/>
            <a:ext cx="975360" cy="186956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975360" y="1005840"/>
            <a:ext cx="121920" cy="18695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097280"/>
            <a:ext cx="9144000" cy="828357"/>
          </a:xfrm>
        </p:spPr>
        <p:txBody>
          <a:bodyPr anchor="b"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5400" b="1" dirty="0" smtClean="0">
                <a:solidFill>
                  <a:srgbClr val="FFC000"/>
                </a:solidFill>
              </a:rPr>
              <a:t>BUSINESS REPORT</a:t>
            </a:r>
            <a:endParaRPr lang="zh-CN" altLang="en-US" sz="5400" b="1" dirty="0">
              <a:solidFill>
                <a:srgbClr val="FFC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200521" y="2262020"/>
            <a:ext cx="10647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solidFill>
                  <a:schemeClr val="bg1"/>
                </a:solidFill>
              </a:rPr>
              <a:t>By </a:t>
            </a:r>
            <a:r>
              <a:rPr lang="en-US" altLang="zh-CN" sz="1400" dirty="0" err="1">
                <a:solidFill>
                  <a:schemeClr val="bg1"/>
                </a:solidFill>
              </a:rPr>
              <a:t>PPTLee</a:t>
            </a:r>
            <a:endParaRPr lang="zh-CN" alt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482"/>
          <a:stretch>
            <a:fillRect/>
          </a:stretch>
        </p:blipFill>
        <p:spPr>
          <a:xfrm>
            <a:off x="0" y="0"/>
            <a:ext cx="12192000" cy="382905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0" y="3829050"/>
            <a:ext cx="12192000" cy="20955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1504950" y="4972050"/>
            <a:ext cx="244169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</a:t>
            </a:r>
            <a:r>
              <a:rPr lang="en-US" altLang="zh-CN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ONTENTS</a:t>
            </a:r>
            <a:endParaRPr lang="zh-CN" alt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171700" y="4781550"/>
            <a:ext cx="164981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b="1" dirty="0" smtClean="0">
                <a:solidFill>
                  <a:srgbClr val="FFC000"/>
                </a:solidFill>
              </a:rPr>
              <a:t>目  录</a:t>
            </a:r>
            <a:endParaRPr lang="zh-CN" altLang="en-US" sz="4400" b="1" dirty="0">
              <a:solidFill>
                <a:srgbClr val="FFC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450437" y="4564272"/>
            <a:ext cx="7802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 1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450437" y="4849108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请在此输入标题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450437" y="5572444"/>
            <a:ext cx="7802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 2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450437" y="5857280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请在此输入标题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9049422" y="4564272"/>
            <a:ext cx="7802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 3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9049422" y="4849108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请在此输入标题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9049422" y="5572444"/>
            <a:ext cx="7802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 4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9049422" y="5857280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请在此输入标题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/>
        </p:nvSpPr>
        <p:spPr>
          <a:xfrm>
            <a:off x="5324474" y="1885950"/>
            <a:ext cx="1543050" cy="154305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KSO_Shape"/>
          <p:cNvSpPr/>
          <p:nvPr/>
        </p:nvSpPr>
        <p:spPr bwMode="auto">
          <a:xfrm>
            <a:off x="5829300" y="2302037"/>
            <a:ext cx="566736" cy="717387"/>
          </a:xfrm>
          <a:custGeom>
            <a:avLst/>
            <a:gdLst>
              <a:gd name="T0" fmla="*/ 508479 w 1679575"/>
              <a:gd name="T1" fmla="*/ 933537 h 2125662"/>
              <a:gd name="T2" fmla="*/ 645344 w 1679575"/>
              <a:gd name="T3" fmla="*/ 1004349 h 2125662"/>
              <a:gd name="T4" fmla="*/ 637947 w 1679575"/>
              <a:gd name="T5" fmla="*/ 1045870 h 2125662"/>
              <a:gd name="T6" fmla="*/ 629410 w 1679575"/>
              <a:gd name="T7" fmla="*/ 1095637 h 2125662"/>
              <a:gd name="T8" fmla="*/ 645913 w 1679575"/>
              <a:gd name="T9" fmla="*/ 1148533 h 2125662"/>
              <a:gd name="T10" fmla="*/ 923628 w 1679575"/>
              <a:gd name="T11" fmla="*/ 1679766 h 2125662"/>
              <a:gd name="T12" fmla="*/ 886068 w 1679575"/>
              <a:gd name="T13" fmla="*/ 1137442 h 2125662"/>
              <a:gd name="T14" fmla="*/ 896597 w 1679575"/>
              <a:gd name="T15" fmla="*/ 1083408 h 2125662"/>
              <a:gd name="T16" fmla="*/ 885214 w 1679575"/>
              <a:gd name="T17" fmla="*/ 1039044 h 2125662"/>
              <a:gd name="T18" fmla="*/ 917083 w 1679575"/>
              <a:gd name="T19" fmla="*/ 999799 h 2125662"/>
              <a:gd name="T20" fmla="*/ 1048543 w 1679575"/>
              <a:gd name="T21" fmla="*/ 927280 h 2125662"/>
              <a:gd name="T22" fmla="*/ 1168905 w 1679575"/>
              <a:gd name="T23" fmla="*/ 933822 h 2125662"/>
              <a:gd name="T24" fmla="*/ 1257397 w 1679575"/>
              <a:gd name="T25" fmla="*/ 1021128 h 2125662"/>
              <a:gd name="T26" fmla="*/ 1333655 w 1679575"/>
              <a:gd name="T27" fmla="*/ 1118957 h 2125662"/>
              <a:gd name="T28" fmla="*/ 1397392 w 1679575"/>
              <a:gd name="T29" fmla="*/ 1227592 h 2125662"/>
              <a:gd name="T30" fmla="*/ 1446903 w 1679575"/>
              <a:gd name="T31" fmla="*/ 1349025 h 2125662"/>
              <a:gd name="T32" fmla="*/ 1482186 w 1679575"/>
              <a:gd name="T33" fmla="*/ 1483540 h 2125662"/>
              <a:gd name="T34" fmla="*/ 1501820 w 1679575"/>
              <a:gd name="T35" fmla="*/ 1632274 h 2125662"/>
              <a:gd name="T36" fmla="*/ 1439790 w 1679575"/>
              <a:gd name="T37" fmla="*/ 1742331 h 2125662"/>
              <a:gd name="T38" fmla="*/ 1242601 w 1679575"/>
              <a:gd name="T39" fmla="*/ 1826794 h 2125662"/>
              <a:gd name="T40" fmla="*/ 1035738 w 1679575"/>
              <a:gd name="T41" fmla="*/ 1881112 h 2125662"/>
              <a:gd name="T42" fmla="*/ 822331 w 1679575"/>
              <a:gd name="T43" fmla="*/ 1904432 h 2125662"/>
              <a:gd name="T44" fmla="*/ 596403 w 1679575"/>
              <a:gd name="T45" fmla="*/ 1894194 h 2125662"/>
              <a:gd name="T46" fmla="*/ 373036 w 1679575"/>
              <a:gd name="T47" fmla="*/ 1847838 h 2125662"/>
              <a:gd name="T48" fmla="*/ 159344 w 1679575"/>
              <a:gd name="T49" fmla="*/ 1766788 h 2125662"/>
              <a:gd name="T50" fmla="*/ 0 w 1679575"/>
              <a:gd name="T51" fmla="*/ 1676354 h 2125662"/>
              <a:gd name="T52" fmla="*/ 15365 w 1679575"/>
              <a:gd name="T53" fmla="*/ 1518519 h 2125662"/>
              <a:gd name="T54" fmla="*/ 47234 w 1679575"/>
              <a:gd name="T55" fmla="*/ 1376611 h 2125662"/>
              <a:gd name="T56" fmla="*/ 94468 w 1679575"/>
              <a:gd name="T57" fmla="*/ 1249206 h 2125662"/>
              <a:gd name="T58" fmla="*/ 155930 w 1679575"/>
              <a:gd name="T59" fmla="*/ 1135735 h 2125662"/>
              <a:gd name="T60" fmla="*/ 230765 w 1679575"/>
              <a:gd name="T61" fmla="*/ 1035348 h 2125662"/>
              <a:gd name="T62" fmla="*/ 317835 w 1679575"/>
              <a:gd name="T63" fmla="*/ 946334 h 2125662"/>
              <a:gd name="T64" fmla="*/ 427669 w 1679575"/>
              <a:gd name="T65" fmla="*/ 860449 h 2125662"/>
              <a:gd name="T66" fmla="*/ 831848 w 1679575"/>
              <a:gd name="T67" fmla="*/ 5125 h 2125662"/>
              <a:gd name="T68" fmla="*/ 927152 w 1679575"/>
              <a:gd name="T69" fmla="*/ 31035 h 2125662"/>
              <a:gd name="T70" fmla="*/ 1013353 w 1679575"/>
              <a:gd name="T71" fmla="*/ 76590 h 2125662"/>
              <a:gd name="T72" fmla="*/ 1087035 w 1679575"/>
              <a:gd name="T73" fmla="*/ 138945 h 2125662"/>
              <a:gd name="T74" fmla="*/ 1145356 w 1679575"/>
              <a:gd name="T75" fmla="*/ 215250 h 2125662"/>
              <a:gd name="T76" fmla="*/ 1186607 w 1679575"/>
              <a:gd name="T77" fmla="*/ 303514 h 2125662"/>
              <a:gd name="T78" fmla="*/ 1207944 w 1679575"/>
              <a:gd name="T79" fmla="*/ 401174 h 2125662"/>
              <a:gd name="T80" fmla="*/ 1205383 w 1679575"/>
              <a:gd name="T81" fmla="*/ 513924 h 2125662"/>
              <a:gd name="T82" fmla="*/ 1172382 w 1679575"/>
              <a:gd name="T83" fmla="*/ 626673 h 2125662"/>
              <a:gd name="T84" fmla="*/ 1112924 w 1679575"/>
              <a:gd name="T85" fmla="*/ 725187 h 2125662"/>
              <a:gd name="T86" fmla="*/ 1030706 w 1679575"/>
              <a:gd name="T87" fmla="*/ 804625 h 2125662"/>
              <a:gd name="T88" fmla="*/ 915204 w 1679575"/>
              <a:gd name="T89" fmla="*/ 867264 h 2125662"/>
              <a:gd name="T90" fmla="*/ 837253 w 1679575"/>
              <a:gd name="T91" fmla="*/ 887764 h 2125662"/>
              <a:gd name="T92" fmla="*/ 753044 w 1679575"/>
              <a:gd name="T93" fmla="*/ 893458 h 2125662"/>
              <a:gd name="T94" fmla="*/ 658879 w 1679575"/>
              <a:gd name="T95" fmla="*/ 881215 h 2125662"/>
              <a:gd name="T96" fmla="*/ 572394 w 1679575"/>
              <a:gd name="T97" fmla="*/ 850180 h 2125662"/>
              <a:gd name="T98" fmla="*/ 494728 w 1679575"/>
              <a:gd name="T99" fmla="*/ 802917 h 2125662"/>
              <a:gd name="T100" fmla="*/ 424459 w 1679575"/>
              <a:gd name="T101" fmla="*/ 736576 h 2125662"/>
              <a:gd name="T102" fmla="*/ 366992 w 1679575"/>
              <a:gd name="T103" fmla="*/ 651159 h 2125662"/>
              <a:gd name="T104" fmla="*/ 330578 w 1679575"/>
              <a:gd name="T105" fmla="*/ 553500 h 2125662"/>
              <a:gd name="T106" fmla="*/ 317206 w 1679575"/>
              <a:gd name="T107" fmla="*/ 446729 h 2125662"/>
              <a:gd name="T108" fmla="*/ 328586 w 1679575"/>
              <a:gd name="T109" fmla="*/ 345653 h 2125662"/>
              <a:gd name="T110" fmla="*/ 361587 w 1679575"/>
              <a:gd name="T111" fmla="*/ 253403 h 2125662"/>
              <a:gd name="T112" fmla="*/ 412795 w 1679575"/>
              <a:gd name="T113" fmla="*/ 171118 h 2125662"/>
              <a:gd name="T114" fmla="*/ 479934 w 1679575"/>
              <a:gd name="T115" fmla="*/ 101931 h 2125662"/>
              <a:gd name="T116" fmla="*/ 560729 w 1679575"/>
              <a:gd name="T117" fmla="*/ 48972 h 2125662"/>
              <a:gd name="T118" fmla="*/ 652620 w 1679575"/>
              <a:gd name="T119" fmla="*/ 13952 h 2125662"/>
              <a:gd name="T120" fmla="*/ 752191 w 1679575"/>
              <a:gd name="T121" fmla="*/ 0 h 2125662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1679575" h="2125662">
                <a:moveTo>
                  <a:pt x="481421" y="957262"/>
                </a:moveTo>
                <a:lnTo>
                  <a:pt x="484914" y="961070"/>
                </a:lnTo>
                <a:lnTo>
                  <a:pt x="490948" y="968686"/>
                </a:lnTo>
                <a:lnTo>
                  <a:pt x="497299" y="975667"/>
                </a:lnTo>
                <a:lnTo>
                  <a:pt x="510319" y="990264"/>
                </a:lnTo>
                <a:lnTo>
                  <a:pt x="523657" y="1003909"/>
                </a:lnTo>
                <a:lnTo>
                  <a:pt x="537947" y="1017237"/>
                </a:lnTo>
                <a:lnTo>
                  <a:pt x="552237" y="1029613"/>
                </a:lnTo>
                <a:lnTo>
                  <a:pt x="567480" y="1041671"/>
                </a:lnTo>
                <a:lnTo>
                  <a:pt x="583040" y="1053095"/>
                </a:lnTo>
                <a:lnTo>
                  <a:pt x="598601" y="1063884"/>
                </a:lnTo>
                <a:lnTo>
                  <a:pt x="615114" y="1074039"/>
                </a:lnTo>
                <a:lnTo>
                  <a:pt x="631627" y="1083558"/>
                </a:lnTo>
                <a:lnTo>
                  <a:pt x="649093" y="1092126"/>
                </a:lnTo>
                <a:lnTo>
                  <a:pt x="666241" y="1100377"/>
                </a:lnTo>
                <a:lnTo>
                  <a:pt x="684025" y="1107993"/>
                </a:lnTo>
                <a:lnTo>
                  <a:pt x="701808" y="1114657"/>
                </a:lnTo>
                <a:lnTo>
                  <a:pt x="720226" y="1120686"/>
                </a:lnTo>
                <a:lnTo>
                  <a:pt x="738645" y="1125763"/>
                </a:lnTo>
                <a:lnTo>
                  <a:pt x="734517" y="1130840"/>
                </a:lnTo>
                <a:lnTo>
                  <a:pt x="730706" y="1135283"/>
                </a:lnTo>
                <a:lnTo>
                  <a:pt x="727213" y="1140043"/>
                </a:lnTo>
                <a:lnTo>
                  <a:pt x="723402" y="1145437"/>
                </a:lnTo>
                <a:lnTo>
                  <a:pt x="720544" y="1150515"/>
                </a:lnTo>
                <a:lnTo>
                  <a:pt x="717368" y="1155909"/>
                </a:lnTo>
                <a:lnTo>
                  <a:pt x="714510" y="1161304"/>
                </a:lnTo>
                <a:lnTo>
                  <a:pt x="711970" y="1167016"/>
                </a:lnTo>
                <a:lnTo>
                  <a:pt x="710064" y="1172410"/>
                </a:lnTo>
                <a:lnTo>
                  <a:pt x="708159" y="1178439"/>
                </a:lnTo>
                <a:lnTo>
                  <a:pt x="706254" y="1184151"/>
                </a:lnTo>
                <a:lnTo>
                  <a:pt x="704983" y="1190498"/>
                </a:lnTo>
                <a:lnTo>
                  <a:pt x="704031" y="1196210"/>
                </a:lnTo>
                <a:lnTo>
                  <a:pt x="702761" y="1202556"/>
                </a:lnTo>
                <a:lnTo>
                  <a:pt x="702443" y="1208903"/>
                </a:lnTo>
                <a:lnTo>
                  <a:pt x="702125" y="1215249"/>
                </a:lnTo>
                <a:lnTo>
                  <a:pt x="702443" y="1222548"/>
                </a:lnTo>
                <a:lnTo>
                  <a:pt x="703078" y="1229529"/>
                </a:lnTo>
                <a:lnTo>
                  <a:pt x="704348" y="1236510"/>
                </a:lnTo>
                <a:lnTo>
                  <a:pt x="705619" y="1243174"/>
                </a:lnTo>
                <a:lnTo>
                  <a:pt x="707206" y="1249838"/>
                </a:lnTo>
                <a:lnTo>
                  <a:pt x="709112" y="1256819"/>
                </a:lnTo>
                <a:lnTo>
                  <a:pt x="711652" y="1263166"/>
                </a:lnTo>
                <a:lnTo>
                  <a:pt x="714193" y="1269512"/>
                </a:lnTo>
                <a:lnTo>
                  <a:pt x="717686" y="1275542"/>
                </a:lnTo>
                <a:lnTo>
                  <a:pt x="720861" y="1281571"/>
                </a:lnTo>
                <a:lnTo>
                  <a:pt x="724355" y="1287283"/>
                </a:lnTo>
                <a:lnTo>
                  <a:pt x="728483" y="1292995"/>
                </a:lnTo>
                <a:lnTo>
                  <a:pt x="732611" y="1298389"/>
                </a:lnTo>
                <a:lnTo>
                  <a:pt x="737057" y="1303784"/>
                </a:lnTo>
                <a:lnTo>
                  <a:pt x="742138" y="1308861"/>
                </a:lnTo>
                <a:lnTo>
                  <a:pt x="746901" y="1313304"/>
                </a:lnTo>
                <a:lnTo>
                  <a:pt x="672275" y="1874339"/>
                </a:lnTo>
                <a:lnTo>
                  <a:pt x="854237" y="2050773"/>
                </a:lnTo>
                <a:lnTo>
                  <a:pt x="1030800" y="1874339"/>
                </a:lnTo>
                <a:lnTo>
                  <a:pt x="956173" y="1313304"/>
                </a:lnTo>
                <a:lnTo>
                  <a:pt x="961572" y="1308544"/>
                </a:lnTo>
                <a:lnTo>
                  <a:pt x="966018" y="1303466"/>
                </a:lnTo>
                <a:lnTo>
                  <a:pt x="970781" y="1298072"/>
                </a:lnTo>
                <a:lnTo>
                  <a:pt x="974910" y="1292995"/>
                </a:lnTo>
                <a:lnTo>
                  <a:pt x="978720" y="1286965"/>
                </a:lnTo>
                <a:lnTo>
                  <a:pt x="982531" y="1281571"/>
                </a:lnTo>
                <a:lnTo>
                  <a:pt x="986024" y="1275224"/>
                </a:lnTo>
                <a:lnTo>
                  <a:pt x="988882" y="1269195"/>
                </a:lnTo>
                <a:lnTo>
                  <a:pt x="991423" y="1262849"/>
                </a:lnTo>
                <a:lnTo>
                  <a:pt x="994281" y="1256502"/>
                </a:lnTo>
                <a:lnTo>
                  <a:pt x="996186" y="1249838"/>
                </a:lnTo>
                <a:lnTo>
                  <a:pt x="997774" y="1243174"/>
                </a:lnTo>
                <a:lnTo>
                  <a:pt x="999044" y="1236510"/>
                </a:lnTo>
                <a:lnTo>
                  <a:pt x="999997" y="1229212"/>
                </a:lnTo>
                <a:lnTo>
                  <a:pt x="1000632" y="1222548"/>
                </a:lnTo>
                <a:lnTo>
                  <a:pt x="1000632" y="1215249"/>
                </a:lnTo>
                <a:lnTo>
                  <a:pt x="1000632" y="1208903"/>
                </a:lnTo>
                <a:lnTo>
                  <a:pt x="1000314" y="1203191"/>
                </a:lnTo>
                <a:lnTo>
                  <a:pt x="999679" y="1197479"/>
                </a:lnTo>
                <a:lnTo>
                  <a:pt x="998727" y="1191767"/>
                </a:lnTo>
                <a:lnTo>
                  <a:pt x="997456" y="1186055"/>
                </a:lnTo>
                <a:lnTo>
                  <a:pt x="996186" y="1180661"/>
                </a:lnTo>
                <a:lnTo>
                  <a:pt x="994598" y="1175266"/>
                </a:lnTo>
                <a:lnTo>
                  <a:pt x="992375" y="1169872"/>
                </a:lnTo>
                <a:lnTo>
                  <a:pt x="990152" y="1164794"/>
                </a:lnTo>
                <a:lnTo>
                  <a:pt x="987929" y="1159400"/>
                </a:lnTo>
                <a:lnTo>
                  <a:pt x="985389" y="1154640"/>
                </a:lnTo>
                <a:lnTo>
                  <a:pt x="982849" y="1149563"/>
                </a:lnTo>
                <a:lnTo>
                  <a:pt x="979355" y="1144803"/>
                </a:lnTo>
                <a:lnTo>
                  <a:pt x="976497" y="1139725"/>
                </a:lnTo>
                <a:lnTo>
                  <a:pt x="973004" y="1135283"/>
                </a:lnTo>
                <a:lnTo>
                  <a:pt x="969829" y="1130840"/>
                </a:lnTo>
                <a:lnTo>
                  <a:pt x="987612" y="1126398"/>
                </a:lnTo>
                <a:lnTo>
                  <a:pt x="1005713" y="1121320"/>
                </a:lnTo>
                <a:lnTo>
                  <a:pt x="1023496" y="1115609"/>
                </a:lnTo>
                <a:lnTo>
                  <a:pt x="1041280" y="1109262"/>
                </a:lnTo>
                <a:lnTo>
                  <a:pt x="1058428" y="1101963"/>
                </a:lnTo>
                <a:lnTo>
                  <a:pt x="1075576" y="1094665"/>
                </a:lnTo>
                <a:lnTo>
                  <a:pt x="1092089" y="1086097"/>
                </a:lnTo>
                <a:lnTo>
                  <a:pt x="1108602" y="1076895"/>
                </a:lnTo>
                <a:lnTo>
                  <a:pt x="1124480" y="1067375"/>
                </a:lnTo>
                <a:lnTo>
                  <a:pt x="1140041" y="1056903"/>
                </a:lnTo>
                <a:lnTo>
                  <a:pt x="1155601" y="1046114"/>
                </a:lnTo>
                <a:lnTo>
                  <a:pt x="1170209" y="1034690"/>
                </a:lnTo>
                <a:lnTo>
                  <a:pt x="1184817" y="1022632"/>
                </a:lnTo>
                <a:lnTo>
                  <a:pt x="1198472" y="1009938"/>
                </a:lnTo>
                <a:lnTo>
                  <a:pt x="1211809" y="996928"/>
                </a:lnTo>
                <a:lnTo>
                  <a:pt x="1225147" y="983283"/>
                </a:lnTo>
                <a:lnTo>
                  <a:pt x="1228640" y="979792"/>
                </a:lnTo>
                <a:lnTo>
                  <a:pt x="1232451" y="982966"/>
                </a:lnTo>
                <a:lnTo>
                  <a:pt x="1257220" y="1002005"/>
                </a:lnTo>
                <a:lnTo>
                  <a:pt x="1281037" y="1021680"/>
                </a:lnTo>
                <a:lnTo>
                  <a:pt x="1304537" y="1041989"/>
                </a:lnTo>
                <a:lnTo>
                  <a:pt x="1316604" y="1052143"/>
                </a:lnTo>
                <a:lnTo>
                  <a:pt x="1327719" y="1062615"/>
                </a:lnTo>
                <a:lnTo>
                  <a:pt x="1338833" y="1073404"/>
                </a:lnTo>
                <a:lnTo>
                  <a:pt x="1349948" y="1084193"/>
                </a:lnTo>
                <a:lnTo>
                  <a:pt x="1361062" y="1094982"/>
                </a:lnTo>
                <a:lnTo>
                  <a:pt x="1371860" y="1105771"/>
                </a:lnTo>
                <a:lnTo>
                  <a:pt x="1382339" y="1116561"/>
                </a:lnTo>
                <a:lnTo>
                  <a:pt x="1392818" y="1127984"/>
                </a:lnTo>
                <a:lnTo>
                  <a:pt x="1403298" y="1139408"/>
                </a:lnTo>
                <a:lnTo>
                  <a:pt x="1413460" y="1150832"/>
                </a:lnTo>
                <a:lnTo>
                  <a:pt x="1423304" y="1162573"/>
                </a:lnTo>
                <a:lnTo>
                  <a:pt x="1433149" y="1174314"/>
                </a:lnTo>
                <a:lnTo>
                  <a:pt x="1442675" y="1186373"/>
                </a:lnTo>
                <a:lnTo>
                  <a:pt x="1452202" y="1198748"/>
                </a:lnTo>
                <a:lnTo>
                  <a:pt x="1461411" y="1210807"/>
                </a:lnTo>
                <a:lnTo>
                  <a:pt x="1470621" y="1223183"/>
                </a:lnTo>
                <a:lnTo>
                  <a:pt x="1479830" y="1235876"/>
                </a:lnTo>
                <a:lnTo>
                  <a:pt x="1488404" y="1248569"/>
                </a:lnTo>
                <a:lnTo>
                  <a:pt x="1496978" y="1261262"/>
                </a:lnTo>
                <a:lnTo>
                  <a:pt x="1505552" y="1274272"/>
                </a:lnTo>
                <a:lnTo>
                  <a:pt x="1513809" y="1287600"/>
                </a:lnTo>
                <a:lnTo>
                  <a:pt x="1521748" y="1300611"/>
                </a:lnTo>
                <a:lnTo>
                  <a:pt x="1529687" y="1314573"/>
                </a:lnTo>
                <a:lnTo>
                  <a:pt x="1537308" y="1328218"/>
                </a:lnTo>
                <a:lnTo>
                  <a:pt x="1544930" y="1341863"/>
                </a:lnTo>
                <a:lnTo>
                  <a:pt x="1552234" y="1355826"/>
                </a:lnTo>
                <a:lnTo>
                  <a:pt x="1559537" y="1369788"/>
                </a:lnTo>
                <a:lnTo>
                  <a:pt x="1566206" y="1384385"/>
                </a:lnTo>
                <a:lnTo>
                  <a:pt x="1573193" y="1398982"/>
                </a:lnTo>
                <a:lnTo>
                  <a:pt x="1579544" y="1413579"/>
                </a:lnTo>
                <a:lnTo>
                  <a:pt x="1586213" y="1428176"/>
                </a:lnTo>
                <a:lnTo>
                  <a:pt x="1592246" y="1443725"/>
                </a:lnTo>
                <a:lnTo>
                  <a:pt x="1598280" y="1458640"/>
                </a:lnTo>
                <a:lnTo>
                  <a:pt x="1603996" y="1473871"/>
                </a:lnTo>
                <a:lnTo>
                  <a:pt x="1609712" y="1489738"/>
                </a:lnTo>
                <a:lnTo>
                  <a:pt x="1614793" y="1505287"/>
                </a:lnTo>
                <a:lnTo>
                  <a:pt x="1620191" y="1521153"/>
                </a:lnTo>
                <a:lnTo>
                  <a:pt x="1624955" y="1537337"/>
                </a:lnTo>
                <a:lnTo>
                  <a:pt x="1630036" y="1553521"/>
                </a:lnTo>
                <a:lnTo>
                  <a:pt x="1634482" y="1570339"/>
                </a:lnTo>
                <a:lnTo>
                  <a:pt x="1638610" y="1586840"/>
                </a:lnTo>
                <a:lnTo>
                  <a:pt x="1643056" y="1603976"/>
                </a:lnTo>
                <a:lnTo>
                  <a:pt x="1646867" y="1620794"/>
                </a:lnTo>
                <a:lnTo>
                  <a:pt x="1650677" y="1637930"/>
                </a:lnTo>
                <a:lnTo>
                  <a:pt x="1654170" y="1655383"/>
                </a:lnTo>
                <a:lnTo>
                  <a:pt x="1657664" y="1673153"/>
                </a:lnTo>
                <a:lnTo>
                  <a:pt x="1660522" y="1690923"/>
                </a:lnTo>
                <a:lnTo>
                  <a:pt x="1663697" y="1709011"/>
                </a:lnTo>
                <a:lnTo>
                  <a:pt x="1666238" y="1727099"/>
                </a:lnTo>
                <a:lnTo>
                  <a:pt x="1668461" y="1745821"/>
                </a:lnTo>
                <a:lnTo>
                  <a:pt x="1670684" y="1764226"/>
                </a:lnTo>
                <a:lnTo>
                  <a:pt x="1672589" y="1783266"/>
                </a:lnTo>
                <a:lnTo>
                  <a:pt x="1674177" y="1802305"/>
                </a:lnTo>
                <a:lnTo>
                  <a:pt x="1676082" y="1821345"/>
                </a:lnTo>
                <a:lnTo>
                  <a:pt x="1677352" y="1841019"/>
                </a:lnTo>
                <a:lnTo>
                  <a:pt x="1678305" y="1860694"/>
                </a:lnTo>
                <a:lnTo>
                  <a:pt x="1679258" y="1880368"/>
                </a:lnTo>
                <a:lnTo>
                  <a:pt x="1679575" y="1900677"/>
                </a:lnTo>
                <a:lnTo>
                  <a:pt x="1679575" y="1903850"/>
                </a:lnTo>
                <a:lnTo>
                  <a:pt x="1677035" y="1905437"/>
                </a:lnTo>
                <a:lnTo>
                  <a:pt x="1653853" y="1918765"/>
                </a:lnTo>
                <a:lnTo>
                  <a:pt x="1630353" y="1931775"/>
                </a:lnTo>
                <a:lnTo>
                  <a:pt x="1606854" y="1944151"/>
                </a:lnTo>
                <a:lnTo>
                  <a:pt x="1583037" y="1956209"/>
                </a:lnTo>
                <a:lnTo>
                  <a:pt x="1558902" y="1967950"/>
                </a:lnTo>
                <a:lnTo>
                  <a:pt x="1534768" y="1979374"/>
                </a:lnTo>
                <a:lnTo>
                  <a:pt x="1510316" y="1990163"/>
                </a:lnTo>
                <a:lnTo>
                  <a:pt x="1485864" y="2000635"/>
                </a:lnTo>
                <a:lnTo>
                  <a:pt x="1461411" y="2010790"/>
                </a:lnTo>
                <a:lnTo>
                  <a:pt x="1436642" y="2020627"/>
                </a:lnTo>
                <a:lnTo>
                  <a:pt x="1411872" y="2029512"/>
                </a:lnTo>
                <a:lnTo>
                  <a:pt x="1386785" y="2038397"/>
                </a:lnTo>
                <a:lnTo>
                  <a:pt x="1361380" y="2046965"/>
                </a:lnTo>
                <a:lnTo>
                  <a:pt x="1335975" y="2054581"/>
                </a:lnTo>
                <a:lnTo>
                  <a:pt x="1310570" y="2062514"/>
                </a:lnTo>
                <a:lnTo>
                  <a:pt x="1285166" y="2069495"/>
                </a:lnTo>
                <a:lnTo>
                  <a:pt x="1259443" y="2076159"/>
                </a:lnTo>
                <a:lnTo>
                  <a:pt x="1233403" y="2082506"/>
                </a:lnTo>
                <a:lnTo>
                  <a:pt x="1207681" y="2088535"/>
                </a:lnTo>
                <a:lnTo>
                  <a:pt x="1181959" y="2093929"/>
                </a:lnTo>
                <a:lnTo>
                  <a:pt x="1155919" y="2099007"/>
                </a:lnTo>
                <a:lnTo>
                  <a:pt x="1129561" y="2103767"/>
                </a:lnTo>
                <a:lnTo>
                  <a:pt x="1103204" y="2107892"/>
                </a:lnTo>
                <a:lnTo>
                  <a:pt x="1077164" y="2111382"/>
                </a:lnTo>
                <a:lnTo>
                  <a:pt x="1050806" y="2114873"/>
                </a:lnTo>
                <a:lnTo>
                  <a:pt x="1024131" y="2117729"/>
                </a:lnTo>
                <a:lnTo>
                  <a:pt x="997774" y="2119950"/>
                </a:lnTo>
                <a:lnTo>
                  <a:pt x="971099" y="2121854"/>
                </a:lnTo>
                <a:lnTo>
                  <a:pt x="944424" y="2123441"/>
                </a:lnTo>
                <a:lnTo>
                  <a:pt x="917749" y="2125028"/>
                </a:lnTo>
                <a:lnTo>
                  <a:pt x="891074" y="2125662"/>
                </a:lnTo>
                <a:lnTo>
                  <a:pt x="864399" y="2125662"/>
                </a:lnTo>
                <a:lnTo>
                  <a:pt x="835818" y="2125662"/>
                </a:lnTo>
                <a:lnTo>
                  <a:pt x="807238" y="2124710"/>
                </a:lnTo>
                <a:lnTo>
                  <a:pt x="778657" y="2123124"/>
                </a:lnTo>
                <a:lnTo>
                  <a:pt x="750395" y="2121537"/>
                </a:lnTo>
                <a:lnTo>
                  <a:pt x="722132" y="2119316"/>
                </a:lnTo>
                <a:lnTo>
                  <a:pt x="693869" y="2116777"/>
                </a:lnTo>
                <a:lnTo>
                  <a:pt x="665606" y="2113604"/>
                </a:lnTo>
                <a:lnTo>
                  <a:pt x="637661" y="2109478"/>
                </a:lnTo>
                <a:lnTo>
                  <a:pt x="609398" y="2105353"/>
                </a:lnTo>
                <a:lnTo>
                  <a:pt x="581453" y="2100593"/>
                </a:lnTo>
                <a:lnTo>
                  <a:pt x="553825" y="2095199"/>
                </a:lnTo>
                <a:lnTo>
                  <a:pt x="525880" y="2089487"/>
                </a:lnTo>
                <a:lnTo>
                  <a:pt x="498252" y="2083458"/>
                </a:lnTo>
                <a:lnTo>
                  <a:pt x="470624" y="2076476"/>
                </a:lnTo>
                <a:lnTo>
                  <a:pt x="443314" y="2069495"/>
                </a:lnTo>
                <a:lnTo>
                  <a:pt x="416321" y="2061879"/>
                </a:lnTo>
                <a:lnTo>
                  <a:pt x="389011" y="2053629"/>
                </a:lnTo>
                <a:lnTo>
                  <a:pt x="362019" y="2045378"/>
                </a:lnTo>
                <a:lnTo>
                  <a:pt x="335343" y="2036176"/>
                </a:lnTo>
                <a:lnTo>
                  <a:pt x="308668" y="2026656"/>
                </a:lnTo>
                <a:lnTo>
                  <a:pt x="282311" y="2016502"/>
                </a:lnTo>
                <a:lnTo>
                  <a:pt x="255953" y="2006030"/>
                </a:lnTo>
                <a:lnTo>
                  <a:pt x="229913" y="1994923"/>
                </a:lnTo>
                <a:lnTo>
                  <a:pt x="203556" y="1983499"/>
                </a:lnTo>
                <a:lnTo>
                  <a:pt x="177833" y="1971441"/>
                </a:lnTo>
                <a:lnTo>
                  <a:pt x="152429" y="1959065"/>
                </a:lnTo>
                <a:lnTo>
                  <a:pt x="127024" y="1946372"/>
                </a:lnTo>
                <a:lnTo>
                  <a:pt x="101619" y="1933044"/>
                </a:lnTo>
                <a:lnTo>
                  <a:pt x="76532" y="1919399"/>
                </a:lnTo>
                <a:lnTo>
                  <a:pt x="51762" y="1905437"/>
                </a:lnTo>
                <a:lnTo>
                  <a:pt x="27310" y="1890523"/>
                </a:lnTo>
                <a:lnTo>
                  <a:pt x="2858" y="1875291"/>
                </a:lnTo>
                <a:lnTo>
                  <a:pt x="0" y="1888301"/>
                </a:lnTo>
                <a:lnTo>
                  <a:pt x="0" y="1870531"/>
                </a:lnTo>
                <a:lnTo>
                  <a:pt x="952" y="1850222"/>
                </a:lnTo>
                <a:lnTo>
                  <a:pt x="2223" y="1829913"/>
                </a:lnTo>
                <a:lnTo>
                  <a:pt x="3493" y="1809604"/>
                </a:lnTo>
                <a:lnTo>
                  <a:pt x="5398" y="1790247"/>
                </a:lnTo>
                <a:lnTo>
                  <a:pt x="6986" y="1770573"/>
                </a:lnTo>
                <a:lnTo>
                  <a:pt x="9209" y="1750898"/>
                </a:lnTo>
                <a:lnTo>
                  <a:pt x="11749" y="1732176"/>
                </a:lnTo>
                <a:lnTo>
                  <a:pt x="14290" y="1713136"/>
                </a:lnTo>
                <a:lnTo>
                  <a:pt x="17148" y="1694414"/>
                </a:lnTo>
                <a:lnTo>
                  <a:pt x="20006" y="1676009"/>
                </a:lnTo>
                <a:lnTo>
                  <a:pt x="23499" y="1657604"/>
                </a:lnTo>
                <a:lnTo>
                  <a:pt x="26992" y="1639834"/>
                </a:lnTo>
                <a:lnTo>
                  <a:pt x="30486" y="1621746"/>
                </a:lnTo>
                <a:lnTo>
                  <a:pt x="34931" y="1604293"/>
                </a:lnTo>
                <a:lnTo>
                  <a:pt x="38742" y="1586840"/>
                </a:lnTo>
                <a:lnTo>
                  <a:pt x="43188" y="1569704"/>
                </a:lnTo>
                <a:lnTo>
                  <a:pt x="47951" y="1552569"/>
                </a:lnTo>
                <a:lnTo>
                  <a:pt x="52715" y="1536068"/>
                </a:lnTo>
                <a:lnTo>
                  <a:pt x="57796" y="1519249"/>
                </a:lnTo>
                <a:lnTo>
                  <a:pt x="62877" y="1503066"/>
                </a:lnTo>
                <a:lnTo>
                  <a:pt x="68593" y="1486564"/>
                </a:lnTo>
                <a:lnTo>
                  <a:pt x="73991" y="1470698"/>
                </a:lnTo>
                <a:lnTo>
                  <a:pt x="80025" y="1455149"/>
                </a:lnTo>
                <a:lnTo>
                  <a:pt x="86059" y="1439283"/>
                </a:lnTo>
                <a:lnTo>
                  <a:pt x="92410" y="1424051"/>
                </a:lnTo>
                <a:lnTo>
                  <a:pt x="98761" y="1409137"/>
                </a:lnTo>
                <a:lnTo>
                  <a:pt x="105430" y="1393905"/>
                </a:lnTo>
                <a:lnTo>
                  <a:pt x="112098" y="1378990"/>
                </a:lnTo>
                <a:lnTo>
                  <a:pt x="119402" y="1364393"/>
                </a:lnTo>
                <a:lnTo>
                  <a:pt x="126706" y="1350114"/>
                </a:lnTo>
                <a:lnTo>
                  <a:pt x="134010" y="1335834"/>
                </a:lnTo>
                <a:lnTo>
                  <a:pt x="141632" y="1321871"/>
                </a:lnTo>
                <a:lnTo>
                  <a:pt x="149571" y="1307909"/>
                </a:lnTo>
                <a:lnTo>
                  <a:pt x="157510" y="1294264"/>
                </a:lnTo>
                <a:lnTo>
                  <a:pt x="165766" y="1280936"/>
                </a:lnTo>
                <a:lnTo>
                  <a:pt x="174023" y="1267291"/>
                </a:lnTo>
                <a:lnTo>
                  <a:pt x="182597" y="1253963"/>
                </a:lnTo>
                <a:lnTo>
                  <a:pt x="191171" y="1241270"/>
                </a:lnTo>
                <a:lnTo>
                  <a:pt x="200380" y="1228260"/>
                </a:lnTo>
                <a:lnTo>
                  <a:pt x="209589" y="1215884"/>
                </a:lnTo>
                <a:lnTo>
                  <a:pt x="218799" y="1203191"/>
                </a:lnTo>
                <a:lnTo>
                  <a:pt x="228008" y="1191133"/>
                </a:lnTo>
                <a:lnTo>
                  <a:pt x="237852" y="1178757"/>
                </a:lnTo>
                <a:lnTo>
                  <a:pt x="247697" y="1167016"/>
                </a:lnTo>
                <a:lnTo>
                  <a:pt x="257541" y="1155275"/>
                </a:lnTo>
                <a:lnTo>
                  <a:pt x="267703" y="1143533"/>
                </a:lnTo>
                <a:lnTo>
                  <a:pt x="278182" y="1132110"/>
                </a:lnTo>
                <a:lnTo>
                  <a:pt x="288662" y="1120686"/>
                </a:lnTo>
                <a:lnTo>
                  <a:pt x="298824" y="1109579"/>
                </a:lnTo>
                <a:lnTo>
                  <a:pt x="309938" y="1098473"/>
                </a:lnTo>
                <a:lnTo>
                  <a:pt x="320735" y="1087684"/>
                </a:lnTo>
                <a:lnTo>
                  <a:pt x="331850" y="1076895"/>
                </a:lnTo>
                <a:lnTo>
                  <a:pt x="343282" y="1066423"/>
                </a:lnTo>
                <a:lnTo>
                  <a:pt x="354715" y="1055951"/>
                </a:lnTo>
                <a:lnTo>
                  <a:pt x="366147" y="1045797"/>
                </a:lnTo>
                <a:lnTo>
                  <a:pt x="377897" y="1035642"/>
                </a:lnTo>
                <a:lnTo>
                  <a:pt x="389964" y="1025805"/>
                </a:lnTo>
                <a:lnTo>
                  <a:pt x="401714" y="1015968"/>
                </a:lnTo>
                <a:lnTo>
                  <a:pt x="414099" y="1006448"/>
                </a:lnTo>
                <a:lnTo>
                  <a:pt x="426801" y="996928"/>
                </a:lnTo>
                <a:lnTo>
                  <a:pt x="439186" y="987408"/>
                </a:lnTo>
                <a:lnTo>
                  <a:pt x="451571" y="977888"/>
                </a:lnTo>
                <a:lnTo>
                  <a:pt x="477293" y="960118"/>
                </a:lnTo>
                <a:lnTo>
                  <a:pt x="481421" y="957262"/>
                </a:lnTo>
                <a:close/>
                <a:moveTo>
                  <a:pt x="839471" y="0"/>
                </a:moveTo>
                <a:lnTo>
                  <a:pt x="852171" y="0"/>
                </a:lnTo>
                <a:lnTo>
                  <a:pt x="865506" y="0"/>
                </a:lnTo>
                <a:lnTo>
                  <a:pt x="878206" y="636"/>
                </a:lnTo>
                <a:lnTo>
                  <a:pt x="890906" y="1271"/>
                </a:lnTo>
                <a:lnTo>
                  <a:pt x="903288" y="2542"/>
                </a:lnTo>
                <a:lnTo>
                  <a:pt x="915988" y="3813"/>
                </a:lnTo>
                <a:lnTo>
                  <a:pt x="928371" y="5719"/>
                </a:lnTo>
                <a:lnTo>
                  <a:pt x="940436" y="7943"/>
                </a:lnTo>
                <a:lnTo>
                  <a:pt x="952818" y="10167"/>
                </a:lnTo>
                <a:lnTo>
                  <a:pt x="964883" y="12708"/>
                </a:lnTo>
                <a:lnTo>
                  <a:pt x="976631" y="15568"/>
                </a:lnTo>
                <a:lnTo>
                  <a:pt x="988696" y="19062"/>
                </a:lnTo>
                <a:lnTo>
                  <a:pt x="1000443" y="22239"/>
                </a:lnTo>
                <a:lnTo>
                  <a:pt x="1011873" y="26052"/>
                </a:lnTo>
                <a:lnTo>
                  <a:pt x="1023621" y="30182"/>
                </a:lnTo>
                <a:lnTo>
                  <a:pt x="1034733" y="34630"/>
                </a:lnTo>
                <a:lnTo>
                  <a:pt x="1046163" y="39395"/>
                </a:lnTo>
                <a:lnTo>
                  <a:pt x="1057276" y="44161"/>
                </a:lnTo>
                <a:lnTo>
                  <a:pt x="1068388" y="48926"/>
                </a:lnTo>
                <a:lnTo>
                  <a:pt x="1079183" y="54645"/>
                </a:lnTo>
                <a:lnTo>
                  <a:pt x="1089661" y="60046"/>
                </a:lnTo>
                <a:lnTo>
                  <a:pt x="1100456" y="66082"/>
                </a:lnTo>
                <a:lnTo>
                  <a:pt x="1110616" y="72119"/>
                </a:lnTo>
                <a:lnTo>
                  <a:pt x="1120776" y="78790"/>
                </a:lnTo>
                <a:lnTo>
                  <a:pt x="1130936" y="85462"/>
                </a:lnTo>
                <a:lnTo>
                  <a:pt x="1140461" y="92134"/>
                </a:lnTo>
                <a:lnTo>
                  <a:pt x="1150303" y="99123"/>
                </a:lnTo>
                <a:lnTo>
                  <a:pt x="1159828" y="106430"/>
                </a:lnTo>
                <a:lnTo>
                  <a:pt x="1169353" y="114055"/>
                </a:lnTo>
                <a:lnTo>
                  <a:pt x="1178561" y="121680"/>
                </a:lnTo>
                <a:lnTo>
                  <a:pt x="1187133" y="129623"/>
                </a:lnTo>
                <a:lnTo>
                  <a:pt x="1196023" y="137883"/>
                </a:lnTo>
                <a:lnTo>
                  <a:pt x="1204596" y="146143"/>
                </a:lnTo>
                <a:lnTo>
                  <a:pt x="1213168" y="155039"/>
                </a:lnTo>
                <a:lnTo>
                  <a:pt x="1221106" y="163299"/>
                </a:lnTo>
                <a:lnTo>
                  <a:pt x="1229043" y="172513"/>
                </a:lnTo>
                <a:lnTo>
                  <a:pt x="1236981" y="181726"/>
                </a:lnTo>
                <a:lnTo>
                  <a:pt x="1244283" y="190939"/>
                </a:lnTo>
                <a:lnTo>
                  <a:pt x="1251586" y="200153"/>
                </a:lnTo>
                <a:lnTo>
                  <a:pt x="1258888" y="210001"/>
                </a:lnTo>
                <a:lnTo>
                  <a:pt x="1265556" y="219850"/>
                </a:lnTo>
                <a:lnTo>
                  <a:pt x="1272223" y="230017"/>
                </a:lnTo>
                <a:lnTo>
                  <a:pt x="1278256" y="240183"/>
                </a:lnTo>
                <a:lnTo>
                  <a:pt x="1284606" y="250667"/>
                </a:lnTo>
                <a:lnTo>
                  <a:pt x="1290321" y="261151"/>
                </a:lnTo>
                <a:lnTo>
                  <a:pt x="1296353" y="271953"/>
                </a:lnTo>
                <a:lnTo>
                  <a:pt x="1301433" y="282755"/>
                </a:lnTo>
                <a:lnTo>
                  <a:pt x="1306831" y="293239"/>
                </a:lnTo>
                <a:lnTo>
                  <a:pt x="1311593" y="304359"/>
                </a:lnTo>
                <a:lnTo>
                  <a:pt x="1316356" y="315796"/>
                </a:lnTo>
                <a:lnTo>
                  <a:pt x="1320483" y="327234"/>
                </a:lnTo>
                <a:lnTo>
                  <a:pt x="1324293" y="338671"/>
                </a:lnTo>
                <a:lnTo>
                  <a:pt x="1328421" y="350426"/>
                </a:lnTo>
                <a:lnTo>
                  <a:pt x="1331913" y="362181"/>
                </a:lnTo>
                <a:lnTo>
                  <a:pt x="1335088" y="373936"/>
                </a:lnTo>
                <a:lnTo>
                  <a:pt x="1337946" y="386009"/>
                </a:lnTo>
                <a:lnTo>
                  <a:pt x="1340803" y="398081"/>
                </a:lnTo>
                <a:lnTo>
                  <a:pt x="1343026" y="410472"/>
                </a:lnTo>
                <a:lnTo>
                  <a:pt x="1344931" y="422862"/>
                </a:lnTo>
                <a:lnTo>
                  <a:pt x="1346518" y="435252"/>
                </a:lnTo>
                <a:lnTo>
                  <a:pt x="1348106" y="447643"/>
                </a:lnTo>
                <a:lnTo>
                  <a:pt x="1349058" y="460033"/>
                </a:lnTo>
                <a:lnTo>
                  <a:pt x="1350011" y="472741"/>
                </a:lnTo>
                <a:lnTo>
                  <a:pt x="1350646" y="485449"/>
                </a:lnTo>
                <a:lnTo>
                  <a:pt x="1350963" y="498475"/>
                </a:lnTo>
                <a:lnTo>
                  <a:pt x="1350646" y="513407"/>
                </a:lnTo>
                <a:lnTo>
                  <a:pt x="1349693" y="528975"/>
                </a:lnTo>
                <a:lnTo>
                  <a:pt x="1348423" y="543907"/>
                </a:lnTo>
                <a:lnTo>
                  <a:pt x="1347153" y="558521"/>
                </a:lnTo>
                <a:lnTo>
                  <a:pt x="1345248" y="573453"/>
                </a:lnTo>
                <a:lnTo>
                  <a:pt x="1342708" y="588067"/>
                </a:lnTo>
                <a:lnTo>
                  <a:pt x="1339851" y="602682"/>
                </a:lnTo>
                <a:lnTo>
                  <a:pt x="1336358" y="616660"/>
                </a:lnTo>
                <a:lnTo>
                  <a:pt x="1332866" y="631275"/>
                </a:lnTo>
                <a:lnTo>
                  <a:pt x="1328738" y="645254"/>
                </a:lnTo>
                <a:lnTo>
                  <a:pt x="1324293" y="658915"/>
                </a:lnTo>
                <a:lnTo>
                  <a:pt x="1319531" y="672576"/>
                </a:lnTo>
                <a:lnTo>
                  <a:pt x="1314133" y="685920"/>
                </a:lnTo>
                <a:lnTo>
                  <a:pt x="1308418" y="699263"/>
                </a:lnTo>
                <a:lnTo>
                  <a:pt x="1302386" y="712607"/>
                </a:lnTo>
                <a:lnTo>
                  <a:pt x="1296353" y="725315"/>
                </a:lnTo>
                <a:lnTo>
                  <a:pt x="1289368" y="738023"/>
                </a:lnTo>
                <a:lnTo>
                  <a:pt x="1282383" y="750413"/>
                </a:lnTo>
                <a:lnTo>
                  <a:pt x="1275081" y="762486"/>
                </a:lnTo>
                <a:lnTo>
                  <a:pt x="1267143" y="774559"/>
                </a:lnTo>
                <a:lnTo>
                  <a:pt x="1259206" y="786313"/>
                </a:lnTo>
                <a:lnTo>
                  <a:pt x="1250633" y="797751"/>
                </a:lnTo>
                <a:lnTo>
                  <a:pt x="1242061" y="809188"/>
                </a:lnTo>
                <a:lnTo>
                  <a:pt x="1232853" y="819990"/>
                </a:lnTo>
                <a:lnTo>
                  <a:pt x="1223963" y="830792"/>
                </a:lnTo>
                <a:lnTo>
                  <a:pt x="1214121" y="841276"/>
                </a:lnTo>
                <a:lnTo>
                  <a:pt x="1204278" y="851442"/>
                </a:lnTo>
                <a:lnTo>
                  <a:pt x="1193801" y="860974"/>
                </a:lnTo>
                <a:lnTo>
                  <a:pt x="1183323" y="870822"/>
                </a:lnTo>
                <a:lnTo>
                  <a:pt x="1172528" y="880036"/>
                </a:lnTo>
                <a:lnTo>
                  <a:pt x="1161733" y="889249"/>
                </a:lnTo>
                <a:lnTo>
                  <a:pt x="1150303" y="897827"/>
                </a:lnTo>
                <a:lnTo>
                  <a:pt x="1134746" y="909264"/>
                </a:lnTo>
                <a:lnTo>
                  <a:pt x="1118236" y="920066"/>
                </a:lnTo>
                <a:lnTo>
                  <a:pt x="1101408" y="929915"/>
                </a:lnTo>
                <a:lnTo>
                  <a:pt x="1084581" y="939446"/>
                </a:lnTo>
                <a:lnTo>
                  <a:pt x="1066801" y="948342"/>
                </a:lnTo>
                <a:lnTo>
                  <a:pt x="1048703" y="956602"/>
                </a:lnTo>
                <a:lnTo>
                  <a:pt x="1040131" y="960414"/>
                </a:lnTo>
                <a:lnTo>
                  <a:pt x="1030606" y="963909"/>
                </a:lnTo>
                <a:lnTo>
                  <a:pt x="1021398" y="967722"/>
                </a:lnTo>
                <a:lnTo>
                  <a:pt x="1011873" y="970899"/>
                </a:lnTo>
                <a:lnTo>
                  <a:pt x="1002348" y="973758"/>
                </a:lnTo>
                <a:lnTo>
                  <a:pt x="993141" y="976617"/>
                </a:lnTo>
                <a:lnTo>
                  <a:pt x="983616" y="979794"/>
                </a:lnTo>
                <a:lnTo>
                  <a:pt x="973773" y="982018"/>
                </a:lnTo>
                <a:lnTo>
                  <a:pt x="963931" y="984560"/>
                </a:lnTo>
                <a:lnTo>
                  <a:pt x="954088" y="986466"/>
                </a:lnTo>
                <a:lnTo>
                  <a:pt x="944246" y="988372"/>
                </a:lnTo>
                <a:lnTo>
                  <a:pt x="934403" y="990596"/>
                </a:lnTo>
                <a:lnTo>
                  <a:pt x="924561" y="991867"/>
                </a:lnTo>
                <a:lnTo>
                  <a:pt x="914401" y="993455"/>
                </a:lnTo>
                <a:lnTo>
                  <a:pt x="904241" y="994409"/>
                </a:lnTo>
                <a:lnTo>
                  <a:pt x="893763" y="995362"/>
                </a:lnTo>
                <a:lnTo>
                  <a:pt x="883603" y="995997"/>
                </a:lnTo>
                <a:lnTo>
                  <a:pt x="873126" y="996632"/>
                </a:lnTo>
                <a:lnTo>
                  <a:pt x="862648" y="996950"/>
                </a:lnTo>
                <a:lnTo>
                  <a:pt x="852171" y="996950"/>
                </a:lnTo>
                <a:lnTo>
                  <a:pt x="840423" y="996950"/>
                </a:lnTo>
                <a:lnTo>
                  <a:pt x="828358" y="996315"/>
                </a:lnTo>
                <a:lnTo>
                  <a:pt x="816293" y="995679"/>
                </a:lnTo>
                <a:lnTo>
                  <a:pt x="804546" y="994726"/>
                </a:lnTo>
                <a:lnTo>
                  <a:pt x="792798" y="993455"/>
                </a:lnTo>
                <a:lnTo>
                  <a:pt x="781368" y="992185"/>
                </a:lnTo>
                <a:lnTo>
                  <a:pt x="769621" y="990278"/>
                </a:lnTo>
                <a:lnTo>
                  <a:pt x="758191" y="988054"/>
                </a:lnTo>
                <a:lnTo>
                  <a:pt x="746761" y="985831"/>
                </a:lnTo>
                <a:lnTo>
                  <a:pt x="735331" y="983289"/>
                </a:lnTo>
                <a:lnTo>
                  <a:pt x="724218" y="980430"/>
                </a:lnTo>
                <a:lnTo>
                  <a:pt x="713106" y="977253"/>
                </a:lnTo>
                <a:lnTo>
                  <a:pt x="702311" y="973758"/>
                </a:lnTo>
                <a:lnTo>
                  <a:pt x="691198" y="970263"/>
                </a:lnTo>
                <a:lnTo>
                  <a:pt x="680721" y="966768"/>
                </a:lnTo>
                <a:lnTo>
                  <a:pt x="670243" y="962321"/>
                </a:lnTo>
                <a:lnTo>
                  <a:pt x="659448" y="958190"/>
                </a:lnTo>
                <a:lnTo>
                  <a:pt x="648971" y="953425"/>
                </a:lnTo>
                <a:lnTo>
                  <a:pt x="638811" y="948659"/>
                </a:lnTo>
                <a:lnTo>
                  <a:pt x="628651" y="943894"/>
                </a:lnTo>
                <a:lnTo>
                  <a:pt x="618491" y="938493"/>
                </a:lnTo>
                <a:lnTo>
                  <a:pt x="608648" y="933410"/>
                </a:lnTo>
                <a:lnTo>
                  <a:pt x="599123" y="927373"/>
                </a:lnTo>
                <a:lnTo>
                  <a:pt x="589281" y="921655"/>
                </a:lnTo>
                <a:lnTo>
                  <a:pt x="579756" y="915618"/>
                </a:lnTo>
                <a:lnTo>
                  <a:pt x="570548" y="909264"/>
                </a:lnTo>
                <a:lnTo>
                  <a:pt x="561023" y="902910"/>
                </a:lnTo>
                <a:lnTo>
                  <a:pt x="552133" y="895921"/>
                </a:lnTo>
                <a:lnTo>
                  <a:pt x="543561" y="889249"/>
                </a:lnTo>
                <a:lnTo>
                  <a:pt x="534671" y="881942"/>
                </a:lnTo>
                <a:lnTo>
                  <a:pt x="526098" y="874952"/>
                </a:lnTo>
                <a:lnTo>
                  <a:pt x="517526" y="867328"/>
                </a:lnTo>
                <a:lnTo>
                  <a:pt x="508318" y="858750"/>
                </a:lnTo>
                <a:lnTo>
                  <a:pt x="499428" y="849854"/>
                </a:lnTo>
                <a:lnTo>
                  <a:pt x="490538" y="840958"/>
                </a:lnTo>
                <a:lnTo>
                  <a:pt x="481648" y="831427"/>
                </a:lnTo>
                <a:lnTo>
                  <a:pt x="473711" y="821896"/>
                </a:lnTo>
                <a:lnTo>
                  <a:pt x="465456" y="812047"/>
                </a:lnTo>
                <a:lnTo>
                  <a:pt x="457518" y="801881"/>
                </a:lnTo>
                <a:lnTo>
                  <a:pt x="449898" y="791714"/>
                </a:lnTo>
                <a:lnTo>
                  <a:pt x="442596" y="781548"/>
                </a:lnTo>
                <a:lnTo>
                  <a:pt x="435293" y="770746"/>
                </a:lnTo>
                <a:lnTo>
                  <a:pt x="428626" y="759944"/>
                </a:lnTo>
                <a:lnTo>
                  <a:pt x="421958" y="749142"/>
                </a:lnTo>
                <a:lnTo>
                  <a:pt x="415608" y="738023"/>
                </a:lnTo>
                <a:lnTo>
                  <a:pt x="409576" y="726585"/>
                </a:lnTo>
                <a:lnTo>
                  <a:pt x="403861" y="715148"/>
                </a:lnTo>
                <a:lnTo>
                  <a:pt x="398463" y="703393"/>
                </a:lnTo>
                <a:lnTo>
                  <a:pt x="393383" y="691638"/>
                </a:lnTo>
                <a:lnTo>
                  <a:pt x="388303" y="679566"/>
                </a:lnTo>
                <a:lnTo>
                  <a:pt x="383858" y="667493"/>
                </a:lnTo>
                <a:lnTo>
                  <a:pt x="379731" y="655420"/>
                </a:lnTo>
                <a:lnTo>
                  <a:pt x="375603" y="643030"/>
                </a:lnTo>
                <a:lnTo>
                  <a:pt x="372111" y="630322"/>
                </a:lnTo>
                <a:lnTo>
                  <a:pt x="368936" y="617614"/>
                </a:lnTo>
                <a:lnTo>
                  <a:pt x="365443" y="604588"/>
                </a:lnTo>
                <a:lnTo>
                  <a:pt x="362903" y="591880"/>
                </a:lnTo>
                <a:lnTo>
                  <a:pt x="360681" y="578854"/>
                </a:lnTo>
                <a:lnTo>
                  <a:pt x="358776" y="565828"/>
                </a:lnTo>
                <a:lnTo>
                  <a:pt x="357188" y="552485"/>
                </a:lnTo>
                <a:lnTo>
                  <a:pt x="355601" y="539141"/>
                </a:lnTo>
                <a:lnTo>
                  <a:pt x="354648" y="525480"/>
                </a:lnTo>
                <a:lnTo>
                  <a:pt x="354331" y="511819"/>
                </a:lnTo>
                <a:lnTo>
                  <a:pt x="354013" y="498475"/>
                </a:lnTo>
                <a:lnTo>
                  <a:pt x="354331" y="485449"/>
                </a:lnTo>
                <a:lnTo>
                  <a:pt x="354648" y="472741"/>
                </a:lnTo>
                <a:lnTo>
                  <a:pt x="355601" y="460033"/>
                </a:lnTo>
                <a:lnTo>
                  <a:pt x="356871" y="447643"/>
                </a:lnTo>
                <a:lnTo>
                  <a:pt x="358141" y="434935"/>
                </a:lnTo>
                <a:lnTo>
                  <a:pt x="360046" y="422544"/>
                </a:lnTo>
                <a:lnTo>
                  <a:pt x="361951" y="410472"/>
                </a:lnTo>
                <a:lnTo>
                  <a:pt x="364173" y="397763"/>
                </a:lnTo>
                <a:lnTo>
                  <a:pt x="366713" y="385691"/>
                </a:lnTo>
                <a:lnTo>
                  <a:pt x="369888" y="373936"/>
                </a:lnTo>
                <a:lnTo>
                  <a:pt x="373063" y="361863"/>
                </a:lnTo>
                <a:lnTo>
                  <a:pt x="376556" y="350108"/>
                </a:lnTo>
                <a:lnTo>
                  <a:pt x="380683" y="338671"/>
                </a:lnTo>
                <a:lnTo>
                  <a:pt x="384493" y="326916"/>
                </a:lnTo>
                <a:lnTo>
                  <a:pt x="388621" y="315796"/>
                </a:lnTo>
                <a:lnTo>
                  <a:pt x="393383" y="304359"/>
                </a:lnTo>
                <a:lnTo>
                  <a:pt x="398146" y="293239"/>
                </a:lnTo>
                <a:lnTo>
                  <a:pt x="403543" y="282755"/>
                </a:lnTo>
                <a:lnTo>
                  <a:pt x="408623" y="271636"/>
                </a:lnTo>
                <a:lnTo>
                  <a:pt x="414656" y="261151"/>
                </a:lnTo>
                <a:lnTo>
                  <a:pt x="420371" y="250667"/>
                </a:lnTo>
                <a:lnTo>
                  <a:pt x="426721" y="240183"/>
                </a:lnTo>
                <a:lnTo>
                  <a:pt x="432753" y="230017"/>
                </a:lnTo>
                <a:lnTo>
                  <a:pt x="439421" y="219850"/>
                </a:lnTo>
                <a:lnTo>
                  <a:pt x="446088" y="210001"/>
                </a:lnTo>
                <a:lnTo>
                  <a:pt x="453391" y="200153"/>
                </a:lnTo>
                <a:lnTo>
                  <a:pt x="460693" y="190939"/>
                </a:lnTo>
                <a:lnTo>
                  <a:pt x="467996" y="181408"/>
                </a:lnTo>
                <a:lnTo>
                  <a:pt x="475933" y="172195"/>
                </a:lnTo>
                <a:lnTo>
                  <a:pt x="483871" y="163299"/>
                </a:lnTo>
                <a:lnTo>
                  <a:pt x="491808" y="154403"/>
                </a:lnTo>
                <a:lnTo>
                  <a:pt x="500381" y="146143"/>
                </a:lnTo>
                <a:lnTo>
                  <a:pt x="508953" y="137565"/>
                </a:lnTo>
                <a:lnTo>
                  <a:pt x="517526" y="129305"/>
                </a:lnTo>
                <a:lnTo>
                  <a:pt x="526416" y="121680"/>
                </a:lnTo>
                <a:lnTo>
                  <a:pt x="535623" y="113738"/>
                </a:lnTo>
                <a:lnTo>
                  <a:pt x="545148" y="106113"/>
                </a:lnTo>
                <a:lnTo>
                  <a:pt x="554673" y="99123"/>
                </a:lnTo>
                <a:lnTo>
                  <a:pt x="564516" y="92134"/>
                </a:lnTo>
                <a:lnTo>
                  <a:pt x="574041" y="85462"/>
                </a:lnTo>
                <a:lnTo>
                  <a:pt x="584201" y="78473"/>
                </a:lnTo>
                <a:lnTo>
                  <a:pt x="594361" y="72119"/>
                </a:lnTo>
                <a:lnTo>
                  <a:pt x="604838" y="66082"/>
                </a:lnTo>
                <a:lnTo>
                  <a:pt x="615316" y="60046"/>
                </a:lnTo>
                <a:lnTo>
                  <a:pt x="625793" y="54645"/>
                </a:lnTo>
                <a:lnTo>
                  <a:pt x="636906" y="48926"/>
                </a:lnTo>
                <a:lnTo>
                  <a:pt x="647701" y="44161"/>
                </a:lnTo>
                <a:lnTo>
                  <a:pt x="658813" y="39395"/>
                </a:lnTo>
                <a:lnTo>
                  <a:pt x="670243" y="34630"/>
                </a:lnTo>
                <a:lnTo>
                  <a:pt x="681356" y="30182"/>
                </a:lnTo>
                <a:lnTo>
                  <a:pt x="693103" y="26052"/>
                </a:lnTo>
                <a:lnTo>
                  <a:pt x="704533" y="22239"/>
                </a:lnTo>
                <a:lnTo>
                  <a:pt x="716281" y="19062"/>
                </a:lnTo>
                <a:lnTo>
                  <a:pt x="728346" y="15568"/>
                </a:lnTo>
                <a:lnTo>
                  <a:pt x="740093" y="12708"/>
                </a:lnTo>
                <a:lnTo>
                  <a:pt x="752158" y="10167"/>
                </a:lnTo>
                <a:lnTo>
                  <a:pt x="764541" y="7625"/>
                </a:lnTo>
                <a:lnTo>
                  <a:pt x="776606" y="5719"/>
                </a:lnTo>
                <a:lnTo>
                  <a:pt x="788988" y="3813"/>
                </a:lnTo>
                <a:lnTo>
                  <a:pt x="801688" y="2542"/>
                </a:lnTo>
                <a:lnTo>
                  <a:pt x="814071" y="1271"/>
                </a:lnTo>
                <a:lnTo>
                  <a:pt x="826771" y="636"/>
                </a:lnTo>
                <a:lnTo>
                  <a:pt x="839471" y="0"/>
                </a:lnTo>
                <a:close/>
              </a:path>
            </a:pathLst>
          </a:custGeom>
          <a:solidFill>
            <a:srgbClr val="2B213A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621383" y="3546121"/>
            <a:ext cx="949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 smtClean="0">
                <a:solidFill>
                  <a:schemeClr val="bg1"/>
                </a:solidFill>
              </a:rPr>
              <a:t>PART 1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926449" y="3945257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400" b="1" dirty="0" smtClean="0">
                <a:solidFill>
                  <a:srgbClr val="FFC000"/>
                </a:solidFill>
              </a:rPr>
              <a:t>请在此输入标题</a:t>
            </a:r>
            <a:endParaRPr lang="zh-CN" altLang="en-US" sz="2400" b="1" dirty="0">
              <a:solidFill>
                <a:srgbClr val="FFC000"/>
              </a:solidFill>
            </a:endParaRPr>
          </a:p>
        </p:txBody>
      </p:sp>
      <p:cxnSp>
        <p:nvCxnSpPr>
          <p:cNvPr id="12" name="直接连接符 11"/>
          <p:cNvCxnSpPr/>
          <p:nvPr/>
        </p:nvCxnSpPr>
        <p:spPr>
          <a:xfrm>
            <a:off x="4819650" y="3915453"/>
            <a:ext cx="2552700" cy="0"/>
          </a:xfrm>
          <a:prstGeom prst="line">
            <a:avLst/>
          </a:prstGeom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4838700" y="4429803"/>
            <a:ext cx="2552700" cy="0"/>
          </a:xfrm>
          <a:prstGeom prst="line">
            <a:avLst/>
          </a:prstGeom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五边形 4"/>
          <p:cNvSpPr/>
          <p:nvPr/>
        </p:nvSpPr>
        <p:spPr>
          <a:xfrm>
            <a:off x="0" y="-19050"/>
            <a:ext cx="6339840" cy="6858000"/>
          </a:xfrm>
          <a:prstGeom prst="homePlate">
            <a:avLst>
              <a:gd name="adj" fmla="val 18806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36080" y="1854085"/>
            <a:ext cx="4617720" cy="574675"/>
          </a:xfrm>
        </p:spPr>
        <p:txBody>
          <a:bodyPr/>
          <a:lstStyle/>
          <a:p>
            <a:r>
              <a:rPr lang="zh-CN" altLang="en-US" b="1" dirty="0">
                <a:solidFill>
                  <a:srgbClr val="FFC000"/>
                </a:solidFill>
              </a:rPr>
              <a:t>请</a:t>
            </a:r>
            <a:r>
              <a:rPr lang="zh-CN" altLang="en-US" b="1" dirty="0" smtClean="0">
                <a:solidFill>
                  <a:srgbClr val="FFC000"/>
                </a:solidFill>
              </a:rPr>
              <a:t>在此输入小标题</a:t>
            </a:r>
            <a:endParaRPr lang="zh-CN" altLang="en-US" b="1" dirty="0">
              <a:solidFill>
                <a:srgbClr val="FFC000"/>
              </a:solidFill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0000" b="15129"/>
          <a:stretch>
            <a:fillRect/>
          </a:stretch>
        </p:blipFill>
        <p:spPr>
          <a:xfrm>
            <a:off x="0" y="0"/>
            <a:ext cx="6096000" cy="6838950"/>
          </a:xfrm>
          <a:custGeom>
            <a:avLst/>
            <a:gdLst>
              <a:gd name="connsiteX0" fmla="*/ 0 w 6096000"/>
              <a:gd name="connsiteY0" fmla="*/ 0 h 6838950"/>
              <a:gd name="connsiteX1" fmla="*/ 4949586 w 6096000"/>
              <a:gd name="connsiteY1" fmla="*/ 0 h 6838950"/>
              <a:gd name="connsiteX2" fmla="*/ 6096000 w 6096000"/>
              <a:gd name="connsiteY2" fmla="*/ 3429000 h 6838950"/>
              <a:gd name="connsiteX3" fmla="*/ 4955955 w 6096000"/>
              <a:gd name="connsiteY3" fmla="*/ 6838950 h 6838950"/>
              <a:gd name="connsiteX4" fmla="*/ 0 w 6096000"/>
              <a:gd name="connsiteY4" fmla="*/ 6838950 h 6838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6838950">
                <a:moveTo>
                  <a:pt x="0" y="0"/>
                </a:moveTo>
                <a:lnTo>
                  <a:pt x="4949586" y="0"/>
                </a:lnTo>
                <a:lnTo>
                  <a:pt x="6096000" y="3429000"/>
                </a:lnTo>
                <a:lnTo>
                  <a:pt x="4955955" y="6838950"/>
                </a:lnTo>
                <a:lnTo>
                  <a:pt x="0" y="6838950"/>
                </a:lnTo>
                <a:close/>
              </a:path>
            </a:pathLst>
          </a:custGeom>
        </p:spPr>
      </p:pic>
      <p:sp>
        <p:nvSpPr>
          <p:cNvPr id="7" name="矩形 6"/>
          <p:cNvSpPr/>
          <p:nvPr/>
        </p:nvSpPr>
        <p:spPr>
          <a:xfrm>
            <a:off x="6751320" y="2357640"/>
            <a:ext cx="5105400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点击此处输入内容，请点击此处输入内容，请点击此处输入内容，请点击此处输入内容，请点击此处输入内容，请点击此处输入内容，请点击此处输入内容，请点击此处输入内容，请点击此处输入内容，请点击此处输入内容，请点击此处输入内容，请点击此处输入内容</a:t>
            </a:r>
            <a:endParaRPr lang="en-US" altLang="zh-CN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6766560" y="4824149"/>
            <a:ext cx="634599" cy="63459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7432943" y="4790953"/>
            <a:ext cx="14951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请在此输入小标题</a:t>
            </a:r>
            <a:endParaRPr lang="zh-CN" altLang="en-US" sz="1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427322" y="4978181"/>
            <a:ext cx="1735963" cy="548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请点击此处输入内容，请点击此处输入内容</a:t>
            </a:r>
            <a:endParaRPr lang="en-US" altLang="zh-CN" sz="105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9315685" y="4824149"/>
            <a:ext cx="634599" cy="63459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9982068" y="4790953"/>
            <a:ext cx="14951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请在此输入小标题</a:t>
            </a:r>
            <a:endParaRPr lang="zh-CN" altLang="en-US" sz="1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9976447" y="4978181"/>
            <a:ext cx="1735963" cy="548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请点击此处输入内容，请点击此处输入内容</a:t>
            </a:r>
            <a:endParaRPr lang="en-US" altLang="zh-CN" sz="105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KSO_Shape"/>
          <p:cNvSpPr/>
          <p:nvPr/>
        </p:nvSpPr>
        <p:spPr>
          <a:xfrm>
            <a:off x="6917882" y="4991702"/>
            <a:ext cx="351906" cy="279765"/>
          </a:xfrm>
          <a:custGeom>
            <a:avLst/>
            <a:gdLst/>
            <a:ahLst/>
            <a:cxnLst/>
            <a:rect l="l" t="t" r="r" b="b"/>
            <a:pathLst>
              <a:path w="3438144" h="2732506">
                <a:moveTo>
                  <a:pt x="1719072" y="1227183"/>
                </a:moveTo>
                <a:cubicBezTo>
                  <a:pt x="1961590" y="1227183"/>
                  <a:pt x="2158189" y="1423782"/>
                  <a:pt x="2158189" y="1666300"/>
                </a:cubicBezTo>
                <a:cubicBezTo>
                  <a:pt x="2158189" y="1908818"/>
                  <a:pt x="1961590" y="2105417"/>
                  <a:pt x="1719072" y="2105417"/>
                </a:cubicBezTo>
                <a:cubicBezTo>
                  <a:pt x="1476554" y="2105417"/>
                  <a:pt x="1279955" y="1908818"/>
                  <a:pt x="1279955" y="1666300"/>
                </a:cubicBezTo>
                <a:cubicBezTo>
                  <a:pt x="1279955" y="1423782"/>
                  <a:pt x="1476554" y="1227183"/>
                  <a:pt x="1719072" y="1227183"/>
                </a:cubicBezTo>
                <a:close/>
                <a:moveTo>
                  <a:pt x="1719072" y="997872"/>
                </a:moveTo>
                <a:cubicBezTo>
                  <a:pt x="1349909" y="997872"/>
                  <a:pt x="1050644" y="1297137"/>
                  <a:pt x="1050644" y="1666300"/>
                </a:cubicBezTo>
                <a:cubicBezTo>
                  <a:pt x="1050644" y="2035463"/>
                  <a:pt x="1349909" y="2334728"/>
                  <a:pt x="1719072" y="2334728"/>
                </a:cubicBezTo>
                <a:cubicBezTo>
                  <a:pt x="2088235" y="2334728"/>
                  <a:pt x="2387500" y="2035463"/>
                  <a:pt x="2387500" y="1666300"/>
                </a:cubicBezTo>
                <a:cubicBezTo>
                  <a:pt x="2387500" y="1297137"/>
                  <a:pt x="2088235" y="997872"/>
                  <a:pt x="1719072" y="997872"/>
                </a:cubicBezTo>
                <a:close/>
                <a:moveTo>
                  <a:pt x="575044" y="803862"/>
                </a:moveTo>
                <a:cubicBezTo>
                  <a:pt x="495506" y="803862"/>
                  <a:pt x="431028" y="868340"/>
                  <a:pt x="431028" y="947878"/>
                </a:cubicBezTo>
                <a:cubicBezTo>
                  <a:pt x="431028" y="1027416"/>
                  <a:pt x="495506" y="1091894"/>
                  <a:pt x="575044" y="1091894"/>
                </a:cubicBezTo>
                <a:cubicBezTo>
                  <a:pt x="654582" y="1091894"/>
                  <a:pt x="719060" y="1027416"/>
                  <a:pt x="719060" y="947878"/>
                </a:cubicBezTo>
                <a:cubicBezTo>
                  <a:pt x="719060" y="868340"/>
                  <a:pt x="654582" y="803862"/>
                  <a:pt x="575044" y="803862"/>
                </a:cubicBezTo>
                <a:close/>
                <a:moveTo>
                  <a:pt x="1365940" y="0"/>
                </a:moveTo>
                <a:lnTo>
                  <a:pt x="1998164" y="0"/>
                </a:lnTo>
                <a:cubicBezTo>
                  <a:pt x="2213188" y="0"/>
                  <a:pt x="2387500" y="174312"/>
                  <a:pt x="2387500" y="389336"/>
                </a:cubicBezTo>
                <a:lnTo>
                  <a:pt x="2384456" y="419529"/>
                </a:lnTo>
                <a:lnTo>
                  <a:pt x="3040081" y="419529"/>
                </a:lnTo>
                <a:cubicBezTo>
                  <a:pt x="3259925" y="419529"/>
                  <a:pt x="3438144" y="597748"/>
                  <a:pt x="3438144" y="817592"/>
                </a:cubicBezTo>
                <a:lnTo>
                  <a:pt x="3438144" y="2334443"/>
                </a:lnTo>
                <a:cubicBezTo>
                  <a:pt x="3438144" y="2554287"/>
                  <a:pt x="3259925" y="2732506"/>
                  <a:pt x="3040081" y="2732506"/>
                </a:cubicBezTo>
                <a:lnTo>
                  <a:pt x="398063" y="2732506"/>
                </a:lnTo>
                <a:cubicBezTo>
                  <a:pt x="178219" y="2732506"/>
                  <a:pt x="0" y="2554287"/>
                  <a:pt x="0" y="2334443"/>
                </a:cubicBezTo>
                <a:lnTo>
                  <a:pt x="0" y="817592"/>
                </a:lnTo>
                <a:cubicBezTo>
                  <a:pt x="0" y="597748"/>
                  <a:pt x="178219" y="419529"/>
                  <a:pt x="398063" y="419529"/>
                </a:cubicBezTo>
                <a:lnTo>
                  <a:pt x="979648" y="419529"/>
                </a:lnTo>
                <a:cubicBezTo>
                  <a:pt x="976997" y="409663"/>
                  <a:pt x="976604" y="399545"/>
                  <a:pt x="976604" y="389336"/>
                </a:cubicBezTo>
                <a:cubicBezTo>
                  <a:pt x="976604" y="174312"/>
                  <a:pt x="1150916" y="0"/>
                  <a:pt x="1365940" y="0"/>
                </a:cubicBezTo>
                <a:close/>
              </a:path>
            </a:pathLst>
          </a:custGeom>
          <a:noFill/>
          <a:ln w="9525">
            <a:solidFill>
              <a:schemeClr val="tx1">
                <a:lumMod val="75000"/>
                <a:lumOff val="25000"/>
              </a:schemeClr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KSO_Shape"/>
          <p:cNvSpPr/>
          <p:nvPr/>
        </p:nvSpPr>
        <p:spPr bwMode="auto">
          <a:xfrm>
            <a:off x="9473695" y="4905935"/>
            <a:ext cx="406486" cy="447507"/>
          </a:xfrm>
          <a:custGeom>
            <a:avLst/>
            <a:gdLst>
              <a:gd name="T0" fmla="*/ 1478682 w 5929"/>
              <a:gd name="T1" fmla="*/ 292493 h 6526"/>
              <a:gd name="T2" fmla="*/ 1443934 w 5929"/>
              <a:gd name="T3" fmla="*/ 257756 h 6526"/>
              <a:gd name="T4" fmla="*/ 395074 w 5929"/>
              <a:gd name="T5" fmla="*/ 34445 h 6526"/>
              <a:gd name="T6" fmla="*/ 274187 w 5929"/>
              <a:gd name="T7" fmla="*/ 203169 h 6526"/>
              <a:gd name="T8" fmla="*/ 195931 w 5929"/>
              <a:gd name="T9" fmla="*/ 389115 h 6526"/>
              <a:gd name="T10" fmla="*/ 160307 w 5929"/>
              <a:gd name="T11" fmla="*/ 585570 h 6526"/>
              <a:gd name="T12" fmla="*/ 167315 w 5929"/>
              <a:gd name="T13" fmla="*/ 784068 h 6526"/>
              <a:gd name="T14" fmla="*/ 217247 w 5929"/>
              <a:gd name="T15" fmla="*/ 977896 h 6526"/>
              <a:gd name="T16" fmla="*/ 309811 w 5929"/>
              <a:gd name="T17" fmla="*/ 1158880 h 6526"/>
              <a:gd name="T18" fmla="*/ 427778 w 5929"/>
              <a:gd name="T19" fmla="*/ 1303667 h 6526"/>
              <a:gd name="T20" fmla="*/ 591882 w 5929"/>
              <a:gd name="T21" fmla="*/ 1434150 h 6526"/>
              <a:gd name="T22" fmla="*/ 774673 w 5929"/>
              <a:gd name="T23" fmla="*/ 1521723 h 6526"/>
              <a:gd name="T24" fmla="*/ 969436 w 5929"/>
              <a:gd name="T25" fmla="*/ 1566677 h 6526"/>
              <a:gd name="T26" fmla="*/ 1167995 w 5929"/>
              <a:gd name="T27" fmla="*/ 1569012 h 6526"/>
              <a:gd name="T28" fmla="*/ 1363342 w 5929"/>
              <a:gd name="T29" fmla="*/ 1528729 h 6526"/>
              <a:gd name="T30" fmla="*/ 1548178 w 5929"/>
              <a:gd name="T31" fmla="*/ 1445827 h 6526"/>
              <a:gd name="T32" fmla="*/ 1714617 w 5929"/>
              <a:gd name="T33" fmla="*/ 1320014 h 6526"/>
              <a:gd name="T34" fmla="*/ 284991 w 5929"/>
              <a:gd name="T35" fmla="*/ 957754 h 6526"/>
              <a:gd name="T36" fmla="*/ 228635 w 5929"/>
              <a:gd name="T37" fmla="*/ 742033 h 6526"/>
              <a:gd name="T38" fmla="*/ 228051 w 5929"/>
              <a:gd name="T39" fmla="*/ 552292 h 6526"/>
              <a:gd name="T40" fmla="*/ 264843 w 5929"/>
              <a:gd name="T41" fmla="*/ 392326 h 6526"/>
              <a:gd name="T42" fmla="*/ 320323 w 5929"/>
              <a:gd name="T43" fmla="*/ 266221 h 6526"/>
              <a:gd name="T44" fmla="*/ 405002 w 5929"/>
              <a:gd name="T45" fmla="*/ 140992 h 6526"/>
              <a:gd name="T46" fmla="*/ 467782 w 5929"/>
              <a:gd name="T47" fmla="*/ 237030 h 6526"/>
              <a:gd name="T48" fmla="*/ 387190 w 5929"/>
              <a:gd name="T49" fmla="*/ 363719 h 6526"/>
              <a:gd name="T50" fmla="*/ 338427 w 5929"/>
              <a:gd name="T51" fmla="*/ 486029 h 6526"/>
              <a:gd name="T52" fmla="*/ 305723 w 5929"/>
              <a:gd name="T53" fmla="*/ 643076 h 6526"/>
              <a:gd name="T54" fmla="*/ 301635 w 5929"/>
              <a:gd name="T55" fmla="*/ 834569 h 6526"/>
              <a:gd name="T56" fmla="*/ 339887 w 5929"/>
              <a:gd name="T57" fmla="*/ 1060215 h 6526"/>
              <a:gd name="T58" fmla="*/ 566186 w 5929"/>
              <a:gd name="T59" fmla="*/ 1663591 h 6526"/>
              <a:gd name="T60" fmla="*/ 553922 w 5929"/>
              <a:gd name="T61" fmla="*/ 1538946 h 6526"/>
              <a:gd name="T62" fmla="*/ 519466 w 5929"/>
              <a:gd name="T63" fmla="*/ 1472099 h 6526"/>
              <a:gd name="T64" fmla="*/ 482966 w 5929"/>
              <a:gd name="T65" fmla="*/ 1447870 h 6526"/>
              <a:gd name="T66" fmla="*/ 430406 w 5929"/>
              <a:gd name="T67" fmla="*/ 1436778 h 6526"/>
              <a:gd name="T68" fmla="*/ 375802 w 5929"/>
              <a:gd name="T69" fmla="*/ 1439989 h 6526"/>
              <a:gd name="T70" fmla="*/ 330251 w 5929"/>
              <a:gd name="T71" fmla="*/ 1457503 h 6526"/>
              <a:gd name="T72" fmla="*/ 294919 w 5929"/>
              <a:gd name="T73" fmla="*/ 1494576 h 6526"/>
              <a:gd name="T74" fmla="*/ 270683 w 5929"/>
              <a:gd name="T75" fmla="*/ 1579229 h 6526"/>
              <a:gd name="T76" fmla="*/ 256083 w 5929"/>
              <a:gd name="T77" fmla="*/ 1702123 h 6526"/>
              <a:gd name="T78" fmla="*/ 212283 w 5929"/>
              <a:gd name="T79" fmla="*/ 1758462 h 6526"/>
              <a:gd name="T80" fmla="*/ 163811 w 5929"/>
              <a:gd name="T81" fmla="*/ 1784150 h 6526"/>
              <a:gd name="T82" fmla="*/ 70956 w 5929"/>
              <a:gd name="T83" fmla="*/ 1795826 h 6526"/>
              <a:gd name="T84" fmla="*/ 27448 w 5929"/>
              <a:gd name="T85" fmla="*/ 1814216 h 6526"/>
              <a:gd name="T86" fmla="*/ 5840 w 5929"/>
              <a:gd name="T87" fmla="*/ 1856251 h 6526"/>
              <a:gd name="T88" fmla="*/ 831905 w 5929"/>
              <a:gd name="T89" fmla="*/ 1895367 h 6526"/>
              <a:gd name="T90" fmla="*/ 818765 w 5929"/>
              <a:gd name="T91" fmla="*/ 1833190 h 6526"/>
              <a:gd name="T92" fmla="*/ 790733 w 5929"/>
              <a:gd name="T93" fmla="*/ 1804291 h 6526"/>
              <a:gd name="T94" fmla="*/ 711601 w 5929"/>
              <a:gd name="T95" fmla="*/ 1791739 h 6526"/>
              <a:gd name="T96" fmla="*/ 646485 w 5929"/>
              <a:gd name="T97" fmla="*/ 1775976 h 6526"/>
              <a:gd name="T98" fmla="*/ 599766 w 5929"/>
              <a:gd name="T99" fmla="*/ 1738028 h 6526"/>
              <a:gd name="T100" fmla="*/ 299299 w 5929"/>
              <a:gd name="T101" fmla="*/ 1676727 h 6526"/>
              <a:gd name="T102" fmla="*/ 297255 w 5929"/>
              <a:gd name="T103" fmla="*/ 1599663 h 6526"/>
              <a:gd name="T104" fmla="*/ 311563 w 5929"/>
              <a:gd name="T105" fmla="*/ 1537486 h 6526"/>
              <a:gd name="T106" fmla="*/ 336967 w 5929"/>
              <a:gd name="T107" fmla="*/ 1496619 h 6526"/>
              <a:gd name="T108" fmla="*/ 397702 w 5929"/>
              <a:gd name="T109" fmla="*/ 1461590 h 6526"/>
              <a:gd name="T110" fmla="*/ 430990 w 5929"/>
              <a:gd name="T111" fmla="*/ 1461006 h 6526"/>
              <a:gd name="T112" fmla="*/ 366751 w 5929"/>
              <a:gd name="T113" fmla="*/ 1534859 h 6526"/>
              <a:gd name="T114" fmla="*/ 315359 w 5929"/>
              <a:gd name="T115" fmla="*/ 1632941 h 652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5929" h="6526">
                <a:moveTo>
                  <a:pt x="5068" y="3604"/>
                </a:moveTo>
                <a:lnTo>
                  <a:pt x="5081" y="1083"/>
                </a:lnTo>
                <a:lnTo>
                  <a:pt x="5080" y="1071"/>
                </a:lnTo>
                <a:lnTo>
                  <a:pt x="5079" y="1061"/>
                </a:lnTo>
                <a:lnTo>
                  <a:pt x="5075" y="1041"/>
                </a:lnTo>
                <a:lnTo>
                  <a:pt x="5071" y="1022"/>
                </a:lnTo>
                <a:lnTo>
                  <a:pt x="5064" y="1002"/>
                </a:lnTo>
                <a:lnTo>
                  <a:pt x="5056" y="986"/>
                </a:lnTo>
                <a:lnTo>
                  <a:pt x="5047" y="969"/>
                </a:lnTo>
                <a:lnTo>
                  <a:pt x="5036" y="953"/>
                </a:lnTo>
                <a:lnTo>
                  <a:pt x="5024" y="937"/>
                </a:lnTo>
                <a:lnTo>
                  <a:pt x="5010" y="923"/>
                </a:lnTo>
                <a:lnTo>
                  <a:pt x="4995" y="911"/>
                </a:lnTo>
                <a:lnTo>
                  <a:pt x="4980" y="901"/>
                </a:lnTo>
                <a:lnTo>
                  <a:pt x="4963" y="891"/>
                </a:lnTo>
                <a:lnTo>
                  <a:pt x="4945" y="883"/>
                </a:lnTo>
                <a:lnTo>
                  <a:pt x="4925" y="876"/>
                </a:lnTo>
                <a:lnTo>
                  <a:pt x="4906" y="872"/>
                </a:lnTo>
                <a:lnTo>
                  <a:pt x="4887" y="869"/>
                </a:lnTo>
                <a:lnTo>
                  <a:pt x="4866" y="868"/>
                </a:lnTo>
                <a:lnTo>
                  <a:pt x="2333" y="868"/>
                </a:lnTo>
                <a:lnTo>
                  <a:pt x="1465" y="0"/>
                </a:lnTo>
                <a:lnTo>
                  <a:pt x="1409" y="58"/>
                </a:lnTo>
                <a:lnTo>
                  <a:pt x="1353" y="118"/>
                </a:lnTo>
                <a:lnTo>
                  <a:pt x="1300" y="179"/>
                </a:lnTo>
                <a:lnTo>
                  <a:pt x="1249" y="240"/>
                </a:lnTo>
                <a:lnTo>
                  <a:pt x="1199" y="302"/>
                </a:lnTo>
                <a:lnTo>
                  <a:pt x="1152" y="366"/>
                </a:lnTo>
                <a:lnTo>
                  <a:pt x="1105" y="430"/>
                </a:lnTo>
                <a:lnTo>
                  <a:pt x="1061" y="495"/>
                </a:lnTo>
                <a:lnTo>
                  <a:pt x="1018" y="561"/>
                </a:lnTo>
                <a:lnTo>
                  <a:pt x="978" y="628"/>
                </a:lnTo>
                <a:lnTo>
                  <a:pt x="939" y="696"/>
                </a:lnTo>
                <a:lnTo>
                  <a:pt x="902" y="764"/>
                </a:lnTo>
                <a:lnTo>
                  <a:pt x="867" y="833"/>
                </a:lnTo>
                <a:lnTo>
                  <a:pt x="833" y="903"/>
                </a:lnTo>
                <a:lnTo>
                  <a:pt x="802" y="973"/>
                </a:lnTo>
                <a:lnTo>
                  <a:pt x="772" y="1044"/>
                </a:lnTo>
                <a:lnTo>
                  <a:pt x="744" y="1116"/>
                </a:lnTo>
                <a:lnTo>
                  <a:pt x="718" y="1188"/>
                </a:lnTo>
                <a:lnTo>
                  <a:pt x="693" y="1261"/>
                </a:lnTo>
                <a:lnTo>
                  <a:pt x="671" y="1333"/>
                </a:lnTo>
                <a:lnTo>
                  <a:pt x="651" y="1406"/>
                </a:lnTo>
                <a:lnTo>
                  <a:pt x="631" y="1481"/>
                </a:lnTo>
                <a:lnTo>
                  <a:pt x="614" y="1555"/>
                </a:lnTo>
                <a:lnTo>
                  <a:pt x="599" y="1630"/>
                </a:lnTo>
                <a:lnTo>
                  <a:pt x="585" y="1704"/>
                </a:lnTo>
                <a:lnTo>
                  <a:pt x="573" y="1779"/>
                </a:lnTo>
                <a:lnTo>
                  <a:pt x="564" y="1854"/>
                </a:lnTo>
                <a:lnTo>
                  <a:pt x="555" y="1930"/>
                </a:lnTo>
                <a:lnTo>
                  <a:pt x="549" y="2006"/>
                </a:lnTo>
                <a:lnTo>
                  <a:pt x="545" y="2081"/>
                </a:lnTo>
                <a:lnTo>
                  <a:pt x="541" y="2157"/>
                </a:lnTo>
                <a:lnTo>
                  <a:pt x="541" y="2232"/>
                </a:lnTo>
                <a:lnTo>
                  <a:pt x="541" y="2308"/>
                </a:lnTo>
                <a:lnTo>
                  <a:pt x="545" y="2384"/>
                </a:lnTo>
                <a:lnTo>
                  <a:pt x="549" y="2459"/>
                </a:lnTo>
                <a:lnTo>
                  <a:pt x="555" y="2535"/>
                </a:lnTo>
                <a:lnTo>
                  <a:pt x="564" y="2610"/>
                </a:lnTo>
                <a:lnTo>
                  <a:pt x="573" y="2686"/>
                </a:lnTo>
                <a:lnTo>
                  <a:pt x="585" y="2761"/>
                </a:lnTo>
                <a:lnTo>
                  <a:pt x="599" y="2835"/>
                </a:lnTo>
                <a:lnTo>
                  <a:pt x="614" y="2910"/>
                </a:lnTo>
                <a:lnTo>
                  <a:pt x="631" y="2984"/>
                </a:lnTo>
                <a:lnTo>
                  <a:pt x="651" y="3058"/>
                </a:lnTo>
                <a:lnTo>
                  <a:pt x="671" y="3132"/>
                </a:lnTo>
                <a:lnTo>
                  <a:pt x="693" y="3204"/>
                </a:lnTo>
                <a:lnTo>
                  <a:pt x="718" y="3277"/>
                </a:lnTo>
                <a:lnTo>
                  <a:pt x="744" y="3350"/>
                </a:lnTo>
                <a:lnTo>
                  <a:pt x="772" y="3421"/>
                </a:lnTo>
                <a:lnTo>
                  <a:pt x="802" y="3492"/>
                </a:lnTo>
                <a:lnTo>
                  <a:pt x="833" y="3562"/>
                </a:lnTo>
                <a:lnTo>
                  <a:pt x="867" y="3632"/>
                </a:lnTo>
                <a:lnTo>
                  <a:pt x="902" y="3701"/>
                </a:lnTo>
                <a:lnTo>
                  <a:pt x="939" y="3769"/>
                </a:lnTo>
                <a:lnTo>
                  <a:pt x="978" y="3837"/>
                </a:lnTo>
                <a:lnTo>
                  <a:pt x="1018" y="3904"/>
                </a:lnTo>
                <a:lnTo>
                  <a:pt x="1061" y="3970"/>
                </a:lnTo>
                <a:lnTo>
                  <a:pt x="1105" y="4036"/>
                </a:lnTo>
                <a:lnTo>
                  <a:pt x="1152" y="4100"/>
                </a:lnTo>
                <a:lnTo>
                  <a:pt x="1199" y="4163"/>
                </a:lnTo>
                <a:lnTo>
                  <a:pt x="1249" y="4225"/>
                </a:lnTo>
                <a:lnTo>
                  <a:pt x="1300" y="4287"/>
                </a:lnTo>
                <a:lnTo>
                  <a:pt x="1353" y="4347"/>
                </a:lnTo>
                <a:lnTo>
                  <a:pt x="1409" y="4407"/>
                </a:lnTo>
                <a:lnTo>
                  <a:pt x="1465" y="4466"/>
                </a:lnTo>
                <a:lnTo>
                  <a:pt x="1524" y="4522"/>
                </a:lnTo>
                <a:lnTo>
                  <a:pt x="1584" y="4577"/>
                </a:lnTo>
                <a:lnTo>
                  <a:pt x="1643" y="4630"/>
                </a:lnTo>
                <a:lnTo>
                  <a:pt x="1705" y="4682"/>
                </a:lnTo>
                <a:lnTo>
                  <a:pt x="1768" y="4732"/>
                </a:lnTo>
                <a:lnTo>
                  <a:pt x="1831" y="4779"/>
                </a:lnTo>
                <a:lnTo>
                  <a:pt x="1895" y="4826"/>
                </a:lnTo>
                <a:lnTo>
                  <a:pt x="1960" y="4870"/>
                </a:lnTo>
                <a:lnTo>
                  <a:pt x="2027" y="4913"/>
                </a:lnTo>
                <a:lnTo>
                  <a:pt x="2094" y="4953"/>
                </a:lnTo>
                <a:lnTo>
                  <a:pt x="2161" y="4991"/>
                </a:lnTo>
                <a:lnTo>
                  <a:pt x="2230" y="5029"/>
                </a:lnTo>
                <a:lnTo>
                  <a:pt x="2299" y="5064"/>
                </a:lnTo>
                <a:lnTo>
                  <a:pt x="2369" y="5098"/>
                </a:lnTo>
                <a:lnTo>
                  <a:pt x="2439" y="5129"/>
                </a:lnTo>
                <a:lnTo>
                  <a:pt x="2510" y="5159"/>
                </a:lnTo>
                <a:lnTo>
                  <a:pt x="2581" y="5187"/>
                </a:lnTo>
                <a:lnTo>
                  <a:pt x="2653" y="5213"/>
                </a:lnTo>
                <a:lnTo>
                  <a:pt x="2725" y="5237"/>
                </a:lnTo>
                <a:lnTo>
                  <a:pt x="2799" y="5260"/>
                </a:lnTo>
                <a:lnTo>
                  <a:pt x="2872" y="5280"/>
                </a:lnTo>
                <a:lnTo>
                  <a:pt x="2947" y="5300"/>
                </a:lnTo>
                <a:lnTo>
                  <a:pt x="3020" y="5316"/>
                </a:lnTo>
                <a:lnTo>
                  <a:pt x="3094" y="5332"/>
                </a:lnTo>
                <a:lnTo>
                  <a:pt x="3170" y="5346"/>
                </a:lnTo>
                <a:lnTo>
                  <a:pt x="3244" y="5357"/>
                </a:lnTo>
                <a:lnTo>
                  <a:pt x="3320" y="5367"/>
                </a:lnTo>
                <a:lnTo>
                  <a:pt x="3396" y="5375"/>
                </a:lnTo>
                <a:lnTo>
                  <a:pt x="3471" y="5382"/>
                </a:lnTo>
                <a:lnTo>
                  <a:pt x="3547" y="5386"/>
                </a:lnTo>
                <a:lnTo>
                  <a:pt x="3622" y="5389"/>
                </a:lnTo>
                <a:lnTo>
                  <a:pt x="3698" y="5390"/>
                </a:lnTo>
                <a:lnTo>
                  <a:pt x="3773" y="5389"/>
                </a:lnTo>
                <a:lnTo>
                  <a:pt x="3849" y="5386"/>
                </a:lnTo>
                <a:lnTo>
                  <a:pt x="3925" y="5382"/>
                </a:lnTo>
                <a:lnTo>
                  <a:pt x="4000" y="5375"/>
                </a:lnTo>
                <a:lnTo>
                  <a:pt x="4076" y="5367"/>
                </a:lnTo>
                <a:lnTo>
                  <a:pt x="4151" y="5357"/>
                </a:lnTo>
                <a:lnTo>
                  <a:pt x="4226" y="5346"/>
                </a:lnTo>
                <a:lnTo>
                  <a:pt x="4300" y="5332"/>
                </a:lnTo>
                <a:lnTo>
                  <a:pt x="4375" y="5316"/>
                </a:lnTo>
                <a:lnTo>
                  <a:pt x="4449" y="5300"/>
                </a:lnTo>
                <a:lnTo>
                  <a:pt x="4523" y="5280"/>
                </a:lnTo>
                <a:lnTo>
                  <a:pt x="4596" y="5260"/>
                </a:lnTo>
                <a:lnTo>
                  <a:pt x="4669" y="5237"/>
                </a:lnTo>
                <a:lnTo>
                  <a:pt x="4741" y="5213"/>
                </a:lnTo>
                <a:lnTo>
                  <a:pt x="4814" y="5187"/>
                </a:lnTo>
                <a:lnTo>
                  <a:pt x="4886" y="5159"/>
                </a:lnTo>
                <a:lnTo>
                  <a:pt x="4957" y="5129"/>
                </a:lnTo>
                <a:lnTo>
                  <a:pt x="5027" y="5098"/>
                </a:lnTo>
                <a:lnTo>
                  <a:pt x="5097" y="5064"/>
                </a:lnTo>
                <a:lnTo>
                  <a:pt x="5166" y="5029"/>
                </a:lnTo>
                <a:lnTo>
                  <a:pt x="5235" y="4991"/>
                </a:lnTo>
                <a:lnTo>
                  <a:pt x="5302" y="4953"/>
                </a:lnTo>
                <a:lnTo>
                  <a:pt x="5369" y="4913"/>
                </a:lnTo>
                <a:lnTo>
                  <a:pt x="5434" y="4870"/>
                </a:lnTo>
                <a:lnTo>
                  <a:pt x="5500" y="4826"/>
                </a:lnTo>
                <a:lnTo>
                  <a:pt x="5564" y="4779"/>
                </a:lnTo>
                <a:lnTo>
                  <a:pt x="5627" y="4732"/>
                </a:lnTo>
                <a:lnTo>
                  <a:pt x="5690" y="4682"/>
                </a:lnTo>
                <a:lnTo>
                  <a:pt x="5751" y="4630"/>
                </a:lnTo>
                <a:lnTo>
                  <a:pt x="5812" y="4577"/>
                </a:lnTo>
                <a:lnTo>
                  <a:pt x="5872" y="4522"/>
                </a:lnTo>
                <a:lnTo>
                  <a:pt x="5929" y="4466"/>
                </a:lnTo>
                <a:lnTo>
                  <a:pt x="5068" y="3604"/>
                </a:lnTo>
                <a:close/>
                <a:moveTo>
                  <a:pt x="1189" y="3725"/>
                </a:moveTo>
                <a:lnTo>
                  <a:pt x="1189" y="3725"/>
                </a:lnTo>
                <a:lnTo>
                  <a:pt x="1139" y="3634"/>
                </a:lnTo>
                <a:lnTo>
                  <a:pt x="1094" y="3545"/>
                </a:lnTo>
                <a:lnTo>
                  <a:pt x="1051" y="3456"/>
                </a:lnTo>
                <a:lnTo>
                  <a:pt x="1012" y="3368"/>
                </a:lnTo>
                <a:lnTo>
                  <a:pt x="976" y="3281"/>
                </a:lnTo>
                <a:lnTo>
                  <a:pt x="943" y="3195"/>
                </a:lnTo>
                <a:lnTo>
                  <a:pt x="913" y="3109"/>
                </a:lnTo>
                <a:lnTo>
                  <a:pt x="886" y="3026"/>
                </a:lnTo>
                <a:lnTo>
                  <a:pt x="863" y="2942"/>
                </a:lnTo>
                <a:lnTo>
                  <a:pt x="841" y="2860"/>
                </a:lnTo>
                <a:lnTo>
                  <a:pt x="823" y="2779"/>
                </a:lnTo>
                <a:lnTo>
                  <a:pt x="807" y="2698"/>
                </a:lnTo>
                <a:lnTo>
                  <a:pt x="794" y="2620"/>
                </a:lnTo>
                <a:lnTo>
                  <a:pt x="783" y="2542"/>
                </a:lnTo>
                <a:lnTo>
                  <a:pt x="775" y="2465"/>
                </a:lnTo>
                <a:lnTo>
                  <a:pt x="768" y="2389"/>
                </a:lnTo>
                <a:lnTo>
                  <a:pt x="765" y="2315"/>
                </a:lnTo>
                <a:lnTo>
                  <a:pt x="762" y="2241"/>
                </a:lnTo>
                <a:lnTo>
                  <a:pt x="762" y="2169"/>
                </a:lnTo>
                <a:lnTo>
                  <a:pt x="765" y="2098"/>
                </a:lnTo>
                <a:lnTo>
                  <a:pt x="768" y="2028"/>
                </a:lnTo>
                <a:lnTo>
                  <a:pt x="774" y="1959"/>
                </a:lnTo>
                <a:lnTo>
                  <a:pt x="781" y="1892"/>
                </a:lnTo>
                <a:lnTo>
                  <a:pt x="789" y="1826"/>
                </a:lnTo>
                <a:lnTo>
                  <a:pt x="801" y="1761"/>
                </a:lnTo>
                <a:lnTo>
                  <a:pt x="812" y="1698"/>
                </a:lnTo>
                <a:lnTo>
                  <a:pt x="824" y="1636"/>
                </a:lnTo>
                <a:lnTo>
                  <a:pt x="839" y="1575"/>
                </a:lnTo>
                <a:lnTo>
                  <a:pt x="855" y="1515"/>
                </a:lnTo>
                <a:lnTo>
                  <a:pt x="871" y="1456"/>
                </a:lnTo>
                <a:lnTo>
                  <a:pt x="889" y="1400"/>
                </a:lnTo>
                <a:lnTo>
                  <a:pt x="907" y="1344"/>
                </a:lnTo>
                <a:lnTo>
                  <a:pt x="926" y="1290"/>
                </a:lnTo>
                <a:lnTo>
                  <a:pt x="946" y="1238"/>
                </a:lnTo>
                <a:lnTo>
                  <a:pt x="966" y="1186"/>
                </a:lnTo>
                <a:lnTo>
                  <a:pt x="987" y="1137"/>
                </a:lnTo>
                <a:lnTo>
                  <a:pt x="1008" y="1089"/>
                </a:lnTo>
                <a:lnTo>
                  <a:pt x="1031" y="1043"/>
                </a:lnTo>
                <a:lnTo>
                  <a:pt x="1052" y="998"/>
                </a:lnTo>
                <a:lnTo>
                  <a:pt x="1075" y="954"/>
                </a:lnTo>
                <a:lnTo>
                  <a:pt x="1097" y="912"/>
                </a:lnTo>
                <a:lnTo>
                  <a:pt x="1120" y="872"/>
                </a:lnTo>
                <a:lnTo>
                  <a:pt x="1142" y="833"/>
                </a:lnTo>
                <a:lnTo>
                  <a:pt x="1164" y="796"/>
                </a:lnTo>
                <a:lnTo>
                  <a:pt x="1208" y="727"/>
                </a:lnTo>
                <a:lnTo>
                  <a:pt x="1250" y="664"/>
                </a:lnTo>
                <a:lnTo>
                  <a:pt x="1289" y="609"/>
                </a:lnTo>
                <a:lnTo>
                  <a:pt x="1326" y="559"/>
                </a:lnTo>
                <a:lnTo>
                  <a:pt x="1359" y="517"/>
                </a:lnTo>
                <a:lnTo>
                  <a:pt x="1387" y="483"/>
                </a:lnTo>
                <a:lnTo>
                  <a:pt x="1411" y="456"/>
                </a:lnTo>
                <a:lnTo>
                  <a:pt x="1428" y="437"/>
                </a:lnTo>
                <a:lnTo>
                  <a:pt x="1443" y="421"/>
                </a:lnTo>
                <a:lnTo>
                  <a:pt x="1698" y="705"/>
                </a:lnTo>
                <a:lnTo>
                  <a:pt x="1685" y="717"/>
                </a:lnTo>
                <a:lnTo>
                  <a:pt x="1652" y="753"/>
                </a:lnTo>
                <a:lnTo>
                  <a:pt x="1629" y="779"/>
                </a:lnTo>
                <a:lnTo>
                  <a:pt x="1602" y="812"/>
                </a:lnTo>
                <a:lnTo>
                  <a:pt x="1571" y="850"/>
                </a:lnTo>
                <a:lnTo>
                  <a:pt x="1537" y="895"/>
                </a:lnTo>
                <a:lnTo>
                  <a:pt x="1502" y="946"/>
                </a:lnTo>
                <a:lnTo>
                  <a:pt x="1465" y="1002"/>
                </a:lnTo>
                <a:lnTo>
                  <a:pt x="1426" y="1065"/>
                </a:lnTo>
                <a:lnTo>
                  <a:pt x="1386" y="1132"/>
                </a:lnTo>
                <a:lnTo>
                  <a:pt x="1367" y="1168"/>
                </a:lnTo>
                <a:lnTo>
                  <a:pt x="1347" y="1207"/>
                </a:lnTo>
                <a:lnTo>
                  <a:pt x="1326" y="1246"/>
                </a:lnTo>
                <a:lnTo>
                  <a:pt x="1307" y="1287"/>
                </a:lnTo>
                <a:lnTo>
                  <a:pt x="1287" y="1329"/>
                </a:lnTo>
                <a:lnTo>
                  <a:pt x="1268" y="1373"/>
                </a:lnTo>
                <a:lnTo>
                  <a:pt x="1249" y="1418"/>
                </a:lnTo>
                <a:lnTo>
                  <a:pt x="1230" y="1464"/>
                </a:lnTo>
                <a:lnTo>
                  <a:pt x="1211" y="1511"/>
                </a:lnTo>
                <a:lnTo>
                  <a:pt x="1194" y="1561"/>
                </a:lnTo>
                <a:lnTo>
                  <a:pt x="1176" y="1612"/>
                </a:lnTo>
                <a:lnTo>
                  <a:pt x="1159" y="1665"/>
                </a:lnTo>
                <a:lnTo>
                  <a:pt x="1144" y="1719"/>
                </a:lnTo>
                <a:lnTo>
                  <a:pt x="1128" y="1774"/>
                </a:lnTo>
                <a:lnTo>
                  <a:pt x="1114" y="1831"/>
                </a:lnTo>
                <a:lnTo>
                  <a:pt x="1100" y="1889"/>
                </a:lnTo>
                <a:lnTo>
                  <a:pt x="1087" y="1949"/>
                </a:lnTo>
                <a:lnTo>
                  <a:pt x="1076" y="2010"/>
                </a:lnTo>
                <a:lnTo>
                  <a:pt x="1065" y="2073"/>
                </a:lnTo>
                <a:lnTo>
                  <a:pt x="1056" y="2137"/>
                </a:lnTo>
                <a:lnTo>
                  <a:pt x="1047" y="2203"/>
                </a:lnTo>
                <a:lnTo>
                  <a:pt x="1040" y="2270"/>
                </a:lnTo>
                <a:lnTo>
                  <a:pt x="1033" y="2339"/>
                </a:lnTo>
                <a:lnTo>
                  <a:pt x="1029" y="2408"/>
                </a:lnTo>
                <a:lnTo>
                  <a:pt x="1025" y="2480"/>
                </a:lnTo>
                <a:lnTo>
                  <a:pt x="1024" y="2553"/>
                </a:lnTo>
                <a:lnTo>
                  <a:pt x="1024" y="2626"/>
                </a:lnTo>
                <a:lnTo>
                  <a:pt x="1025" y="2703"/>
                </a:lnTo>
                <a:lnTo>
                  <a:pt x="1029" y="2780"/>
                </a:lnTo>
                <a:lnTo>
                  <a:pt x="1033" y="2859"/>
                </a:lnTo>
                <a:lnTo>
                  <a:pt x="1040" y="2939"/>
                </a:lnTo>
                <a:lnTo>
                  <a:pt x="1048" y="3020"/>
                </a:lnTo>
                <a:lnTo>
                  <a:pt x="1058" y="3104"/>
                </a:lnTo>
                <a:lnTo>
                  <a:pt x="1070" y="3188"/>
                </a:lnTo>
                <a:lnTo>
                  <a:pt x="1085" y="3274"/>
                </a:lnTo>
                <a:lnTo>
                  <a:pt x="1101" y="3361"/>
                </a:lnTo>
                <a:lnTo>
                  <a:pt x="1120" y="3450"/>
                </a:lnTo>
                <a:lnTo>
                  <a:pt x="1140" y="3540"/>
                </a:lnTo>
                <a:lnTo>
                  <a:pt x="1164" y="3632"/>
                </a:lnTo>
                <a:lnTo>
                  <a:pt x="1189" y="3725"/>
                </a:lnTo>
                <a:close/>
                <a:moveTo>
                  <a:pt x="4632" y="3167"/>
                </a:moveTo>
                <a:lnTo>
                  <a:pt x="2763" y="1298"/>
                </a:lnTo>
                <a:lnTo>
                  <a:pt x="4632" y="1298"/>
                </a:lnTo>
                <a:lnTo>
                  <a:pt x="4632" y="3167"/>
                </a:lnTo>
                <a:close/>
                <a:moveTo>
                  <a:pt x="1942" y="5769"/>
                </a:moveTo>
                <a:lnTo>
                  <a:pt x="1942" y="5769"/>
                </a:lnTo>
                <a:lnTo>
                  <a:pt x="1939" y="5699"/>
                </a:lnTo>
                <a:lnTo>
                  <a:pt x="1937" y="5628"/>
                </a:lnTo>
                <a:lnTo>
                  <a:pt x="1933" y="5555"/>
                </a:lnTo>
                <a:lnTo>
                  <a:pt x="1929" y="5482"/>
                </a:lnTo>
                <a:lnTo>
                  <a:pt x="1925" y="5446"/>
                </a:lnTo>
                <a:lnTo>
                  <a:pt x="1921" y="5410"/>
                </a:lnTo>
                <a:lnTo>
                  <a:pt x="1916" y="5375"/>
                </a:lnTo>
                <a:lnTo>
                  <a:pt x="1911" y="5340"/>
                </a:lnTo>
                <a:lnTo>
                  <a:pt x="1904" y="5306"/>
                </a:lnTo>
                <a:lnTo>
                  <a:pt x="1897" y="5272"/>
                </a:lnTo>
                <a:lnTo>
                  <a:pt x="1887" y="5240"/>
                </a:lnTo>
                <a:lnTo>
                  <a:pt x="1877" y="5208"/>
                </a:lnTo>
                <a:lnTo>
                  <a:pt x="1866" y="5178"/>
                </a:lnTo>
                <a:lnTo>
                  <a:pt x="1852" y="5148"/>
                </a:lnTo>
                <a:lnTo>
                  <a:pt x="1836" y="5120"/>
                </a:lnTo>
                <a:lnTo>
                  <a:pt x="1819" y="5093"/>
                </a:lnTo>
                <a:lnTo>
                  <a:pt x="1800" y="5067"/>
                </a:lnTo>
                <a:lnTo>
                  <a:pt x="1789" y="5056"/>
                </a:lnTo>
                <a:lnTo>
                  <a:pt x="1779" y="5043"/>
                </a:lnTo>
                <a:lnTo>
                  <a:pt x="1768" y="5033"/>
                </a:lnTo>
                <a:lnTo>
                  <a:pt x="1755" y="5022"/>
                </a:lnTo>
                <a:lnTo>
                  <a:pt x="1743" y="5012"/>
                </a:lnTo>
                <a:lnTo>
                  <a:pt x="1729" y="5002"/>
                </a:lnTo>
                <a:lnTo>
                  <a:pt x="1716" y="4993"/>
                </a:lnTo>
                <a:lnTo>
                  <a:pt x="1701" y="4984"/>
                </a:lnTo>
                <a:lnTo>
                  <a:pt x="1686" y="4976"/>
                </a:lnTo>
                <a:lnTo>
                  <a:pt x="1670" y="4968"/>
                </a:lnTo>
                <a:lnTo>
                  <a:pt x="1654" y="4960"/>
                </a:lnTo>
                <a:lnTo>
                  <a:pt x="1637" y="4954"/>
                </a:lnTo>
                <a:lnTo>
                  <a:pt x="1619" y="4947"/>
                </a:lnTo>
                <a:lnTo>
                  <a:pt x="1601" y="4942"/>
                </a:lnTo>
                <a:lnTo>
                  <a:pt x="1581" y="4937"/>
                </a:lnTo>
                <a:lnTo>
                  <a:pt x="1561" y="4933"/>
                </a:lnTo>
                <a:lnTo>
                  <a:pt x="1541" y="4929"/>
                </a:lnTo>
                <a:lnTo>
                  <a:pt x="1519" y="4926"/>
                </a:lnTo>
                <a:lnTo>
                  <a:pt x="1497" y="4924"/>
                </a:lnTo>
                <a:lnTo>
                  <a:pt x="1474" y="4922"/>
                </a:lnTo>
                <a:lnTo>
                  <a:pt x="1450" y="4922"/>
                </a:lnTo>
                <a:lnTo>
                  <a:pt x="1426" y="4920"/>
                </a:lnTo>
                <a:lnTo>
                  <a:pt x="1400" y="4922"/>
                </a:lnTo>
                <a:lnTo>
                  <a:pt x="1376" y="4922"/>
                </a:lnTo>
                <a:lnTo>
                  <a:pt x="1352" y="4924"/>
                </a:lnTo>
                <a:lnTo>
                  <a:pt x="1330" y="4926"/>
                </a:lnTo>
                <a:lnTo>
                  <a:pt x="1308" y="4929"/>
                </a:lnTo>
                <a:lnTo>
                  <a:pt x="1287" y="4933"/>
                </a:lnTo>
                <a:lnTo>
                  <a:pt x="1267" y="4937"/>
                </a:lnTo>
                <a:lnTo>
                  <a:pt x="1247" y="4942"/>
                </a:lnTo>
                <a:lnTo>
                  <a:pt x="1228" y="4947"/>
                </a:lnTo>
                <a:lnTo>
                  <a:pt x="1210" y="4954"/>
                </a:lnTo>
                <a:lnTo>
                  <a:pt x="1193" y="4960"/>
                </a:lnTo>
                <a:lnTo>
                  <a:pt x="1176" y="4968"/>
                </a:lnTo>
                <a:lnTo>
                  <a:pt x="1161" y="4976"/>
                </a:lnTo>
                <a:lnTo>
                  <a:pt x="1146" y="4984"/>
                </a:lnTo>
                <a:lnTo>
                  <a:pt x="1131" y="4993"/>
                </a:lnTo>
                <a:lnTo>
                  <a:pt x="1118" y="5002"/>
                </a:lnTo>
                <a:lnTo>
                  <a:pt x="1104" y="5012"/>
                </a:lnTo>
                <a:lnTo>
                  <a:pt x="1092" y="5022"/>
                </a:lnTo>
                <a:lnTo>
                  <a:pt x="1079" y="5033"/>
                </a:lnTo>
                <a:lnTo>
                  <a:pt x="1068" y="5043"/>
                </a:lnTo>
                <a:lnTo>
                  <a:pt x="1057" y="5056"/>
                </a:lnTo>
                <a:lnTo>
                  <a:pt x="1047" y="5067"/>
                </a:lnTo>
                <a:lnTo>
                  <a:pt x="1027" y="5093"/>
                </a:lnTo>
                <a:lnTo>
                  <a:pt x="1010" y="5120"/>
                </a:lnTo>
                <a:lnTo>
                  <a:pt x="995" y="5148"/>
                </a:lnTo>
                <a:lnTo>
                  <a:pt x="981" y="5178"/>
                </a:lnTo>
                <a:lnTo>
                  <a:pt x="970" y="5208"/>
                </a:lnTo>
                <a:lnTo>
                  <a:pt x="960" y="5240"/>
                </a:lnTo>
                <a:lnTo>
                  <a:pt x="951" y="5272"/>
                </a:lnTo>
                <a:lnTo>
                  <a:pt x="943" y="5306"/>
                </a:lnTo>
                <a:lnTo>
                  <a:pt x="937" y="5340"/>
                </a:lnTo>
                <a:lnTo>
                  <a:pt x="932" y="5375"/>
                </a:lnTo>
                <a:lnTo>
                  <a:pt x="927" y="5410"/>
                </a:lnTo>
                <a:lnTo>
                  <a:pt x="924" y="5446"/>
                </a:lnTo>
                <a:lnTo>
                  <a:pt x="921" y="5482"/>
                </a:lnTo>
                <a:lnTo>
                  <a:pt x="917" y="5555"/>
                </a:lnTo>
                <a:lnTo>
                  <a:pt x="913" y="5628"/>
                </a:lnTo>
                <a:lnTo>
                  <a:pt x="911" y="5699"/>
                </a:lnTo>
                <a:lnTo>
                  <a:pt x="908" y="5769"/>
                </a:lnTo>
                <a:lnTo>
                  <a:pt x="893" y="5801"/>
                </a:lnTo>
                <a:lnTo>
                  <a:pt x="877" y="5831"/>
                </a:lnTo>
                <a:lnTo>
                  <a:pt x="863" y="5859"/>
                </a:lnTo>
                <a:lnTo>
                  <a:pt x="846" y="5885"/>
                </a:lnTo>
                <a:lnTo>
                  <a:pt x="830" y="5910"/>
                </a:lnTo>
                <a:lnTo>
                  <a:pt x="813" y="5933"/>
                </a:lnTo>
                <a:lnTo>
                  <a:pt x="796" y="5954"/>
                </a:lnTo>
                <a:lnTo>
                  <a:pt x="779" y="5974"/>
                </a:lnTo>
                <a:lnTo>
                  <a:pt x="762" y="5992"/>
                </a:lnTo>
                <a:lnTo>
                  <a:pt x="744" y="6009"/>
                </a:lnTo>
                <a:lnTo>
                  <a:pt x="727" y="6024"/>
                </a:lnTo>
                <a:lnTo>
                  <a:pt x="709" y="6039"/>
                </a:lnTo>
                <a:lnTo>
                  <a:pt x="691" y="6051"/>
                </a:lnTo>
                <a:lnTo>
                  <a:pt x="673" y="6064"/>
                </a:lnTo>
                <a:lnTo>
                  <a:pt x="654" y="6074"/>
                </a:lnTo>
                <a:lnTo>
                  <a:pt x="636" y="6084"/>
                </a:lnTo>
                <a:lnTo>
                  <a:pt x="618" y="6092"/>
                </a:lnTo>
                <a:lnTo>
                  <a:pt x="599" y="6100"/>
                </a:lnTo>
                <a:lnTo>
                  <a:pt x="581" y="6106"/>
                </a:lnTo>
                <a:lnTo>
                  <a:pt x="561" y="6112"/>
                </a:lnTo>
                <a:lnTo>
                  <a:pt x="543" y="6118"/>
                </a:lnTo>
                <a:lnTo>
                  <a:pt x="524" y="6122"/>
                </a:lnTo>
                <a:lnTo>
                  <a:pt x="487" y="6129"/>
                </a:lnTo>
                <a:lnTo>
                  <a:pt x="451" y="6133"/>
                </a:lnTo>
                <a:lnTo>
                  <a:pt x="415" y="6138"/>
                </a:lnTo>
                <a:lnTo>
                  <a:pt x="344" y="6143"/>
                </a:lnTo>
                <a:lnTo>
                  <a:pt x="309" y="6145"/>
                </a:lnTo>
                <a:lnTo>
                  <a:pt x="276" y="6148"/>
                </a:lnTo>
                <a:lnTo>
                  <a:pt x="243" y="6152"/>
                </a:lnTo>
                <a:lnTo>
                  <a:pt x="213" y="6157"/>
                </a:lnTo>
                <a:lnTo>
                  <a:pt x="184" y="6165"/>
                </a:lnTo>
                <a:lnTo>
                  <a:pt x="170" y="6170"/>
                </a:lnTo>
                <a:lnTo>
                  <a:pt x="156" y="6174"/>
                </a:lnTo>
                <a:lnTo>
                  <a:pt x="143" y="6181"/>
                </a:lnTo>
                <a:lnTo>
                  <a:pt x="130" y="6188"/>
                </a:lnTo>
                <a:lnTo>
                  <a:pt x="118" y="6196"/>
                </a:lnTo>
                <a:lnTo>
                  <a:pt x="106" y="6205"/>
                </a:lnTo>
                <a:lnTo>
                  <a:pt x="94" y="6215"/>
                </a:lnTo>
                <a:lnTo>
                  <a:pt x="84" y="6225"/>
                </a:lnTo>
                <a:lnTo>
                  <a:pt x="74" y="6237"/>
                </a:lnTo>
                <a:lnTo>
                  <a:pt x="64" y="6251"/>
                </a:lnTo>
                <a:lnTo>
                  <a:pt x="55" y="6264"/>
                </a:lnTo>
                <a:lnTo>
                  <a:pt x="47" y="6280"/>
                </a:lnTo>
                <a:lnTo>
                  <a:pt x="39" y="6298"/>
                </a:lnTo>
                <a:lnTo>
                  <a:pt x="31" y="6316"/>
                </a:lnTo>
                <a:lnTo>
                  <a:pt x="26" y="6337"/>
                </a:lnTo>
                <a:lnTo>
                  <a:pt x="20" y="6359"/>
                </a:lnTo>
                <a:lnTo>
                  <a:pt x="14" y="6382"/>
                </a:lnTo>
                <a:lnTo>
                  <a:pt x="10" y="6408"/>
                </a:lnTo>
                <a:lnTo>
                  <a:pt x="6" y="6434"/>
                </a:lnTo>
                <a:lnTo>
                  <a:pt x="3" y="6463"/>
                </a:lnTo>
                <a:lnTo>
                  <a:pt x="1" y="6493"/>
                </a:lnTo>
                <a:lnTo>
                  <a:pt x="0" y="6526"/>
                </a:lnTo>
                <a:lnTo>
                  <a:pt x="2852" y="6526"/>
                </a:lnTo>
                <a:lnTo>
                  <a:pt x="2849" y="6493"/>
                </a:lnTo>
                <a:lnTo>
                  <a:pt x="2847" y="6463"/>
                </a:lnTo>
                <a:lnTo>
                  <a:pt x="2845" y="6434"/>
                </a:lnTo>
                <a:lnTo>
                  <a:pt x="2842" y="6408"/>
                </a:lnTo>
                <a:lnTo>
                  <a:pt x="2837" y="6382"/>
                </a:lnTo>
                <a:lnTo>
                  <a:pt x="2831" y="6359"/>
                </a:lnTo>
                <a:lnTo>
                  <a:pt x="2826" y="6337"/>
                </a:lnTo>
                <a:lnTo>
                  <a:pt x="2819" y="6316"/>
                </a:lnTo>
                <a:lnTo>
                  <a:pt x="2812" y="6298"/>
                </a:lnTo>
                <a:lnTo>
                  <a:pt x="2804" y="6280"/>
                </a:lnTo>
                <a:lnTo>
                  <a:pt x="2796" y="6264"/>
                </a:lnTo>
                <a:lnTo>
                  <a:pt x="2787" y="6251"/>
                </a:lnTo>
                <a:lnTo>
                  <a:pt x="2777" y="6237"/>
                </a:lnTo>
                <a:lnTo>
                  <a:pt x="2767" y="6225"/>
                </a:lnTo>
                <a:lnTo>
                  <a:pt x="2756" y="6215"/>
                </a:lnTo>
                <a:lnTo>
                  <a:pt x="2745" y="6205"/>
                </a:lnTo>
                <a:lnTo>
                  <a:pt x="2733" y="6196"/>
                </a:lnTo>
                <a:lnTo>
                  <a:pt x="2721" y="6188"/>
                </a:lnTo>
                <a:lnTo>
                  <a:pt x="2708" y="6181"/>
                </a:lnTo>
                <a:lnTo>
                  <a:pt x="2695" y="6174"/>
                </a:lnTo>
                <a:lnTo>
                  <a:pt x="2681" y="6170"/>
                </a:lnTo>
                <a:lnTo>
                  <a:pt x="2668" y="6165"/>
                </a:lnTo>
                <a:lnTo>
                  <a:pt x="2638" y="6157"/>
                </a:lnTo>
                <a:lnTo>
                  <a:pt x="2607" y="6152"/>
                </a:lnTo>
                <a:lnTo>
                  <a:pt x="2575" y="6148"/>
                </a:lnTo>
                <a:lnTo>
                  <a:pt x="2541" y="6145"/>
                </a:lnTo>
                <a:lnTo>
                  <a:pt x="2508" y="6143"/>
                </a:lnTo>
                <a:lnTo>
                  <a:pt x="2437" y="6138"/>
                </a:lnTo>
                <a:lnTo>
                  <a:pt x="2400" y="6133"/>
                </a:lnTo>
                <a:lnTo>
                  <a:pt x="2363" y="6129"/>
                </a:lnTo>
                <a:lnTo>
                  <a:pt x="2326" y="6122"/>
                </a:lnTo>
                <a:lnTo>
                  <a:pt x="2308" y="6118"/>
                </a:lnTo>
                <a:lnTo>
                  <a:pt x="2289" y="6112"/>
                </a:lnTo>
                <a:lnTo>
                  <a:pt x="2271" y="6106"/>
                </a:lnTo>
                <a:lnTo>
                  <a:pt x="2252" y="6100"/>
                </a:lnTo>
                <a:lnTo>
                  <a:pt x="2233" y="6092"/>
                </a:lnTo>
                <a:lnTo>
                  <a:pt x="2214" y="6084"/>
                </a:lnTo>
                <a:lnTo>
                  <a:pt x="2196" y="6074"/>
                </a:lnTo>
                <a:lnTo>
                  <a:pt x="2178" y="6064"/>
                </a:lnTo>
                <a:lnTo>
                  <a:pt x="2160" y="6051"/>
                </a:lnTo>
                <a:lnTo>
                  <a:pt x="2142" y="6039"/>
                </a:lnTo>
                <a:lnTo>
                  <a:pt x="2124" y="6024"/>
                </a:lnTo>
                <a:lnTo>
                  <a:pt x="2106" y="6009"/>
                </a:lnTo>
                <a:lnTo>
                  <a:pt x="2089" y="5992"/>
                </a:lnTo>
                <a:lnTo>
                  <a:pt x="2071" y="5974"/>
                </a:lnTo>
                <a:lnTo>
                  <a:pt x="2054" y="5954"/>
                </a:lnTo>
                <a:lnTo>
                  <a:pt x="2037" y="5933"/>
                </a:lnTo>
                <a:lnTo>
                  <a:pt x="2021" y="5910"/>
                </a:lnTo>
                <a:lnTo>
                  <a:pt x="2004" y="5885"/>
                </a:lnTo>
                <a:lnTo>
                  <a:pt x="1989" y="5859"/>
                </a:lnTo>
                <a:lnTo>
                  <a:pt x="1973" y="5831"/>
                </a:lnTo>
                <a:lnTo>
                  <a:pt x="1958" y="5801"/>
                </a:lnTo>
                <a:lnTo>
                  <a:pt x="1942" y="5769"/>
                </a:lnTo>
                <a:close/>
                <a:moveTo>
                  <a:pt x="1025" y="5744"/>
                </a:moveTo>
                <a:lnTo>
                  <a:pt x="1025" y="5744"/>
                </a:lnTo>
                <a:lnTo>
                  <a:pt x="1021" y="5707"/>
                </a:lnTo>
                <a:lnTo>
                  <a:pt x="1018" y="5671"/>
                </a:lnTo>
                <a:lnTo>
                  <a:pt x="1016" y="5636"/>
                </a:lnTo>
                <a:lnTo>
                  <a:pt x="1015" y="5602"/>
                </a:lnTo>
                <a:lnTo>
                  <a:pt x="1015" y="5570"/>
                </a:lnTo>
                <a:lnTo>
                  <a:pt x="1015" y="5539"/>
                </a:lnTo>
                <a:lnTo>
                  <a:pt x="1016" y="5508"/>
                </a:lnTo>
                <a:lnTo>
                  <a:pt x="1018" y="5480"/>
                </a:lnTo>
                <a:lnTo>
                  <a:pt x="1022" y="5452"/>
                </a:lnTo>
                <a:lnTo>
                  <a:pt x="1025" y="5425"/>
                </a:lnTo>
                <a:lnTo>
                  <a:pt x="1030" y="5400"/>
                </a:lnTo>
                <a:lnTo>
                  <a:pt x="1034" y="5375"/>
                </a:lnTo>
                <a:lnTo>
                  <a:pt x="1040" y="5351"/>
                </a:lnTo>
                <a:lnTo>
                  <a:pt x="1045" y="5329"/>
                </a:lnTo>
                <a:lnTo>
                  <a:pt x="1052" y="5307"/>
                </a:lnTo>
                <a:lnTo>
                  <a:pt x="1059" y="5286"/>
                </a:lnTo>
                <a:lnTo>
                  <a:pt x="1067" y="5267"/>
                </a:lnTo>
                <a:lnTo>
                  <a:pt x="1075" y="5248"/>
                </a:lnTo>
                <a:lnTo>
                  <a:pt x="1084" y="5230"/>
                </a:lnTo>
                <a:lnTo>
                  <a:pt x="1092" y="5213"/>
                </a:lnTo>
                <a:lnTo>
                  <a:pt x="1102" y="5196"/>
                </a:lnTo>
                <a:lnTo>
                  <a:pt x="1111" y="5181"/>
                </a:lnTo>
                <a:lnTo>
                  <a:pt x="1121" y="5166"/>
                </a:lnTo>
                <a:lnTo>
                  <a:pt x="1131" y="5153"/>
                </a:lnTo>
                <a:lnTo>
                  <a:pt x="1142" y="5139"/>
                </a:lnTo>
                <a:lnTo>
                  <a:pt x="1154" y="5127"/>
                </a:lnTo>
                <a:lnTo>
                  <a:pt x="1175" y="5104"/>
                </a:lnTo>
                <a:lnTo>
                  <a:pt x="1199" y="5084"/>
                </a:lnTo>
                <a:lnTo>
                  <a:pt x="1223" y="5067"/>
                </a:lnTo>
                <a:lnTo>
                  <a:pt x="1246" y="5052"/>
                </a:lnTo>
                <a:lnTo>
                  <a:pt x="1270" y="5039"/>
                </a:lnTo>
                <a:lnTo>
                  <a:pt x="1295" y="5029"/>
                </a:lnTo>
                <a:lnTo>
                  <a:pt x="1317" y="5020"/>
                </a:lnTo>
                <a:lnTo>
                  <a:pt x="1341" y="5013"/>
                </a:lnTo>
                <a:lnTo>
                  <a:pt x="1362" y="5007"/>
                </a:lnTo>
                <a:lnTo>
                  <a:pt x="1384" y="5003"/>
                </a:lnTo>
                <a:lnTo>
                  <a:pt x="1403" y="4999"/>
                </a:lnTo>
                <a:lnTo>
                  <a:pt x="1421" y="4997"/>
                </a:lnTo>
                <a:lnTo>
                  <a:pt x="1438" y="4996"/>
                </a:lnTo>
                <a:lnTo>
                  <a:pt x="1464" y="4995"/>
                </a:lnTo>
                <a:lnTo>
                  <a:pt x="1482" y="4996"/>
                </a:lnTo>
                <a:lnTo>
                  <a:pt x="1488" y="4996"/>
                </a:lnTo>
                <a:lnTo>
                  <a:pt x="1476" y="5005"/>
                </a:lnTo>
                <a:lnTo>
                  <a:pt x="1462" y="5016"/>
                </a:lnTo>
                <a:lnTo>
                  <a:pt x="1443" y="5033"/>
                </a:lnTo>
                <a:lnTo>
                  <a:pt x="1420" y="5055"/>
                </a:lnTo>
                <a:lnTo>
                  <a:pt x="1393" y="5083"/>
                </a:lnTo>
                <a:lnTo>
                  <a:pt x="1362" y="5117"/>
                </a:lnTo>
                <a:lnTo>
                  <a:pt x="1330" y="5157"/>
                </a:lnTo>
                <a:lnTo>
                  <a:pt x="1294" y="5204"/>
                </a:lnTo>
                <a:lnTo>
                  <a:pt x="1276" y="5230"/>
                </a:lnTo>
                <a:lnTo>
                  <a:pt x="1256" y="5258"/>
                </a:lnTo>
                <a:lnTo>
                  <a:pt x="1237" y="5287"/>
                </a:lnTo>
                <a:lnTo>
                  <a:pt x="1218" y="5319"/>
                </a:lnTo>
                <a:lnTo>
                  <a:pt x="1199" y="5351"/>
                </a:lnTo>
                <a:lnTo>
                  <a:pt x="1179" y="5388"/>
                </a:lnTo>
                <a:lnTo>
                  <a:pt x="1159" y="5425"/>
                </a:lnTo>
                <a:lnTo>
                  <a:pt x="1139" y="5464"/>
                </a:lnTo>
                <a:lnTo>
                  <a:pt x="1120" y="5505"/>
                </a:lnTo>
                <a:lnTo>
                  <a:pt x="1101" y="5549"/>
                </a:lnTo>
                <a:lnTo>
                  <a:pt x="1080" y="5594"/>
                </a:lnTo>
                <a:lnTo>
                  <a:pt x="1062" y="5641"/>
                </a:lnTo>
                <a:lnTo>
                  <a:pt x="1043" y="5691"/>
                </a:lnTo>
                <a:lnTo>
                  <a:pt x="1025" y="5744"/>
                </a:lnTo>
                <a:close/>
              </a:path>
            </a:pathLst>
          </a:custGeom>
          <a:noFill/>
          <a:ln w="9525">
            <a:solidFill>
              <a:schemeClr val="tx1">
                <a:lumMod val="75000"/>
                <a:lumOff val="25000"/>
              </a:schemeClr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smtClean="0"/>
              <a:t>请在此输入本页小标题</a:t>
            </a:r>
            <a:endParaRPr lang="zh-CN" altLang="en-US"/>
          </a:p>
        </p:txBody>
      </p:sp>
      <p:graphicFrame>
        <p:nvGraphicFramePr>
          <p:cNvPr id="3" name="图示 2"/>
          <p:cNvGraphicFramePr/>
          <p:nvPr/>
        </p:nvGraphicFramePr>
        <p:xfrm>
          <a:off x="2160028" y="1249621"/>
          <a:ext cx="7871944" cy="43587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4" name="矩形 3"/>
          <p:cNvSpPr/>
          <p:nvPr/>
        </p:nvSpPr>
        <p:spPr>
          <a:xfrm>
            <a:off x="1426159" y="5679960"/>
            <a:ext cx="933968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请点击此处输入内容，请点击此处输入内容，请点击此处输入内容，请点击此处输入内容，请点击此处输入内容，请点击此处输入内容，请点击此处输入内容，请点击此处输入内容，请点击此处输入内容</a:t>
            </a:r>
            <a:endParaRPr lang="en-US" altLang="zh-CN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dirty="0"/>
              <a:t>请在此输入</a:t>
            </a:r>
            <a:r>
              <a:rPr lang="zh-CN" altLang="en-US" dirty="0" smtClean="0"/>
              <a:t>小标题</a:t>
            </a:r>
            <a:endParaRPr lang="zh-CN" altLang="en-US" dirty="0"/>
          </a:p>
        </p:txBody>
      </p:sp>
      <p:graphicFrame>
        <p:nvGraphicFramePr>
          <p:cNvPr id="5" name="图表 4"/>
          <p:cNvGraphicFramePr/>
          <p:nvPr/>
        </p:nvGraphicFramePr>
        <p:xfrm>
          <a:off x="1280160" y="939800"/>
          <a:ext cx="9585960" cy="424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7" name="MH_Text_1"/>
          <p:cNvSpPr txBox="1">
            <a:spLocks noChangeArrowheads="1"/>
          </p:cNvSpPr>
          <p:nvPr/>
        </p:nvSpPr>
        <p:spPr bwMode="auto">
          <a:xfrm>
            <a:off x="762001" y="5453788"/>
            <a:ext cx="10668000" cy="1030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30000"/>
              </a:lnSpc>
              <a:spcBef>
                <a:spcPts val="600"/>
              </a:spcBef>
              <a:buNone/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点击此处输入内容，请点击此处输入内容，请点击此处输入内容，请点击此处输入内容，请点击此处输入内容，请点击此处输入内容，请点击此处输入内容，请点击此处输入内容，请点击此处输入内容，请点击此处输入内容，请点击此处输入</a:t>
            </a:r>
            <a:r>
              <a:rPr lang="zh-CN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内容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387890" y="6422585"/>
            <a:ext cx="26212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数据来源：某某某某，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《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某某某某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》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，日期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97280" y="4206240"/>
            <a:ext cx="4998720" cy="149352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副标题 2"/>
          <p:cNvSpPr txBox="1"/>
          <p:nvPr/>
        </p:nvSpPr>
        <p:spPr>
          <a:xfrm>
            <a:off x="1143000" y="5075396"/>
            <a:ext cx="4831080" cy="624364"/>
          </a:xfrm>
          <a:prstGeom prst="rect">
            <a:avLst/>
          </a:prstGeom>
        </p:spPr>
        <p:txBody>
          <a:bodyPr anchor="ctr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请在此输入副标题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dirty="0" smtClean="0">
                <a:solidFill>
                  <a:schemeClr val="bg1"/>
                </a:solidFill>
              </a:rPr>
              <a:t>By </a:t>
            </a:r>
            <a:r>
              <a:rPr lang="en-US" altLang="zh-CN" dirty="0" err="1" smtClean="0">
                <a:solidFill>
                  <a:schemeClr val="bg1"/>
                </a:solidFill>
              </a:rPr>
              <a:t>PPTLee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4206240"/>
            <a:ext cx="975360" cy="14935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975360" y="4206240"/>
            <a:ext cx="121920" cy="1493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标题 1"/>
          <p:cNvSpPr txBox="1"/>
          <p:nvPr/>
        </p:nvSpPr>
        <p:spPr>
          <a:xfrm>
            <a:off x="1143000" y="4307999"/>
            <a:ext cx="9144000" cy="828357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zh-CN" sz="4800" b="1" dirty="0" smtClean="0">
                <a:solidFill>
                  <a:srgbClr val="FFC000"/>
                </a:solidFill>
              </a:rPr>
              <a:t>THANK YOU</a:t>
            </a:r>
            <a:endParaRPr lang="zh-CN" altLang="en-US" sz="48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635" y="2586991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tags/tag1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常用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590</Words>
  <Application>WPS 演示</Application>
  <PresentationFormat>宽屏</PresentationFormat>
  <Paragraphs>62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9" baseType="lpstr">
      <vt:lpstr>Arial</vt:lpstr>
      <vt:lpstr>宋体</vt:lpstr>
      <vt:lpstr>Wingdings</vt:lpstr>
      <vt:lpstr>微软雅黑</vt:lpstr>
      <vt:lpstr>Calibri</vt:lpstr>
      <vt:lpstr>Meiryo</vt:lpstr>
      <vt:lpstr>Yu Gothic UI</vt:lpstr>
      <vt:lpstr>Arial Narrow</vt:lpstr>
      <vt:lpstr>Arial Unicode MS</vt:lpstr>
      <vt:lpstr>Calibri Light</vt:lpstr>
      <vt:lpstr>Office 主题</vt:lpstr>
      <vt:lpstr>BUSINESS REPORT</vt:lpstr>
      <vt:lpstr>PowerPoint 演示文稿</vt:lpstr>
      <vt:lpstr>PowerPoint 演示文稿</vt:lpstr>
      <vt:lpstr>请在此输入小标题</vt:lpstr>
      <vt:lpstr>请在此输入本页小标题</vt:lpstr>
      <vt:lpstr>请在此输入小标题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dc:description>http://www.ypppt.com/</dc:description>
  <cp:lastModifiedBy>Years later</cp:lastModifiedBy>
  <cp:revision>52</cp:revision>
  <dcterms:created xsi:type="dcterms:W3CDTF">2015-07-13T14:07:00Z</dcterms:created>
  <dcterms:modified xsi:type="dcterms:W3CDTF">2024-04-21T10:16:03Z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CD45576F17AC4200897DF9B9FF1359F2_13</vt:lpwstr>
  </property>
  <property fmtid="{D5CDD505-2E9C-101B-9397-08002B2CF9AE}" pid="3" name="KSOProductBuildVer">
    <vt:lpwstr>2052-12.1.0.16417</vt:lpwstr>
  </property>
</Properties>
</file>