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14" r:id="rId3"/>
    <p:sldId id="301" r:id="rId5"/>
    <p:sldId id="360" r:id="rId6"/>
    <p:sldId id="366" r:id="rId7"/>
    <p:sldId id="311" r:id="rId8"/>
    <p:sldId id="312" r:id="rId9"/>
    <p:sldId id="361" r:id="rId10"/>
    <p:sldId id="313" r:id="rId11"/>
    <p:sldId id="324" r:id="rId12"/>
    <p:sldId id="362" r:id="rId13"/>
    <p:sldId id="303" r:id="rId14"/>
    <p:sldId id="257" r:id="rId15"/>
    <p:sldId id="258" r:id="rId16"/>
    <p:sldId id="259" r:id="rId17"/>
    <p:sldId id="363" r:id="rId18"/>
    <p:sldId id="260" r:id="rId19"/>
    <p:sldId id="261" r:id="rId20"/>
    <p:sldId id="256" r:id="rId21"/>
    <p:sldId id="263" r:id="rId22"/>
    <p:sldId id="364" r:id="rId23"/>
    <p:sldId id="367" r:id="rId24"/>
    <p:sldId id="264" r:id="rId25"/>
    <p:sldId id="325" r:id="rId26"/>
    <p:sldId id="326" r:id="rId27"/>
    <p:sldId id="387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9DA7F3-5DBF-5448-925B-FD711980ACE5}">
          <p14:sldIdLst>
            <p14:sldId id="314"/>
            <p14:sldId id="301"/>
            <p14:sldId id="360"/>
            <p14:sldId id="366"/>
            <p14:sldId id="311"/>
            <p14:sldId id="312"/>
            <p14:sldId id="361"/>
            <p14:sldId id="313"/>
            <p14:sldId id="324"/>
            <p14:sldId id="362"/>
            <p14:sldId id="303"/>
            <p14:sldId id="257"/>
            <p14:sldId id="258"/>
            <p14:sldId id="259"/>
            <p14:sldId id="363"/>
            <p14:sldId id="260"/>
            <p14:sldId id="261"/>
            <p14:sldId id="256"/>
            <p14:sldId id="263"/>
            <p14:sldId id="364"/>
            <p14:sldId id="367"/>
            <p14:sldId id="264"/>
            <p14:sldId id="325"/>
            <p14:sldId id="326"/>
            <p14:sldId id="3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608" autoAdjust="0"/>
    <p:restoredTop sz="84039" autoAdjust="0"/>
  </p:normalViewPr>
  <p:slideViewPr>
    <p:cSldViewPr snapToGrid="0" snapToObjects="1">
      <p:cViewPr varScale="1">
        <p:scale>
          <a:sx n="93" d="100"/>
          <a:sy n="93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-1" fmla="*/ 0 w 6833072"/>
              <a:gd name="connsiteY0-2" fmla="*/ 0 h 6858000"/>
              <a:gd name="connsiteX1-3" fmla="*/ 6833072 w 6833072"/>
              <a:gd name="connsiteY1-4" fmla="*/ 0 h 6858000"/>
              <a:gd name="connsiteX2-5" fmla="*/ 4621212 w 6833072"/>
              <a:gd name="connsiteY2-6" fmla="*/ 6858000 h 6858000"/>
              <a:gd name="connsiteX3-7" fmla="*/ 0 w 6833072"/>
              <a:gd name="connsiteY3-8" fmla="*/ 6858000 h 6858000"/>
              <a:gd name="connsiteX4-9" fmla="*/ 0 w 6833072"/>
              <a:gd name="connsiteY4-10" fmla="*/ 0 h 6858000"/>
              <a:gd name="connsiteX0-11" fmla="*/ 0 w 6833072"/>
              <a:gd name="connsiteY0-12" fmla="*/ 0 h 6858000"/>
              <a:gd name="connsiteX1-13" fmla="*/ 6833072 w 6833072"/>
              <a:gd name="connsiteY1-14" fmla="*/ 0 h 6858000"/>
              <a:gd name="connsiteX2-15" fmla="*/ 3397893 w 6833072"/>
              <a:gd name="connsiteY2-16" fmla="*/ 6845643 h 6858000"/>
              <a:gd name="connsiteX3-17" fmla="*/ 0 w 6833072"/>
              <a:gd name="connsiteY3-18" fmla="*/ 6858000 h 6858000"/>
              <a:gd name="connsiteX4-19" fmla="*/ 0 w 6833072"/>
              <a:gd name="connsiteY4-20" fmla="*/ 0 h 6858000"/>
              <a:gd name="connsiteX0-21" fmla="*/ 0 w 6833072"/>
              <a:gd name="connsiteY0-22" fmla="*/ 0 h 6870357"/>
              <a:gd name="connsiteX1-23" fmla="*/ 6833072 w 6833072"/>
              <a:gd name="connsiteY1-24" fmla="*/ 0 h 6870357"/>
              <a:gd name="connsiteX2-25" fmla="*/ 3200185 w 6833072"/>
              <a:gd name="connsiteY2-26" fmla="*/ 6870357 h 6870357"/>
              <a:gd name="connsiteX3-27" fmla="*/ 0 w 6833072"/>
              <a:gd name="connsiteY3-28" fmla="*/ 6858000 h 6870357"/>
              <a:gd name="connsiteX4-29" fmla="*/ 0 w 6833072"/>
              <a:gd name="connsiteY4-30" fmla="*/ 0 h 6870357"/>
              <a:gd name="connsiteX0-31" fmla="*/ 0 w 5412045"/>
              <a:gd name="connsiteY0-32" fmla="*/ 12357 h 6882714"/>
              <a:gd name="connsiteX1-33" fmla="*/ 5412045 w 5412045"/>
              <a:gd name="connsiteY1-34" fmla="*/ 0 h 6882714"/>
              <a:gd name="connsiteX2-35" fmla="*/ 3200185 w 5412045"/>
              <a:gd name="connsiteY2-36" fmla="*/ 6882714 h 6882714"/>
              <a:gd name="connsiteX3-37" fmla="*/ 0 w 5412045"/>
              <a:gd name="connsiteY3-38" fmla="*/ 6870357 h 6882714"/>
              <a:gd name="connsiteX4-39" fmla="*/ 0 w 5412045"/>
              <a:gd name="connsiteY4-40" fmla="*/ 12357 h 6882714"/>
              <a:gd name="connsiteX0-41" fmla="*/ 0 w 5412045"/>
              <a:gd name="connsiteY0-42" fmla="*/ 12357 h 6870357"/>
              <a:gd name="connsiteX1-43" fmla="*/ 5412045 w 5412045"/>
              <a:gd name="connsiteY1-44" fmla="*/ 0 h 6870357"/>
              <a:gd name="connsiteX2-45" fmla="*/ 3175472 w 5412045"/>
              <a:gd name="connsiteY2-46" fmla="*/ 6858001 h 6870357"/>
              <a:gd name="connsiteX3-47" fmla="*/ 0 w 5412045"/>
              <a:gd name="connsiteY3-48" fmla="*/ 6870357 h 6870357"/>
              <a:gd name="connsiteX4-49" fmla="*/ 0 w 5412045"/>
              <a:gd name="connsiteY4-50" fmla="*/ 12357 h 6870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140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66605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0" y="2195662"/>
            <a:ext cx="3251251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18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11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32057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5" y="-503279"/>
            <a:ext cx="3251918" cy="5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877651" y="116073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1" y="774635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785610" y="1401175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3" y="685154"/>
            <a:ext cx="6982691" cy="64008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89546" y="1092806"/>
            <a:ext cx="6079568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0" y="796710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85460" y="1265800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3" y="1972101"/>
            <a:ext cx="6669294" cy="476328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3415" y="2261978"/>
            <a:ext cx="4992173" cy="370633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60075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5886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91697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00507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7374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6161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93028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8" Type="http://schemas.openxmlformats.org/officeDocument/2006/relationships/theme" Target="../theme/theme1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19" y="4819220"/>
            <a:ext cx="13918019" cy="1905000"/>
          </a:xfrm>
          <a:prstGeom prst="rect">
            <a:avLst/>
          </a:prstGeom>
        </p:spPr>
      </p:pic>
      <p:pic>
        <p:nvPicPr>
          <p:cNvPr id="4" name="图片占位符 3" descr="图片包含 户外, 树, 人员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212" b="12212"/>
          <a:stretch>
            <a:fillRect/>
          </a:stretch>
        </p:blipFill>
        <p:spPr/>
      </p:pic>
      <p:sp>
        <p:nvSpPr>
          <p:cNvPr id="8" name="Title 4"/>
          <p:cNvSpPr txBox="1"/>
          <p:nvPr/>
        </p:nvSpPr>
        <p:spPr>
          <a:xfrm>
            <a:off x="749888" y="4428722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altLang="zh-CN" sz="6600" dirty="0"/>
              <a:t>Power  Your</a:t>
            </a:r>
            <a:endParaRPr lang="en-US" sz="6600" dirty="0"/>
          </a:p>
          <a:p>
            <a:pPr algn="l"/>
            <a:r>
              <a:rPr lang="en-US" sz="6600" dirty="0"/>
              <a:t>Presentation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03</a:t>
            </a:r>
            <a:endParaRPr lang="en-US" sz="16600" b="1" dirty="0">
              <a:solidFill>
                <a:schemeClr val="tx1">
                  <a:lumMod val="9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6428" y="1937657"/>
            <a:ext cx="5007428" cy="8599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Slides</a:t>
            </a:r>
            <a:endParaRPr lang="en-US" sz="40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428" y="2852057"/>
            <a:ext cx="5431971" cy="8599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The Presentation</a:t>
            </a:r>
            <a:endParaRPr lang="en-US" sz="40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6428" y="3771899"/>
            <a:ext cx="3069771" cy="859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Happy </a:t>
            </a:r>
            <a:endParaRPr lang="en-US" sz="40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428" y="4691741"/>
            <a:ext cx="4038600" cy="859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r>
              <a:rPr lang="en-US" sz="400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And happy</a:t>
            </a:r>
            <a:endParaRPr lang="en-US" sz="40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509657" cy="6858000"/>
          </a:xfrm>
          <a:custGeom>
            <a:avLst/>
            <a:gdLst>
              <a:gd name="connsiteX0" fmla="*/ 0 w 4626428"/>
              <a:gd name="connsiteY0" fmla="*/ 0 h 6858000"/>
              <a:gd name="connsiteX1" fmla="*/ 4626428 w 4626428"/>
              <a:gd name="connsiteY1" fmla="*/ 0 h 6858000"/>
              <a:gd name="connsiteX2" fmla="*/ 4626428 w 4626428"/>
              <a:gd name="connsiteY2" fmla="*/ 6858000 h 6858000"/>
              <a:gd name="connsiteX3" fmla="*/ 0 w 4626428"/>
              <a:gd name="connsiteY3" fmla="*/ 6858000 h 6858000"/>
              <a:gd name="connsiteX4" fmla="*/ 0 w 4626428"/>
              <a:gd name="connsiteY4" fmla="*/ 0 h 6858000"/>
              <a:gd name="connsiteX0-1" fmla="*/ 0 w 6509657"/>
              <a:gd name="connsiteY0-2" fmla="*/ 0 h 6858000"/>
              <a:gd name="connsiteX1-3" fmla="*/ 6509657 w 6509657"/>
              <a:gd name="connsiteY1-4" fmla="*/ 10885 h 6858000"/>
              <a:gd name="connsiteX2-5" fmla="*/ 4626428 w 6509657"/>
              <a:gd name="connsiteY2-6" fmla="*/ 6858000 h 6858000"/>
              <a:gd name="connsiteX3-7" fmla="*/ 0 w 6509657"/>
              <a:gd name="connsiteY3-8" fmla="*/ 6858000 h 6858000"/>
              <a:gd name="connsiteX4-9" fmla="*/ 0 w 6509657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509657" h="6858000">
                <a:moveTo>
                  <a:pt x="0" y="0"/>
                </a:moveTo>
                <a:lnTo>
                  <a:pt x="6509657" y="10885"/>
                </a:lnTo>
                <a:lnTo>
                  <a:pt x="46264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94" flipH="1">
            <a:off x="5540780" y="-180813"/>
            <a:ext cx="1138782" cy="7518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4323" y="486011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P R E S E N T A T I </a:t>
            </a:r>
            <a:r>
              <a:rPr lang="en-US" sz="1400" b="1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O N</a:t>
            </a:r>
            <a:endParaRPr lang="en-US" sz="1400" b="1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T E M P L A T E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417" flipH="1">
            <a:off x="4255357" y="-170580"/>
            <a:ext cx="1138782" cy="7518105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12045" cy="6870357"/>
          </a:xfrm>
        </p:spPr>
      </p:sp>
      <p:sp>
        <p:nvSpPr>
          <p:cNvPr id="16" name="Rectangle 15"/>
          <p:cNvSpPr/>
          <p:nvPr/>
        </p:nvSpPr>
        <p:spPr>
          <a:xfrm>
            <a:off x="0" y="1067"/>
            <a:ext cx="5412044" cy="6881648"/>
          </a:xfrm>
          <a:custGeom>
            <a:avLst/>
            <a:gdLst>
              <a:gd name="connsiteX0" fmla="*/ 0 w 5412044"/>
              <a:gd name="connsiteY0" fmla="*/ 0 h 6870359"/>
              <a:gd name="connsiteX1" fmla="*/ 5412044 w 5412044"/>
              <a:gd name="connsiteY1" fmla="*/ 0 h 6870359"/>
              <a:gd name="connsiteX2" fmla="*/ 5412044 w 5412044"/>
              <a:gd name="connsiteY2" fmla="*/ 6870359 h 6870359"/>
              <a:gd name="connsiteX3" fmla="*/ 0 w 5412044"/>
              <a:gd name="connsiteY3" fmla="*/ 6870359 h 6870359"/>
              <a:gd name="connsiteX4" fmla="*/ 0 w 5412044"/>
              <a:gd name="connsiteY4" fmla="*/ 0 h 6870359"/>
              <a:gd name="connsiteX0-1" fmla="*/ 0 w 5412044"/>
              <a:gd name="connsiteY0-2" fmla="*/ 0 h 6881648"/>
              <a:gd name="connsiteX1-3" fmla="*/ 5412044 w 5412044"/>
              <a:gd name="connsiteY1-4" fmla="*/ 0 h 6881648"/>
              <a:gd name="connsiteX2-5" fmla="*/ 3199422 w 5412044"/>
              <a:gd name="connsiteY2-6" fmla="*/ 6881648 h 6881648"/>
              <a:gd name="connsiteX3-7" fmla="*/ 0 w 5412044"/>
              <a:gd name="connsiteY3-8" fmla="*/ 6870359 h 6881648"/>
              <a:gd name="connsiteX4-9" fmla="*/ 0 w 5412044"/>
              <a:gd name="connsiteY4-10" fmla="*/ 0 h 6881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12044" h="6881648">
                <a:moveTo>
                  <a:pt x="0" y="0"/>
                </a:moveTo>
                <a:lnTo>
                  <a:pt x="5412044" y="0"/>
                </a:lnTo>
                <a:lnTo>
                  <a:pt x="3199422" y="6881648"/>
                </a:lnTo>
                <a:lnTo>
                  <a:pt x="0" y="6870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5140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6" name="Title 4"/>
          <p:cNvSpPr txBox="1"/>
          <p:nvPr/>
        </p:nvSpPr>
        <p:spPr>
          <a:xfrm>
            <a:off x="838199" y="1946221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Who</a:t>
            </a:r>
            <a:endParaRPr lang="en-US" sz="6600" dirty="0"/>
          </a:p>
          <a:p>
            <a:pPr algn="l"/>
            <a:r>
              <a:rPr lang="en-US" sz="6600" dirty="0"/>
              <a:t>We Are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657716" y="3716603"/>
            <a:ext cx="5316346" cy="582562"/>
            <a:chOff x="4888810" y="4065044"/>
            <a:chExt cx="5316346" cy="58256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967111" y="4549422"/>
              <a:ext cx="372533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8605549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17512" y="40650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75%</a:t>
              </a:r>
              <a:endParaRPr lang="en-US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Web design</a:t>
              </a:r>
              <a:endParaRPr lang="en-US" sz="1600" b="1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57716" y="4431401"/>
            <a:ext cx="5316346" cy="582562"/>
            <a:chOff x="4888810" y="4065044"/>
            <a:chExt cx="5316346" cy="58256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67111" y="4549422"/>
              <a:ext cx="234808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7283408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9537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48%</a:t>
              </a:r>
              <a:endParaRPr lang="en-US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Graphic Design</a:t>
              </a:r>
              <a:endParaRPr lang="en-US" sz="1600" b="1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57716" y="5146199"/>
            <a:ext cx="5316346" cy="582562"/>
            <a:chOff x="4888810" y="4065044"/>
            <a:chExt cx="5316346" cy="58256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6" idx="2"/>
            </p:cNvCxnSpPr>
            <p:nvPr/>
          </p:nvCxnSpPr>
          <p:spPr>
            <a:xfrm>
              <a:off x="4967111" y="4549422"/>
              <a:ext cx="4542447" cy="112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9509558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2152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90%</a:t>
              </a:r>
              <a:endParaRPr lang="en-US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Roboto Condensed Light" charset="0"/>
                  <a:ea typeface="Roboto Condensed Light" charset="0"/>
                  <a:cs typeface="Roboto Condensed Light" charset="0"/>
                </a:rPr>
                <a:t>Powerpoint</a:t>
              </a:r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 Design</a:t>
              </a:r>
              <a:endParaRPr lang="en-US" sz="1600" b="1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H="1">
            <a:off x="3136047" y="-12358"/>
            <a:ext cx="2242130" cy="700018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rallelogram 55"/>
          <p:cNvSpPr/>
          <p:nvPr/>
        </p:nvSpPr>
        <p:spPr>
          <a:xfrm>
            <a:off x="1845697" y="5025884"/>
            <a:ext cx="3026216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i="1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rPr>
              <a:t>Creative Designer</a:t>
            </a:r>
            <a:endParaRPr lang="en-US" sz="1400" i="1">
              <a:solidFill>
                <a:schemeClr val="tx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55" name="Parallelogram 54"/>
          <p:cNvSpPr/>
          <p:nvPr/>
        </p:nvSpPr>
        <p:spPr>
          <a:xfrm>
            <a:off x="1662209" y="4691852"/>
            <a:ext cx="2885731" cy="467431"/>
          </a:xfrm>
          <a:prstGeom prst="parallelogram">
            <a:avLst/>
          </a:prstGeom>
          <a:solidFill>
            <a:schemeClr val="tx1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Roboto Condensed" charset="0"/>
                <a:ea typeface="Roboto Condensed" charset="0"/>
                <a:cs typeface="Roboto Condensed" charset="0"/>
              </a:rPr>
              <a:t>John Doe</a:t>
            </a:r>
            <a:endParaRPr lang="en-US" sz="2000" b="1" dirty="0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52832" y="1656235"/>
            <a:ext cx="5321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  <a:endParaRPr lang="en-US" sz="1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5" grpId="0" animBg="1"/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5" grpId="0" animBg="1"/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31320" y="2592661"/>
            <a:ext cx="3016829" cy="2463022"/>
            <a:chOff x="935611" y="2500614"/>
            <a:chExt cx="3016829" cy="2463022"/>
          </a:xfrm>
        </p:grpSpPr>
        <p:sp>
          <p:nvSpPr>
            <p:cNvPr id="6" name="TextBox 5"/>
            <p:cNvSpPr txBox="1"/>
            <p:nvPr/>
          </p:nvSpPr>
          <p:spPr>
            <a:xfrm>
              <a:off x="2005445" y="250061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5612" y="3984907"/>
              <a:ext cx="3016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8" name="Title 4"/>
            <p:cNvSpPr txBox="1"/>
            <p:nvPr/>
          </p:nvSpPr>
          <p:spPr>
            <a:xfrm>
              <a:off x="935611" y="3338763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Social Media</a:t>
              </a:r>
              <a:endParaRPr lang="en-US" sz="2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2297" y="3792682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587584" y="2592661"/>
            <a:ext cx="3016829" cy="2463022"/>
            <a:chOff x="935611" y="2500614"/>
            <a:chExt cx="3016829" cy="2463022"/>
          </a:xfrm>
        </p:grpSpPr>
        <p:sp>
          <p:nvSpPr>
            <p:cNvPr id="13" name="TextBox 12"/>
            <p:cNvSpPr txBox="1"/>
            <p:nvPr/>
          </p:nvSpPr>
          <p:spPr>
            <a:xfrm>
              <a:off x="2005445" y="250061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5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5612" y="3984907"/>
              <a:ext cx="3016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5" name="Title 4"/>
            <p:cNvSpPr txBox="1"/>
            <p:nvPr/>
          </p:nvSpPr>
          <p:spPr>
            <a:xfrm>
              <a:off x="935611" y="3338763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About Awards</a:t>
              </a:r>
              <a:endParaRPr lang="en-US" sz="2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32297" y="3792682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943847" y="2592661"/>
            <a:ext cx="3016829" cy="2463022"/>
            <a:chOff x="935611" y="2500614"/>
            <a:chExt cx="3016829" cy="2463022"/>
          </a:xfrm>
        </p:grpSpPr>
        <p:sp>
          <p:nvSpPr>
            <p:cNvPr id="18" name="TextBox 17"/>
            <p:cNvSpPr txBox="1"/>
            <p:nvPr/>
          </p:nvSpPr>
          <p:spPr>
            <a:xfrm>
              <a:off x="2005445" y="250061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Z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5612" y="3984907"/>
              <a:ext cx="3016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935611" y="3338763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Company Service</a:t>
              </a:r>
              <a:endParaRPr lang="en-US" sz="2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32297" y="3792682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/>
          <p:cNvSpPr/>
          <p:nvPr/>
        </p:nvSpPr>
        <p:spPr>
          <a:xfrm>
            <a:off x="-1" y="0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1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dirty="0"/>
              <a:t>Our Services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1320" y="2752784"/>
            <a:ext cx="979403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2800" b="1" i="1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2800" b="1" i="1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standard.</a:t>
            </a:r>
            <a:endParaRPr lang="en-US" sz="2800" b="1" i="1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04</a:t>
            </a:r>
            <a:endParaRPr lang="en-US" sz="16600" b="1" dirty="0">
              <a:solidFill>
                <a:schemeClr val="tx1">
                  <a:lumMod val="9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3" y="0"/>
            <a:ext cx="12192001" cy="6870357"/>
          </a:xfrm>
        </p:spPr>
      </p:sp>
      <p:sp>
        <p:nvSpPr>
          <p:cNvPr id="5" name="Rectangle 4"/>
          <p:cNvSpPr/>
          <p:nvPr/>
        </p:nvSpPr>
        <p:spPr>
          <a:xfrm>
            <a:off x="-4" y="0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1320" y="2324389"/>
            <a:ext cx="3016829" cy="2196861"/>
            <a:chOff x="1231320" y="2415624"/>
            <a:chExt cx="3016829" cy="2196861"/>
          </a:xfrm>
        </p:grpSpPr>
        <p:sp>
          <p:nvSpPr>
            <p:cNvPr id="7" name="TextBox 6"/>
            <p:cNvSpPr txBox="1"/>
            <p:nvPr/>
          </p:nvSpPr>
          <p:spPr>
            <a:xfrm>
              <a:off x="2449026" y="241562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1321" y="4076954"/>
              <a:ext cx="30168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9" name="Title 4"/>
            <p:cNvSpPr txBox="1"/>
            <p:nvPr/>
          </p:nvSpPr>
          <p:spPr>
            <a:xfrm>
              <a:off x="1231320" y="2936308"/>
              <a:ext cx="3016828" cy="97302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6000" dirty="0"/>
                <a:t>2031</a:t>
              </a:r>
              <a:endParaRPr lang="en-US" sz="6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428006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345" y="2324389"/>
            <a:ext cx="3016829" cy="2196861"/>
            <a:chOff x="1231320" y="2415624"/>
            <a:chExt cx="3016829" cy="2196861"/>
          </a:xfrm>
        </p:grpSpPr>
        <p:sp>
          <p:nvSpPr>
            <p:cNvPr id="13" name="TextBox 12"/>
            <p:cNvSpPr txBox="1"/>
            <p:nvPr/>
          </p:nvSpPr>
          <p:spPr>
            <a:xfrm>
              <a:off x="2449026" y="241562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1321" y="4076954"/>
              <a:ext cx="30168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5" name="Title 4"/>
            <p:cNvSpPr txBox="1"/>
            <p:nvPr/>
          </p:nvSpPr>
          <p:spPr>
            <a:xfrm>
              <a:off x="1231320" y="2936308"/>
              <a:ext cx="3016828" cy="97302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6000" dirty="0"/>
                <a:t>321</a:t>
              </a:r>
              <a:endParaRPr lang="en-US" sz="6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28006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981370" y="2324389"/>
            <a:ext cx="3016829" cy="2196861"/>
            <a:chOff x="1231320" y="2415624"/>
            <a:chExt cx="3016829" cy="2196861"/>
          </a:xfrm>
        </p:grpSpPr>
        <p:sp>
          <p:nvSpPr>
            <p:cNvPr id="18" name="TextBox 17"/>
            <p:cNvSpPr txBox="1"/>
            <p:nvPr/>
          </p:nvSpPr>
          <p:spPr>
            <a:xfrm>
              <a:off x="2449026" y="241562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31321" y="4076954"/>
              <a:ext cx="30168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1231320" y="2936308"/>
              <a:ext cx="3016828" cy="97302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6000" dirty="0"/>
                <a:t>2401</a:t>
              </a:r>
              <a:endParaRPr lang="en-US" sz="6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428006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l="14055" r="1405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956" flipH="1">
            <a:off x="7367682" y="-171291"/>
            <a:ext cx="1138782" cy="7518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402">
            <a:off x="1679970" y="-482297"/>
            <a:ext cx="1138782" cy="7518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140" y="84170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3639" y="1788504"/>
            <a:ext cx="8788771" cy="4604364"/>
            <a:chOff x="-4888317" y="2893017"/>
            <a:chExt cx="8788771" cy="4604364"/>
          </a:xfrm>
        </p:grpSpPr>
        <p:sp>
          <p:nvSpPr>
            <p:cNvPr id="14" name="Parallelogram 13"/>
            <p:cNvSpPr/>
            <p:nvPr/>
          </p:nvSpPr>
          <p:spPr>
            <a:xfrm>
              <a:off x="734044" y="2893017"/>
              <a:ext cx="3166410" cy="76747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1" name="Title 4"/>
            <p:cNvSpPr txBox="1"/>
            <p:nvPr/>
          </p:nvSpPr>
          <p:spPr>
            <a:xfrm>
              <a:off x="-4888317" y="4368168"/>
              <a:ext cx="6322889" cy="312921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5400" b="1" dirty="0"/>
                <a:t>I’m Designer </a:t>
              </a:r>
              <a:r>
                <a:rPr lang="en-US" sz="5400" b="1" dirty="0" err="1">
                  <a:solidFill>
                    <a:schemeClr val="bg1"/>
                  </a:solidFill>
                </a:rPr>
                <a:t>Ipsum</a:t>
              </a:r>
              <a:r>
                <a:rPr lang="en-US" sz="5400" b="1" dirty="0">
                  <a:solidFill>
                    <a:schemeClr val="bg1"/>
                  </a:solidFill>
                </a:rPr>
                <a:t> is </a:t>
              </a:r>
              <a:r>
                <a:rPr lang="en-US" sz="5400" b="1" dirty="0"/>
                <a:t>simply dummy text of.</a:t>
              </a:r>
              <a:endParaRPr lang="en-US" sz="5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7073" y="3417301"/>
            <a:ext cx="319652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  <a:endParaRPr lang="en-US" sz="1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Simple Steps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380144" y="2017749"/>
            <a:ext cx="6350000" cy="3407446"/>
            <a:chOff x="0" y="2196100"/>
            <a:chExt cx="6350000" cy="34074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14" name="Diamond 13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1" name="Title 4"/>
            <p:cNvSpPr txBox="1"/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Web Design</a:t>
              </a:r>
              <a:endParaRPr lang="en-US" sz="18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52389" y="2017749"/>
            <a:ext cx="6350000" cy="3407446"/>
            <a:chOff x="0" y="2196100"/>
            <a:chExt cx="6350000" cy="340744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27" name="Diamond 26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L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30" name="Title 4"/>
            <p:cNvSpPr txBox="1"/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Social Media</a:t>
              </a:r>
              <a:endParaRPr lang="en-US" sz="18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284922" y="2017749"/>
            <a:ext cx="6350000" cy="3407446"/>
            <a:chOff x="0" y="2196100"/>
            <a:chExt cx="6350000" cy="340744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82009"/>
              <a:ext cx="6350000" cy="2421537"/>
            </a:xfrm>
            <a:prstGeom prst="rect">
              <a:avLst/>
            </a:prstGeom>
          </p:spPr>
        </p:pic>
        <p:sp>
          <p:nvSpPr>
            <p:cNvPr id="42" name="Diamond 41"/>
            <p:cNvSpPr/>
            <p:nvPr/>
          </p:nvSpPr>
          <p:spPr>
            <a:xfrm>
              <a:off x="1695236" y="2196100"/>
              <a:ext cx="2958958" cy="2958958"/>
            </a:xfrm>
            <a:prstGeom prst="diamond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77197" y="26394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linea-basic-10" charset="0"/>
                  <a:ea typeface="linea-basic-10" charset="0"/>
                  <a:cs typeface="linea-basic-10" charset="0"/>
                </a:rPr>
                <a:t>G</a:t>
              </a:r>
              <a:endParaRPr lang="en-US" sz="3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4020" y="3760155"/>
              <a:ext cx="18213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45" name="Title 4"/>
            <p:cNvSpPr txBox="1"/>
            <p:nvPr/>
          </p:nvSpPr>
          <p:spPr>
            <a:xfrm>
              <a:off x="1859621" y="3260222"/>
              <a:ext cx="2630186" cy="4999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1800" dirty="0"/>
                <a:t>Design Process</a:t>
              </a:r>
              <a:endParaRPr lang="en-US" sz="18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868182" y="3657993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iamond 46"/>
          <p:cNvSpPr/>
          <p:nvPr/>
        </p:nvSpPr>
        <p:spPr>
          <a:xfrm>
            <a:off x="4087963" y="3100639"/>
            <a:ext cx="758005" cy="75800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linea-arrows-10" charset="0"/>
                <a:ea typeface="linea-arrows-10" charset="0"/>
                <a:cs typeface="linea-arrows-10" charset="0"/>
              </a:rPr>
              <a:t>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7394964" y="3100639"/>
            <a:ext cx="758005" cy="75800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linea-arrows-10" charset="0"/>
                <a:ea typeface="linea-arrows-10" charset="0"/>
                <a:cs typeface="linea-arrows-10" charset="0"/>
              </a:rPr>
              <a:t>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5092" y="5401008"/>
            <a:ext cx="96240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1500s, when an unknown printer took.</a:t>
            </a:r>
            <a:endParaRPr lang="en-US" sz="1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假发, 服装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t="7744" b="7744"/>
          <a:stretch>
            <a:fillRect/>
          </a:stretch>
        </p:blipFill>
        <p:spPr>
          <a:xfrm>
            <a:off x="0" y="54030"/>
            <a:ext cx="12192000" cy="6869112"/>
          </a:xfrm>
        </p:spPr>
      </p:pic>
      <p:sp>
        <p:nvSpPr>
          <p:cNvPr id="7" name="TextBox 6"/>
          <p:cNvSpPr txBox="1"/>
          <p:nvPr/>
        </p:nvSpPr>
        <p:spPr>
          <a:xfrm>
            <a:off x="1014625" y="841708"/>
            <a:ext cx="619272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MESSAGE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Title 4"/>
          <p:cNvSpPr txBox="1"/>
          <p:nvPr/>
        </p:nvSpPr>
        <p:spPr>
          <a:xfrm>
            <a:off x="1077684" y="1380165"/>
            <a:ext cx="5278821" cy="1232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Jack Doe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077685" y="2435990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C R E A T I V E   D E S I G N E R</a:t>
            </a:r>
            <a:endParaRPr lang="en-US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7684" y="4454293"/>
            <a:ext cx="5316346" cy="582562"/>
            <a:chOff x="4888810" y="4065044"/>
            <a:chExt cx="5316346" cy="58256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67111" y="4549422"/>
              <a:ext cx="372533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8605549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17512" y="406504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75%</a:t>
              </a:r>
              <a:endParaRPr lang="en-US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Web design</a:t>
              </a:r>
              <a:endParaRPr lang="en-US" sz="1600" b="1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7684" y="5169091"/>
            <a:ext cx="5316346" cy="582562"/>
            <a:chOff x="4888810" y="4065044"/>
            <a:chExt cx="5316346" cy="58256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67111" y="4549422"/>
              <a:ext cx="5238045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67111" y="4549422"/>
              <a:ext cx="234808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83408" y="4473817"/>
              <a:ext cx="173789" cy="1737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5371" y="4065044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Roboto Condensed" charset="0"/>
                  <a:ea typeface="Roboto Condensed" charset="0"/>
                  <a:cs typeface="Roboto Condensed" charset="0"/>
                </a:rPr>
                <a:t>48%</a:t>
              </a:r>
              <a:endParaRPr lang="en-US" b="1" dirty="0">
                <a:latin typeface="Roboto Condensed" charset="0"/>
                <a:ea typeface="Roboto Condensed" charset="0"/>
                <a:cs typeface="Roboto Condensed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8810" y="4144067"/>
              <a:ext cx="242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oboto Condensed Light" charset="0"/>
                  <a:ea typeface="Roboto Condensed Light" charset="0"/>
                  <a:cs typeface="Roboto Condensed Light" charset="0"/>
                </a:rPr>
                <a:t>Graphic Design</a:t>
              </a:r>
              <a:endParaRPr lang="en-US" sz="1600" b="1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4888" y="3130226"/>
            <a:ext cx="542388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 is simply dummy text of the printing and typesetting industry.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Lorem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</a:t>
            </a:r>
            <a:r>
              <a:rPr lang="en-US" sz="1400" dirty="0" err="1">
                <a:latin typeface="Playfair Display" charset="0"/>
                <a:ea typeface="Playfair Display" charset="0"/>
                <a:cs typeface="Playfair Display" charset="0"/>
              </a:rPr>
              <a:t>Ipsum</a:t>
            </a:r>
            <a:r>
              <a:rPr lang="en-US" sz="1400" dirty="0">
                <a:latin typeface="Playfair Display" charset="0"/>
                <a:ea typeface="Playfair Display" charset="0"/>
                <a:cs typeface="Playfair Display" charset="0"/>
              </a:rPr>
              <a:t> has been the industry's standard dummy text ever since the 1500s.</a:t>
            </a:r>
            <a:endParaRPr lang="en-US" sz="1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243" flipH="1">
            <a:off x="6372450" y="-148157"/>
            <a:ext cx="1138782" cy="7518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18931" y="-1233128"/>
            <a:ext cx="4286751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0" dirty="0">
                <a:solidFill>
                  <a:schemeClr val="tx1">
                    <a:alpha val="20000"/>
                  </a:schemeClr>
                </a:solidFill>
                <a:latin typeface="Playfair Display" charset="0"/>
                <a:ea typeface="Playfair Display" charset="0"/>
                <a:cs typeface="Playfair Display" charset="0"/>
              </a:rPr>
              <a:t>C</a:t>
            </a:r>
            <a:endParaRPr lang="en-US" sz="60000" dirty="0">
              <a:solidFill>
                <a:schemeClr val="tx1">
                  <a:alpha val="20000"/>
                </a:schemeClr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Title 4"/>
          <p:cNvSpPr txBox="1"/>
          <p:nvPr/>
        </p:nvSpPr>
        <p:spPr>
          <a:xfrm>
            <a:off x="1925657" y="298036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The Dublin</a:t>
            </a:r>
            <a:endParaRPr lang="en-US" sz="6600" dirty="0"/>
          </a:p>
          <a:p>
            <a:pPr algn="l"/>
            <a:r>
              <a:rPr lang="en-US" sz="6600" dirty="0" err="1"/>
              <a:t>Powerpoint</a:t>
            </a:r>
            <a:endParaRPr lang="en-US" sz="6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44225" y="0"/>
            <a:ext cx="2460171" cy="695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/>
          <p:cNvSpPr txBox="1"/>
          <p:nvPr/>
        </p:nvSpPr>
        <p:spPr>
          <a:xfrm>
            <a:off x="8337987" y="17870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Welcome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About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Portfolio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Speakers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Team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Key Numbers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Infographic</a:t>
            </a:r>
            <a:endParaRPr lang="en-US" sz="1600" dirty="0">
              <a:solidFill>
                <a:schemeClr val="tx2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BreakTime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7554957" y="17870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  <a:endParaRPr lang="en-US" sz="1600" dirty="0">
              <a:solidFill>
                <a:schemeClr val="tx2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05</a:t>
            </a:r>
            <a:endParaRPr lang="en-US" sz="16600" b="1" dirty="0">
              <a:solidFill>
                <a:schemeClr val="tx1">
                  <a:lumMod val="9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864774" y="0"/>
            <a:ext cx="13186835" cy="6565900"/>
            <a:chOff x="-237" y="72"/>
            <a:chExt cx="6230" cy="3102"/>
          </a:xfrm>
          <a:solidFill>
            <a:schemeClr val="bg1">
              <a:lumMod val="50000"/>
              <a:lumOff val="50000"/>
              <a:alpha val="20000"/>
            </a:scheme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414" y="2292"/>
              <a:ext cx="147" cy="285"/>
            </a:xfrm>
            <a:custGeom>
              <a:avLst/>
              <a:gdLst>
                <a:gd name="T0" fmla="*/ 69 w 83"/>
                <a:gd name="T1" fmla="*/ 0 h 161"/>
                <a:gd name="T2" fmla="*/ 32 w 83"/>
                <a:gd name="T3" fmla="*/ 38 h 161"/>
                <a:gd name="T4" fmla="*/ 19 w 83"/>
                <a:gd name="T5" fmla="*/ 89 h 161"/>
                <a:gd name="T6" fmla="*/ 52 w 83"/>
                <a:gd name="T7" fmla="*/ 123 h 161"/>
                <a:gd name="T8" fmla="*/ 78 w 83"/>
                <a:gd name="T9" fmla="*/ 36 h 161"/>
                <a:gd name="T10" fmla="*/ 83 w 83"/>
                <a:gd name="T11" fmla="*/ 38 h 161"/>
                <a:gd name="T12" fmla="*/ 69 w 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61">
                  <a:moveTo>
                    <a:pt x="69" y="0"/>
                  </a:moveTo>
                  <a:cubicBezTo>
                    <a:pt x="68" y="18"/>
                    <a:pt x="47" y="32"/>
                    <a:pt x="32" y="38"/>
                  </a:cubicBezTo>
                  <a:cubicBezTo>
                    <a:pt x="11" y="47"/>
                    <a:pt x="30" y="72"/>
                    <a:pt x="19" y="89"/>
                  </a:cubicBezTo>
                  <a:cubicBezTo>
                    <a:pt x="0" y="101"/>
                    <a:pt x="24" y="161"/>
                    <a:pt x="52" y="123"/>
                  </a:cubicBezTo>
                  <a:cubicBezTo>
                    <a:pt x="67" y="103"/>
                    <a:pt x="78" y="61"/>
                    <a:pt x="78" y="36"/>
                  </a:cubicBezTo>
                  <a:cubicBezTo>
                    <a:pt x="79" y="37"/>
                    <a:pt x="81" y="37"/>
                    <a:pt x="83" y="38"/>
                  </a:cubicBezTo>
                  <a:cubicBezTo>
                    <a:pt x="83" y="25"/>
                    <a:pt x="81" y="7"/>
                    <a:pt x="6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070" y="1903"/>
              <a:ext cx="37" cy="78"/>
            </a:xfrm>
            <a:custGeom>
              <a:avLst/>
              <a:gdLst>
                <a:gd name="T0" fmla="*/ 3 w 21"/>
                <a:gd name="T1" fmla="*/ 31 h 44"/>
                <a:gd name="T2" fmla="*/ 21 w 21"/>
                <a:gd name="T3" fmla="*/ 23 h 44"/>
                <a:gd name="T4" fmla="*/ 7 w 21"/>
                <a:gd name="T5" fmla="*/ 0 h 44"/>
                <a:gd name="T6" fmla="*/ 3 w 21"/>
                <a:gd name="T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4">
                  <a:moveTo>
                    <a:pt x="3" y="31"/>
                  </a:moveTo>
                  <a:cubicBezTo>
                    <a:pt x="7" y="44"/>
                    <a:pt x="20" y="32"/>
                    <a:pt x="21" y="23"/>
                  </a:cubicBezTo>
                  <a:cubicBezTo>
                    <a:pt x="19" y="14"/>
                    <a:pt x="13" y="6"/>
                    <a:pt x="7" y="0"/>
                  </a:cubicBezTo>
                  <a:cubicBezTo>
                    <a:pt x="5" y="9"/>
                    <a:pt x="0" y="22"/>
                    <a:pt x="3" y="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345" y="1974"/>
              <a:ext cx="223" cy="201"/>
            </a:xfrm>
            <a:custGeom>
              <a:avLst/>
              <a:gdLst>
                <a:gd name="T0" fmla="*/ 83 w 126"/>
                <a:gd name="T1" fmla="*/ 58 h 113"/>
                <a:gd name="T2" fmla="*/ 48 w 126"/>
                <a:gd name="T3" fmla="*/ 27 h 113"/>
                <a:gd name="T4" fmla="*/ 29 w 126"/>
                <a:gd name="T5" fmla="*/ 8 h 113"/>
                <a:gd name="T6" fmla="*/ 0 w 126"/>
                <a:gd name="T7" fmla="*/ 0 h 113"/>
                <a:gd name="T8" fmla="*/ 26 w 126"/>
                <a:gd name="T9" fmla="*/ 32 h 113"/>
                <a:gd name="T10" fmla="*/ 47 w 126"/>
                <a:gd name="T11" fmla="*/ 58 h 113"/>
                <a:gd name="T12" fmla="*/ 94 w 126"/>
                <a:gd name="T13" fmla="*/ 113 h 113"/>
                <a:gd name="T14" fmla="*/ 83 w 126"/>
                <a:gd name="T15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13">
                  <a:moveTo>
                    <a:pt x="83" y="58"/>
                  </a:moveTo>
                  <a:cubicBezTo>
                    <a:pt x="76" y="47"/>
                    <a:pt x="63" y="39"/>
                    <a:pt x="48" y="27"/>
                  </a:cubicBezTo>
                  <a:cubicBezTo>
                    <a:pt x="43" y="22"/>
                    <a:pt x="34" y="11"/>
                    <a:pt x="29" y="8"/>
                  </a:cubicBezTo>
                  <a:cubicBezTo>
                    <a:pt x="19" y="3"/>
                    <a:pt x="10" y="4"/>
                    <a:pt x="0" y="0"/>
                  </a:cubicBezTo>
                  <a:cubicBezTo>
                    <a:pt x="2" y="10"/>
                    <a:pt x="18" y="27"/>
                    <a:pt x="26" y="32"/>
                  </a:cubicBezTo>
                  <a:cubicBezTo>
                    <a:pt x="37" y="39"/>
                    <a:pt x="38" y="52"/>
                    <a:pt x="47" y="58"/>
                  </a:cubicBezTo>
                  <a:cubicBezTo>
                    <a:pt x="55" y="69"/>
                    <a:pt x="78" y="113"/>
                    <a:pt x="94" y="113"/>
                  </a:cubicBezTo>
                  <a:cubicBezTo>
                    <a:pt x="126" y="113"/>
                    <a:pt x="88" y="65"/>
                    <a:pt x="83" y="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582" y="1949"/>
              <a:ext cx="179" cy="210"/>
            </a:xfrm>
            <a:custGeom>
              <a:avLst/>
              <a:gdLst>
                <a:gd name="T0" fmla="*/ 18 w 101"/>
                <a:gd name="T1" fmla="*/ 97 h 118"/>
                <a:gd name="T2" fmla="*/ 30 w 101"/>
                <a:gd name="T3" fmla="*/ 102 h 118"/>
                <a:gd name="T4" fmla="*/ 75 w 101"/>
                <a:gd name="T5" fmla="*/ 96 h 118"/>
                <a:gd name="T6" fmla="*/ 99 w 101"/>
                <a:gd name="T7" fmla="*/ 57 h 118"/>
                <a:gd name="T8" fmla="*/ 101 w 101"/>
                <a:gd name="T9" fmla="*/ 18 h 118"/>
                <a:gd name="T10" fmla="*/ 81 w 101"/>
                <a:gd name="T11" fmla="*/ 0 h 118"/>
                <a:gd name="T12" fmla="*/ 51 w 101"/>
                <a:gd name="T13" fmla="*/ 25 h 118"/>
                <a:gd name="T14" fmla="*/ 18 w 101"/>
                <a:gd name="T15" fmla="*/ 55 h 118"/>
                <a:gd name="T16" fmla="*/ 11 w 101"/>
                <a:gd name="T17" fmla="*/ 78 h 118"/>
                <a:gd name="T18" fmla="*/ 18 w 101"/>
                <a:gd name="T19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18">
                  <a:moveTo>
                    <a:pt x="18" y="97"/>
                  </a:moveTo>
                  <a:cubicBezTo>
                    <a:pt x="27" y="100"/>
                    <a:pt x="26" y="95"/>
                    <a:pt x="30" y="102"/>
                  </a:cubicBezTo>
                  <a:cubicBezTo>
                    <a:pt x="47" y="100"/>
                    <a:pt x="68" y="118"/>
                    <a:pt x="75" y="96"/>
                  </a:cubicBezTo>
                  <a:cubicBezTo>
                    <a:pt x="79" y="84"/>
                    <a:pt x="82" y="60"/>
                    <a:pt x="99" y="57"/>
                  </a:cubicBezTo>
                  <a:cubicBezTo>
                    <a:pt x="73" y="42"/>
                    <a:pt x="89" y="28"/>
                    <a:pt x="101" y="18"/>
                  </a:cubicBezTo>
                  <a:cubicBezTo>
                    <a:pt x="93" y="14"/>
                    <a:pt x="85" y="8"/>
                    <a:pt x="81" y="0"/>
                  </a:cubicBezTo>
                  <a:cubicBezTo>
                    <a:pt x="70" y="6"/>
                    <a:pt x="61" y="18"/>
                    <a:pt x="51" y="25"/>
                  </a:cubicBezTo>
                  <a:cubicBezTo>
                    <a:pt x="39" y="34"/>
                    <a:pt x="30" y="47"/>
                    <a:pt x="18" y="55"/>
                  </a:cubicBezTo>
                  <a:cubicBezTo>
                    <a:pt x="0" y="66"/>
                    <a:pt x="2" y="59"/>
                    <a:pt x="11" y="78"/>
                  </a:cubicBezTo>
                  <a:cubicBezTo>
                    <a:pt x="14" y="84"/>
                    <a:pt x="11" y="94"/>
                    <a:pt x="18" y="9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754" y="2034"/>
              <a:ext cx="112" cy="137"/>
            </a:xfrm>
            <a:custGeom>
              <a:avLst/>
              <a:gdLst>
                <a:gd name="T0" fmla="*/ 29 w 63"/>
                <a:gd name="T1" fmla="*/ 17 h 77"/>
                <a:gd name="T2" fmla="*/ 63 w 63"/>
                <a:gd name="T3" fmla="*/ 4 h 77"/>
                <a:gd name="T4" fmla="*/ 11 w 63"/>
                <a:gd name="T5" fmla="*/ 20 h 77"/>
                <a:gd name="T6" fmla="*/ 13 w 63"/>
                <a:gd name="T7" fmla="*/ 77 h 77"/>
                <a:gd name="T8" fmla="*/ 23 w 63"/>
                <a:gd name="T9" fmla="*/ 48 h 77"/>
                <a:gd name="T10" fmla="*/ 27 w 63"/>
                <a:gd name="T11" fmla="*/ 69 h 77"/>
                <a:gd name="T12" fmla="*/ 27 w 63"/>
                <a:gd name="T13" fmla="*/ 39 h 77"/>
                <a:gd name="T14" fmla="*/ 45 w 63"/>
                <a:gd name="T15" fmla="*/ 26 h 77"/>
                <a:gd name="T16" fmla="*/ 25 w 63"/>
                <a:gd name="T17" fmla="*/ 31 h 77"/>
                <a:gd name="T18" fmla="*/ 29 w 63"/>
                <a:gd name="T19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77">
                  <a:moveTo>
                    <a:pt x="29" y="17"/>
                  </a:moveTo>
                  <a:cubicBezTo>
                    <a:pt x="43" y="15"/>
                    <a:pt x="59" y="23"/>
                    <a:pt x="63" y="4"/>
                  </a:cubicBezTo>
                  <a:cubicBezTo>
                    <a:pt x="45" y="21"/>
                    <a:pt x="27" y="0"/>
                    <a:pt x="11" y="20"/>
                  </a:cubicBezTo>
                  <a:cubicBezTo>
                    <a:pt x="0" y="35"/>
                    <a:pt x="0" y="66"/>
                    <a:pt x="13" y="77"/>
                  </a:cubicBezTo>
                  <a:cubicBezTo>
                    <a:pt x="21" y="67"/>
                    <a:pt x="10" y="51"/>
                    <a:pt x="23" y="48"/>
                  </a:cubicBezTo>
                  <a:cubicBezTo>
                    <a:pt x="22" y="55"/>
                    <a:pt x="24" y="63"/>
                    <a:pt x="27" y="69"/>
                  </a:cubicBezTo>
                  <a:cubicBezTo>
                    <a:pt x="46" y="67"/>
                    <a:pt x="33" y="50"/>
                    <a:pt x="27" y="39"/>
                  </a:cubicBezTo>
                  <a:cubicBezTo>
                    <a:pt x="35" y="36"/>
                    <a:pt x="42" y="33"/>
                    <a:pt x="45" y="26"/>
                  </a:cubicBezTo>
                  <a:cubicBezTo>
                    <a:pt x="40" y="27"/>
                    <a:pt x="27" y="31"/>
                    <a:pt x="25" y="31"/>
                  </a:cubicBezTo>
                  <a:cubicBezTo>
                    <a:pt x="12" y="36"/>
                    <a:pt x="12" y="19"/>
                    <a:pt x="29" y="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524" y="2162"/>
              <a:ext cx="179" cy="62"/>
            </a:xfrm>
            <a:custGeom>
              <a:avLst/>
              <a:gdLst>
                <a:gd name="T0" fmla="*/ 101 w 101"/>
                <a:gd name="T1" fmla="*/ 31 h 35"/>
                <a:gd name="T2" fmla="*/ 69 w 101"/>
                <a:gd name="T3" fmla="*/ 20 h 35"/>
                <a:gd name="T4" fmla="*/ 76 w 101"/>
                <a:gd name="T5" fmla="*/ 18 h 35"/>
                <a:gd name="T6" fmla="*/ 58 w 101"/>
                <a:gd name="T7" fmla="*/ 14 h 35"/>
                <a:gd name="T8" fmla="*/ 35 w 101"/>
                <a:gd name="T9" fmla="*/ 16 h 35"/>
                <a:gd name="T10" fmla="*/ 0 w 101"/>
                <a:gd name="T11" fmla="*/ 15 h 35"/>
                <a:gd name="T12" fmla="*/ 97 w 101"/>
                <a:gd name="T13" fmla="*/ 35 h 35"/>
                <a:gd name="T14" fmla="*/ 101 w 10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5">
                  <a:moveTo>
                    <a:pt x="101" y="31"/>
                  </a:moveTo>
                  <a:cubicBezTo>
                    <a:pt x="90" y="27"/>
                    <a:pt x="80" y="25"/>
                    <a:pt x="69" y="20"/>
                  </a:cubicBezTo>
                  <a:cubicBezTo>
                    <a:pt x="72" y="19"/>
                    <a:pt x="74" y="19"/>
                    <a:pt x="76" y="18"/>
                  </a:cubicBezTo>
                  <a:cubicBezTo>
                    <a:pt x="70" y="19"/>
                    <a:pt x="64" y="17"/>
                    <a:pt x="58" y="14"/>
                  </a:cubicBezTo>
                  <a:cubicBezTo>
                    <a:pt x="51" y="12"/>
                    <a:pt x="42" y="16"/>
                    <a:pt x="35" y="16"/>
                  </a:cubicBezTo>
                  <a:cubicBezTo>
                    <a:pt x="19" y="14"/>
                    <a:pt x="14" y="0"/>
                    <a:pt x="0" y="15"/>
                  </a:cubicBezTo>
                  <a:cubicBezTo>
                    <a:pt x="26" y="31"/>
                    <a:pt x="72" y="33"/>
                    <a:pt x="97" y="35"/>
                  </a:cubicBezTo>
                  <a:cubicBezTo>
                    <a:pt x="98" y="34"/>
                    <a:pt x="99" y="33"/>
                    <a:pt x="101" y="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58" y="2194"/>
              <a:ext cx="11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775" y="2215"/>
              <a:ext cx="54" cy="15"/>
            </a:xfrm>
            <a:custGeom>
              <a:avLst/>
              <a:gdLst>
                <a:gd name="T0" fmla="*/ 20 w 30"/>
                <a:gd name="T1" fmla="*/ 7 h 8"/>
                <a:gd name="T2" fmla="*/ 30 w 30"/>
                <a:gd name="T3" fmla="*/ 0 h 8"/>
                <a:gd name="T4" fmla="*/ 0 w 30"/>
                <a:gd name="T5" fmla="*/ 4 h 8"/>
                <a:gd name="T6" fmla="*/ 20 w 30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8">
                  <a:moveTo>
                    <a:pt x="20" y="7"/>
                  </a:moveTo>
                  <a:cubicBezTo>
                    <a:pt x="23" y="5"/>
                    <a:pt x="27" y="3"/>
                    <a:pt x="30" y="0"/>
                  </a:cubicBezTo>
                  <a:cubicBezTo>
                    <a:pt x="19" y="6"/>
                    <a:pt x="10" y="0"/>
                    <a:pt x="0" y="4"/>
                  </a:cubicBezTo>
                  <a:cubicBezTo>
                    <a:pt x="6" y="7"/>
                    <a:pt x="13" y="8"/>
                    <a:pt x="20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4722" y="2214"/>
              <a:ext cx="37" cy="16"/>
            </a:xfrm>
            <a:custGeom>
              <a:avLst/>
              <a:gdLst>
                <a:gd name="T0" fmla="*/ 0 w 21"/>
                <a:gd name="T1" fmla="*/ 7 h 9"/>
                <a:gd name="T2" fmla="*/ 21 w 21"/>
                <a:gd name="T3" fmla="*/ 8 h 9"/>
                <a:gd name="T4" fmla="*/ 0 w 21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cubicBezTo>
                    <a:pt x="7" y="9"/>
                    <a:pt x="13" y="8"/>
                    <a:pt x="21" y="8"/>
                  </a:cubicBezTo>
                  <a:cubicBezTo>
                    <a:pt x="17" y="0"/>
                    <a:pt x="9" y="4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761" y="2231"/>
              <a:ext cx="29" cy="23"/>
            </a:xfrm>
            <a:custGeom>
              <a:avLst/>
              <a:gdLst>
                <a:gd name="T0" fmla="*/ 0 w 16"/>
                <a:gd name="T1" fmla="*/ 4 h 13"/>
                <a:gd name="T2" fmla="*/ 11 w 16"/>
                <a:gd name="T3" fmla="*/ 13 h 13"/>
                <a:gd name="T4" fmla="*/ 0 w 16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0" y="4"/>
                  </a:moveTo>
                  <a:cubicBezTo>
                    <a:pt x="7" y="5"/>
                    <a:pt x="7" y="10"/>
                    <a:pt x="11" y="13"/>
                  </a:cubicBezTo>
                  <a:cubicBezTo>
                    <a:pt x="16" y="6"/>
                    <a:pt x="10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706" y="2217"/>
              <a:ext cx="13" cy="11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3 h 6"/>
                <a:gd name="T4" fmla="*/ 1 w 7"/>
                <a:gd name="T5" fmla="*/ 0 h 6"/>
                <a:gd name="T6" fmla="*/ 4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5" y="5"/>
                    <a:pt x="6" y="4"/>
                    <a:pt x="7" y="3"/>
                  </a:cubicBezTo>
                  <a:cubicBezTo>
                    <a:pt x="5" y="1"/>
                    <a:pt x="2" y="1"/>
                    <a:pt x="1" y="0"/>
                  </a:cubicBezTo>
                  <a:cubicBezTo>
                    <a:pt x="2" y="2"/>
                    <a:pt x="0" y="4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836" y="2219"/>
              <a:ext cx="65" cy="35"/>
            </a:xfrm>
            <a:custGeom>
              <a:avLst/>
              <a:gdLst>
                <a:gd name="T0" fmla="*/ 16 w 37"/>
                <a:gd name="T1" fmla="*/ 10 h 20"/>
                <a:gd name="T2" fmla="*/ 37 w 37"/>
                <a:gd name="T3" fmla="*/ 2 h 20"/>
                <a:gd name="T4" fmla="*/ 4 w 37"/>
                <a:gd name="T5" fmla="*/ 20 h 20"/>
                <a:gd name="T6" fmla="*/ 16 w 37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0">
                  <a:moveTo>
                    <a:pt x="16" y="10"/>
                  </a:moveTo>
                  <a:cubicBezTo>
                    <a:pt x="24" y="10"/>
                    <a:pt x="31" y="7"/>
                    <a:pt x="37" y="2"/>
                  </a:cubicBezTo>
                  <a:cubicBezTo>
                    <a:pt x="25" y="0"/>
                    <a:pt x="0" y="7"/>
                    <a:pt x="4" y="20"/>
                  </a:cubicBezTo>
                  <a:cubicBezTo>
                    <a:pt x="11" y="19"/>
                    <a:pt x="14" y="15"/>
                    <a:pt x="16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5022" y="2169"/>
              <a:ext cx="9" cy="25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14 h 14"/>
                <a:gd name="T4" fmla="*/ 5 w 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3" y="5"/>
                    <a:pt x="0" y="9"/>
                    <a:pt x="2" y="14"/>
                  </a:cubicBezTo>
                  <a:cubicBezTo>
                    <a:pt x="5" y="9"/>
                    <a:pt x="5" y="4"/>
                    <a:pt x="5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882" y="2128"/>
              <a:ext cx="17" cy="13"/>
            </a:xfrm>
            <a:custGeom>
              <a:avLst/>
              <a:gdLst>
                <a:gd name="T0" fmla="*/ 7 w 10"/>
                <a:gd name="T1" fmla="*/ 7 h 7"/>
                <a:gd name="T2" fmla="*/ 10 w 10"/>
                <a:gd name="T3" fmla="*/ 2 h 7"/>
                <a:gd name="T4" fmla="*/ 0 w 10"/>
                <a:gd name="T5" fmla="*/ 0 h 7"/>
                <a:gd name="T6" fmla="*/ 7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8" y="5"/>
                    <a:pt x="9" y="4"/>
                    <a:pt x="10" y="2"/>
                  </a:cubicBezTo>
                  <a:cubicBezTo>
                    <a:pt x="7" y="2"/>
                    <a:pt x="4" y="1"/>
                    <a:pt x="0" y="0"/>
                  </a:cubicBezTo>
                  <a:cubicBezTo>
                    <a:pt x="2" y="2"/>
                    <a:pt x="5" y="5"/>
                    <a:pt x="7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914" y="2121"/>
              <a:ext cx="51" cy="15"/>
            </a:xfrm>
            <a:custGeom>
              <a:avLst/>
              <a:gdLst>
                <a:gd name="T0" fmla="*/ 0 w 29"/>
                <a:gd name="T1" fmla="*/ 4 h 8"/>
                <a:gd name="T2" fmla="*/ 29 w 29"/>
                <a:gd name="T3" fmla="*/ 8 h 8"/>
                <a:gd name="T4" fmla="*/ 25 w 29"/>
                <a:gd name="T5" fmla="*/ 2 h 8"/>
                <a:gd name="T6" fmla="*/ 0 w 29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8">
                  <a:moveTo>
                    <a:pt x="0" y="4"/>
                  </a:moveTo>
                  <a:cubicBezTo>
                    <a:pt x="10" y="5"/>
                    <a:pt x="20" y="7"/>
                    <a:pt x="29" y="8"/>
                  </a:cubicBezTo>
                  <a:cubicBezTo>
                    <a:pt x="27" y="6"/>
                    <a:pt x="26" y="4"/>
                    <a:pt x="25" y="2"/>
                  </a:cubicBezTo>
                  <a:cubicBezTo>
                    <a:pt x="16" y="1"/>
                    <a:pt x="7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912" y="2070"/>
              <a:ext cx="7" cy="11"/>
            </a:xfrm>
            <a:custGeom>
              <a:avLst/>
              <a:gdLst>
                <a:gd name="T0" fmla="*/ 4 w 4"/>
                <a:gd name="T1" fmla="*/ 6 h 6"/>
                <a:gd name="T2" fmla="*/ 1 w 4"/>
                <a:gd name="T3" fmla="*/ 0 h 6"/>
                <a:gd name="T4" fmla="*/ 0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3" y="4"/>
                    <a:pt x="2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907" y="2031"/>
              <a:ext cx="21" cy="39"/>
            </a:xfrm>
            <a:custGeom>
              <a:avLst/>
              <a:gdLst>
                <a:gd name="T0" fmla="*/ 3 w 12"/>
                <a:gd name="T1" fmla="*/ 0 h 22"/>
                <a:gd name="T2" fmla="*/ 4 w 12"/>
                <a:gd name="T3" fmla="*/ 22 h 22"/>
                <a:gd name="T4" fmla="*/ 11 w 12"/>
                <a:gd name="T5" fmla="*/ 19 h 22"/>
                <a:gd name="T6" fmla="*/ 3 w 12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2">
                  <a:moveTo>
                    <a:pt x="3" y="0"/>
                  </a:moveTo>
                  <a:cubicBezTo>
                    <a:pt x="0" y="8"/>
                    <a:pt x="1" y="15"/>
                    <a:pt x="4" y="22"/>
                  </a:cubicBezTo>
                  <a:cubicBezTo>
                    <a:pt x="5" y="21"/>
                    <a:pt x="7" y="18"/>
                    <a:pt x="11" y="19"/>
                  </a:cubicBezTo>
                  <a:cubicBezTo>
                    <a:pt x="12" y="12"/>
                    <a:pt x="11" y="6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5275" y="2144"/>
              <a:ext cx="80" cy="41"/>
            </a:xfrm>
            <a:custGeom>
              <a:avLst/>
              <a:gdLst>
                <a:gd name="T0" fmla="*/ 0 w 45"/>
                <a:gd name="T1" fmla="*/ 14 h 23"/>
                <a:gd name="T2" fmla="*/ 10 w 45"/>
                <a:gd name="T3" fmla="*/ 21 h 23"/>
                <a:gd name="T4" fmla="*/ 36 w 45"/>
                <a:gd name="T5" fmla="*/ 0 h 23"/>
                <a:gd name="T6" fmla="*/ 0 w 45"/>
                <a:gd name="T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3">
                  <a:moveTo>
                    <a:pt x="0" y="14"/>
                  </a:moveTo>
                  <a:cubicBezTo>
                    <a:pt x="4" y="16"/>
                    <a:pt x="7" y="19"/>
                    <a:pt x="10" y="21"/>
                  </a:cubicBezTo>
                  <a:cubicBezTo>
                    <a:pt x="14" y="23"/>
                    <a:pt x="45" y="17"/>
                    <a:pt x="36" y="0"/>
                  </a:cubicBezTo>
                  <a:cubicBezTo>
                    <a:pt x="30" y="13"/>
                    <a:pt x="13" y="14"/>
                    <a:pt x="0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963" y="2073"/>
              <a:ext cx="355" cy="217"/>
            </a:xfrm>
            <a:custGeom>
              <a:avLst/>
              <a:gdLst>
                <a:gd name="T0" fmla="*/ 74 w 200"/>
                <a:gd name="T1" fmla="*/ 14 h 122"/>
                <a:gd name="T2" fmla="*/ 47 w 200"/>
                <a:gd name="T3" fmla="*/ 31 h 122"/>
                <a:gd name="T4" fmla="*/ 27 w 200"/>
                <a:gd name="T5" fmla="*/ 5 h 122"/>
                <a:gd name="T6" fmla="*/ 0 w 200"/>
                <a:gd name="T7" fmla="*/ 10 h 122"/>
                <a:gd name="T8" fmla="*/ 30 w 200"/>
                <a:gd name="T9" fmla="*/ 21 h 122"/>
                <a:gd name="T10" fmla="*/ 13 w 200"/>
                <a:gd name="T11" fmla="*/ 27 h 122"/>
                <a:gd name="T12" fmla="*/ 29 w 200"/>
                <a:gd name="T13" fmla="*/ 34 h 122"/>
                <a:gd name="T14" fmla="*/ 71 w 200"/>
                <a:gd name="T15" fmla="*/ 79 h 122"/>
                <a:gd name="T16" fmla="*/ 102 w 200"/>
                <a:gd name="T17" fmla="*/ 87 h 122"/>
                <a:gd name="T18" fmla="*/ 123 w 200"/>
                <a:gd name="T19" fmla="*/ 90 h 122"/>
                <a:gd name="T20" fmla="*/ 133 w 200"/>
                <a:gd name="T21" fmla="*/ 75 h 122"/>
                <a:gd name="T22" fmla="*/ 200 w 200"/>
                <a:gd name="T23" fmla="*/ 99 h 122"/>
                <a:gd name="T24" fmla="*/ 163 w 200"/>
                <a:gd name="T25" fmla="*/ 68 h 122"/>
                <a:gd name="T26" fmla="*/ 100 w 200"/>
                <a:gd name="T27" fmla="*/ 23 h 122"/>
                <a:gd name="T28" fmla="*/ 74 w 200"/>
                <a:gd name="T29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22">
                  <a:moveTo>
                    <a:pt x="74" y="14"/>
                  </a:moveTo>
                  <a:cubicBezTo>
                    <a:pt x="66" y="10"/>
                    <a:pt x="53" y="31"/>
                    <a:pt x="47" y="31"/>
                  </a:cubicBezTo>
                  <a:cubicBezTo>
                    <a:pt x="33" y="29"/>
                    <a:pt x="36" y="10"/>
                    <a:pt x="27" y="5"/>
                  </a:cubicBezTo>
                  <a:cubicBezTo>
                    <a:pt x="17" y="0"/>
                    <a:pt x="8" y="4"/>
                    <a:pt x="0" y="10"/>
                  </a:cubicBezTo>
                  <a:cubicBezTo>
                    <a:pt x="9" y="18"/>
                    <a:pt x="18" y="25"/>
                    <a:pt x="30" y="21"/>
                  </a:cubicBezTo>
                  <a:cubicBezTo>
                    <a:pt x="24" y="23"/>
                    <a:pt x="19" y="26"/>
                    <a:pt x="13" y="27"/>
                  </a:cubicBezTo>
                  <a:cubicBezTo>
                    <a:pt x="17" y="35"/>
                    <a:pt x="22" y="43"/>
                    <a:pt x="29" y="34"/>
                  </a:cubicBezTo>
                  <a:cubicBezTo>
                    <a:pt x="33" y="40"/>
                    <a:pt x="105" y="61"/>
                    <a:pt x="71" y="79"/>
                  </a:cubicBezTo>
                  <a:cubicBezTo>
                    <a:pt x="81" y="82"/>
                    <a:pt x="93" y="85"/>
                    <a:pt x="102" y="87"/>
                  </a:cubicBezTo>
                  <a:cubicBezTo>
                    <a:pt x="109" y="89"/>
                    <a:pt x="115" y="92"/>
                    <a:pt x="123" y="90"/>
                  </a:cubicBezTo>
                  <a:cubicBezTo>
                    <a:pt x="126" y="89"/>
                    <a:pt x="126" y="77"/>
                    <a:pt x="133" y="75"/>
                  </a:cubicBezTo>
                  <a:cubicBezTo>
                    <a:pt x="151" y="69"/>
                    <a:pt x="185" y="122"/>
                    <a:pt x="200" y="99"/>
                  </a:cubicBezTo>
                  <a:cubicBezTo>
                    <a:pt x="182" y="95"/>
                    <a:pt x="175" y="81"/>
                    <a:pt x="163" y="68"/>
                  </a:cubicBezTo>
                  <a:cubicBezTo>
                    <a:pt x="183" y="53"/>
                    <a:pt x="111" y="31"/>
                    <a:pt x="100" y="23"/>
                  </a:cubicBezTo>
                  <a:cubicBezTo>
                    <a:pt x="99" y="24"/>
                    <a:pt x="83" y="18"/>
                    <a:pt x="74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5323" y="2116"/>
              <a:ext cx="36" cy="36"/>
            </a:xfrm>
            <a:custGeom>
              <a:avLst/>
              <a:gdLst>
                <a:gd name="T0" fmla="*/ 0 w 20"/>
                <a:gd name="T1" fmla="*/ 0 h 20"/>
                <a:gd name="T2" fmla="*/ 18 w 20"/>
                <a:gd name="T3" fmla="*/ 20 h 20"/>
                <a:gd name="T4" fmla="*/ 0 w 2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8" y="5"/>
                    <a:pt x="15" y="12"/>
                    <a:pt x="18" y="20"/>
                  </a:cubicBezTo>
                  <a:cubicBezTo>
                    <a:pt x="20" y="14"/>
                    <a:pt x="9" y="5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5380" y="2169"/>
              <a:ext cx="18" cy="23"/>
            </a:xfrm>
            <a:custGeom>
              <a:avLst/>
              <a:gdLst>
                <a:gd name="T0" fmla="*/ 5 w 10"/>
                <a:gd name="T1" fmla="*/ 7 h 13"/>
                <a:gd name="T2" fmla="*/ 7 w 10"/>
                <a:gd name="T3" fmla="*/ 13 h 13"/>
                <a:gd name="T4" fmla="*/ 10 w 10"/>
                <a:gd name="T5" fmla="*/ 10 h 13"/>
                <a:gd name="T6" fmla="*/ 0 w 10"/>
                <a:gd name="T7" fmla="*/ 0 h 13"/>
                <a:gd name="T8" fmla="*/ 5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5" y="7"/>
                  </a:moveTo>
                  <a:cubicBezTo>
                    <a:pt x="6" y="9"/>
                    <a:pt x="5" y="11"/>
                    <a:pt x="7" y="13"/>
                  </a:cubicBezTo>
                  <a:cubicBezTo>
                    <a:pt x="8" y="12"/>
                    <a:pt x="9" y="11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2" y="2"/>
                    <a:pt x="3" y="5"/>
                    <a:pt x="5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5508" y="2260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5508" y="22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5499" y="2251"/>
              <a:ext cx="9" cy="9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0 h 5"/>
                <a:gd name="T4" fmla="*/ 5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1" y="1"/>
                    <a:pt x="4" y="4"/>
                    <a:pt x="5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5472" y="2242"/>
              <a:ext cx="20" cy="7"/>
            </a:xfrm>
            <a:custGeom>
              <a:avLst/>
              <a:gdLst>
                <a:gd name="T0" fmla="*/ 11 w 11"/>
                <a:gd name="T1" fmla="*/ 4 h 4"/>
                <a:gd name="T2" fmla="*/ 0 w 11"/>
                <a:gd name="T3" fmla="*/ 0 h 4"/>
                <a:gd name="T4" fmla="*/ 11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7" y="3"/>
                    <a:pt x="3" y="1"/>
                    <a:pt x="0" y="0"/>
                  </a:cubicBezTo>
                  <a:cubicBezTo>
                    <a:pt x="3" y="2"/>
                    <a:pt x="8" y="3"/>
                    <a:pt x="11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5474" y="2217"/>
              <a:ext cx="18" cy="20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0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cubicBezTo>
                    <a:pt x="3" y="6"/>
                    <a:pt x="6" y="7"/>
                    <a:pt x="10" y="11"/>
                  </a:cubicBezTo>
                  <a:cubicBezTo>
                    <a:pt x="7" y="7"/>
                    <a:pt x="5" y="3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5440" y="2203"/>
              <a:ext cx="22" cy="12"/>
            </a:xfrm>
            <a:custGeom>
              <a:avLst/>
              <a:gdLst>
                <a:gd name="T0" fmla="*/ 12 w 12"/>
                <a:gd name="T1" fmla="*/ 7 h 7"/>
                <a:gd name="T2" fmla="*/ 0 w 12"/>
                <a:gd name="T3" fmla="*/ 0 h 7"/>
                <a:gd name="T4" fmla="*/ 12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cubicBezTo>
                    <a:pt x="8" y="4"/>
                    <a:pt x="4" y="2"/>
                    <a:pt x="0" y="0"/>
                  </a:cubicBezTo>
                  <a:cubicBezTo>
                    <a:pt x="1" y="1"/>
                    <a:pt x="6" y="7"/>
                    <a:pt x="12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5410" y="2187"/>
              <a:ext cx="14" cy="9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0 h 5"/>
                <a:gd name="T4" fmla="*/ 8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5" y="3"/>
                    <a:pt x="3" y="2"/>
                    <a:pt x="0" y="0"/>
                  </a:cubicBezTo>
                  <a:cubicBezTo>
                    <a:pt x="1" y="1"/>
                    <a:pt x="2" y="4"/>
                    <a:pt x="8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5199" y="2813"/>
              <a:ext cx="76" cy="91"/>
            </a:xfrm>
            <a:custGeom>
              <a:avLst/>
              <a:gdLst>
                <a:gd name="T0" fmla="*/ 19 w 43"/>
                <a:gd name="T1" fmla="*/ 11 h 51"/>
                <a:gd name="T2" fmla="*/ 0 w 43"/>
                <a:gd name="T3" fmla="*/ 11 h 51"/>
                <a:gd name="T4" fmla="*/ 26 w 43"/>
                <a:gd name="T5" fmla="*/ 41 h 51"/>
                <a:gd name="T6" fmla="*/ 19 w 43"/>
                <a:gd name="T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1">
                  <a:moveTo>
                    <a:pt x="19" y="11"/>
                  </a:moveTo>
                  <a:cubicBezTo>
                    <a:pt x="13" y="9"/>
                    <a:pt x="6" y="9"/>
                    <a:pt x="0" y="11"/>
                  </a:cubicBezTo>
                  <a:cubicBezTo>
                    <a:pt x="2" y="21"/>
                    <a:pt x="13" y="51"/>
                    <a:pt x="26" y="41"/>
                  </a:cubicBezTo>
                  <a:cubicBezTo>
                    <a:pt x="40" y="30"/>
                    <a:pt x="43" y="0"/>
                    <a:pt x="19" y="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5252" y="2810"/>
              <a:ext cx="13" cy="11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0 h 6"/>
                <a:gd name="T4" fmla="*/ 6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cubicBezTo>
                    <a:pt x="7" y="4"/>
                    <a:pt x="7" y="2"/>
                    <a:pt x="7" y="0"/>
                  </a:cubicBezTo>
                  <a:cubicBezTo>
                    <a:pt x="5" y="3"/>
                    <a:pt x="0" y="0"/>
                    <a:pt x="6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944" y="2274"/>
              <a:ext cx="25" cy="9"/>
            </a:xfrm>
            <a:custGeom>
              <a:avLst/>
              <a:gdLst>
                <a:gd name="T0" fmla="*/ 14 w 14"/>
                <a:gd name="T1" fmla="*/ 5 h 5"/>
                <a:gd name="T2" fmla="*/ 14 w 14"/>
                <a:gd name="T3" fmla="*/ 0 h 5"/>
                <a:gd name="T4" fmla="*/ 0 w 14"/>
                <a:gd name="T5" fmla="*/ 1 h 5"/>
                <a:gd name="T6" fmla="*/ 14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3"/>
                    <a:pt x="14" y="1"/>
                    <a:pt x="14" y="0"/>
                  </a:cubicBezTo>
                  <a:cubicBezTo>
                    <a:pt x="9" y="0"/>
                    <a:pt x="5" y="0"/>
                    <a:pt x="0" y="1"/>
                  </a:cubicBezTo>
                  <a:cubicBezTo>
                    <a:pt x="4" y="4"/>
                    <a:pt x="9" y="4"/>
                    <a:pt x="14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48" y="2263"/>
              <a:ext cx="712" cy="549"/>
            </a:xfrm>
            <a:custGeom>
              <a:avLst/>
              <a:gdLst>
                <a:gd name="T0" fmla="*/ 376 w 402"/>
                <a:gd name="T1" fmla="*/ 131 h 309"/>
                <a:gd name="T2" fmla="*/ 371 w 402"/>
                <a:gd name="T3" fmla="*/ 118 h 309"/>
                <a:gd name="T4" fmla="*/ 360 w 402"/>
                <a:gd name="T5" fmla="*/ 114 h 309"/>
                <a:gd name="T6" fmla="*/ 346 w 402"/>
                <a:gd name="T7" fmla="*/ 93 h 309"/>
                <a:gd name="T8" fmla="*/ 329 w 402"/>
                <a:gd name="T9" fmla="*/ 78 h 309"/>
                <a:gd name="T10" fmla="*/ 307 w 402"/>
                <a:gd name="T11" fmla="*/ 37 h 309"/>
                <a:gd name="T12" fmla="*/ 293 w 402"/>
                <a:gd name="T13" fmla="*/ 0 h 309"/>
                <a:gd name="T14" fmla="*/ 265 w 402"/>
                <a:gd name="T15" fmla="*/ 70 h 309"/>
                <a:gd name="T16" fmla="*/ 234 w 402"/>
                <a:gd name="T17" fmla="*/ 19 h 309"/>
                <a:gd name="T18" fmla="*/ 187 w 402"/>
                <a:gd name="T19" fmla="*/ 5 h 309"/>
                <a:gd name="T20" fmla="*/ 193 w 402"/>
                <a:gd name="T21" fmla="*/ 13 h 309"/>
                <a:gd name="T22" fmla="*/ 161 w 402"/>
                <a:gd name="T23" fmla="*/ 44 h 309"/>
                <a:gd name="T24" fmla="*/ 148 w 402"/>
                <a:gd name="T25" fmla="*/ 45 h 309"/>
                <a:gd name="T26" fmla="*/ 112 w 402"/>
                <a:gd name="T27" fmla="*/ 59 h 309"/>
                <a:gd name="T28" fmla="*/ 105 w 402"/>
                <a:gd name="T29" fmla="*/ 56 h 309"/>
                <a:gd name="T30" fmla="*/ 101 w 402"/>
                <a:gd name="T31" fmla="*/ 66 h 309"/>
                <a:gd name="T32" fmla="*/ 96 w 402"/>
                <a:gd name="T33" fmla="*/ 59 h 309"/>
                <a:gd name="T34" fmla="*/ 50 w 402"/>
                <a:gd name="T35" fmla="*/ 97 h 309"/>
                <a:gd name="T36" fmla="*/ 9 w 402"/>
                <a:gd name="T37" fmla="*/ 114 h 309"/>
                <a:gd name="T38" fmla="*/ 9 w 402"/>
                <a:gd name="T39" fmla="*/ 160 h 309"/>
                <a:gd name="T40" fmla="*/ 6 w 402"/>
                <a:gd name="T41" fmla="*/ 156 h 309"/>
                <a:gd name="T42" fmla="*/ 27 w 402"/>
                <a:gd name="T43" fmla="*/ 223 h 309"/>
                <a:gd name="T44" fmla="*/ 38 w 402"/>
                <a:gd name="T45" fmla="*/ 254 h 309"/>
                <a:gd name="T46" fmla="*/ 75 w 402"/>
                <a:gd name="T47" fmla="*/ 244 h 309"/>
                <a:gd name="T48" fmla="*/ 158 w 402"/>
                <a:gd name="T49" fmla="*/ 218 h 309"/>
                <a:gd name="T50" fmla="*/ 222 w 402"/>
                <a:gd name="T51" fmla="*/ 253 h 309"/>
                <a:gd name="T52" fmla="*/ 244 w 402"/>
                <a:gd name="T53" fmla="*/ 230 h 309"/>
                <a:gd name="T54" fmla="*/ 234 w 402"/>
                <a:gd name="T55" fmla="*/ 254 h 309"/>
                <a:gd name="T56" fmla="*/ 238 w 402"/>
                <a:gd name="T57" fmla="*/ 257 h 309"/>
                <a:gd name="T58" fmla="*/ 247 w 402"/>
                <a:gd name="T59" fmla="*/ 246 h 309"/>
                <a:gd name="T60" fmla="*/ 249 w 402"/>
                <a:gd name="T61" fmla="*/ 260 h 309"/>
                <a:gd name="T62" fmla="*/ 260 w 402"/>
                <a:gd name="T63" fmla="*/ 259 h 309"/>
                <a:gd name="T64" fmla="*/ 310 w 402"/>
                <a:gd name="T65" fmla="*/ 292 h 309"/>
                <a:gd name="T66" fmla="*/ 329 w 402"/>
                <a:gd name="T67" fmla="*/ 299 h 309"/>
                <a:gd name="T68" fmla="*/ 339 w 402"/>
                <a:gd name="T69" fmla="*/ 290 h 309"/>
                <a:gd name="T70" fmla="*/ 366 w 402"/>
                <a:gd name="T71" fmla="*/ 275 h 309"/>
                <a:gd name="T72" fmla="*/ 394 w 402"/>
                <a:gd name="T73" fmla="*/ 213 h 309"/>
                <a:gd name="T74" fmla="*/ 390 w 402"/>
                <a:gd name="T75" fmla="*/ 146 h 309"/>
                <a:gd name="T76" fmla="*/ 376 w 402"/>
                <a:gd name="T77" fmla="*/ 13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2" h="309">
                  <a:moveTo>
                    <a:pt x="376" y="131"/>
                  </a:moveTo>
                  <a:cubicBezTo>
                    <a:pt x="372" y="127"/>
                    <a:pt x="374" y="122"/>
                    <a:pt x="371" y="118"/>
                  </a:cubicBezTo>
                  <a:cubicBezTo>
                    <a:pt x="369" y="115"/>
                    <a:pt x="362" y="117"/>
                    <a:pt x="360" y="114"/>
                  </a:cubicBezTo>
                  <a:cubicBezTo>
                    <a:pt x="354" y="107"/>
                    <a:pt x="352" y="100"/>
                    <a:pt x="346" y="93"/>
                  </a:cubicBezTo>
                  <a:cubicBezTo>
                    <a:pt x="340" y="87"/>
                    <a:pt x="332" y="87"/>
                    <a:pt x="329" y="78"/>
                  </a:cubicBezTo>
                  <a:cubicBezTo>
                    <a:pt x="324" y="64"/>
                    <a:pt x="322" y="42"/>
                    <a:pt x="307" y="37"/>
                  </a:cubicBezTo>
                  <a:cubicBezTo>
                    <a:pt x="300" y="34"/>
                    <a:pt x="295" y="8"/>
                    <a:pt x="293" y="0"/>
                  </a:cubicBezTo>
                  <a:cubicBezTo>
                    <a:pt x="282" y="7"/>
                    <a:pt x="284" y="81"/>
                    <a:pt x="265" y="70"/>
                  </a:cubicBezTo>
                  <a:cubicBezTo>
                    <a:pt x="247" y="59"/>
                    <a:pt x="202" y="42"/>
                    <a:pt x="234" y="19"/>
                  </a:cubicBezTo>
                  <a:cubicBezTo>
                    <a:pt x="229" y="12"/>
                    <a:pt x="199" y="10"/>
                    <a:pt x="187" y="5"/>
                  </a:cubicBezTo>
                  <a:cubicBezTo>
                    <a:pt x="189" y="8"/>
                    <a:pt x="191" y="11"/>
                    <a:pt x="193" y="13"/>
                  </a:cubicBezTo>
                  <a:cubicBezTo>
                    <a:pt x="174" y="18"/>
                    <a:pt x="163" y="22"/>
                    <a:pt x="161" y="44"/>
                  </a:cubicBezTo>
                  <a:cubicBezTo>
                    <a:pt x="159" y="44"/>
                    <a:pt x="150" y="45"/>
                    <a:pt x="148" y="45"/>
                  </a:cubicBezTo>
                  <a:cubicBezTo>
                    <a:pt x="144" y="17"/>
                    <a:pt x="116" y="44"/>
                    <a:pt x="112" y="59"/>
                  </a:cubicBezTo>
                  <a:cubicBezTo>
                    <a:pt x="110" y="58"/>
                    <a:pt x="107" y="57"/>
                    <a:pt x="105" y="56"/>
                  </a:cubicBezTo>
                  <a:cubicBezTo>
                    <a:pt x="104" y="59"/>
                    <a:pt x="102" y="63"/>
                    <a:pt x="101" y="66"/>
                  </a:cubicBezTo>
                  <a:cubicBezTo>
                    <a:pt x="99" y="64"/>
                    <a:pt x="98" y="62"/>
                    <a:pt x="96" y="59"/>
                  </a:cubicBezTo>
                  <a:cubicBezTo>
                    <a:pt x="86" y="85"/>
                    <a:pt x="77" y="89"/>
                    <a:pt x="50" y="97"/>
                  </a:cubicBezTo>
                  <a:cubicBezTo>
                    <a:pt x="39" y="100"/>
                    <a:pt x="14" y="116"/>
                    <a:pt x="9" y="114"/>
                  </a:cubicBezTo>
                  <a:cubicBezTo>
                    <a:pt x="0" y="128"/>
                    <a:pt x="7" y="145"/>
                    <a:pt x="9" y="160"/>
                  </a:cubicBezTo>
                  <a:cubicBezTo>
                    <a:pt x="8" y="159"/>
                    <a:pt x="7" y="157"/>
                    <a:pt x="6" y="156"/>
                  </a:cubicBezTo>
                  <a:cubicBezTo>
                    <a:pt x="3" y="175"/>
                    <a:pt x="24" y="203"/>
                    <a:pt x="27" y="223"/>
                  </a:cubicBezTo>
                  <a:cubicBezTo>
                    <a:pt x="30" y="239"/>
                    <a:pt x="11" y="249"/>
                    <a:pt x="38" y="254"/>
                  </a:cubicBezTo>
                  <a:cubicBezTo>
                    <a:pt x="52" y="256"/>
                    <a:pt x="62" y="248"/>
                    <a:pt x="75" y="244"/>
                  </a:cubicBezTo>
                  <a:cubicBezTo>
                    <a:pt x="103" y="237"/>
                    <a:pt x="129" y="232"/>
                    <a:pt x="158" y="218"/>
                  </a:cubicBezTo>
                  <a:cubicBezTo>
                    <a:pt x="189" y="203"/>
                    <a:pt x="209" y="232"/>
                    <a:pt x="222" y="253"/>
                  </a:cubicBezTo>
                  <a:cubicBezTo>
                    <a:pt x="233" y="248"/>
                    <a:pt x="237" y="238"/>
                    <a:pt x="244" y="230"/>
                  </a:cubicBezTo>
                  <a:cubicBezTo>
                    <a:pt x="245" y="239"/>
                    <a:pt x="242" y="248"/>
                    <a:pt x="234" y="254"/>
                  </a:cubicBezTo>
                  <a:cubicBezTo>
                    <a:pt x="235" y="255"/>
                    <a:pt x="237" y="256"/>
                    <a:pt x="238" y="257"/>
                  </a:cubicBezTo>
                  <a:cubicBezTo>
                    <a:pt x="241" y="252"/>
                    <a:pt x="246" y="252"/>
                    <a:pt x="247" y="246"/>
                  </a:cubicBezTo>
                  <a:cubicBezTo>
                    <a:pt x="247" y="251"/>
                    <a:pt x="250" y="254"/>
                    <a:pt x="249" y="260"/>
                  </a:cubicBezTo>
                  <a:cubicBezTo>
                    <a:pt x="252" y="259"/>
                    <a:pt x="256" y="261"/>
                    <a:pt x="260" y="259"/>
                  </a:cubicBezTo>
                  <a:cubicBezTo>
                    <a:pt x="268" y="280"/>
                    <a:pt x="282" y="309"/>
                    <a:pt x="310" y="292"/>
                  </a:cubicBezTo>
                  <a:cubicBezTo>
                    <a:pt x="315" y="289"/>
                    <a:pt x="323" y="296"/>
                    <a:pt x="329" y="299"/>
                  </a:cubicBezTo>
                  <a:cubicBezTo>
                    <a:pt x="333" y="301"/>
                    <a:pt x="334" y="293"/>
                    <a:pt x="339" y="290"/>
                  </a:cubicBezTo>
                  <a:cubicBezTo>
                    <a:pt x="349" y="285"/>
                    <a:pt x="360" y="284"/>
                    <a:pt x="366" y="275"/>
                  </a:cubicBezTo>
                  <a:cubicBezTo>
                    <a:pt x="368" y="251"/>
                    <a:pt x="386" y="234"/>
                    <a:pt x="394" y="213"/>
                  </a:cubicBezTo>
                  <a:cubicBezTo>
                    <a:pt x="401" y="194"/>
                    <a:pt x="402" y="164"/>
                    <a:pt x="390" y="146"/>
                  </a:cubicBezTo>
                  <a:cubicBezTo>
                    <a:pt x="388" y="142"/>
                    <a:pt x="381" y="136"/>
                    <a:pt x="376" y="1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5596" y="2961"/>
              <a:ext cx="13" cy="10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4"/>
                    <a:pt x="4" y="2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5563" y="2828"/>
              <a:ext cx="172" cy="136"/>
            </a:xfrm>
            <a:custGeom>
              <a:avLst/>
              <a:gdLst>
                <a:gd name="T0" fmla="*/ 75 w 97"/>
                <a:gd name="T1" fmla="*/ 8 h 77"/>
                <a:gd name="T2" fmla="*/ 70 w 97"/>
                <a:gd name="T3" fmla="*/ 0 h 77"/>
                <a:gd name="T4" fmla="*/ 55 w 97"/>
                <a:gd name="T5" fmla="*/ 20 h 77"/>
                <a:gd name="T6" fmla="*/ 16 w 97"/>
                <a:gd name="T7" fmla="*/ 53 h 77"/>
                <a:gd name="T8" fmla="*/ 42 w 97"/>
                <a:gd name="T9" fmla="*/ 71 h 77"/>
                <a:gd name="T10" fmla="*/ 55 w 97"/>
                <a:gd name="T11" fmla="*/ 50 h 77"/>
                <a:gd name="T12" fmla="*/ 71 w 97"/>
                <a:gd name="T13" fmla="*/ 34 h 77"/>
                <a:gd name="T14" fmla="*/ 75 w 97"/>
                <a:gd name="T15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7">
                  <a:moveTo>
                    <a:pt x="75" y="8"/>
                  </a:moveTo>
                  <a:cubicBezTo>
                    <a:pt x="74" y="5"/>
                    <a:pt x="72" y="3"/>
                    <a:pt x="70" y="0"/>
                  </a:cubicBezTo>
                  <a:cubicBezTo>
                    <a:pt x="64" y="6"/>
                    <a:pt x="60" y="14"/>
                    <a:pt x="55" y="20"/>
                  </a:cubicBezTo>
                  <a:cubicBezTo>
                    <a:pt x="45" y="35"/>
                    <a:pt x="28" y="41"/>
                    <a:pt x="16" y="53"/>
                  </a:cubicBezTo>
                  <a:cubicBezTo>
                    <a:pt x="0" y="68"/>
                    <a:pt x="31" y="77"/>
                    <a:pt x="42" y="71"/>
                  </a:cubicBezTo>
                  <a:cubicBezTo>
                    <a:pt x="50" y="66"/>
                    <a:pt x="49" y="56"/>
                    <a:pt x="55" y="50"/>
                  </a:cubicBezTo>
                  <a:cubicBezTo>
                    <a:pt x="60" y="45"/>
                    <a:pt x="71" y="38"/>
                    <a:pt x="71" y="34"/>
                  </a:cubicBezTo>
                  <a:cubicBezTo>
                    <a:pt x="71" y="28"/>
                    <a:pt x="97" y="0"/>
                    <a:pt x="75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5688" y="2702"/>
              <a:ext cx="109" cy="149"/>
            </a:xfrm>
            <a:custGeom>
              <a:avLst/>
              <a:gdLst>
                <a:gd name="T0" fmla="*/ 29 w 61"/>
                <a:gd name="T1" fmla="*/ 25 h 84"/>
                <a:gd name="T2" fmla="*/ 0 w 61"/>
                <a:gd name="T3" fmla="*/ 0 h 84"/>
                <a:gd name="T4" fmla="*/ 18 w 61"/>
                <a:gd name="T5" fmla="*/ 31 h 84"/>
                <a:gd name="T6" fmla="*/ 10 w 61"/>
                <a:gd name="T7" fmla="*/ 56 h 84"/>
                <a:gd name="T8" fmla="*/ 28 w 61"/>
                <a:gd name="T9" fmla="*/ 79 h 84"/>
                <a:gd name="T10" fmla="*/ 44 w 61"/>
                <a:gd name="T11" fmla="*/ 56 h 84"/>
                <a:gd name="T12" fmla="*/ 55 w 61"/>
                <a:gd name="T13" fmla="*/ 37 h 84"/>
                <a:gd name="T14" fmla="*/ 29 w 61"/>
                <a:gd name="T15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">
                  <a:moveTo>
                    <a:pt x="29" y="25"/>
                  </a:moveTo>
                  <a:cubicBezTo>
                    <a:pt x="20" y="32"/>
                    <a:pt x="11" y="7"/>
                    <a:pt x="0" y="0"/>
                  </a:cubicBezTo>
                  <a:cubicBezTo>
                    <a:pt x="3" y="14"/>
                    <a:pt x="15" y="18"/>
                    <a:pt x="18" y="31"/>
                  </a:cubicBezTo>
                  <a:cubicBezTo>
                    <a:pt x="20" y="35"/>
                    <a:pt x="18" y="49"/>
                    <a:pt x="10" y="56"/>
                  </a:cubicBezTo>
                  <a:cubicBezTo>
                    <a:pt x="23" y="62"/>
                    <a:pt x="18" y="84"/>
                    <a:pt x="28" y="79"/>
                  </a:cubicBezTo>
                  <a:cubicBezTo>
                    <a:pt x="37" y="74"/>
                    <a:pt x="38" y="60"/>
                    <a:pt x="44" y="56"/>
                  </a:cubicBezTo>
                  <a:cubicBezTo>
                    <a:pt x="46" y="55"/>
                    <a:pt x="61" y="41"/>
                    <a:pt x="55" y="37"/>
                  </a:cubicBezTo>
                  <a:cubicBezTo>
                    <a:pt x="47" y="31"/>
                    <a:pt x="30" y="47"/>
                    <a:pt x="29" y="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5765" y="2380"/>
              <a:ext cx="26" cy="16"/>
            </a:xfrm>
            <a:custGeom>
              <a:avLst/>
              <a:gdLst>
                <a:gd name="T0" fmla="*/ 7 w 15"/>
                <a:gd name="T1" fmla="*/ 0 h 9"/>
                <a:gd name="T2" fmla="*/ 0 w 15"/>
                <a:gd name="T3" fmla="*/ 6 h 9"/>
                <a:gd name="T4" fmla="*/ 7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9" y="9"/>
                    <a:pt x="15" y="8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788" y="2363"/>
              <a:ext cx="19" cy="12"/>
            </a:xfrm>
            <a:custGeom>
              <a:avLst/>
              <a:gdLst>
                <a:gd name="T0" fmla="*/ 2 w 11"/>
                <a:gd name="T1" fmla="*/ 7 h 7"/>
                <a:gd name="T2" fmla="*/ 11 w 11"/>
                <a:gd name="T3" fmla="*/ 0 h 7"/>
                <a:gd name="T4" fmla="*/ 0 w 11"/>
                <a:gd name="T5" fmla="*/ 4 h 7"/>
                <a:gd name="T6" fmla="*/ 2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8" y="6"/>
                    <a:pt x="9" y="1"/>
                    <a:pt x="11" y="0"/>
                  </a:cubicBezTo>
                  <a:cubicBezTo>
                    <a:pt x="7" y="1"/>
                    <a:pt x="4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4880" y="1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4798" y="1901"/>
              <a:ext cx="94" cy="75"/>
            </a:xfrm>
            <a:custGeom>
              <a:avLst/>
              <a:gdLst>
                <a:gd name="T0" fmla="*/ 38 w 53"/>
                <a:gd name="T1" fmla="*/ 0 h 42"/>
                <a:gd name="T2" fmla="*/ 8 w 53"/>
                <a:gd name="T3" fmla="*/ 35 h 42"/>
                <a:gd name="T4" fmla="*/ 14 w 53"/>
                <a:gd name="T5" fmla="*/ 22 h 42"/>
                <a:gd name="T6" fmla="*/ 38 w 53"/>
                <a:gd name="T7" fmla="*/ 42 h 42"/>
                <a:gd name="T8" fmla="*/ 43 w 53"/>
                <a:gd name="T9" fmla="*/ 30 h 42"/>
                <a:gd name="T10" fmla="*/ 46 w 53"/>
                <a:gd name="T11" fmla="*/ 36 h 42"/>
                <a:gd name="T12" fmla="*/ 38 w 53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2">
                  <a:moveTo>
                    <a:pt x="38" y="0"/>
                  </a:moveTo>
                  <a:cubicBezTo>
                    <a:pt x="34" y="24"/>
                    <a:pt x="0" y="4"/>
                    <a:pt x="8" y="35"/>
                  </a:cubicBezTo>
                  <a:cubicBezTo>
                    <a:pt x="9" y="31"/>
                    <a:pt x="12" y="27"/>
                    <a:pt x="14" y="22"/>
                  </a:cubicBezTo>
                  <a:cubicBezTo>
                    <a:pt x="31" y="22"/>
                    <a:pt x="20" y="36"/>
                    <a:pt x="38" y="42"/>
                  </a:cubicBezTo>
                  <a:cubicBezTo>
                    <a:pt x="38" y="35"/>
                    <a:pt x="38" y="29"/>
                    <a:pt x="43" y="30"/>
                  </a:cubicBezTo>
                  <a:cubicBezTo>
                    <a:pt x="41" y="25"/>
                    <a:pt x="46" y="35"/>
                    <a:pt x="46" y="36"/>
                  </a:cubicBezTo>
                  <a:cubicBezTo>
                    <a:pt x="53" y="25"/>
                    <a:pt x="48" y="7"/>
                    <a:pt x="38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4736" y="1882"/>
              <a:ext cx="36" cy="41"/>
            </a:xfrm>
            <a:custGeom>
              <a:avLst/>
              <a:gdLst>
                <a:gd name="T0" fmla="*/ 1 w 20"/>
                <a:gd name="T1" fmla="*/ 23 h 23"/>
                <a:gd name="T2" fmla="*/ 18 w 20"/>
                <a:gd name="T3" fmla="*/ 0 h 23"/>
                <a:gd name="T4" fmla="*/ 1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" y="23"/>
                  </a:moveTo>
                  <a:cubicBezTo>
                    <a:pt x="10" y="16"/>
                    <a:pt x="20" y="8"/>
                    <a:pt x="18" y="0"/>
                  </a:cubicBezTo>
                  <a:cubicBezTo>
                    <a:pt x="14" y="9"/>
                    <a:pt x="0" y="17"/>
                    <a:pt x="1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4763" y="1749"/>
              <a:ext cx="74" cy="106"/>
            </a:xfrm>
            <a:custGeom>
              <a:avLst/>
              <a:gdLst>
                <a:gd name="T0" fmla="*/ 13 w 42"/>
                <a:gd name="T1" fmla="*/ 38 h 60"/>
                <a:gd name="T2" fmla="*/ 29 w 42"/>
                <a:gd name="T3" fmla="*/ 54 h 60"/>
                <a:gd name="T4" fmla="*/ 29 w 42"/>
                <a:gd name="T5" fmla="*/ 48 h 60"/>
                <a:gd name="T6" fmla="*/ 42 w 42"/>
                <a:gd name="T7" fmla="*/ 60 h 60"/>
                <a:gd name="T8" fmla="*/ 37 w 42"/>
                <a:gd name="T9" fmla="*/ 52 h 60"/>
                <a:gd name="T10" fmla="*/ 39 w 42"/>
                <a:gd name="T11" fmla="*/ 48 h 60"/>
                <a:gd name="T12" fmla="*/ 24 w 42"/>
                <a:gd name="T13" fmla="*/ 47 h 60"/>
                <a:gd name="T14" fmla="*/ 17 w 42"/>
                <a:gd name="T15" fmla="*/ 2 h 60"/>
                <a:gd name="T16" fmla="*/ 8 w 42"/>
                <a:gd name="T17" fmla="*/ 0 h 60"/>
                <a:gd name="T18" fmla="*/ 4 w 42"/>
                <a:gd name="T19" fmla="*/ 24 h 60"/>
                <a:gd name="T20" fmla="*/ 13 w 42"/>
                <a:gd name="T21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0">
                  <a:moveTo>
                    <a:pt x="13" y="38"/>
                  </a:moveTo>
                  <a:cubicBezTo>
                    <a:pt x="10" y="49"/>
                    <a:pt x="20" y="48"/>
                    <a:pt x="29" y="54"/>
                  </a:cubicBezTo>
                  <a:cubicBezTo>
                    <a:pt x="29" y="52"/>
                    <a:pt x="29" y="50"/>
                    <a:pt x="29" y="48"/>
                  </a:cubicBezTo>
                  <a:cubicBezTo>
                    <a:pt x="33" y="53"/>
                    <a:pt x="38" y="55"/>
                    <a:pt x="42" y="60"/>
                  </a:cubicBezTo>
                  <a:cubicBezTo>
                    <a:pt x="41" y="53"/>
                    <a:pt x="41" y="56"/>
                    <a:pt x="37" y="52"/>
                  </a:cubicBezTo>
                  <a:cubicBezTo>
                    <a:pt x="38" y="51"/>
                    <a:pt x="38" y="50"/>
                    <a:pt x="39" y="48"/>
                  </a:cubicBezTo>
                  <a:cubicBezTo>
                    <a:pt x="33" y="46"/>
                    <a:pt x="28" y="45"/>
                    <a:pt x="24" y="47"/>
                  </a:cubicBezTo>
                  <a:cubicBezTo>
                    <a:pt x="10" y="35"/>
                    <a:pt x="26" y="18"/>
                    <a:pt x="17" y="2"/>
                  </a:cubicBezTo>
                  <a:cubicBezTo>
                    <a:pt x="16" y="2"/>
                    <a:pt x="10" y="0"/>
                    <a:pt x="8" y="0"/>
                  </a:cubicBezTo>
                  <a:cubicBezTo>
                    <a:pt x="4" y="8"/>
                    <a:pt x="5" y="15"/>
                    <a:pt x="4" y="24"/>
                  </a:cubicBezTo>
                  <a:cubicBezTo>
                    <a:pt x="0" y="34"/>
                    <a:pt x="4" y="40"/>
                    <a:pt x="13" y="3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4843" y="1853"/>
              <a:ext cx="25" cy="45"/>
            </a:xfrm>
            <a:custGeom>
              <a:avLst/>
              <a:gdLst>
                <a:gd name="T0" fmla="*/ 0 w 14"/>
                <a:gd name="T1" fmla="*/ 3 h 25"/>
                <a:gd name="T2" fmla="*/ 7 w 14"/>
                <a:gd name="T3" fmla="*/ 11 h 25"/>
                <a:gd name="T4" fmla="*/ 1 w 14"/>
                <a:gd name="T5" fmla="*/ 13 h 25"/>
                <a:gd name="T6" fmla="*/ 7 w 14"/>
                <a:gd name="T7" fmla="*/ 25 h 25"/>
                <a:gd name="T8" fmla="*/ 10 w 14"/>
                <a:gd name="T9" fmla="*/ 25 h 25"/>
                <a:gd name="T10" fmla="*/ 12 w 14"/>
                <a:gd name="T11" fmla="*/ 17 h 25"/>
                <a:gd name="T12" fmla="*/ 0 w 14"/>
                <a:gd name="T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0" y="3"/>
                  </a:moveTo>
                  <a:cubicBezTo>
                    <a:pt x="2" y="6"/>
                    <a:pt x="4" y="9"/>
                    <a:pt x="7" y="11"/>
                  </a:cubicBezTo>
                  <a:cubicBezTo>
                    <a:pt x="6" y="12"/>
                    <a:pt x="2" y="13"/>
                    <a:pt x="1" y="13"/>
                  </a:cubicBezTo>
                  <a:cubicBezTo>
                    <a:pt x="3" y="16"/>
                    <a:pt x="5" y="22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6" y="17"/>
                    <a:pt x="12" y="19"/>
                    <a:pt x="12" y="17"/>
                  </a:cubicBezTo>
                  <a:cubicBezTo>
                    <a:pt x="14" y="8"/>
                    <a:pt x="10" y="0"/>
                    <a:pt x="0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4802" y="1868"/>
              <a:ext cx="23" cy="26"/>
            </a:xfrm>
            <a:custGeom>
              <a:avLst/>
              <a:gdLst>
                <a:gd name="T0" fmla="*/ 3 w 13"/>
                <a:gd name="T1" fmla="*/ 15 h 15"/>
                <a:gd name="T2" fmla="*/ 13 w 13"/>
                <a:gd name="T3" fmla="*/ 5 h 15"/>
                <a:gd name="T4" fmla="*/ 4 w 13"/>
                <a:gd name="T5" fmla="*/ 0 h 15"/>
                <a:gd name="T6" fmla="*/ 6 w 13"/>
                <a:gd name="T7" fmla="*/ 1 h 15"/>
                <a:gd name="T8" fmla="*/ 3 w 1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3" y="15"/>
                  </a:moveTo>
                  <a:cubicBezTo>
                    <a:pt x="8" y="12"/>
                    <a:pt x="10" y="10"/>
                    <a:pt x="13" y="5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3"/>
                    <a:pt x="0" y="6"/>
                    <a:pt x="3" y="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4818" y="1885"/>
              <a:ext cx="27" cy="32"/>
            </a:xfrm>
            <a:custGeom>
              <a:avLst/>
              <a:gdLst>
                <a:gd name="T0" fmla="*/ 10 w 15"/>
                <a:gd name="T1" fmla="*/ 3 h 18"/>
                <a:gd name="T2" fmla="*/ 6 w 15"/>
                <a:gd name="T3" fmla="*/ 0 h 18"/>
                <a:gd name="T4" fmla="*/ 0 w 15"/>
                <a:gd name="T5" fmla="*/ 10 h 18"/>
                <a:gd name="T6" fmla="*/ 6 w 15"/>
                <a:gd name="T7" fmla="*/ 18 h 18"/>
                <a:gd name="T8" fmla="*/ 9 w 15"/>
                <a:gd name="T9" fmla="*/ 10 h 18"/>
                <a:gd name="T10" fmla="*/ 9 w 15"/>
                <a:gd name="T11" fmla="*/ 11 h 18"/>
                <a:gd name="T12" fmla="*/ 15 w 15"/>
                <a:gd name="T13" fmla="*/ 0 h 18"/>
                <a:gd name="T14" fmla="*/ 10 w 15"/>
                <a:gd name="T15" fmla="*/ 6 h 18"/>
                <a:gd name="T16" fmla="*/ 10 w 15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0" y="3"/>
                  </a:moveTo>
                  <a:cubicBezTo>
                    <a:pt x="9" y="2"/>
                    <a:pt x="7" y="1"/>
                    <a:pt x="6" y="0"/>
                  </a:cubicBezTo>
                  <a:cubicBezTo>
                    <a:pt x="5" y="1"/>
                    <a:pt x="0" y="8"/>
                    <a:pt x="0" y="10"/>
                  </a:cubicBezTo>
                  <a:cubicBezTo>
                    <a:pt x="2" y="13"/>
                    <a:pt x="4" y="15"/>
                    <a:pt x="6" y="18"/>
                  </a:cubicBezTo>
                  <a:cubicBezTo>
                    <a:pt x="7" y="16"/>
                    <a:pt x="8" y="13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2" y="9"/>
                    <a:pt x="13" y="4"/>
                    <a:pt x="15" y="0"/>
                  </a:cubicBezTo>
                  <a:cubicBezTo>
                    <a:pt x="14" y="1"/>
                    <a:pt x="11" y="3"/>
                    <a:pt x="10" y="6"/>
                  </a:cubicBezTo>
                  <a:cubicBezTo>
                    <a:pt x="10" y="5"/>
                    <a:pt x="10" y="4"/>
                    <a:pt x="10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4839" y="1898"/>
              <a:ext cx="13" cy="12"/>
            </a:xfrm>
            <a:custGeom>
              <a:avLst/>
              <a:gdLst>
                <a:gd name="T0" fmla="*/ 7 w 7"/>
                <a:gd name="T1" fmla="*/ 1 h 7"/>
                <a:gd name="T2" fmla="*/ 0 w 7"/>
                <a:gd name="T3" fmla="*/ 5 h 7"/>
                <a:gd name="T4" fmla="*/ 7 w 7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4" y="2"/>
                    <a:pt x="1" y="0"/>
                    <a:pt x="0" y="5"/>
                  </a:cubicBezTo>
                  <a:cubicBezTo>
                    <a:pt x="4" y="7"/>
                    <a:pt x="3" y="3"/>
                    <a:pt x="7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825" y="1848"/>
              <a:ext cx="14" cy="21"/>
            </a:xfrm>
            <a:custGeom>
              <a:avLst/>
              <a:gdLst>
                <a:gd name="T0" fmla="*/ 0 w 8"/>
                <a:gd name="T1" fmla="*/ 9 h 12"/>
                <a:gd name="T2" fmla="*/ 8 w 8"/>
                <a:gd name="T3" fmla="*/ 12 h 12"/>
                <a:gd name="T4" fmla="*/ 0 w 8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9"/>
                  </a:moveTo>
                  <a:cubicBezTo>
                    <a:pt x="4" y="10"/>
                    <a:pt x="5" y="8"/>
                    <a:pt x="8" y="12"/>
                  </a:cubicBezTo>
                  <a:cubicBezTo>
                    <a:pt x="2" y="0"/>
                    <a:pt x="4" y="6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4779" y="1839"/>
              <a:ext cx="18" cy="20"/>
            </a:xfrm>
            <a:custGeom>
              <a:avLst/>
              <a:gdLst>
                <a:gd name="T0" fmla="*/ 0 w 10"/>
                <a:gd name="T1" fmla="*/ 0 h 11"/>
                <a:gd name="T2" fmla="*/ 9 w 10"/>
                <a:gd name="T3" fmla="*/ 11 h 11"/>
                <a:gd name="T4" fmla="*/ 0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cubicBezTo>
                    <a:pt x="2" y="4"/>
                    <a:pt x="5" y="8"/>
                    <a:pt x="9" y="11"/>
                  </a:cubicBezTo>
                  <a:cubicBezTo>
                    <a:pt x="8" y="5"/>
                    <a:pt x="10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4765" y="1607"/>
              <a:ext cx="39" cy="55"/>
            </a:xfrm>
            <a:custGeom>
              <a:avLst/>
              <a:gdLst>
                <a:gd name="T0" fmla="*/ 16 w 22"/>
                <a:gd name="T1" fmla="*/ 0 h 31"/>
                <a:gd name="T2" fmla="*/ 9 w 22"/>
                <a:gd name="T3" fmla="*/ 31 h 31"/>
                <a:gd name="T4" fmla="*/ 16 w 22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1">
                  <a:moveTo>
                    <a:pt x="16" y="0"/>
                  </a:moveTo>
                  <a:cubicBezTo>
                    <a:pt x="5" y="7"/>
                    <a:pt x="0" y="20"/>
                    <a:pt x="9" y="31"/>
                  </a:cubicBezTo>
                  <a:cubicBezTo>
                    <a:pt x="18" y="24"/>
                    <a:pt x="22" y="10"/>
                    <a:pt x="16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4571" y="1674"/>
              <a:ext cx="82" cy="96"/>
            </a:xfrm>
            <a:custGeom>
              <a:avLst/>
              <a:gdLst>
                <a:gd name="T0" fmla="*/ 0 w 46"/>
                <a:gd name="T1" fmla="*/ 24 h 54"/>
                <a:gd name="T2" fmla="*/ 0 w 46"/>
                <a:gd name="T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" h="54">
                  <a:moveTo>
                    <a:pt x="0" y="24"/>
                  </a:moveTo>
                  <a:cubicBezTo>
                    <a:pt x="2" y="54"/>
                    <a:pt x="46" y="0"/>
                    <a:pt x="0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4513" y="2084"/>
              <a:ext cx="28" cy="28"/>
            </a:xfrm>
            <a:custGeom>
              <a:avLst/>
              <a:gdLst>
                <a:gd name="T0" fmla="*/ 9 w 16"/>
                <a:gd name="T1" fmla="*/ 14 h 16"/>
                <a:gd name="T2" fmla="*/ 16 w 16"/>
                <a:gd name="T3" fmla="*/ 16 h 16"/>
                <a:gd name="T4" fmla="*/ 7 w 16"/>
                <a:gd name="T5" fmla="*/ 0 h 16"/>
                <a:gd name="T6" fmla="*/ 0 w 16"/>
                <a:gd name="T7" fmla="*/ 5 h 16"/>
                <a:gd name="T8" fmla="*/ 9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4"/>
                  </a:moveTo>
                  <a:cubicBezTo>
                    <a:pt x="12" y="14"/>
                    <a:pt x="13" y="16"/>
                    <a:pt x="16" y="16"/>
                  </a:cubicBezTo>
                  <a:cubicBezTo>
                    <a:pt x="14" y="11"/>
                    <a:pt x="10" y="4"/>
                    <a:pt x="7" y="0"/>
                  </a:cubicBezTo>
                  <a:cubicBezTo>
                    <a:pt x="5" y="2"/>
                    <a:pt x="2" y="3"/>
                    <a:pt x="0" y="5"/>
                  </a:cubicBezTo>
                  <a:cubicBezTo>
                    <a:pt x="6" y="7"/>
                    <a:pt x="6" y="11"/>
                    <a:pt x="9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4557" y="2105"/>
              <a:ext cx="11" cy="11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6 h 6"/>
                <a:gd name="T4" fmla="*/ 6 w 6"/>
                <a:gd name="T5" fmla="*/ 2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2" y="5"/>
                    <a:pt x="3" y="6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4" y="0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4401" y="2079"/>
              <a:ext cx="11" cy="16"/>
            </a:xfrm>
            <a:custGeom>
              <a:avLst/>
              <a:gdLst>
                <a:gd name="T0" fmla="*/ 0 w 6"/>
                <a:gd name="T1" fmla="*/ 0 h 9"/>
                <a:gd name="T2" fmla="*/ 6 w 6"/>
                <a:gd name="T3" fmla="*/ 9 h 9"/>
                <a:gd name="T4" fmla="*/ 2 w 6"/>
                <a:gd name="T5" fmla="*/ 0 h 9"/>
                <a:gd name="T6" fmla="*/ 0 w 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3"/>
                    <a:pt x="4" y="6"/>
                    <a:pt x="6" y="9"/>
                  </a:cubicBezTo>
                  <a:cubicBezTo>
                    <a:pt x="5" y="6"/>
                    <a:pt x="3" y="3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405" y="2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405" y="2079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405" y="2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4382" y="2040"/>
              <a:ext cx="9" cy="16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1 h 9"/>
                <a:gd name="T4" fmla="*/ 5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4" y="6"/>
                    <a:pt x="2" y="3"/>
                    <a:pt x="0" y="1"/>
                  </a:cubicBezTo>
                  <a:cubicBezTo>
                    <a:pt x="0" y="0"/>
                    <a:pt x="2" y="7"/>
                    <a:pt x="5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4928" y="1433"/>
              <a:ext cx="60" cy="62"/>
            </a:xfrm>
            <a:custGeom>
              <a:avLst/>
              <a:gdLst>
                <a:gd name="T0" fmla="*/ 13 w 34"/>
                <a:gd name="T1" fmla="*/ 14 h 35"/>
                <a:gd name="T2" fmla="*/ 15 w 34"/>
                <a:gd name="T3" fmla="*/ 23 h 35"/>
                <a:gd name="T4" fmla="*/ 17 w 34"/>
                <a:gd name="T5" fmla="*/ 35 h 35"/>
                <a:gd name="T6" fmla="*/ 25 w 34"/>
                <a:gd name="T7" fmla="*/ 9 h 35"/>
                <a:gd name="T8" fmla="*/ 13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3" y="14"/>
                  </a:moveTo>
                  <a:cubicBezTo>
                    <a:pt x="16" y="17"/>
                    <a:pt x="16" y="19"/>
                    <a:pt x="15" y="23"/>
                  </a:cubicBezTo>
                  <a:cubicBezTo>
                    <a:pt x="13" y="30"/>
                    <a:pt x="13" y="33"/>
                    <a:pt x="17" y="35"/>
                  </a:cubicBezTo>
                  <a:cubicBezTo>
                    <a:pt x="22" y="29"/>
                    <a:pt x="34" y="14"/>
                    <a:pt x="25" y="9"/>
                  </a:cubicBezTo>
                  <a:cubicBezTo>
                    <a:pt x="12" y="0"/>
                    <a:pt x="0" y="23"/>
                    <a:pt x="13" y="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4972" y="1419"/>
              <a:ext cx="64" cy="44"/>
            </a:xfrm>
            <a:custGeom>
              <a:avLst/>
              <a:gdLst>
                <a:gd name="T0" fmla="*/ 26 w 36"/>
                <a:gd name="T1" fmla="*/ 19 h 25"/>
                <a:gd name="T2" fmla="*/ 12 w 36"/>
                <a:gd name="T3" fmla="*/ 25 h 25"/>
                <a:gd name="T4" fmla="*/ 26 w 36"/>
                <a:gd name="T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5">
                  <a:moveTo>
                    <a:pt x="26" y="19"/>
                  </a:moveTo>
                  <a:cubicBezTo>
                    <a:pt x="36" y="0"/>
                    <a:pt x="0" y="9"/>
                    <a:pt x="12" y="25"/>
                  </a:cubicBezTo>
                  <a:cubicBezTo>
                    <a:pt x="17" y="16"/>
                    <a:pt x="20" y="19"/>
                    <a:pt x="26" y="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4960" y="1291"/>
              <a:ext cx="202" cy="158"/>
            </a:xfrm>
            <a:custGeom>
              <a:avLst/>
              <a:gdLst>
                <a:gd name="T0" fmla="*/ 30 w 114"/>
                <a:gd name="T1" fmla="*/ 66 h 89"/>
                <a:gd name="T2" fmla="*/ 0 w 114"/>
                <a:gd name="T3" fmla="*/ 82 h 89"/>
                <a:gd name="T4" fmla="*/ 44 w 114"/>
                <a:gd name="T5" fmla="*/ 86 h 89"/>
                <a:gd name="T6" fmla="*/ 60 w 114"/>
                <a:gd name="T7" fmla="*/ 80 h 89"/>
                <a:gd name="T8" fmla="*/ 59 w 114"/>
                <a:gd name="T9" fmla="*/ 72 h 89"/>
                <a:gd name="T10" fmla="*/ 90 w 114"/>
                <a:gd name="T11" fmla="*/ 67 h 89"/>
                <a:gd name="T12" fmla="*/ 90 w 114"/>
                <a:gd name="T13" fmla="*/ 73 h 89"/>
                <a:gd name="T14" fmla="*/ 101 w 114"/>
                <a:gd name="T15" fmla="*/ 0 h 89"/>
                <a:gd name="T16" fmla="*/ 102 w 114"/>
                <a:gd name="T17" fmla="*/ 3 h 89"/>
                <a:gd name="T18" fmla="*/ 91 w 114"/>
                <a:gd name="T19" fmla="*/ 23 h 89"/>
                <a:gd name="T20" fmla="*/ 63 w 114"/>
                <a:gd name="T21" fmla="*/ 52 h 89"/>
                <a:gd name="T22" fmla="*/ 62 w 114"/>
                <a:gd name="T23" fmla="*/ 46 h 89"/>
                <a:gd name="T24" fmla="*/ 30 w 114"/>
                <a:gd name="T25" fmla="*/ 6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89">
                  <a:moveTo>
                    <a:pt x="30" y="66"/>
                  </a:moveTo>
                  <a:cubicBezTo>
                    <a:pt x="16" y="65"/>
                    <a:pt x="11" y="76"/>
                    <a:pt x="0" y="82"/>
                  </a:cubicBezTo>
                  <a:cubicBezTo>
                    <a:pt x="12" y="84"/>
                    <a:pt x="48" y="65"/>
                    <a:pt x="44" y="86"/>
                  </a:cubicBezTo>
                  <a:cubicBezTo>
                    <a:pt x="50" y="89"/>
                    <a:pt x="55" y="85"/>
                    <a:pt x="60" y="80"/>
                  </a:cubicBezTo>
                  <a:cubicBezTo>
                    <a:pt x="58" y="76"/>
                    <a:pt x="59" y="75"/>
                    <a:pt x="59" y="72"/>
                  </a:cubicBezTo>
                  <a:cubicBezTo>
                    <a:pt x="68" y="81"/>
                    <a:pt x="83" y="75"/>
                    <a:pt x="90" y="67"/>
                  </a:cubicBezTo>
                  <a:cubicBezTo>
                    <a:pt x="90" y="69"/>
                    <a:pt x="90" y="71"/>
                    <a:pt x="90" y="73"/>
                  </a:cubicBezTo>
                  <a:cubicBezTo>
                    <a:pt x="104" y="63"/>
                    <a:pt x="114" y="12"/>
                    <a:pt x="101" y="0"/>
                  </a:cubicBezTo>
                  <a:cubicBezTo>
                    <a:pt x="101" y="0"/>
                    <a:pt x="102" y="3"/>
                    <a:pt x="102" y="3"/>
                  </a:cubicBezTo>
                  <a:cubicBezTo>
                    <a:pt x="90" y="2"/>
                    <a:pt x="92" y="15"/>
                    <a:pt x="91" y="23"/>
                  </a:cubicBezTo>
                  <a:cubicBezTo>
                    <a:pt x="88" y="38"/>
                    <a:pt x="76" y="47"/>
                    <a:pt x="63" y="52"/>
                  </a:cubicBezTo>
                  <a:cubicBezTo>
                    <a:pt x="62" y="49"/>
                    <a:pt x="62" y="50"/>
                    <a:pt x="62" y="46"/>
                  </a:cubicBezTo>
                  <a:cubicBezTo>
                    <a:pt x="54" y="62"/>
                    <a:pt x="47" y="66"/>
                    <a:pt x="30" y="6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5118" y="1204"/>
              <a:ext cx="101" cy="83"/>
            </a:xfrm>
            <a:custGeom>
              <a:avLst/>
              <a:gdLst>
                <a:gd name="T0" fmla="*/ 8 w 57"/>
                <a:gd name="T1" fmla="*/ 25 h 47"/>
                <a:gd name="T2" fmla="*/ 2 w 57"/>
                <a:gd name="T3" fmla="*/ 47 h 47"/>
                <a:gd name="T4" fmla="*/ 13 w 57"/>
                <a:gd name="T5" fmla="*/ 42 h 47"/>
                <a:gd name="T6" fmla="*/ 6 w 57"/>
                <a:gd name="T7" fmla="*/ 37 h 47"/>
                <a:gd name="T8" fmla="*/ 30 w 57"/>
                <a:gd name="T9" fmla="*/ 38 h 47"/>
                <a:gd name="T10" fmla="*/ 57 w 57"/>
                <a:gd name="T11" fmla="*/ 25 h 47"/>
                <a:gd name="T12" fmla="*/ 55 w 57"/>
                <a:gd name="T13" fmla="*/ 16 h 47"/>
                <a:gd name="T14" fmla="*/ 21 w 57"/>
                <a:gd name="T15" fmla="*/ 0 h 47"/>
                <a:gd name="T16" fmla="*/ 8 w 5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7">
                  <a:moveTo>
                    <a:pt x="8" y="25"/>
                  </a:moveTo>
                  <a:cubicBezTo>
                    <a:pt x="5" y="26"/>
                    <a:pt x="0" y="38"/>
                    <a:pt x="2" y="47"/>
                  </a:cubicBezTo>
                  <a:cubicBezTo>
                    <a:pt x="6" y="47"/>
                    <a:pt x="10" y="45"/>
                    <a:pt x="13" y="42"/>
                  </a:cubicBezTo>
                  <a:cubicBezTo>
                    <a:pt x="10" y="40"/>
                    <a:pt x="8" y="39"/>
                    <a:pt x="6" y="37"/>
                  </a:cubicBezTo>
                  <a:cubicBezTo>
                    <a:pt x="16" y="31"/>
                    <a:pt x="21" y="33"/>
                    <a:pt x="30" y="38"/>
                  </a:cubicBezTo>
                  <a:cubicBezTo>
                    <a:pt x="33" y="40"/>
                    <a:pt x="48" y="26"/>
                    <a:pt x="57" y="25"/>
                  </a:cubicBezTo>
                  <a:cubicBezTo>
                    <a:pt x="56" y="23"/>
                    <a:pt x="55" y="17"/>
                    <a:pt x="55" y="16"/>
                  </a:cubicBezTo>
                  <a:cubicBezTo>
                    <a:pt x="40" y="19"/>
                    <a:pt x="31" y="9"/>
                    <a:pt x="21" y="0"/>
                  </a:cubicBezTo>
                  <a:cubicBezTo>
                    <a:pt x="20" y="9"/>
                    <a:pt x="20" y="22"/>
                    <a:pt x="8" y="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5217" y="1223"/>
              <a:ext cx="12" cy="16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5" y="7"/>
                    <a:pt x="7" y="1"/>
                    <a:pt x="7" y="0"/>
                  </a:cubicBezTo>
                  <a:cubicBezTo>
                    <a:pt x="6" y="1"/>
                    <a:pt x="2" y="5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5251" y="1199"/>
              <a:ext cx="23" cy="19"/>
            </a:xfrm>
            <a:custGeom>
              <a:avLst/>
              <a:gdLst>
                <a:gd name="T0" fmla="*/ 0 w 13"/>
                <a:gd name="T1" fmla="*/ 11 h 11"/>
                <a:gd name="T2" fmla="*/ 13 w 13"/>
                <a:gd name="T3" fmla="*/ 4 h 11"/>
                <a:gd name="T4" fmla="*/ 0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4" y="8"/>
                    <a:pt x="9" y="7"/>
                    <a:pt x="13" y="4"/>
                  </a:cubicBezTo>
                  <a:cubicBezTo>
                    <a:pt x="8" y="0"/>
                    <a:pt x="3" y="4"/>
                    <a:pt x="0" y="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5286" y="1184"/>
              <a:ext cx="18" cy="15"/>
            </a:xfrm>
            <a:custGeom>
              <a:avLst/>
              <a:gdLst>
                <a:gd name="T0" fmla="*/ 4 w 10"/>
                <a:gd name="T1" fmla="*/ 5 h 8"/>
                <a:gd name="T2" fmla="*/ 10 w 10"/>
                <a:gd name="T3" fmla="*/ 0 h 8"/>
                <a:gd name="T4" fmla="*/ 4 w 10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5"/>
                  </a:moveTo>
                  <a:cubicBezTo>
                    <a:pt x="0" y="8"/>
                    <a:pt x="9" y="1"/>
                    <a:pt x="10" y="0"/>
                  </a:cubicBezTo>
                  <a:cubicBezTo>
                    <a:pt x="5" y="0"/>
                    <a:pt x="6" y="3"/>
                    <a:pt x="4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5149" y="998"/>
              <a:ext cx="50" cy="192"/>
            </a:xfrm>
            <a:custGeom>
              <a:avLst/>
              <a:gdLst>
                <a:gd name="T0" fmla="*/ 21 w 28"/>
                <a:gd name="T1" fmla="*/ 65 h 108"/>
                <a:gd name="T2" fmla="*/ 28 w 28"/>
                <a:gd name="T3" fmla="*/ 70 h 108"/>
                <a:gd name="T4" fmla="*/ 9 w 28"/>
                <a:gd name="T5" fmla="*/ 0 h 108"/>
                <a:gd name="T6" fmla="*/ 1 w 28"/>
                <a:gd name="T7" fmla="*/ 24 h 108"/>
                <a:gd name="T8" fmla="*/ 5 w 28"/>
                <a:gd name="T9" fmla="*/ 51 h 108"/>
                <a:gd name="T10" fmla="*/ 4 w 28"/>
                <a:gd name="T11" fmla="*/ 108 h 108"/>
                <a:gd name="T12" fmla="*/ 21 w 28"/>
                <a:gd name="T13" fmla="*/ 103 h 108"/>
                <a:gd name="T14" fmla="*/ 21 w 28"/>
                <a:gd name="T15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8">
                  <a:moveTo>
                    <a:pt x="21" y="65"/>
                  </a:moveTo>
                  <a:cubicBezTo>
                    <a:pt x="23" y="67"/>
                    <a:pt x="26" y="69"/>
                    <a:pt x="28" y="70"/>
                  </a:cubicBezTo>
                  <a:cubicBezTo>
                    <a:pt x="21" y="49"/>
                    <a:pt x="20" y="15"/>
                    <a:pt x="9" y="0"/>
                  </a:cubicBezTo>
                  <a:cubicBezTo>
                    <a:pt x="10" y="10"/>
                    <a:pt x="2" y="14"/>
                    <a:pt x="1" y="24"/>
                  </a:cubicBezTo>
                  <a:cubicBezTo>
                    <a:pt x="0" y="33"/>
                    <a:pt x="5" y="42"/>
                    <a:pt x="5" y="51"/>
                  </a:cubicBezTo>
                  <a:cubicBezTo>
                    <a:pt x="7" y="70"/>
                    <a:pt x="4" y="89"/>
                    <a:pt x="4" y="108"/>
                  </a:cubicBezTo>
                  <a:cubicBezTo>
                    <a:pt x="9" y="100"/>
                    <a:pt x="15" y="98"/>
                    <a:pt x="21" y="103"/>
                  </a:cubicBezTo>
                  <a:cubicBezTo>
                    <a:pt x="11" y="93"/>
                    <a:pt x="4" y="71"/>
                    <a:pt x="21" y="6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3673" y="547"/>
              <a:ext cx="8" cy="9"/>
            </a:xfrm>
            <a:custGeom>
              <a:avLst/>
              <a:gdLst>
                <a:gd name="T0" fmla="*/ 3 w 5"/>
                <a:gd name="T1" fmla="*/ 4 h 5"/>
                <a:gd name="T2" fmla="*/ 5 w 5"/>
                <a:gd name="T3" fmla="*/ 5 h 5"/>
                <a:gd name="T4" fmla="*/ 3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4" y="4"/>
                    <a:pt x="4" y="4"/>
                    <a:pt x="5" y="5"/>
                  </a:cubicBezTo>
                  <a:cubicBezTo>
                    <a:pt x="5" y="3"/>
                    <a:pt x="0" y="0"/>
                    <a:pt x="3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3561" y="316"/>
              <a:ext cx="335" cy="247"/>
            </a:xfrm>
            <a:custGeom>
              <a:avLst/>
              <a:gdLst>
                <a:gd name="T0" fmla="*/ 25 w 189"/>
                <a:gd name="T1" fmla="*/ 121 h 139"/>
                <a:gd name="T2" fmla="*/ 29 w 189"/>
                <a:gd name="T3" fmla="*/ 130 h 139"/>
                <a:gd name="T4" fmla="*/ 40 w 189"/>
                <a:gd name="T5" fmla="*/ 134 h 139"/>
                <a:gd name="T6" fmla="*/ 68 w 189"/>
                <a:gd name="T7" fmla="*/ 136 h 139"/>
                <a:gd name="T8" fmla="*/ 66 w 189"/>
                <a:gd name="T9" fmla="*/ 134 h 139"/>
                <a:gd name="T10" fmla="*/ 93 w 189"/>
                <a:gd name="T11" fmla="*/ 58 h 139"/>
                <a:gd name="T12" fmla="*/ 134 w 189"/>
                <a:gd name="T13" fmla="*/ 39 h 139"/>
                <a:gd name="T14" fmla="*/ 179 w 189"/>
                <a:gd name="T15" fmla="*/ 21 h 139"/>
                <a:gd name="T16" fmla="*/ 140 w 189"/>
                <a:gd name="T17" fmla="*/ 19 h 139"/>
                <a:gd name="T18" fmla="*/ 94 w 189"/>
                <a:gd name="T19" fmla="*/ 28 h 139"/>
                <a:gd name="T20" fmla="*/ 70 w 189"/>
                <a:gd name="T21" fmla="*/ 42 h 139"/>
                <a:gd name="T22" fmla="*/ 49 w 189"/>
                <a:gd name="T23" fmla="*/ 47 h 139"/>
                <a:gd name="T24" fmla="*/ 35 w 189"/>
                <a:gd name="T25" fmla="*/ 85 h 139"/>
                <a:gd name="T26" fmla="*/ 15 w 189"/>
                <a:gd name="T27" fmla="*/ 103 h 139"/>
                <a:gd name="T28" fmla="*/ 25 w 189"/>
                <a:gd name="T2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139">
                  <a:moveTo>
                    <a:pt x="25" y="121"/>
                  </a:moveTo>
                  <a:cubicBezTo>
                    <a:pt x="27" y="123"/>
                    <a:pt x="29" y="126"/>
                    <a:pt x="29" y="130"/>
                  </a:cubicBezTo>
                  <a:cubicBezTo>
                    <a:pt x="30" y="137"/>
                    <a:pt x="35" y="130"/>
                    <a:pt x="40" y="134"/>
                  </a:cubicBezTo>
                  <a:cubicBezTo>
                    <a:pt x="44" y="139"/>
                    <a:pt x="61" y="136"/>
                    <a:pt x="68" y="136"/>
                  </a:cubicBezTo>
                  <a:cubicBezTo>
                    <a:pt x="67" y="135"/>
                    <a:pt x="66" y="134"/>
                    <a:pt x="66" y="134"/>
                  </a:cubicBezTo>
                  <a:cubicBezTo>
                    <a:pt x="27" y="105"/>
                    <a:pt x="65" y="78"/>
                    <a:pt x="93" y="58"/>
                  </a:cubicBezTo>
                  <a:cubicBezTo>
                    <a:pt x="107" y="49"/>
                    <a:pt x="117" y="43"/>
                    <a:pt x="134" y="39"/>
                  </a:cubicBezTo>
                  <a:cubicBezTo>
                    <a:pt x="145" y="37"/>
                    <a:pt x="173" y="32"/>
                    <a:pt x="179" y="21"/>
                  </a:cubicBezTo>
                  <a:cubicBezTo>
                    <a:pt x="189" y="0"/>
                    <a:pt x="145" y="17"/>
                    <a:pt x="140" y="19"/>
                  </a:cubicBezTo>
                  <a:cubicBezTo>
                    <a:pt x="122" y="27"/>
                    <a:pt x="111" y="24"/>
                    <a:pt x="94" y="28"/>
                  </a:cubicBezTo>
                  <a:cubicBezTo>
                    <a:pt x="84" y="31"/>
                    <a:pt x="79" y="38"/>
                    <a:pt x="70" y="42"/>
                  </a:cubicBezTo>
                  <a:cubicBezTo>
                    <a:pt x="66" y="44"/>
                    <a:pt x="52" y="45"/>
                    <a:pt x="49" y="47"/>
                  </a:cubicBezTo>
                  <a:cubicBezTo>
                    <a:pt x="44" y="52"/>
                    <a:pt x="30" y="80"/>
                    <a:pt x="35" y="85"/>
                  </a:cubicBezTo>
                  <a:cubicBezTo>
                    <a:pt x="21" y="87"/>
                    <a:pt x="22" y="96"/>
                    <a:pt x="15" y="103"/>
                  </a:cubicBezTo>
                  <a:cubicBezTo>
                    <a:pt x="0" y="120"/>
                    <a:pt x="17" y="115"/>
                    <a:pt x="25" y="1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71"/>
            <p:cNvSpPr>
              <a:spLocks noEditPoints="1"/>
            </p:cNvSpPr>
            <p:nvPr/>
          </p:nvSpPr>
          <p:spPr bwMode="auto">
            <a:xfrm>
              <a:off x="2382" y="306"/>
              <a:ext cx="3611" cy="2401"/>
            </a:xfrm>
            <a:custGeom>
              <a:avLst/>
              <a:gdLst>
                <a:gd name="T0" fmla="*/ 1825 w 2037"/>
                <a:gd name="T1" fmla="*/ 156 h 1353"/>
                <a:gd name="T2" fmla="*/ 1655 w 2037"/>
                <a:gd name="T3" fmla="*/ 121 h 1353"/>
                <a:gd name="T4" fmla="*/ 1569 w 2037"/>
                <a:gd name="T5" fmla="*/ 96 h 1353"/>
                <a:gd name="T6" fmla="*/ 1316 w 2037"/>
                <a:gd name="T7" fmla="*/ 89 h 1353"/>
                <a:gd name="T8" fmla="*/ 1188 w 2037"/>
                <a:gd name="T9" fmla="*/ 5 h 1353"/>
                <a:gd name="T10" fmla="*/ 964 w 2037"/>
                <a:gd name="T11" fmla="*/ 109 h 1353"/>
                <a:gd name="T12" fmla="*/ 881 w 2037"/>
                <a:gd name="T13" fmla="*/ 134 h 1353"/>
                <a:gd name="T14" fmla="*/ 844 w 2037"/>
                <a:gd name="T15" fmla="*/ 175 h 1353"/>
                <a:gd name="T16" fmla="*/ 677 w 2037"/>
                <a:gd name="T17" fmla="*/ 176 h 1353"/>
                <a:gd name="T18" fmla="*/ 531 w 2037"/>
                <a:gd name="T19" fmla="*/ 249 h 1353"/>
                <a:gd name="T20" fmla="*/ 489 w 2037"/>
                <a:gd name="T21" fmla="*/ 157 h 1353"/>
                <a:gd name="T22" fmla="*/ 386 w 2037"/>
                <a:gd name="T23" fmla="*/ 140 h 1353"/>
                <a:gd name="T24" fmla="*/ 344 w 2037"/>
                <a:gd name="T25" fmla="*/ 164 h 1353"/>
                <a:gd name="T26" fmla="*/ 221 w 2037"/>
                <a:gd name="T27" fmla="*/ 321 h 1353"/>
                <a:gd name="T28" fmla="*/ 350 w 2037"/>
                <a:gd name="T29" fmla="*/ 319 h 1353"/>
                <a:gd name="T30" fmla="*/ 456 w 2037"/>
                <a:gd name="T31" fmla="*/ 312 h 1353"/>
                <a:gd name="T32" fmla="*/ 384 w 2037"/>
                <a:gd name="T33" fmla="*/ 345 h 1353"/>
                <a:gd name="T34" fmla="*/ 293 w 2037"/>
                <a:gd name="T35" fmla="*/ 380 h 1353"/>
                <a:gd name="T36" fmla="*/ 249 w 2037"/>
                <a:gd name="T37" fmla="*/ 371 h 1353"/>
                <a:gd name="T38" fmla="*/ 159 w 2037"/>
                <a:gd name="T39" fmla="*/ 464 h 1353"/>
                <a:gd name="T40" fmla="*/ 105 w 2037"/>
                <a:gd name="T41" fmla="*/ 534 h 1353"/>
                <a:gd name="T42" fmla="*/ 181 w 2037"/>
                <a:gd name="T43" fmla="*/ 562 h 1353"/>
                <a:gd name="T44" fmla="*/ 315 w 2037"/>
                <a:gd name="T45" fmla="*/ 568 h 1353"/>
                <a:gd name="T46" fmla="*/ 312 w 2037"/>
                <a:gd name="T47" fmla="*/ 550 h 1353"/>
                <a:gd name="T48" fmla="*/ 397 w 2037"/>
                <a:gd name="T49" fmla="*/ 608 h 1353"/>
                <a:gd name="T50" fmla="*/ 403 w 2037"/>
                <a:gd name="T51" fmla="*/ 575 h 1353"/>
                <a:gd name="T52" fmla="*/ 522 w 2037"/>
                <a:gd name="T53" fmla="*/ 508 h 1353"/>
                <a:gd name="T54" fmla="*/ 579 w 2037"/>
                <a:gd name="T55" fmla="*/ 556 h 1353"/>
                <a:gd name="T56" fmla="*/ 479 w 2037"/>
                <a:gd name="T57" fmla="*/ 613 h 1353"/>
                <a:gd name="T58" fmla="*/ 437 w 2037"/>
                <a:gd name="T59" fmla="*/ 673 h 1353"/>
                <a:gd name="T60" fmla="*/ 296 w 2037"/>
                <a:gd name="T61" fmla="*/ 649 h 1353"/>
                <a:gd name="T62" fmla="*/ 109 w 2037"/>
                <a:gd name="T63" fmla="*/ 628 h 1353"/>
                <a:gd name="T64" fmla="*/ 18 w 2037"/>
                <a:gd name="T65" fmla="*/ 747 h 1353"/>
                <a:gd name="T66" fmla="*/ 54 w 2037"/>
                <a:gd name="T67" fmla="*/ 925 h 1353"/>
                <a:gd name="T68" fmla="*/ 258 w 2037"/>
                <a:gd name="T69" fmla="*/ 947 h 1353"/>
                <a:gd name="T70" fmla="*/ 289 w 2037"/>
                <a:gd name="T71" fmla="*/ 1135 h 1353"/>
                <a:gd name="T72" fmla="*/ 370 w 2037"/>
                <a:gd name="T73" fmla="*/ 1350 h 1353"/>
                <a:gd name="T74" fmla="*/ 515 w 2037"/>
                <a:gd name="T75" fmla="*/ 1239 h 1353"/>
                <a:gd name="T76" fmla="*/ 551 w 2037"/>
                <a:gd name="T77" fmla="*/ 1041 h 1353"/>
                <a:gd name="T78" fmla="*/ 652 w 2037"/>
                <a:gd name="T79" fmla="*/ 879 h 1353"/>
                <a:gd name="T80" fmla="*/ 483 w 2037"/>
                <a:gd name="T81" fmla="*/ 685 h 1353"/>
                <a:gd name="T82" fmla="*/ 612 w 2037"/>
                <a:gd name="T83" fmla="*/ 866 h 1353"/>
                <a:gd name="T84" fmla="*/ 743 w 2037"/>
                <a:gd name="T85" fmla="*/ 749 h 1353"/>
                <a:gd name="T86" fmla="*/ 777 w 2037"/>
                <a:gd name="T87" fmla="*/ 739 h 1353"/>
                <a:gd name="T88" fmla="*/ 894 w 2037"/>
                <a:gd name="T89" fmla="*/ 836 h 1353"/>
                <a:gd name="T90" fmla="*/ 1017 w 2037"/>
                <a:gd name="T91" fmla="*/ 776 h 1353"/>
                <a:gd name="T92" fmla="*/ 1151 w 2037"/>
                <a:gd name="T93" fmla="*/ 852 h 1353"/>
                <a:gd name="T94" fmla="*/ 1241 w 2037"/>
                <a:gd name="T95" fmla="*/ 872 h 1353"/>
                <a:gd name="T96" fmla="*/ 1339 w 2037"/>
                <a:gd name="T97" fmla="*/ 738 h 1353"/>
                <a:gd name="T98" fmla="*/ 1341 w 2037"/>
                <a:gd name="T99" fmla="*/ 628 h 1353"/>
                <a:gd name="T100" fmla="*/ 1415 w 2037"/>
                <a:gd name="T101" fmla="*/ 602 h 1353"/>
                <a:gd name="T102" fmla="*/ 1517 w 2037"/>
                <a:gd name="T103" fmla="*/ 510 h 1353"/>
                <a:gd name="T104" fmla="*/ 1528 w 2037"/>
                <a:gd name="T105" fmla="*/ 359 h 1353"/>
                <a:gd name="T106" fmla="*/ 1708 w 2037"/>
                <a:gd name="T107" fmla="*/ 289 h 1353"/>
                <a:gd name="T108" fmla="*/ 1714 w 2037"/>
                <a:gd name="T109" fmla="*/ 433 h 1353"/>
                <a:gd name="T110" fmla="*/ 1813 w 2037"/>
                <a:gd name="T111" fmla="*/ 309 h 1353"/>
                <a:gd name="T112" fmla="*/ 1939 w 2037"/>
                <a:gd name="T113" fmla="*/ 229 h 1353"/>
                <a:gd name="T114" fmla="*/ 683 w 2037"/>
                <a:gd name="T115" fmla="*/ 573 h 1353"/>
                <a:gd name="T116" fmla="*/ 700 w 2037"/>
                <a:gd name="T117" fmla="*/ 506 h 1353"/>
                <a:gd name="T118" fmla="*/ 776 w 2037"/>
                <a:gd name="T119" fmla="*/ 62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7" h="1353">
                  <a:moveTo>
                    <a:pt x="1961" y="184"/>
                  </a:moveTo>
                  <a:cubicBezTo>
                    <a:pt x="1958" y="168"/>
                    <a:pt x="1948" y="174"/>
                    <a:pt x="1937" y="169"/>
                  </a:cubicBezTo>
                  <a:cubicBezTo>
                    <a:pt x="1933" y="167"/>
                    <a:pt x="1925" y="158"/>
                    <a:pt x="1922" y="157"/>
                  </a:cubicBezTo>
                  <a:cubicBezTo>
                    <a:pt x="1917" y="156"/>
                    <a:pt x="1913" y="161"/>
                    <a:pt x="1907" y="159"/>
                  </a:cubicBezTo>
                  <a:cubicBezTo>
                    <a:pt x="1886" y="152"/>
                    <a:pt x="1868" y="142"/>
                    <a:pt x="1843" y="154"/>
                  </a:cubicBezTo>
                  <a:cubicBezTo>
                    <a:pt x="1857" y="168"/>
                    <a:pt x="1840" y="168"/>
                    <a:pt x="1832" y="166"/>
                  </a:cubicBezTo>
                  <a:cubicBezTo>
                    <a:pt x="1826" y="165"/>
                    <a:pt x="1836" y="155"/>
                    <a:pt x="1825" y="156"/>
                  </a:cubicBezTo>
                  <a:cubicBezTo>
                    <a:pt x="1818" y="157"/>
                    <a:pt x="1813" y="154"/>
                    <a:pt x="1807" y="152"/>
                  </a:cubicBezTo>
                  <a:cubicBezTo>
                    <a:pt x="1799" y="151"/>
                    <a:pt x="1799" y="157"/>
                    <a:pt x="1793" y="157"/>
                  </a:cubicBezTo>
                  <a:cubicBezTo>
                    <a:pt x="1786" y="157"/>
                    <a:pt x="1780" y="153"/>
                    <a:pt x="1775" y="153"/>
                  </a:cubicBezTo>
                  <a:cubicBezTo>
                    <a:pt x="1763" y="153"/>
                    <a:pt x="1752" y="152"/>
                    <a:pt x="1741" y="153"/>
                  </a:cubicBezTo>
                  <a:cubicBezTo>
                    <a:pt x="1742" y="129"/>
                    <a:pt x="1716" y="126"/>
                    <a:pt x="1696" y="129"/>
                  </a:cubicBezTo>
                  <a:cubicBezTo>
                    <a:pt x="1687" y="130"/>
                    <a:pt x="1673" y="133"/>
                    <a:pt x="1665" y="131"/>
                  </a:cubicBezTo>
                  <a:cubicBezTo>
                    <a:pt x="1657" y="128"/>
                    <a:pt x="1660" y="125"/>
                    <a:pt x="1655" y="121"/>
                  </a:cubicBezTo>
                  <a:cubicBezTo>
                    <a:pt x="1654" y="118"/>
                    <a:pt x="1653" y="115"/>
                    <a:pt x="1653" y="112"/>
                  </a:cubicBezTo>
                  <a:cubicBezTo>
                    <a:pt x="1650" y="112"/>
                    <a:pt x="1647" y="112"/>
                    <a:pt x="1644" y="112"/>
                  </a:cubicBezTo>
                  <a:cubicBezTo>
                    <a:pt x="1638" y="108"/>
                    <a:pt x="1624" y="103"/>
                    <a:pt x="1618" y="102"/>
                  </a:cubicBezTo>
                  <a:cubicBezTo>
                    <a:pt x="1611" y="100"/>
                    <a:pt x="1590" y="102"/>
                    <a:pt x="1588" y="100"/>
                  </a:cubicBezTo>
                  <a:cubicBezTo>
                    <a:pt x="1585" y="97"/>
                    <a:pt x="1581" y="96"/>
                    <a:pt x="1578" y="95"/>
                  </a:cubicBezTo>
                  <a:cubicBezTo>
                    <a:pt x="1574" y="80"/>
                    <a:pt x="1555" y="81"/>
                    <a:pt x="1546" y="93"/>
                  </a:cubicBezTo>
                  <a:cubicBezTo>
                    <a:pt x="1553" y="92"/>
                    <a:pt x="1561" y="95"/>
                    <a:pt x="1569" y="96"/>
                  </a:cubicBezTo>
                  <a:cubicBezTo>
                    <a:pt x="1558" y="100"/>
                    <a:pt x="1549" y="113"/>
                    <a:pt x="1543" y="121"/>
                  </a:cubicBezTo>
                  <a:cubicBezTo>
                    <a:pt x="1539" y="126"/>
                    <a:pt x="1493" y="129"/>
                    <a:pt x="1486" y="128"/>
                  </a:cubicBezTo>
                  <a:cubicBezTo>
                    <a:pt x="1475" y="125"/>
                    <a:pt x="1477" y="117"/>
                    <a:pt x="1464" y="119"/>
                  </a:cubicBezTo>
                  <a:cubicBezTo>
                    <a:pt x="1458" y="120"/>
                    <a:pt x="1453" y="136"/>
                    <a:pt x="1443" y="133"/>
                  </a:cubicBezTo>
                  <a:cubicBezTo>
                    <a:pt x="1420" y="125"/>
                    <a:pt x="1449" y="92"/>
                    <a:pt x="1431" y="88"/>
                  </a:cubicBezTo>
                  <a:cubicBezTo>
                    <a:pt x="1417" y="84"/>
                    <a:pt x="1375" y="66"/>
                    <a:pt x="1379" y="96"/>
                  </a:cubicBezTo>
                  <a:cubicBezTo>
                    <a:pt x="1360" y="80"/>
                    <a:pt x="1334" y="103"/>
                    <a:pt x="1316" y="89"/>
                  </a:cubicBezTo>
                  <a:cubicBezTo>
                    <a:pt x="1302" y="79"/>
                    <a:pt x="1263" y="87"/>
                    <a:pt x="1260" y="68"/>
                  </a:cubicBezTo>
                  <a:cubicBezTo>
                    <a:pt x="1251" y="81"/>
                    <a:pt x="1238" y="84"/>
                    <a:pt x="1226" y="93"/>
                  </a:cubicBezTo>
                  <a:cubicBezTo>
                    <a:pt x="1221" y="68"/>
                    <a:pt x="1270" y="68"/>
                    <a:pt x="1281" y="50"/>
                  </a:cubicBezTo>
                  <a:cubicBezTo>
                    <a:pt x="1290" y="35"/>
                    <a:pt x="1282" y="32"/>
                    <a:pt x="1271" y="26"/>
                  </a:cubicBezTo>
                  <a:cubicBezTo>
                    <a:pt x="1260" y="21"/>
                    <a:pt x="1243" y="15"/>
                    <a:pt x="1231" y="21"/>
                  </a:cubicBezTo>
                  <a:cubicBezTo>
                    <a:pt x="1218" y="28"/>
                    <a:pt x="1213" y="6"/>
                    <a:pt x="1204" y="6"/>
                  </a:cubicBezTo>
                  <a:cubicBezTo>
                    <a:pt x="1197" y="7"/>
                    <a:pt x="1195" y="0"/>
                    <a:pt x="1188" y="5"/>
                  </a:cubicBezTo>
                  <a:cubicBezTo>
                    <a:pt x="1183" y="9"/>
                    <a:pt x="1179" y="10"/>
                    <a:pt x="1173" y="11"/>
                  </a:cubicBezTo>
                  <a:cubicBezTo>
                    <a:pt x="1168" y="11"/>
                    <a:pt x="1113" y="59"/>
                    <a:pt x="1114" y="29"/>
                  </a:cubicBezTo>
                  <a:cubicBezTo>
                    <a:pt x="1102" y="40"/>
                    <a:pt x="1081" y="36"/>
                    <a:pt x="1065" y="40"/>
                  </a:cubicBezTo>
                  <a:cubicBezTo>
                    <a:pt x="1057" y="43"/>
                    <a:pt x="1051" y="48"/>
                    <a:pt x="1044" y="49"/>
                  </a:cubicBezTo>
                  <a:cubicBezTo>
                    <a:pt x="1028" y="52"/>
                    <a:pt x="1033" y="54"/>
                    <a:pt x="1024" y="65"/>
                  </a:cubicBezTo>
                  <a:cubicBezTo>
                    <a:pt x="1008" y="83"/>
                    <a:pt x="1002" y="71"/>
                    <a:pt x="982" y="76"/>
                  </a:cubicBezTo>
                  <a:cubicBezTo>
                    <a:pt x="968" y="79"/>
                    <a:pt x="950" y="94"/>
                    <a:pt x="964" y="109"/>
                  </a:cubicBezTo>
                  <a:cubicBezTo>
                    <a:pt x="945" y="121"/>
                    <a:pt x="931" y="93"/>
                    <a:pt x="914" y="122"/>
                  </a:cubicBezTo>
                  <a:cubicBezTo>
                    <a:pt x="912" y="114"/>
                    <a:pt x="910" y="107"/>
                    <a:pt x="906" y="100"/>
                  </a:cubicBezTo>
                  <a:cubicBezTo>
                    <a:pt x="904" y="111"/>
                    <a:pt x="892" y="114"/>
                    <a:pt x="882" y="117"/>
                  </a:cubicBezTo>
                  <a:cubicBezTo>
                    <a:pt x="901" y="126"/>
                    <a:pt x="891" y="133"/>
                    <a:pt x="892" y="149"/>
                  </a:cubicBezTo>
                  <a:cubicBezTo>
                    <a:pt x="893" y="156"/>
                    <a:pt x="906" y="191"/>
                    <a:pt x="886" y="177"/>
                  </a:cubicBezTo>
                  <a:cubicBezTo>
                    <a:pt x="889" y="180"/>
                    <a:pt x="880" y="156"/>
                    <a:pt x="880" y="158"/>
                  </a:cubicBezTo>
                  <a:cubicBezTo>
                    <a:pt x="879" y="149"/>
                    <a:pt x="881" y="142"/>
                    <a:pt x="881" y="134"/>
                  </a:cubicBezTo>
                  <a:cubicBezTo>
                    <a:pt x="880" y="125"/>
                    <a:pt x="872" y="124"/>
                    <a:pt x="875" y="115"/>
                  </a:cubicBezTo>
                  <a:cubicBezTo>
                    <a:pt x="878" y="107"/>
                    <a:pt x="881" y="104"/>
                    <a:pt x="876" y="96"/>
                  </a:cubicBezTo>
                  <a:cubicBezTo>
                    <a:pt x="874" y="98"/>
                    <a:pt x="871" y="99"/>
                    <a:pt x="869" y="100"/>
                  </a:cubicBezTo>
                  <a:cubicBezTo>
                    <a:pt x="866" y="98"/>
                    <a:pt x="863" y="95"/>
                    <a:pt x="860" y="93"/>
                  </a:cubicBezTo>
                  <a:cubicBezTo>
                    <a:pt x="857" y="96"/>
                    <a:pt x="856" y="99"/>
                    <a:pt x="855" y="102"/>
                  </a:cubicBezTo>
                  <a:cubicBezTo>
                    <a:pt x="844" y="104"/>
                    <a:pt x="834" y="105"/>
                    <a:pt x="828" y="119"/>
                  </a:cubicBezTo>
                  <a:cubicBezTo>
                    <a:pt x="815" y="150"/>
                    <a:pt x="835" y="148"/>
                    <a:pt x="844" y="175"/>
                  </a:cubicBezTo>
                  <a:cubicBezTo>
                    <a:pt x="822" y="180"/>
                    <a:pt x="761" y="128"/>
                    <a:pt x="763" y="174"/>
                  </a:cubicBezTo>
                  <a:cubicBezTo>
                    <a:pt x="763" y="187"/>
                    <a:pt x="744" y="171"/>
                    <a:pt x="744" y="171"/>
                  </a:cubicBezTo>
                  <a:cubicBezTo>
                    <a:pt x="736" y="172"/>
                    <a:pt x="727" y="179"/>
                    <a:pt x="722" y="179"/>
                  </a:cubicBezTo>
                  <a:cubicBezTo>
                    <a:pt x="716" y="177"/>
                    <a:pt x="715" y="176"/>
                    <a:pt x="709" y="180"/>
                  </a:cubicBezTo>
                  <a:cubicBezTo>
                    <a:pt x="699" y="186"/>
                    <a:pt x="706" y="176"/>
                    <a:pt x="697" y="175"/>
                  </a:cubicBezTo>
                  <a:cubicBezTo>
                    <a:pt x="692" y="175"/>
                    <a:pt x="692" y="166"/>
                    <a:pt x="686" y="171"/>
                  </a:cubicBezTo>
                  <a:cubicBezTo>
                    <a:pt x="682" y="174"/>
                    <a:pt x="681" y="177"/>
                    <a:pt x="677" y="176"/>
                  </a:cubicBezTo>
                  <a:cubicBezTo>
                    <a:pt x="663" y="173"/>
                    <a:pt x="665" y="182"/>
                    <a:pt x="655" y="188"/>
                  </a:cubicBezTo>
                  <a:cubicBezTo>
                    <a:pt x="657" y="187"/>
                    <a:pt x="627" y="203"/>
                    <a:pt x="632" y="203"/>
                  </a:cubicBezTo>
                  <a:cubicBezTo>
                    <a:pt x="606" y="204"/>
                    <a:pt x="624" y="165"/>
                    <a:pt x="600" y="180"/>
                  </a:cubicBezTo>
                  <a:cubicBezTo>
                    <a:pt x="598" y="182"/>
                    <a:pt x="597" y="201"/>
                    <a:pt x="599" y="205"/>
                  </a:cubicBezTo>
                  <a:cubicBezTo>
                    <a:pt x="605" y="215"/>
                    <a:pt x="586" y="217"/>
                    <a:pt x="580" y="216"/>
                  </a:cubicBezTo>
                  <a:cubicBezTo>
                    <a:pt x="561" y="211"/>
                    <a:pt x="559" y="253"/>
                    <a:pt x="531" y="235"/>
                  </a:cubicBezTo>
                  <a:cubicBezTo>
                    <a:pt x="532" y="239"/>
                    <a:pt x="530" y="244"/>
                    <a:pt x="531" y="249"/>
                  </a:cubicBezTo>
                  <a:cubicBezTo>
                    <a:pt x="507" y="243"/>
                    <a:pt x="520" y="221"/>
                    <a:pt x="503" y="212"/>
                  </a:cubicBezTo>
                  <a:cubicBezTo>
                    <a:pt x="517" y="217"/>
                    <a:pt x="548" y="225"/>
                    <a:pt x="560" y="217"/>
                  </a:cubicBezTo>
                  <a:cubicBezTo>
                    <a:pt x="568" y="211"/>
                    <a:pt x="573" y="204"/>
                    <a:pt x="566" y="196"/>
                  </a:cubicBezTo>
                  <a:cubicBezTo>
                    <a:pt x="563" y="192"/>
                    <a:pt x="560" y="192"/>
                    <a:pt x="556" y="189"/>
                  </a:cubicBezTo>
                  <a:cubicBezTo>
                    <a:pt x="554" y="186"/>
                    <a:pt x="553" y="183"/>
                    <a:pt x="551" y="179"/>
                  </a:cubicBezTo>
                  <a:cubicBezTo>
                    <a:pt x="548" y="181"/>
                    <a:pt x="544" y="182"/>
                    <a:pt x="541" y="183"/>
                  </a:cubicBezTo>
                  <a:cubicBezTo>
                    <a:pt x="525" y="175"/>
                    <a:pt x="505" y="166"/>
                    <a:pt x="489" y="157"/>
                  </a:cubicBezTo>
                  <a:cubicBezTo>
                    <a:pt x="479" y="150"/>
                    <a:pt x="434" y="167"/>
                    <a:pt x="462" y="141"/>
                  </a:cubicBezTo>
                  <a:cubicBezTo>
                    <a:pt x="448" y="142"/>
                    <a:pt x="437" y="126"/>
                    <a:pt x="430" y="145"/>
                  </a:cubicBezTo>
                  <a:cubicBezTo>
                    <a:pt x="430" y="141"/>
                    <a:pt x="429" y="137"/>
                    <a:pt x="429" y="133"/>
                  </a:cubicBezTo>
                  <a:cubicBezTo>
                    <a:pt x="425" y="138"/>
                    <a:pt x="420" y="141"/>
                    <a:pt x="416" y="146"/>
                  </a:cubicBezTo>
                  <a:cubicBezTo>
                    <a:pt x="418" y="143"/>
                    <a:pt x="420" y="139"/>
                    <a:pt x="423" y="136"/>
                  </a:cubicBezTo>
                  <a:cubicBezTo>
                    <a:pt x="415" y="135"/>
                    <a:pt x="410" y="137"/>
                    <a:pt x="404" y="142"/>
                  </a:cubicBezTo>
                  <a:cubicBezTo>
                    <a:pt x="402" y="143"/>
                    <a:pt x="392" y="139"/>
                    <a:pt x="386" y="140"/>
                  </a:cubicBezTo>
                  <a:cubicBezTo>
                    <a:pt x="388" y="141"/>
                    <a:pt x="389" y="142"/>
                    <a:pt x="391" y="144"/>
                  </a:cubicBezTo>
                  <a:cubicBezTo>
                    <a:pt x="384" y="147"/>
                    <a:pt x="383" y="148"/>
                    <a:pt x="377" y="153"/>
                  </a:cubicBezTo>
                  <a:cubicBezTo>
                    <a:pt x="377" y="151"/>
                    <a:pt x="377" y="149"/>
                    <a:pt x="377" y="147"/>
                  </a:cubicBezTo>
                  <a:cubicBezTo>
                    <a:pt x="369" y="152"/>
                    <a:pt x="369" y="148"/>
                    <a:pt x="365" y="156"/>
                  </a:cubicBezTo>
                  <a:cubicBezTo>
                    <a:pt x="365" y="154"/>
                    <a:pt x="365" y="153"/>
                    <a:pt x="365" y="152"/>
                  </a:cubicBezTo>
                  <a:cubicBezTo>
                    <a:pt x="352" y="158"/>
                    <a:pt x="344" y="156"/>
                    <a:pt x="335" y="167"/>
                  </a:cubicBezTo>
                  <a:cubicBezTo>
                    <a:pt x="338" y="166"/>
                    <a:pt x="341" y="165"/>
                    <a:pt x="344" y="164"/>
                  </a:cubicBezTo>
                  <a:cubicBezTo>
                    <a:pt x="341" y="171"/>
                    <a:pt x="335" y="175"/>
                    <a:pt x="329" y="175"/>
                  </a:cubicBezTo>
                  <a:cubicBezTo>
                    <a:pt x="325" y="182"/>
                    <a:pt x="323" y="190"/>
                    <a:pt x="317" y="195"/>
                  </a:cubicBezTo>
                  <a:cubicBezTo>
                    <a:pt x="309" y="201"/>
                    <a:pt x="295" y="204"/>
                    <a:pt x="295" y="215"/>
                  </a:cubicBezTo>
                  <a:cubicBezTo>
                    <a:pt x="295" y="233"/>
                    <a:pt x="268" y="247"/>
                    <a:pt x="255" y="256"/>
                  </a:cubicBezTo>
                  <a:cubicBezTo>
                    <a:pt x="257" y="257"/>
                    <a:pt x="260" y="257"/>
                    <a:pt x="263" y="258"/>
                  </a:cubicBezTo>
                  <a:cubicBezTo>
                    <a:pt x="245" y="260"/>
                    <a:pt x="196" y="302"/>
                    <a:pt x="230" y="312"/>
                  </a:cubicBezTo>
                  <a:cubicBezTo>
                    <a:pt x="227" y="314"/>
                    <a:pt x="224" y="319"/>
                    <a:pt x="221" y="321"/>
                  </a:cubicBezTo>
                  <a:cubicBezTo>
                    <a:pt x="234" y="319"/>
                    <a:pt x="233" y="325"/>
                    <a:pt x="221" y="330"/>
                  </a:cubicBezTo>
                  <a:cubicBezTo>
                    <a:pt x="235" y="342"/>
                    <a:pt x="264" y="337"/>
                    <a:pt x="271" y="319"/>
                  </a:cubicBezTo>
                  <a:cubicBezTo>
                    <a:pt x="274" y="322"/>
                    <a:pt x="276" y="326"/>
                    <a:pt x="279" y="329"/>
                  </a:cubicBezTo>
                  <a:cubicBezTo>
                    <a:pt x="277" y="328"/>
                    <a:pt x="287" y="346"/>
                    <a:pt x="287" y="346"/>
                  </a:cubicBezTo>
                  <a:cubicBezTo>
                    <a:pt x="289" y="361"/>
                    <a:pt x="290" y="368"/>
                    <a:pt x="299" y="383"/>
                  </a:cubicBezTo>
                  <a:cubicBezTo>
                    <a:pt x="319" y="372"/>
                    <a:pt x="329" y="363"/>
                    <a:pt x="330" y="343"/>
                  </a:cubicBezTo>
                  <a:cubicBezTo>
                    <a:pt x="331" y="329"/>
                    <a:pt x="346" y="331"/>
                    <a:pt x="350" y="319"/>
                  </a:cubicBezTo>
                  <a:cubicBezTo>
                    <a:pt x="354" y="306"/>
                    <a:pt x="339" y="305"/>
                    <a:pt x="338" y="294"/>
                  </a:cubicBezTo>
                  <a:cubicBezTo>
                    <a:pt x="336" y="268"/>
                    <a:pt x="358" y="263"/>
                    <a:pt x="375" y="248"/>
                  </a:cubicBezTo>
                  <a:cubicBezTo>
                    <a:pt x="385" y="240"/>
                    <a:pt x="373" y="234"/>
                    <a:pt x="390" y="226"/>
                  </a:cubicBezTo>
                  <a:cubicBezTo>
                    <a:pt x="405" y="220"/>
                    <a:pt x="409" y="221"/>
                    <a:pt x="421" y="233"/>
                  </a:cubicBezTo>
                  <a:cubicBezTo>
                    <a:pt x="407" y="238"/>
                    <a:pt x="353" y="277"/>
                    <a:pt x="381" y="288"/>
                  </a:cubicBezTo>
                  <a:cubicBezTo>
                    <a:pt x="358" y="300"/>
                    <a:pt x="398" y="313"/>
                    <a:pt x="407" y="312"/>
                  </a:cubicBezTo>
                  <a:cubicBezTo>
                    <a:pt x="430" y="310"/>
                    <a:pt x="438" y="293"/>
                    <a:pt x="456" y="312"/>
                  </a:cubicBezTo>
                  <a:cubicBezTo>
                    <a:pt x="438" y="329"/>
                    <a:pt x="410" y="306"/>
                    <a:pt x="397" y="330"/>
                  </a:cubicBezTo>
                  <a:cubicBezTo>
                    <a:pt x="415" y="337"/>
                    <a:pt x="400" y="359"/>
                    <a:pt x="390" y="344"/>
                  </a:cubicBezTo>
                  <a:cubicBezTo>
                    <a:pt x="390" y="342"/>
                    <a:pt x="391" y="341"/>
                    <a:pt x="392" y="340"/>
                  </a:cubicBezTo>
                  <a:cubicBezTo>
                    <a:pt x="392" y="336"/>
                    <a:pt x="397" y="335"/>
                    <a:pt x="391" y="332"/>
                  </a:cubicBezTo>
                  <a:cubicBezTo>
                    <a:pt x="388" y="337"/>
                    <a:pt x="390" y="335"/>
                    <a:pt x="390" y="340"/>
                  </a:cubicBezTo>
                  <a:cubicBezTo>
                    <a:pt x="387" y="341"/>
                    <a:pt x="385" y="342"/>
                    <a:pt x="382" y="342"/>
                  </a:cubicBezTo>
                  <a:cubicBezTo>
                    <a:pt x="383" y="343"/>
                    <a:pt x="384" y="344"/>
                    <a:pt x="384" y="345"/>
                  </a:cubicBezTo>
                  <a:cubicBezTo>
                    <a:pt x="375" y="357"/>
                    <a:pt x="363" y="389"/>
                    <a:pt x="365" y="393"/>
                  </a:cubicBezTo>
                  <a:cubicBezTo>
                    <a:pt x="361" y="393"/>
                    <a:pt x="354" y="394"/>
                    <a:pt x="350" y="393"/>
                  </a:cubicBezTo>
                  <a:cubicBezTo>
                    <a:pt x="351" y="390"/>
                    <a:pt x="353" y="388"/>
                    <a:pt x="354" y="386"/>
                  </a:cubicBezTo>
                  <a:cubicBezTo>
                    <a:pt x="340" y="380"/>
                    <a:pt x="336" y="392"/>
                    <a:pt x="324" y="396"/>
                  </a:cubicBezTo>
                  <a:cubicBezTo>
                    <a:pt x="315" y="399"/>
                    <a:pt x="301" y="400"/>
                    <a:pt x="302" y="391"/>
                  </a:cubicBezTo>
                  <a:cubicBezTo>
                    <a:pt x="297" y="390"/>
                    <a:pt x="292" y="391"/>
                    <a:pt x="287" y="394"/>
                  </a:cubicBezTo>
                  <a:cubicBezTo>
                    <a:pt x="291" y="390"/>
                    <a:pt x="294" y="385"/>
                    <a:pt x="293" y="380"/>
                  </a:cubicBezTo>
                  <a:cubicBezTo>
                    <a:pt x="288" y="368"/>
                    <a:pt x="271" y="383"/>
                    <a:pt x="285" y="390"/>
                  </a:cubicBezTo>
                  <a:cubicBezTo>
                    <a:pt x="284" y="392"/>
                    <a:pt x="282" y="393"/>
                    <a:pt x="281" y="395"/>
                  </a:cubicBezTo>
                  <a:cubicBezTo>
                    <a:pt x="281" y="396"/>
                    <a:pt x="282" y="397"/>
                    <a:pt x="283" y="396"/>
                  </a:cubicBezTo>
                  <a:cubicBezTo>
                    <a:pt x="281" y="398"/>
                    <a:pt x="280" y="399"/>
                    <a:pt x="278" y="400"/>
                  </a:cubicBezTo>
                  <a:cubicBezTo>
                    <a:pt x="268" y="393"/>
                    <a:pt x="255" y="375"/>
                    <a:pt x="276" y="366"/>
                  </a:cubicBezTo>
                  <a:cubicBezTo>
                    <a:pt x="269" y="361"/>
                    <a:pt x="270" y="352"/>
                    <a:pt x="274" y="344"/>
                  </a:cubicBezTo>
                  <a:cubicBezTo>
                    <a:pt x="267" y="352"/>
                    <a:pt x="244" y="357"/>
                    <a:pt x="249" y="371"/>
                  </a:cubicBezTo>
                  <a:cubicBezTo>
                    <a:pt x="251" y="379"/>
                    <a:pt x="252" y="386"/>
                    <a:pt x="254" y="393"/>
                  </a:cubicBezTo>
                  <a:cubicBezTo>
                    <a:pt x="258" y="407"/>
                    <a:pt x="248" y="401"/>
                    <a:pt x="242" y="403"/>
                  </a:cubicBezTo>
                  <a:cubicBezTo>
                    <a:pt x="229" y="409"/>
                    <a:pt x="226" y="408"/>
                    <a:pt x="218" y="417"/>
                  </a:cubicBezTo>
                  <a:cubicBezTo>
                    <a:pt x="207" y="430"/>
                    <a:pt x="209" y="439"/>
                    <a:pt x="187" y="437"/>
                  </a:cubicBezTo>
                  <a:cubicBezTo>
                    <a:pt x="193" y="460"/>
                    <a:pt x="172" y="447"/>
                    <a:pt x="168" y="463"/>
                  </a:cubicBezTo>
                  <a:cubicBezTo>
                    <a:pt x="164" y="459"/>
                    <a:pt x="157" y="458"/>
                    <a:pt x="153" y="454"/>
                  </a:cubicBezTo>
                  <a:cubicBezTo>
                    <a:pt x="155" y="457"/>
                    <a:pt x="155" y="460"/>
                    <a:pt x="159" y="464"/>
                  </a:cubicBezTo>
                  <a:cubicBezTo>
                    <a:pt x="149" y="478"/>
                    <a:pt x="138" y="464"/>
                    <a:pt x="125" y="473"/>
                  </a:cubicBezTo>
                  <a:cubicBezTo>
                    <a:pt x="132" y="479"/>
                    <a:pt x="140" y="485"/>
                    <a:pt x="150" y="485"/>
                  </a:cubicBezTo>
                  <a:cubicBezTo>
                    <a:pt x="155" y="485"/>
                    <a:pt x="162" y="503"/>
                    <a:pt x="164" y="508"/>
                  </a:cubicBezTo>
                  <a:cubicBezTo>
                    <a:pt x="163" y="509"/>
                    <a:pt x="161" y="509"/>
                    <a:pt x="159" y="509"/>
                  </a:cubicBezTo>
                  <a:cubicBezTo>
                    <a:pt x="178" y="525"/>
                    <a:pt x="148" y="534"/>
                    <a:pt x="135" y="531"/>
                  </a:cubicBezTo>
                  <a:cubicBezTo>
                    <a:pt x="129" y="529"/>
                    <a:pt x="123" y="530"/>
                    <a:pt x="117" y="530"/>
                  </a:cubicBezTo>
                  <a:cubicBezTo>
                    <a:pt x="113" y="530"/>
                    <a:pt x="109" y="534"/>
                    <a:pt x="105" y="534"/>
                  </a:cubicBezTo>
                  <a:cubicBezTo>
                    <a:pt x="101" y="534"/>
                    <a:pt x="98" y="527"/>
                    <a:pt x="96" y="527"/>
                  </a:cubicBezTo>
                  <a:cubicBezTo>
                    <a:pt x="89" y="529"/>
                    <a:pt x="77" y="534"/>
                    <a:pt x="81" y="542"/>
                  </a:cubicBezTo>
                  <a:cubicBezTo>
                    <a:pt x="88" y="554"/>
                    <a:pt x="83" y="558"/>
                    <a:pt x="82" y="570"/>
                  </a:cubicBezTo>
                  <a:cubicBezTo>
                    <a:pt x="81" y="584"/>
                    <a:pt x="87" y="597"/>
                    <a:pt x="87" y="611"/>
                  </a:cubicBezTo>
                  <a:cubicBezTo>
                    <a:pt x="103" y="591"/>
                    <a:pt x="110" y="622"/>
                    <a:pt x="121" y="616"/>
                  </a:cubicBezTo>
                  <a:cubicBezTo>
                    <a:pt x="134" y="609"/>
                    <a:pt x="147" y="613"/>
                    <a:pt x="159" y="603"/>
                  </a:cubicBezTo>
                  <a:cubicBezTo>
                    <a:pt x="173" y="590"/>
                    <a:pt x="167" y="573"/>
                    <a:pt x="181" y="562"/>
                  </a:cubicBezTo>
                  <a:cubicBezTo>
                    <a:pt x="187" y="558"/>
                    <a:pt x="198" y="556"/>
                    <a:pt x="202" y="549"/>
                  </a:cubicBezTo>
                  <a:cubicBezTo>
                    <a:pt x="202" y="548"/>
                    <a:pt x="190" y="530"/>
                    <a:pt x="206" y="532"/>
                  </a:cubicBezTo>
                  <a:cubicBezTo>
                    <a:pt x="216" y="534"/>
                    <a:pt x="220" y="537"/>
                    <a:pt x="230" y="534"/>
                  </a:cubicBezTo>
                  <a:cubicBezTo>
                    <a:pt x="238" y="533"/>
                    <a:pt x="242" y="526"/>
                    <a:pt x="247" y="524"/>
                  </a:cubicBezTo>
                  <a:cubicBezTo>
                    <a:pt x="253" y="523"/>
                    <a:pt x="265" y="523"/>
                    <a:pt x="270" y="526"/>
                  </a:cubicBezTo>
                  <a:cubicBezTo>
                    <a:pt x="279" y="529"/>
                    <a:pt x="268" y="540"/>
                    <a:pt x="279" y="546"/>
                  </a:cubicBezTo>
                  <a:cubicBezTo>
                    <a:pt x="292" y="553"/>
                    <a:pt x="308" y="557"/>
                    <a:pt x="315" y="568"/>
                  </a:cubicBezTo>
                  <a:cubicBezTo>
                    <a:pt x="318" y="574"/>
                    <a:pt x="324" y="575"/>
                    <a:pt x="327" y="582"/>
                  </a:cubicBezTo>
                  <a:cubicBezTo>
                    <a:pt x="331" y="588"/>
                    <a:pt x="320" y="589"/>
                    <a:pt x="324" y="598"/>
                  </a:cubicBezTo>
                  <a:cubicBezTo>
                    <a:pt x="337" y="588"/>
                    <a:pt x="327" y="575"/>
                    <a:pt x="338" y="564"/>
                  </a:cubicBezTo>
                  <a:cubicBezTo>
                    <a:pt x="341" y="568"/>
                    <a:pt x="346" y="569"/>
                    <a:pt x="348" y="573"/>
                  </a:cubicBezTo>
                  <a:cubicBezTo>
                    <a:pt x="347" y="560"/>
                    <a:pt x="337" y="558"/>
                    <a:pt x="327" y="554"/>
                  </a:cubicBezTo>
                  <a:cubicBezTo>
                    <a:pt x="322" y="552"/>
                    <a:pt x="334" y="548"/>
                    <a:pt x="323" y="547"/>
                  </a:cubicBezTo>
                  <a:cubicBezTo>
                    <a:pt x="323" y="547"/>
                    <a:pt x="312" y="549"/>
                    <a:pt x="312" y="550"/>
                  </a:cubicBezTo>
                  <a:cubicBezTo>
                    <a:pt x="301" y="541"/>
                    <a:pt x="297" y="521"/>
                    <a:pt x="287" y="510"/>
                  </a:cubicBezTo>
                  <a:cubicBezTo>
                    <a:pt x="294" y="504"/>
                    <a:pt x="317" y="507"/>
                    <a:pt x="318" y="514"/>
                  </a:cubicBezTo>
                  <a:cubicBezTo>
                    <a:pt x="319" y="537"/>
                    <a:pt x="330" y="531"/>
                    <a:pt x="345" y="536"/>
                  </a:cubicBezTo>
                  <a:cubicBezTo>
                    <a:pt x="358" y="540"/>
                    <a:pt x="358" y="559"/>
                    <a:pt x="360" y="569"/>
                  </a:cubicBezTo>
                  <a:cubicBezTo>
                    <a:pt x="362" y="579"/>
                    <a:pt x="371" y="574"/>
                    <a:pt x="374" y="587"/>
                  </a:cubicBezTo>
                  <a:cubicBezTo>
                    <a:pt x="374" y="589"/>
                    <a:pt x="380" y="593"/>
                    <a:pt x="384" y="594"/>
                  </a:cubicBezTo>
                  <a:cubicBezTo>
                    <a:pt x="373" y="605"/>
                    <a:pt x="385" y="611"/>
                    <a:pt x="397" y="608"/>
                  </a:cubicBezTo>
                  <a:cubicBezTo>
                    <a:pt x="394" y="602"/>
                    <a:pt x="394" y="597"/>
                    <a:pt x="391" y="591"/>
                  </a:cubicBezTo>
                  <a:cubicBezTo>
                    <a:pt x="395" y="595"/>
                    <a:pt x="400" y="596"/>
                    <a:pt x="404" y="600"/>
                  </a:cubicBezTo>
                  <a:cubicBezTo>
                    <a:pt x="405" y="598"/>
                    <a:pt x="407" y="594"/>
                    <a:pt x="408" y="593"/>
                  </a:cubicBezTo>
                  <a:cubicBezTo>
                    <a:pt x="402" y="591"/>
                    <a:pt x="397" y="586"/>
                    <a:pt x="391" y="584"/>
                  </a:cubicBezTo>
                  <a:cubicBezTo>
                    <a:pt x="393" y="582"/>
                    <a:pt x="395" y="581"/>
                    <a:pt x="398" y="579"/>
                  </a:cubicBezTo>
                  <a:cubicBezTo>
                    <a:pt x="394" y="577"/>
                    <a:pt x="391" y="575"/>
                    <a:pt x="388" y="573"/>
                  </a:cubicBezTo>
                  <a:cubicBezTo>
                    <a:pt x="393" y="574"/>
                    <a:pt x="398" y="573"/>
                    <a:pt x="403" y="575"/>
                  </a:cubicBezTo>
                  <a:cubicBezTo>
                    <a:pt x="397" y="563"/>
                    <a:pt x="408" y="557"/>
                    <a:pt x="419" y="561"/>
                  </a:cubicBezTo>
                  <a:cubicBezTo>
                    <a:pt x="429" y="564"/>
                    <a:pt x="433" y="558"/>
                    <a:pt x="442" y="561"/>
                  </a:cubicBezTo>
                  <a:cubicBezTo>
                    <a:pt x="454" y="563"/>
                    <a:pt x="446" y="554"/>
                    <a:pt x="443" y="548"/>
                  </a:cubicBezTo>
                  <a:cubicBezTo>
                    <a:pt x="439" y="542"/>
                    <a:pt x="444" y="543"/>
                    <a:pt x="444" y="536"/>
                  </a:cubicBezTo>
                  <a:cubicBezTo>
                    <a:pt x="447" y="534"/>
                    <a:pt x="449" y="532"/>
                    <a:pt x="452" y="530"/>
                  </a:cubicBezTo>
                  <a:cubicBezTo>
                    <a:pt x="450" y="527"/>
                    <a:pt x="449" y="523"/>
                    <a:pt x="448" y="520"/>
                  </a:cubicBezTo>
                  <a:cubicBezTo>
                    <a:pt x="474" y="469"/>
                    <a:pt x="496" y="538"/>
                    <a:pt x="522" y="508"/>
                  </a:cubicBezTo>
                  <a:cubicBezTo>
                    <a:pt x="516" y="506"/>
                    <a:pt x="512" y="503"/>
                    <a:pt x="506" y="502"/>
                  </a:cubicBezTo>
                  <a:cubicBezTo>
                    <a:pt x="515" y="500"/>
                    <a:pt x="518" y="494"/>
                    <a:pt x="526" y="491"/>
                  </a:cubicBezTo>
                  <a:cubicBezTo>
                    <a:pt x="533" y="488"/>
                    <a:pt x="536" y="494"/>
                    <a:pt x="541" y="490"/>
                  </a:cubicBezTo>
                  <a:cubicBezTo>
                    <a:pt x="536" y="497"/>
                    <a:pt x="541" y="504"/>
                    <a:pt x="525" y="508"/>
                  </a:cubicBezTo>
                  <a:cubicBezTo>
                    <a:pt x="542" y="520"/>
                    <a:pt x="559" y="537"/>
                    <a:pt x="578" y="544"/>
                  </a:cubicBezTo>
                  <a:cubicBezTo>
                    <a:pt x="577" y="548"/>
                    <a:pt x="576" y="551"/>
                    <a:pt x="574" y="554"/>
                  </a:cubicBezTo>
                  <a:cubicBezTo>
                    <a:pt x="579" y="555"/>
                    <a:pt x="576" y="551"/>
                    <a:pt x="579" y="556"/>
                  </a:cubicBezTo>
                  <a:cubicBezTo>
                    <a:pt x="565" y="558"/>
                    <a:pt x="551" y="560"/>
                    <a:pt x="536" y="558"/>
                  </a:cubicBezTo>
                  <a:cubicBezTo>
                    <a:pt x="523" y="556"/>
                    <a:pt x="507" y="540"/>
                    <a:pt x="492" y="552"/>
                  </a:cubicBezTo>
                  <a:cubicBezTo>
                    <a:pt x="482" y="559"/>
                    <a:pt x="467" y="556"/>
                    <a:pt x="456" y="560"/>
                  </a:cubicBezTo>
                  <a:cubicBezTo>
                    <a:pt x="448" y="563"/>
                    <a:pt x="425" y="570"/>
                    <a:pt x="422" y="576"/>
                  </a:cubicBezTo>
                  <a:cubicBezTo>
                    <a:pt x="426" y="575"/>
                    <a:pt x="430" y="577"/>
                    <a:pt x="434" y="576"/>
                  </a:cubicBezTo>
                  <a:cubicBezTo>
                    <a:pt x="425" y="590"/>
                    <a:pt x="437" y="603"/>
                    <a:pt x="442" y="607"/>
                  </a:cubicBezTo>
                  <a:cubicBezTo>
                    <a:pt x="448" y="620"/>
                    <a:pt x="466" y="610"/>
                    <a:pt x="479" y="613"/>
                  </a:cubicBezTo>
                  <a:cubicBezTo>
                    <a:pt x="501" y="617"/>
                    <a:pt x="504" y="612"/>
                    <a:pt x="523" y="608"/>
                  </a:cubicBezTo>
                  <a:cubicBezTo>
                    <a:pt x="520" y="616"/>
                    <a:pt x="516" y="624"/>
                    <a:pt x="524" y="630"/>
                  </a:cubicBezTo>
                  <a:cubicBezTo>
                    <a:pt x="506" y="638"/>
                    <a:pt x="517" y="661"/>
                    <a:pt x="507" y="670"/>
                  </a:cubicBezTo>
                  <a:cubicBezTo>
                    <a:pt x="502" y="675"/>
                    <a:pt x="492" y="672"/>
                    <a:pt x="486" y="673"/>
                  </a:cubicBezTo>
                  <a:cubicBezTo>
                    <a:pt x="481" y="673"/>
                    <a:pt x="477" y="672"/>
                    <a:pt x="473" y="671"/>
                  </a:cubicBezTo>
                  <a:cubicBezTo>
                    <a:pt x="464" y="669"/>
                    <a:pt x="467" y="677"/>
                    <a:pt x="461" y="677"/>
                  </a:cubicBezTo>
                  <a:cubicBezTo>
                    <a:pt x="453" y="677"/>
                    <a:pt x="448" y="671"/>
                    <a:pt x="437" y="673"/>
                  </a:cubicBezTo>
                  <a:cubicBezTo>
                    <a:pt x="435" y="674"/>
                    <a:pt x="416" y="667"/>
                    <a:pt x="413" y="666"/>
                  </a:cubicBezTo>
                  <a:cubicBezTo>
                    <a:pt x="402" y="660"/>
                    <a:pt x="390" y="650"/>
                    <a:pt x="383" y="649"/>
                  </a:cubicBezTo>
                  <a:cubicBezTo>
                    <a:pt x="377" y="661"/>
                    <a:pt x="353" y="660"/>
                    <a:pt x="368" y="675"/>
                  </a:cubicBezTo>
                  <a:cubicBezTo>
                    <a:pt x="360" y="678"/>
                    <a:pt x="351" y="682"/>
                    <a:pt x="344" y="676"/>
                  </a:cubicBezTo>
                  <a:cubicBezTo>
                    <a:pt x="339" y="671"/>
                    <a:pt x="338" y="672"/>
                    <a:pt x="332" y="672"/>
                  </a:cubicBezTo>
                  <a:cubicBezTo>
                    <a:pt x="325" y="672"/>
                    <a:pt x="331" y="662"/>
                    <a:pt x="326" y="661"/>
                  </a:cubicBezTo>
                  <a:cubicBezTo>
                    <a:pt x="319" y="657"/>
                    <a:pt x="303" y="649"/>
                    <a:pt x="296" y="649"/>
                  </a:cubicBezTo>
                  <a:cubicBezTo>
                    <a:pt x="283" y="651"/>
                    <a:pt x="282" y="644"/>
                    <a:pt x="272" y="636"/>
                  </a:cubicBezTo>
                  <a:cubicBezTo>
                    <a:pt x="285" y="630"/>
                    <a:pt x="274" y="617"/>
                    <a:pt x="284" y="605"/>
                  </a:cubicBezTo>
                  <a:cubicBezTo>
                    <a:pt x="272" y="609"/>
                    <a:pt x="256" y="604"/>
                    <a:pt x="242" y="605"/>
                  </a:cubicBezTo>
                  <a:cubicBezTo>
                    <a:pt x="227" y="606"/>
                    <a:pt x="211" y="609"/>
                    <a:pt x="196" y="610"/>
                  </a:cubicBezTo>
                  <a:cubicBezTo>
                    <a:pt x="189" y="611"/>
                    <a:pt x="177" y="612"/>
                    <a:pt x="172" y="616"/>
                  </a:cubicBezTo>
                  <a:cubicBezTo>
                    <a:pt x="168" y="621"/>
                    <a:pt x="156" y="631"/>
                    <a:pt x="152" y="628"/>
                  </a:cubicBezTo>
                  <a:cubicBezTo>
                    <a:pt x="136" y="621"/>
                    <a:pt x="120" y="621"/>
                    <a:pt x="109" y="628"/>
                  </a:cubicBezTo>
                  <a:cubicBezTo>
                    <a:pt x="104" y="632"/>
                    <a:pt x="100" y="640"/>
                    <a:pt x="95" y="645"/>
                  </a:cubicBezTo>
                  <a:cubicBezTo>
                    <a:pt x="89" y="650"/>
                    <a:pt x="94" y="653"/>
                    <a:pt x="91" y="658"/>
                  </a:cubicBezTo>
                  <a:cubicBezTo>
                    <a:pt x="88" y="662"/>
                    <a:pt x="83" y="662"/>
                    <a:pt x="79" y="667"/>
                  </a:cubicBezTo>
                  <a:cubicBezTo>
                    <a:pt x="74" y="675"/>
                    <a:pt x="84" y="677"/>
                    <a:pt x="79" y="685"/>
                  </a:cubicBezTo>
                  <a:cubicBezTo>
                    <a:pt x="74" y="694"/>
                    <a:pt x="72" y="698"/>
                    <a:pt x="63" y="702"/>
                  </a:cubicBezTo>
                  <a:cubicBezTo>
                    <a:pt x="47" y="707"/>
                    <a:pt x="38" y="722"/>
                    <a:pt x="29" y="736"/>
                  </a:cubicBezTo>
                  <a:cubicBezTo>
                    <a:pt x="26" y="740"/>
                    <a:pt x="21" y="743"/>
                    <a:pt x="18" y="747"/>
                  </a:cubicBezTo>
                  <a:cubicBezTo>
                    <a:pt x="17" y="749"/>
                    <a:pt x="23" y="756"/>
                    <a:pt x="21" y="758"/>
                  </a:cubicBezTo>
                  <a:cubicBezTo>
                    <a:pt x="17" y="769"/>
                    <a:pt x="6" y="761"/>
                    <a:pt x="12" y="779"/>
                  </a:cubicBezTo>
                  <a:cubicBezTo>
                    <a:pt x="18" y="800"/>
                    <a:pt x="13" y="811"/>
                    <a:pt x="9" y="829"/>
                  </a:cubicBezTo>
                  <a:cubicBezTo>
                    <a:pt x="7" y="838"/>
                    <a:pt x="0" y="862"/>
                    <a:pt x="9" y="869"/>
                  </a:cubicBezTo>
                  <a:cubicBezTo>
                    <a:pt x="14" y="872"/>
                    <a:pt x="24" y="877"/>
                    <a:pt x="28" y="882"/>
                  </a:cubicBezTo>
                  <a:cubicBezTo>
                    <a:pt x="36" y="891"/>
                    <a:pt x="32" y="898"/>
                    <a:pt x="44" y="904"/>
                  </a:cubicBezTo>
                  <a:cubicBezTo>
                    <a:pt x="55" y="910"/>
                    <a:pt x="49" y="918"/>
                    <a:pt x="54" y="925"/>
                  </a:cubicBezTo>
                  <a:cubicBezTo>
                    <a:pt x="58" y="930"/>
                    <a:pt x="74" y="935"/>
                    <a:pt x="79" y="939"/>
                  </a:cubicBezTo>
                  <a:cubicBezTo>
                    <a:pt x="87" y="944"/>
                    <a:pt x="87" y="947"/>
                    <a:pt x="97" y="949"/>
                  </a:cubicBezTo>
                  <a:cubicBezTo>
                    <a:pt x="103" y="950"/>
                    <a:pt x="116" y="942"/>
                    <a:pt x="122" y="942"/>
                  </a:cubicBezTo>
                  <a:cubicBezTo>
                    <a:pt x="129" y="941"/>
                    <a:pt x="138" y="942"/>
                    <a:pt x="145" y="945"/>
                  </a:cubicBezTo>
                  <a:cubicBezTo>
                    <a:pt x="159" y="949"/>
                    <a:pt x="160" y="939"/>
                    <a:pt x="170" y="935"/>
                  </a:cubicBezTo>
                  <a:cubicBezTo>
                    <a:pt x="181" y="931"/>
                    <a:pt x="207" y="926"/>
                    <a:pt x="215" y="936"/>
                  </a:cubicBezTo>
                  <a:cubicBezTo>
                    <a:pt x="223" y="946"/>
                    <a:pt x="246" y="955"/>
                    <a:pt x="258" y="947"/>
                  </a:cubicBezTo>
                  <a:cubicBezTo>
                    <a:pt x="258" y="958"/>
                    <a:pt x="270" y="958"/>
                    <a:pt x="271" y="963"/>
                  </a:cubicBezTo>
                  <a:cubicBezTo>
                    <a:pt x="272" y="967"/>
                    <a:pt x="266" y="982"/>
                    <a:pt x="265" y="985"/>
                  </a:cubicBezTo>
                  <a:cubicBezTo>
                    <a:pt x="262" y="996"/>
                    <a:pt x="258" y="993"/>
                    <a:pt x="262" y="1008"/>
                  </a:cubicBezTo>
                  <a:cubicBezTo>
                    <a:pt x="265" y="1017"/>
                    <a:pt x="275" y="1031"/>
                    <a:pt x="283" y="1035"/>
                  </a:cubicBezTo>
                  <a:cubicBezTo>
                    <a:pt x="284" y="1035"/>
                    <a:pt x="299" y="1080"/>
                    <a:pt x="298" y="1083"/>
                  </a:cubicBezTo>
                  <a:cubicBezTo>
                    <a:pt x="297" y="1093"/>
                    <a:pt x="308" y="1096"/>
                    <a:pt x="308" y="1108"/>
                  </a:cubicBezTo>
                  <a:cubicBezTo>
                    <a:pt x="308" y="1116"/>
                    <a:pt x="294" y="1128"/>
                    <a:pt x="289" y="1135"/>
                  </a:cubicBezTo>
                  <a:cubicBezTo>
                    <a:pt x="282" y="1146"/>
                    <a:pt x="283" y="1179"/>
                    <a:pt x="291" y="1189"/>
                  </a:cubicBezTo>
                  <a:cubicBezTo>
                    <a:pt x="306" y="1207"/>
                    <a:pt x="306" y="1219"/>
                    <a:pt x="309" y="1242"/>
                  </a:cubicBezTo>
                  <a:cubicBezTo>
                    <a:pt x="312" y="1260"/>
                    <a:pt x="324" y="1279"/>
                    <a:pt x="332" y="1295"/>
                  </a:cubicBezTo>
                  <a:cubicBezTo>
                    <a:pt x="335" y="1300"/>
                    <a:pt x="340" y="1296"/>
                    <a:pt x="341" y="1302"/>
                  </a:cubicBezTo>
                  <a:cubicBezTo>
                    <a:pt x="342" y="1309"/>
                    <a:pt x="341" y="1311"/>
                    <a:pt x="345" y="1316"/>
                  </a:cubicBezTo>
                  <a:cubicBezTo>
                    <a:pt x="350" y="1321"/>
                    <a:pt x="350" y="1337"/>
                    <a:pt x="353" y="1345"/>
                  </a:cubicBezTo>
                  <a:cubicBezTo>
                    <a:pt x="356" y="1346"/>
                    <a:pt x="365" y="1353"/>
                    <a:pt x="370" y="1350"/>
                  </a:cubicBezTo>
                  <a:cubicBezTo>
                    <a:pt x="376" y="1346"/>
                    <a:pt x="391" y="1338"/>
                    <a:pt x="397" y="1338"/>
                  </a:cubicBezTo>
                  <a:cubicBezTo>
                    <a:pt x="409" y="1338"/>
                    <a:pt x="407" y="1349"/>
                    <a:pt x="419" y="1342"/>
                  </a:cubicBezTo>
                  <a:cubicBezTo>
                    <a:pt x="427" y="1338"/>
                    <a:pt x="435" y="1340"/>
                    <a:pt x="442" y="1333"/>
                  </a:cubicBezTo>
                  <a:cubicBezTo>
                    <a:pt x="452" y="1321"/>
                    <a:pt x="474" y="1307"/>
                    <a:pt x="476" y="1289"/>
                  </a:cubicBezTo>
                  <a:cubicBezTo>
                    <a:pt x="477" y="1278"/>
                    <a:pt x="492" y="1284"/>
                    <a:pt x="489" y="1268"/>
                  </a:cubicBezTo>
                  <a:cubicBezTo>
                    <a:pt x="487" y="1255"/>
                    <a:pt x="487" y="1259"/>
                    <a:pt x="494" y="1247"/>
                  </a:cubicBezTo>
                  <a:cubicBezTo>
                    <a:pt x="499" y="1238"/>
                    <a:pt x="512" y="1244"/>
                    <a:pt x="515" y="1239"/>
                  </a:cubicBezTo>
                  <a:cubicBezTo>
                    <a:pt x="521" y="1232"/>
                    <a:pt x="517" y="1217"/>
                    <a:pt x="515" y="1209"/>
                  </a:cubicBezTo>
                  <a:cubicBezTo>
                    <a:pt x="513" y="1198"/>
                    <a:pt x="504" y="1198"/>
                    <a:pt x="509" y="1185"/>
                  </a:cubicBezTo>
                  <a:cubicBezTo>
                    <a:pt x="511" y="1180"/>
                    <a:pt x="522" y="1174"/>
                    <a:pt x="528" y="1174"/>
                  </a:cubicBezTo>
                  <a:cubicBezTo>
                    <a:pt x="538" y="1173"/>
                    <a:pt x="565" y="1155"/>
                    <a:pt x="564" y="1142"/>
                  </a:cubicBezTo>
                  <a:cubicBezTo>
                    <a:pt x="563" y="1127"/>
                    <a:pt x="561" y="1106"/>
                    <a:pt x="570" y="1096"/>
                  </a:cubicBezTo>
                  <a:cubicBezTo>
                    <a:pt x="561" y="1089"/>
                    <a:pt x="556" y="1082"/>
                    <a:pt x="553" y="1071"/>
                  </a:cubicBezTo>
                  <a:cubicBezTo>
                    <a:pt x="553" y="1070"/>
                    <a:pt x="551" y="1041"/>
                    <a:pt x="551" y="1041"/>
                  </a:cubicBezTo>
                  <a:cubicBezTo>
                    <a:pt x="555" y="1031"/>
                    <a:pt x="568" y="1036"/>
                    <a:pt x="567" y="1021"/>
                  </a:cubicBezTo>
                  <a:cubicBezTo>
                    <a:pt x="566" y="1009"/>
                    <a:pt x="574" y="1002"/>
                    <a:pt x="583" y="995"/>
                  </a:cubicBezTo>
                  <a:cubicBezTo>
                    <a:pt x="591" y="989"/>
                    <a:pt x="599" y="988"/>
                    <a:pt x="607" y="983"/>
                  </a:cubicBezTo>
                  <a:cubicBezTo>
                    <a:pt x="616" y="977"/>
                    <a:pt x="620" y="965"/>
                    <a:pt x="630" y="961"/>
                  </a:cubicBezTo>
                  <a:cubicBezTo>
                    <a:pt x="638" y="958"/>
                    <a:pt x="640" y="940"/>
                    <a:pt x="645" y="933"/>
                  </a:cubicBezTo>
                  <a:cubicBezTo>
                    <a:pt x="650" y="925"/>
                    <a:pt x="655" y="911"/>
                    <a:pt x="663" y="906"/>
                  </a:cubicBezTo>
                  <a:cubicBezTo>
                    <a:pt x="671" y="902"/>
                    <a:pt x="674" y="852"/>
                    <a:pt x="652" y="879"/>
                  </a:cubicBezTo>
                  <a:cubicBezTo>
                    <a:pt x="649" y="883"/>
                    <a:pt x="603" y="887"/>
                    <a:pt x="597" y="883"/>
                  </a:cubicBezTo>
                  <a:cubicBezTo>
                    <a:pt x="589" y="876"/>
                    <a:pt x="592" y="865"/>
                    <a:pt x="586" y="862"/>
                  </a:cubicBezTo>
                  <a:cubicBezTo>
                    <a:pt x="578" y="860"/>
                    <a:pt x="584" y="856"/>
                    <a:pt x="579" y="851"/>
                  </a:cubicBezTo>
                  <a:cubicBezTo>
                    <a:pt x="574" y="846"/>
                    <a:pt x="568" y="843"/>
                    <a:pt x="564" y="839"/>
                  </a:cubicBezTo>
                  <a:cubicBezTo>
                    <a:pt x="553" y="826"/>
                    <a:pt x="547" y="800"/>
                    <a:pt x="530" y="795"/>
                  </a:cubicBezTo>
                  <a:cubicBezTo>
                    <a:pt x="538" y="786"/>
                    <a:pt x="520" y="753"/>
                    <a:pt x="514" y="741"/>
                  </a:cubicBezTo>
                  <a:cubicBezTo>
                    <a:pt x="506" y="721"/>
                    <a:pt x="490" y="705"/>
                    <a:pt x="483" y="685"/>
                  </a:cubicBezTo>
                  <a:cubicBezTo>
                    <a:pt x="493" y="688"/>
                    <a:pt x="494" y="705"/>
                    <a:pt x="495" y="705"/>
                  </a:cubicBezTo>
                  <a:cubicBezTo>
                    <a:pt x="503" y="708"/>
                    <a:pt x="509" y="698"/>
                    <a:pt x="514" y="691"/>
                  </a:cubicBezTo>
                  <a:cubicBezTo>
                    <a:pt x="508" y="712"/>
                    <a:pt x="541" y="741"/>
                    <a:pt x="548" y="760"/>
                  </a:cubicBezTo>
                  <a:cubicBezTo>
                    <a:pt x="551" y="767"/>
                    <a:pt x="548" y="788"/>
                    <a:pt x="558" y="789"/>
                  </a:cubicBezTo>
                  <a:cubicBezTo>
                    <a:pt x="567" y="789"/>
                    <a:pt x="567" y="789"/>
                    <a:pt x="567" y="798"/>
                  </a:cubicBezTo>
                  <a:cubicBezTo>
                    <a:pt x="568" y="809"/>
                    <a:pt x="577" y="807"/>
                    <a:pt x="581" y="813"/>
                  </a:cubicBezTo>
                  <a:cubicBezTo>
                    <a:pt x="588" y="826"/>
                    <a:pt x="589" y="878"/>
                    <a:pt x="612" y="866"/>
                  </a:cubicBezTo>
                  <a:cubicBezTo>
                    <a:pt x="623" y="860"/>
                    <a:pt x="636" y="859"/>
                    <a:pt x="645" y="854"/>
                  </a:cubicBezTo>
                  <a:cubicBezTo>
                    <a:pt x="652" y="850"/>
                    <a:pt x="649" y="841"/>
                    <a:pt x="659" y="842"/>
                  </a:cubicBezTo>
                  <a:cubicBezTo>
                    <a:pt x="667" y="844"/>
                    <a:pt x="674" y="838"/>
                    <a:pt x="683" y="838"/>
                  </a:cubicBezTo>
                  <a:cubicBezTo>
                    <a:pt x="674" y="818"/>
                    <a:pt x="715" y="821"/>
                    <a:pt x="722" y="809"/>
                  </a:cubicBezTo>
                  <a:cubicBezTo>
                    <a:pt x="730" y="797"/>
                    <a:pt x="769" y="771"/>
                    <a:pt x="750" y="759"/>
                  </a:cubicBezTo>
                  <a:cubicBezTo>
                    <a:pt x="749" y="761"/>
                    <a:pt x="748" y="763"/>
                    <a:pt x="747" y="764"/>
                  </a:cubicBezTo>
                  <a:cubicBezTo>
                    <a:pt x="747" y="759"/>
                    <a:pt x="743" y="754"/>
                    <a:pt x="743" y="749"/>
                  </a:cubicBezTo>
                  <a:cubicBezTo>
                    <a:pt x="729" y="758"/>
                    <a:pt x="717" y="738"/>
                    <a:pt x="717" y="725"/>
                  </a:cubicBezTo>
                  <a:cubicBezTo>
                    <a:pt x="704" y="733"/>
                    <a:pt x="707" y="745"/>
                    <a:pt x="692" y="747"/>
                  </a:cubicBezTo>
                  <a:cubicBezTo>
                    <a:pt x="680" y="749"/>
                    <a:pt x="670" y="742"/>
                    <a:pt x="673" y="730"/>
                  </a:cubicBezTo>
                  <a:cubicBezTo>
                    <a:pt x="651" y="731"/>
                    <a:pt x="636" y="690"/>
                    <a:pt x="648" y="676"/>
                  </a:cubicBezTo>
                  <a:cubicBezTo>
                    <a:pt x="666" y="684"/>
                    <a:pt x="696" y="747"/>
                    <a:pt x="721" y="714"/>
                  </a:cubicBezTo>
                  <a:cubicBezTo>
                    <a:pt x="726" y="732"/>
                    <a:pt x="742" y="736"/>
                    <a:pt x="759" y="735"/>
                  </a:cubicBezTo>
                  <a:cubicBezTo>
                    <a:pt x="766" y="735"/>
                    <a:pt x="771" y="739"/>
                    <a:pt x="777" y="739"/>
                  </a:cubicBezTo>
                  <a:cubicBezTo>
                    <a:pt x="784" y="738"/>
                    <a:pt x="788" y="732"/>
                    <a:pt x="797" y="732"/>
                  </a:cubicBezTo>
                  <a:cubicBezTo>
                    <a:pt x="821" y="732"/>
                    <a:pt x="817" y="735"/>
                    <a:pt x="829" y="752"/>
                  </a:cubicBezTo>
                  <a:cubicBezTo>
                    <a:pt x="834" y="758"/>
                    <a:pt x="865" y="758"/>
                    <a:pt x="847" y="767"/>
                  </a:cubicBezTo>
                  <a:cubicBezTo>
                    <a:pt x="854" y="795"/>
                    <a:pt x="873" y="776"/>
                    <a:pt x="880" y="766"/>
                  </a:cubicBezTo>
                  <a:cubicBezTo>
                    <a:pt x="879" y="775"/>
                    <a:pt x="883" y="772"/>
                    <a:pt x="885" y="781"/>
                  </a:cubicBezTo>
                  <a:cubicBezTo>
                    <a:pt x="885" y="786"/>
                    <a:pt x="880" y="793"/>
                    <a:pt x="880" y="795"/>
                  </a:cubicBezTo>
                  <a:cubicBezTo>
                    <a:pt x="880" y="810"/>
                    <a:pt x="890" y="823"/>
                    <a:pt x="894" y="836"/>
                  </a:cubicBezTo>
                  <a:cubicBezTo>
                    <a:pt x="901" y="860"/>
                    <a:pt x="907" y="895"/>
                    <a:pt x="929" y="907"/>
                  </a:cubicBezTo>
                  <a:cubicBezTo>
                    <a:pt x="933" y="899"/>
                    <a:pt x="944" y="894"/>
                    <a:pt x="951" y="886"/>
                  </a:cubicBezTo>
                  <a:cubicBezTo>
                    <a:pt x="946" y="875"/>
                    <a:pt x="962" y="851"/>
                    <a:pt x="953" y="843"/>
                  </a:cubicBezTo>
                  <a:cubicBezTo>
                    <a:pt x="942" y="833"/>
                    <a:pt x="966" y="833"/>
                    <a:pt x="968" y="829"/>
                  </a:cubicBezTo>
                  <a:cubicBezTo>
                    <a:pt x="972" y="820"/>
                    <a:pt x="978" y="812"/>
                    <a:pt x="985" y="806"/>
                  </a:cubicBezTo>
                  <a:cubicBezTo>
                    <a:pt x="989" y="803"/>
                    <a:pt x="1001" y="797"/>
                    <a:pt x="1005" y="794"/>
                  </a:cubicBezTo>
                  <a:cubicBezTo>
                    <a:pt x="1016" y="789"/>
                    <a:pt x="1011" y="781"/>
                    <a:pt x="1017" y="776"/>
                  </a:cubicBezTo>
                  <a:cubicBezTo>
                    <a:pt x="1031" y="764"/>
                    <a:pt x="1054" y="781"/>
                    <a:pt x="1059" y="760"/>
                  </a:cubicBezTo>
                  <a:cubicBezTo>
                    <a:pt x="1069" y="765"/>
                    <a:pt x="1080" y="781"/>
                    <a:pt x="1087" y="790"/>
                  </a:cubicBezTo>
                  <a:cubicBezTo>
                    <a:pt x="1097" y="805"/>
                    <a:pt x="1091" y="821"/>
                    <a:pt x="1101" y="835"/>
                  </a:cubicBezTo>
                  <a:cubicBezTo>
                    <a:pt x="1108" y="828"/>
                    <a:pt x="1114" y="825"/>
                    <a:pt x="1119" y="817"/>
                  </a:cubicBezTo>
                  <a:cubicBezTo>
                    <a:pt x="1130" y="828"/>
                    <a:pt x="1125" y="836"/>
                    <a:pt x="1128" y="850"/>
                  </a:cubicBezTo>
                  <a:cubicBezTo>
                    <a:pt x="1132" y="863"/>
                    <a:pt x="1143" y="872"/>
                    <a:pt x="1138" y="886"/>
                  </a:cubicBezTo>
                  <a:cubicBezTo>
                    <a:pt x="1149" y="877"/>
                    <a:pt x="1154" y="865"/>
                    <a:pt x="1151" y="852"/>
                  </a:cubicBezTo>
                  <a:cubicBezTo>
                    <a:pt x="1160" y="871"/>
                    <a:pt x="1167" y="859"/>
                    <a:pt x="1180" y="868"/>
                  </a:cubicBezTo>
                  <a:cubicBezTo>
                    <a:pt x="1190" y="875"/>
                    <a:pt x="1188" y="888"/>
                    <a:pt x="1203" y="892"/>
                  </a:cubicBezTo>
                  <a:cubicBezTo>
                    <a:pt x="1196" y="900"/>
                    <a:pt x="1199" y="897"/>
                    <a:pt x="1201" y="907"/>
                  </a:cubicBezTo>
                  <a:cubicBezTo>
                    <a:pt x="1202" y="903"/>
                    <a:pt x="1207" y="893"/>
                    <a:pt x="1210" y="890"/>
                  </a:cubicBezTo>
                  <a:cubicBezTo>
                    <a:pt x="1214" y="888"/>
                    <a:pt x="1217" y="886"/>
                    <a:pt x="1222" y="886"/>
                  </a:cubicBezTo>
                  <a:cubicBezTo>
                    <a:pt x="1231" y="885"/>
                    <a:pt x="1224" y="880"/>
                    <a:pt x="1230" y="875"/>
                  </a:cubicBezTo>
                  <a:cubicBezTo>
                    <a:pt x="1235" y="870"/>
                    <a:pt x="1236" y="881"/>
                    <a:pt x="1241" y="872"/>
                  </a:cubicBezTo>
                  <a:cubicBezTo>
                    <a:pt x="1244" y="867"/>
                    <a:pt x="1242" y="864"/>
                    <a:pt x="1242" y="859"/>
                  </a:cubicBezTo>
                  <a:cubicBezTo>
                    <a:pt x="1244" y="850"/>
                    <a:pt x="1242" y="831"/>
                    <a:pt x="1232" y="830"/>
                  </a:cubicBezTo>
                  <a:cubicBezTo>
                    <a:pt x="1223" y="828"/>
                    <a:pt x="1207" y="805"/>
                    <a:pt x="1208" y="794"/>
                  </a:cubicBezTo>
                  <a:cubicBezTo>
                    <a:pt x="1210" y="779"/>
                    <a:pt x="1248" y="758"/>
                    <a:pt x="1248" y="780"/>
                  </a:cubicBezTo>
                  <a:cubicBezTo>
                    <a:pt x="1260" y="771"/>
                    <a:pt x="1283" y="772"/>
                    <a:pt x="1286" y="755"/>
                  </a:cubicBezTo>
                  <a:cubicBezTo>
                    <a:pt x="1297" y="771"/>
                    <a:pt x="1309" y="753"/>
                    <a:pt x="1318" y="746"/>
                  </a:cubicBezTo>
                  <a:cubicBezTo>
                    <a:pt x="1324" y="741"/>
                    <a:pt x="1333" y="743"/>
                    <a:pt x="1339" y="738"/>
                  </a:cubicBezTo>
                  <a:cubicBezTo>
                    <a:pt x="1340" y="737"/>
                    <a:pt x="1335" y="729"/>
                    <a:pt x="1336" y="727"/>
                  </a:cubicBezTo>
                  <a:cubicBezTo>
                    <a:pt x="1339" y="722"/>
                    <a:pt x="1344" y="723"/>
                    <a:pt x="1346" y="718"/>
                  </a:cubicBezTo>
                  <a:cubicBezTo>
                    <a:pt x="1352" y="704"/>
                    <a:pt x="1361" y="698"/>
                    <a:pt x="1362" y="681"/>
                  </a:cubicBezTo>
                  <a:cubicBezTo>
                    <a:pt x="1362" y="678"/>
                    <a:pt x="1364" y="661"/>
                    <a:pt x="1363" y="658"/>
                  </a:cubicBezTo>
                  <a:cubicBezTo>
                    <a:pt x="1361" y="652"/>
                    <a:pt x="1352" y="652"/>
                    <a:pt x="1351" y="643"/>
                  </a:cubicBezTo>
                  <a:cubicBezTo>
                    <a:pt x="1350" y="643"/>
                    <a:pt x="1348" y="644"/>
                    <a:pt x="1346" y="644"/>
                  </a:cubicBezTo>
                  <a:cubicBezTo>
                    <a:pt x="1348" y="635"/>
                    <a:pt x="1349" y="636"/>
                    <a:pt x="1341" y="628"/>
                  </a:cubicBezTo>
                  <a:cubicBezTo>
                    <a:pt x="1352" y="620"/>
                    <a:pt x="1358" y="605"/>
                    <a:pt x="1373" y="603"/>
                  </a:cubicBezTo>
                  <a:cubicBezTo>
                    <a:pt x="1364" y="604"/>
                    <a:pt x="1356" y="601"/>
                    <a:pt x="1352" y="594"/>
                  </a:cubicBezTo>
                  <a:cubicBezTo>
                    <a:pt x="1350" y="617"/>
                    <a:pt x="1326" y="597"/>
                    <a:pt x="1329" y="583"/>
                  </a:cubicBezTo>
                  <a:cubicBezTo>
                    <a:pt x="1330" y="577"/>
                    <a:pt x="1359" y="561"/>
                    <a:pt x="1370" y="569"/>
                  </a:cubicBezTo>
                  <a:cubicBezTo>
                    <a:pt x="1363" y="574"/>
                    <a:pt x="1363" y="576"/>
                    <a:pt x="1359" y="583"/>
                  </a:cubicBezTo>
                  <a:cubicBezTo>
                    <a:pt x="1371" y="578"/>
                    <a:pt x="1388" y="568"/>
                    <a:pt x="1400" y="575"/>
                  </a:cubicBezTo>
                  <a:cubicBezTo>
                    <a:pt x="1387" y="590"/>
                    <a:pt x="1398" y="600"/>
                    <a:pt x="1415" y="602"/>
                  </a:cubicBezTo>
                  <a:cubicBezTo>
                    <a:pt x="1399" y="605"/>
                    <a:pt x="1415" y="622"/>
                    <a:pt x="1409" y="636"/>
                  </a:cubicBezTo>
                  <a:cubicBezTo>
                    <a:pt x="1422" y="629"/>
                    <a:pt x="1439" y="630"/>
                    <a:pt x="1442" y="614"/>
                  </a:cubicBezTo>
                  <a:cubicBezTo>
                    <a:pt x="1444" y="594"/>
                    <a:pt x="1422" y="593"/>
                    <a:pt x="1420" y="580"/>
                  </a:cubicBezTo>
                  <a:cubicBezTo>
                    <a:pt x="1418" y="567"/>
                    <a:pt x="1438" y="559"/>
                    <a:pt x="1447" y="553"/>
                  </a:cubicBezTo>
                  <a:cubicBezTo>
                    <a:pt x="1453" y="549"/>
                    <a:pt x="1452" y="539"/>
                    <a:pt x="1460" y="541"/>
                  </a:cubicBezTo>
                  <a:cubicBezTo>
                    <a:pt x="1465" y="542"/>
                    <a:pt x="1476" y="544"/>
                    <a:pt x="1480" y="543"/>
                  </a:cubicBezTo>
                  <a:cubicBezTo>
                    <a:pt x="1496" y="539"/>
                    <a:pt x="1510" y="522"/>
                    <a:pt x="1517" y="510"/>
                  </a:cubicBezTo>
                  <a:cubicBezTo>
                    <a:pt x="1521" y="502"/>
                    <a:pt x="1523" y="495"/>
                    <a:pt x="1527" y="487"/>
                  </a:cubicBezTo>
                  <a:cubicBezTo>
                    <a:pt x="1531" y="480"/>
                    <a:pt x="1539" y="482"/>
                    <a:pt x="1543" y="475"/>
                  </a:cubicBezTo>
                  <a:cubicBezTo>
                    <a:pt x="1548" y="467"/>
                    <a:pt x="1542" y="460"/>
                    <a:pt x="1545" y="451"/>
                  </a:cubicBezTo>
                  <a:cubicBezTo>
                    <a:pt x="1546" y="445"/>
                    <a:pt x="1554" y="437"/>
                    <a:pt x="1554" y="432"/>
                  </a:cubicBezTo>
                  <a:cubicBezTo>
                    <a:pt x="1554" y="421"/>
                    <a:pt x="1565" y="408"/>
                    <a:pt x="1551" y="398"/>
                  </a:cubicBezTo>
                  <a:cubicBezTo>
                    <a:pt x="1540" y="391"/>
                    <a:pt x="1527" y="400"/>
                    <a:pt x="1515" y="391"/>
                  </a:cubicBezTo>
                  <a:cubicBezTo>
                    <a:pt x="1498" y="377"/>
                    <a:pt x="1517" y="366"/>
                    <a:pt x="1528" y="359"/>
                  </a:cubicBezTo>
                  <a:cubicBezTo>
                    <a:pt x="1540" y="350"/>
                    <a:pt x="1547" y="337"/>
                    <a:pt x="1559" y="327"/>
                  </a:cubicBezTo>
                  <a:cubicBezTo>
                    <a:pt x="1566" y="322"/>
                    <a:pt x="1571" y="322"/>
                    <a:pt x="1580" y="321"/>
                  </a:cubicBezTo>
                  <a:cubicBezTo>
                    <a:pt x="1586" y="320"/>
                    <a:pt x="1595" y="323"/>
                    <a:pt x="1599" y="322"/>
                  </a:cubicBezTo>
                  <a:cubicBezTo>
                    <a:pt x="1604" y="321"/>
                    <a:pt x="1611" y="315"/>
                    <a:pt x="1618" y="314"/>
                  </a:cubicBezTo>
                  <a:cubicBezTo>
                    <a:pt x="1624" y="312"/>
                    <a:pt x="1633" y="310"/>
                    <a:pt x="1638" y="312"/>
                  </a:cubicBezTo>
                  <a:cubicBezTo>
                    <a:pt x="1653" y="317"/>
                    <a:pt x="1662" y="324"/>
                    <a:pt x="1679" y="321"/>
                  </a:cubicBezTo>
                  <a:cubicBezTo>
                    <a:pt x="1690" y="320"/>
                    <a:pt x="1700" y="297"/>
                    <a:pt x="1708" y="289"/>
                  </a:cubicBezTo>
                  <a:cubicBezTo>
                    <a:pt x="1713" y="284"/>
                    <a:pt x="1735" y="283"/>
                    <a:pt x="1745" y="285"/>
                  </a:cubicBezTo>
                  <a:cubicBezTo>
                    <a:pt x="1742" y="294"/>
                    <a:pt x="1745" y="292"/>
                    <a:pt x="1747" y="299"/>
                  </a:cubicBezTo>
                  <a:cubicBezTo>
                    <a:pt x="1755" y="290"/>
                    <a:pt x="1784" y="254"/>
                    <a:pt x="1785" y="288"/>
                  </a:cubicBezTo>
                  <a:cubicBezTo>
                    <a:pt x="1777" y="288"/>
                    <a:pt x="1774" y="292"/>
                    <a:pt x="1767" y="296"/>
                  </a:cubicBezTo>
                  <a:cubicBezTo>
                    <a:pt x="1763" y="298"/>
                    <a:pt x="1749" y="306"/>
                    <a:pt x="1749" y="307"/>
                  </a:cubicBezTo>
                  <a:cubicBezTo>
                    <a:pt x="1745" y="323"/>
                    <a:pt x="1723" y="332"/>
                    <a:pt x="1712" y="344"/>
                  </a:cubicBezTo>
                  <a:cubicBezTo>
                    <a:pt x="1696" y="362"/>
                    <a:pt x="1695" y="415"/>
                    <a:pt x="1714" y="433"/>
                  </a:cubicBezTo>
                  <a:cubicBezTo>
                    <a:pt x="1711" y="420"/>
                    <a:pt x="1734" y="392"/>
                    <a:pt x="1744" y="385"/>
                  </a:cubicBezTo>
                  <a:cubicBezTo>
                    <a:pt x="1747" y="383"/>
                    <a:pt x="1754" y="380"/>
                    <a:pt x="1756" y="377"/>
                  </a:cubicBezTo>
                  <a:cubicBezTo>
                    <a:pt x="1755" y="374"/>
                    <a:pt x="1754" y="371"/>
                    <a:pt x="1753" y="368"/>
                  </a:cubicBezTo>
                  <a:cubicBezTo>
                    <a:pt x="1756" y="367"/>
                    <a:pt x="1759" y="366"/>
                    <a:pt x="1763" y="365"/>
                  </a:cubicBezTo>
                  <a:cubicBezTo>
                    <a:pt x="1767" y="352"/>
                    <a:pt x="1762" y="341"/>
                    <a:pt x="1767" y="331"/>
                  </a:cubicBezTo>
                  <a:cubicBezTo>
                    <a:pt x="1772" y="322"/>
                    <a:pt x="1781" y="323"/>
                    <a:pt x="1784" y="310"/>
                  </a:cubicBezTo>
                  <a:cubicBezTo>
                    <a:pt x="1786" y="300"/>
                    <a:pt x="1806" y="307"/>
                    <a:pt x="1813" y="309"/>
                  </a:cubicBezTo>
                  <a:cubicBezTo>
                    <a:pt x="1826" y="312"/>
                    <a:pt x="1827" y="320"/>
                    <a:pt x="1843" y="312"/>
                  </a:cubicBezTo>
                  <a:cubicBezTo>
                    <a:pt x="1848" y="309"/>
                    <a:pt x="1853" y="305"/>
                    <a:pt x="1860" y="303"/>
                  </a:cubicBezTo>
                  <a:cubicBezTo>
                    <a:pt x="1868" y="301"/>
                    <a:pt x="1862" y="296"/>
                    <a:pt x="1868" y="291"/>
                  </a:cubicBezTo>
                  <a:cubicBezTo>
                    <a:pt x="1873" y="287"/>
                    <a:pt x="1889" y="276"/>
                    <a:pt x="1896" y="274"/>
                  </a:cubicBezTo>
                  <a:cubicBezTo>
                    <a:pt x="1905" y="272"/>
                    <a:pt x="1918" y="280"/>
                    <a:pt x="1927" y="272"/>
                  </a:cubicBezTo>
                  <a:cubicBezTo>
                    <a:pt x="1938" y="262"/>
                    <a:pt x="1928" y="261"/>
                    <a:pt x="1922" y="251"/>
                  </a:cubicBezTo>
                  <a:cubicBezTo>
                    <a:pt x="1911" y="234"/>
                    <a:pt x="1933" y="238"/>
                    <a:pt x="1939" y="229"/>
                  </a:cubicBezTo>
                  <a:cubicBezTo>
                    <a:pt x="1948" y="217"/>
                    <a:pt x="1941" y="218"/>
                    <a:pt x="1956" y="220"/>
                  </a:cubicBezTo>
                  <a:cubicBezTo>
                    <a:pt x="1967" y="222"/>
                    <a:pt x="1977" y="232"/>
                    <a:pt x="1988" y="237"/>
                  </a:cubicBezTo>
                  <a:cubicBezTo>
                    <a:pt x="1993" y="238"/>
                    <a:pt x="2011" y="252"/>
                    <a:pt x="2014" y="235"/>
                  </a:cubicBezTo>
                  <a:cubicBezTo>
                    <a:pt x="2015" y="224"/>
                    <a:pt x="2026" y="220"/>
                    <a:pt x="2037" y="218"/>
                  </a:cubicBezTo>
                  <a:cubicBezTo>
                    <a:pt x="2026" y="197"/>
                    <a:pt x="1980" y="188"/>
                    <a:pt x="1961" y="184"/>
                  </a:cubicBezTo>
                  <a:close/>
                  <a:moveTo>
                    <a:pt x="703" y="565"/>
                  </a:moveTo>
                  <a:cubicBezTo>
                    <a:pt x="694" y="563"/>
                    <a:pt x="687" y="566"/>
                    <a:pt x="683" y="573"/>
                  </a:cubicBezTo>
                  <a:cubicBezTo>
                    <a:pt x="706" y="570"/>
                    <a:pt x="706" y="617"/>
                    <a:pt x="678" y="610"/>
                  </a:cubicBezTo>
                  <a:cubicBezTo>
                    <a:pt x="668" y="608"/>
                    <a:pt x="649" y="603"/>
                    <a:pt x="648" y="589"/>
                  </a:cubicBezTo>
                  <a:cubicBezTo>
                    <a:pt x="648" y="582"/>
                    <a:pt x="663" y="568"/>
                    <a:pt x="654" y="565"/>
                  </a:cubicBezTo>
                  <a:cubicBezTo>
                    <a:pt x="638" y="558"/>
                    <a:pt x="643" y="541"/>
                    <a:pt x="639" y="529"/>
                  </a:cubicBezTo>
                  <a:cubicBezTo>
                    <a:pt x="636" y="522"/>
                    <a:pt x="627" y="530"/>
                    <a:pt x="629" y="520"/>
                  </a:cubicBezTo>
                  <a:cubicBezTo>
                    <a:pt x="630" y="508"/>
                    <a:pt x="631" y="510"/>
                    <a:pt x="637" y="502"/>
                  </a:cubicBezTo>
                  <a:cubicBezTo>
                    <a:pt x="655" y="479"/>
                    <a:pt x="682" y="484"/>
                    <a:pt x="700" y="506"/>
                  </a:cubicBezTo>
                  <a:cubicBezTo>
                    <a:pt x="689" y="505"/>
                    <a:pt x="644" y="509"/>
                    <a:pt x="671" y="525"/>
                  </a:cubicBezTo>
                  <a:cubicBezTo>
                    <a:pt x="667" y="537"/>
                    <a:pt x="683" y="542"/>
                    <a:pt x="684" y="557"/>
                  </a:cubicBezTo>
                  <a:cubicBezTo>
                    <a:pt x="693" y="549"/>
                    <a:pt x="704" y="552"/>
                    <a:pt x="703" y="565"/>
                  </a:cubicBezTo>
                  <a:close/>
                  <a:moveTo>
                    <a:pt x="776" y="627"/>
                  </a:moveTo>
                  <a:cubicBezTo>
                    <a:pt x="774" y="624"/>
                    <a:pt x="771" y="622"/>
                    <a:pt x="772" y="617"/>
                  </a:cubicBezTo>
                  <a:cubicBezTo>
                    <a:pt x="776" y="618"/>
                    <a:pt x="779" y="620"/>
                    <a:pt x="783" y="623"/>
                  </a:cubicBezTo>
                  <a:cubicBezTo>
                    <a:pt x="780" y="624"/>
                    <a:pt x="778" y="626"/>
                    <a:pt x="776" y="62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2967" y="609"/>
              <a:ext cx="5" cy="6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2931" y="599"/>
              <a:ext cx="34" cy="30"/>
            </a:xfrm>
            <a:custGeom>
              <a:avLst/>
              <a:gdLst>
                <a:gd name="T0" fmla="*/ 14 w 19"/>
                <a:gd name="T1" fmla="*/ 0 h 17"/>
                <a:gd name="T2" fmla="*/ 0 w 19"/>
                <a:gd name="T3" fmla="*/ 16 h 17"/>
                <a:gd name="T4" fmla="*/ 19 w 19"/>
                <a:gd name="T5" fmla="*/ 10 h 17"/>
                <a:gd name="T6" fmla="*/ 14 w 1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5" y="6"/>
                    <a:pt x="7" y="8"/>
                    <a:pt x="0" y="16"/>
                  </a:cubicBezTo>
                  <a:cubicBezTo>
                    <a:pt x="7" y="17"/>
                    <a:pt x="14" y="15"/>
                    <a:pt x="19" y="10"/>
                  </a:cubicBezTo>
                  <a:cubicBezTo>
                    <a:pt x="15" y="10"/>
                    <a:pt x="12" y="7"/>
                    <a:pt x="14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398" y="1878"/>
              <a:ext cx="1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391" y="1882"/>
              <a:ext cx="113" cy="158"/>
            </a:xfrm>
            <a:custGeom>
              <a:avLst/>
              <a:gdLst>
                <a:gd name="T0" fmla="*/ 0 w 64"/>
                <a:gd name="T1" fmla="*/ 17 h 89"/>
                <a:gd name="T2" fmla="*/ 25 w 64"/>
                <a:gd name="T3" fmla="*/ 53 h 89"/>
                <a:gd name="T4" fmla="*/ 53 w 64"/>
                <a:gd name="T5" fmla="*/ 89 h 89"/>
                <a:gd name="T6" fmla="*/ 56 w 64"/>
                <a:gd name="T7" fmla="*/ 82 h 89"/>
                <a:gd name="T8" fmla="*/ 64 w 64"/>
                <a:gd name="T9" fmla="*/ 86 h 89"/>
                <a:gd name="T10" fmla="*/ 52 w 64"/>
                <a:gd name="T11" fmla="*/ 69 h 89"/>
                <a:gd name="T12" fmla="*/ 53 w 64"/>
                <a:gd name="T13" fmla="*/ 45 h 89"/>
                <a:gd name="T14" fmla="*/ 32 w 64"/>
                <a:gd name="T15" fmla="*/ 34 h 89"/>
                <a:gd name="T16" fmla="*/ 16 w 64"/>
                <a:gd name="T17" fmla="*/ 17 h 89"/>
                <a:gd name="T18" fmla="*/ 20 w 64"/>
                <a:gd name="T19" fmla="*/ 16 h 89"/>
                <a:gd name="T20" fmla="*/ 5 w 64"/>
                <a:gd name="T21" fmla="*/ 0 h 89"/>
                <a:gd name="T22" fmla="*/ 3 w 64"/>
                <a:gd name="T23" fmla="*/ 2 h 89"/>
                <a:gd name="T24" fmla="*/ 0 w 64"/>
                <a:gd name="T25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9">
                  <a:moveTo>
                    <a:pt x="0" y="17"/>
                  </a:moveTo>
                  <a:cubicBezTo>
                    <a:pt x="9" y="16"/>
                    <a:pt x="20" y="43"/>
                    <a:pt x="25" y="53"/>
                  </a:cubicBezTo>
                  <a:cubicBezTo>
                    <a:pt x="34" y="73"/>
                    <a:pt x="35" y="76"/>
                    <a:pt x="53" y="89"/>
                  </a:cubicBezTo>
                  <a:cubicBezTo>
                    <a:pt x="54" y="86"/>
                    <a:pt x="55" y="84"/>
                    <a:pt x="56" y="82"/>
                  </a:cubicBezTo>
                  <a:cubicBezTo>
                    <a:pt x="58" y="83"/>
                    <a:pt x="61" y="84"/>
                    <a:pt x="64" y="86"/>
                  </a:cubicBezTo>
                  <a:cubicBezTo>
                    <a:pt x="61" y="82"/>
                    <a:pt x="53" y="73"/>
                    <a:pt x="52" y="69"/>
                  </a:cubicBezTo>
                  <a:cubicBezTo>
                    <a:pt x="51" y="62"/>
                    <a:pt x="56" y="52"/>
                    <a:pt x="53" y="45"/>
                  </a:cubicBezTo>
                  <a:cubicBezTo>
                    <a:pt x="55" y="48"/>
                    <a:pt x="31" y="34"/>
                    <a:pt x="32" y="34"/>
                  </a:cubicBezTo>
                  <a:cubicBezTo>
                    <a:pt x="25" y="32"/>
                    <a:pt x="24" y="21"/>
                    <a:pt x="16" y="17"/>
                  </a:cubicBezTo>
                  <a:cubicBezTo>
                    <a:pt x="17" y="17"/>
                    <a:pt x="19" y="16"/>
                    <a:pt x="20" y="16"/>
                  </a:cubicBezTo>
                  <a:cubicBezTo>
                    <a:pt x="18" y="9"/>
                    <a:pt x="12" y="3"/>
                    <a:pt x="5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4" y="3"/>
                    <a:pt x="2" y="13"/>
                    <a:pt x="0" y="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396" y="1885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2965" y="615"/>
              <a:ext cx="2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5781" y="513"/>
              <a:ext cx="72" cy="31"/>
            </a:xfrm>
            <a:custGeom>
              <a:avLst/>
              <a:gdLst>
                <a:gd name="T0" fmla="*/ 41 w 41"/>
                <a:gd name="T1" fmla="*/ 11 h 17"/>
                <a:gd name="T2" fmla="*/ 10 w 41"/>
                <a:gd name="T3" fmla="*/ 17 h 17"/>
                <a:gd name="T4" fmla="*/ 41 w 41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41" y="11"/>
                  </a:moveTo>
                  <a:cubicBezTo>
                    <a:pt x="31" y="0"/>
                    <a:pt x="0" y="2"/>
                    <a:pt x="10" y="17"/>
                  </a:cubicBezTo>
                  <a:cubicBezTo>
                    <a:pt x="20" y="17"/>
                    <a:pt x="31" y="16"/>
                    <a:pt x="41" y="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5607" y="565"/>
              <a:ext cx="27" cy="16"/>
            </a:xfrm>
            <a:custGeom>
              <a:avLst/>
              <a:gdLst>
                <a:gd name="T0" fmla="*/ 0 w 15"/>
                <a:gd name="T1" fmla="*/ 2 h 9"/>
                <a:gd name="T2" fmla="*/ 10 w 15"/>
                <a:gd name="T3" fmla="*/ 9 h 9"/>
                <a:gd name="T4" fmla="*/ 0 w 15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0" y="2"/>
                  </a:moveTo>
                  <a:cubicBezTo>
                    <a:pt x="3" y="4"/>
                    <a:pt x="6" y="7"/>
                    <a:pt x="10" y="9"/>
                  </a:cubicBezTo>
                  <a:cubicBezTo>
                    <a:pt x="15" y="1"/>
                    <a:pt x="9" y="0"/>
                    <a:pt x="0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5034" y="371"/>
              <a:ext cx="14" cy="16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8 w 8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5" y="5"/>
                    <a:pt x="0" y="0"/>
                    <a:pt x="4" y="9"/>
                  </a:cubicBezTo>
                  <a:cubicBezTo>
                    <a:pt x="6" y="6"/>
                    <a:pt x="8" y="4"/>
                    <a:pt x="8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626" y="414"/>
              <a:ext cx="27" cy="21"/>
            </a:xfrm>
            <a:custGeom>
              <a:avLst/>
              <a:gdLst>
                <a:gd name="T0" fmla="*/ 0 w 15"/>
                <a:gd name="T1" fmla="*/ 7 h 12"/>
                <a:gd name="T2" fmla="*/ 15 w 15"/>
                <a:gd name="T3" fmla="*/ 9 h 12"/>
                <a:gd name="T4" fmla="*/ 0 w 15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cubicBezTo>
                    <a:pt x="5" y="12"/>
                    <a:pt x="9" y="11"/>
                    <a:pt x="15" y="9"/>
                  </a:cubicBezTo>
                  <a:cubicBezTo>
                    <a:pt x="14" y="8"/>
                    <a:pt x="9" y="0"/>
                    <a:pt x="0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653" y="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399" y="238"/>
              <a:ext cx="128" cy="63"/>
            </a:xfrm>
            <a:custGeom>
              <a:avLst/>
              <a:gdLst>
                <a:gd name="T0" fmla="*/ 11 w 72"/>
                <a:gd name="T1" fmla="*/ 35 h 35"/>
                <a:gd name="T2" fmla="*/ 60 w 72"/>
                <a:gd name="T3" fmla="*/ 26 h 35"/>
                <a:gd name="T4" fmla="*/ 40 w 72"/>
                <a:gd name="T5" fmla="*/ 9 h 35"/>
                <a:gd name="T6" fmla="*/ 41 w 72"/>
                <a:gd name="T7" fmla="*/ 1 h 35"/>
                <a:gd name="T8" fmla="*/ 11 w 7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5">
                  <a:moveTo>
                    <a:pt x="11" y="35"/>
                  </a:moveTo>
                  <a:cubicBezTo>
                    <a:pt x="21" y="31"/>
                    <a:pt x="54" y="32"/>
                    <a:pt x="60" y="26"/>
                  </a:cubicBezTo>
                  <a:cubicBezTo>
                    <a:pt x="72" y="14"/>
                    <a:pt x="51" y="2"/>
                    <a:pt x="40" y="9"/>
                  </a:cubicBezTo>
                  <a:cubicBezTo>
                    <a:pt x="41" y="6"/>
                    <a:pt x="41" y="4"/>
                    <a:pt x="41" y="1"/>
                  </a:cubicBezTo>
                  <a:cubicBezTo>
                    <a:pt x="28" y="0"/>
                    <a:pt x="0" y="25"/>
                    <a:pt x="11" y="3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261" y="212"/>
              <a:ext cx="43" cy="25"/>
            </a:xfrm>
            <a:custGeom>
              <a:avLst/>
              <a:gdLst>
                <a:gd name="T0" fmla="*/ 10 w 24"/>
                <a:gd name="T1" fmla="*/ 0 h 14"/>
                <a:gd name="T2" fmla="*/ 0 w 24"/>
                <a:gd name="T3" fmla="*/ 3 h 14"/>
                <a:gd name="T4" fmla="*/ 24 w 24"/>
                <a:gd name="T5" fmla="*/ 5 h 14"/>
                <a:gd name="T6" fmla="*/ 10 w 2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10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5" y="14"/>
                    <a:pt x="16" y="13"/>
                    <a:pt x="24" y="5"/>
                  </a:cubicBezTo>
                  <a:cubicBezTo>
                    <a:pt x="19" y="3"/>
                    <a:pt x="14" y="0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275" y="143"/>
              <a:ext cx="179" cy="140"/>
            </a:xfrm>
            <a:custGeom>
              <a:avLst/>
              <a:gdLst>
                <a:gd name="T0" fmla="*/ 14 w 101"/>
                <a:gd name="T1" fmla="*/ 52 h 79"/>
                <a:gd name="T2" fmla="*/ 78 w 101"/>
                <a:gd name="T3" fmla="*/ 65 h 79"/>
                <a:gd name="T4" fmla="*/ 72 w 101"/>
                <a:gd name="T5" fmla="*/ 61 h 79"/>
                <a:gd name="T6" fmla="*/ 46 w 101"/>
                <a:gd name="T7" fmla="*/ 40 h 79"/>
                <a:gd name="T8" fmla="*/ 57 w 101"/>
                <a:gd name="T9" fmla="*/ 26 h 79"/>
                <a:gd name="T10" fmla="*/ 0 w 101"/>
                <a:gd name="T11" fmla="*/ 33 h 79"/>
                <a:gd name="T12" fmla="*/ 40 w 101"/>
                <a:gd name="T13" fmla="*/ 41 h 79"/>
                <a:gd name="T14" fmla="*/ 14 w 101"/>
                <a:gd name="T15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9">
                  <a:moveTo>
                    <a:pt x="14" y="52"/>
                  </a:moveTo>
                  <a:cubicBezTo>
                    <a:pt x="28" y="63"/>
                    <a:pt x="63" y="79"/>
                    <a:pt x="78" y="65"/>
                  </a:cubicBezTo>
                  <a:cubicBezTo>
                    <a:pt x="76" y="64"/>
                    <a:pt x="74" y="63"/>
                    <a:pt x="72" y="61"/>
                  </a:cubicBezTo>
                  <a:cubicBezTo>
                    <a:pt x="101" y="48"/>
                    <a:pt x="56" y="40"/>
                    <a:pt x="46" y="40"/>
                  </a:cubicBezTo>
                  <a:cubicBezTo>
                    <a:pt x="50" y="34"/>
                    <a:pt x="54" y="29"/>
                    <a:pt x="57" y="26"/>
                  </a:cubicBezTo>
                  <a:cubicBezTo>
                    <a:pt x="35" y="0"/>
                    <a:pt x="23" y="23"/>
                    <a:pt x="0" y="33"/>
                  </a:cubicBezTo>
                  <a:cubicBezTo>
                    <a:pt x="12" y="40"/>
                    <a:pt x="26" y="41"/>
                    <a:pt x="40" y="41"/>
                  </a:cubicBezTo>
                  <a:cubicBezTo>
                    <a:pt x="31" y="44"/>
                    <a:pt x="22" y="48"/>
                    <a:pt x="14" y="5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339" y="325"/>
              <a:ext cx="18" cy="18"/>
            </a:xfrm>
            <a:custGeom>
              <a:avLst/>
              <a:gdLst>
                <a:gd name="T0" fmla="*/ 10 w 10"/>
                <a:gd name="T1" fmla="*/ 1 h 10"/>
                <a:gd name="T2" fmla="*/ 0 w 10"/>
                <a:gd name="T3" fmla="*/ 5 h 10"/>
                <a:gd name="T4" fmla="*/ 10 w 10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5" y="0"/>
                    <a:pt x="3" y="2"/>
                    <a:pt x="0" y="5"/>
                  </a:cubicBezTo>
                  <a:cubicBezTo>
                    <a:pt x="3" y="4"/>
                    <a:pt x="5" y="10"/>
                    <a:pt x="1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247" y="166"/>
              <a:ext cx="25" cy="9"/>
            </a:xfrm>
            <a:custGeom>
              <a:avLst/>
              <a:gdLst>
                <a:gd name="T0" fmla="*/ 14 w 14"/>
                <a:gd name="T1" fmla="*/ 4 h 5"/>
                <a:gd name="T2" fmla="*/ 0 w 14"/>
                <a:gd name="T3" fmla="*/ 1 h 5"/>
                <a:gd name="T4" fmla="*/ 14 w 1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4"/>
                  </a:moveTo>
                  <a:cubicBezTo>
                    <a:pt x="10" y="3"/>
                    <a:pt x="6" y="0"/>
                    <a:pt x="0" y="1"/>
                  </a:cubicBezTo>
                  <a:cubicBezTo>
                    <a:pt x="5" y="5"/>
                    <a:pt x="8" y="4"/>
                    <a:pt x="14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536" y="286"/>
              <a:ext cx="20" cy="15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1 h 8"/>
                <a:gd name="T4" fmla="*/ 11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6" y="8"/>
                    <a:pt x="6" y="2"/>
                    <a:pt x="11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3548" y="201"/>
              <a:ext cx="6" cy="9"/>
            </a:xfrm>
            <a:custGeom>
              <a:avLst/>
              <a:gdLst>
                <a:gd name="T0" fmla="*/ 0 w 3"/>
                <a:gd name="T1" fmla="*/ 1 h 5"/>
                <a:gd name="T2" fmla="*/ 3 w 3"/>
                <a:gd name="T3" fmla="*/ 0 h 5"/>
                <a:gd name="T4" fmla="*/ 1 w 3"/>
                <a:gd name="T5" fmla="*/ 1 h 5"/>
                <a:gd name="T6" fmla="*/ 0 w 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5"/>
                    <a:pt x="1" y="1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3449" y="178"/>
              <a:ext cx="122" cy="43"/>
            </a:xfrm>
            <a:custGeom>
              <a:avLst/>
              <a:gdLst>
                <a:gd name="T0" fmla="*/ 31 w 69"/>
                <a:gd name="T1" fmla="*/ 10 h 24"/>
                <a:gd name="T2" fmla="*/ 25 w 69"/>
                <a:gd name="T3" fmla="*/ 13 h 24"/>
                <a:gd name="T4" fmla="*/ 32 w 69"/>
                <a:gd name="T5" fmla="*/ 13 h 24"/>
                <a:gd name="T6" fmla="*/ 24 w 69"/>
                <a:gd name="T7" fmla="*/ 16 h 24"/>
                <a:gd name="T8" fmla="*/ 37 w 69"/>
                <a:gd name="T9" fmla="*/ 24 h 24"/>
                <a:gd name="T10" fmla="*/ 57 w 69"/>
                <a:gd name="T11" fmla="*/ 14 h 24"/>
                <a:gd name="T12" fmla="*/ 69 w 69"/>
                <a:gd name="T13" fmla="*/ 7 h 24"/>
                <a:gd name="T14" fmla="*/ 31 w 69"/>
                <a:gd name="T15" fmla="*/ 4 h 24"/>
                <a:gd name="T16" fmla="*/ 0 w 69"/>
                <a:gd name="T17" fmla="*/ 10 h 24"/>
                <a:gd name="T18" fmla="*/ 31 w 69"/>
                <a:gd name="T1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31" y="10"/>
                  </a:moveTo>
                  <a:cubicBezTo>
                    <a:pt x="29" y="11"/>
                    <a:pt x="27" y="12"/>
                    <a:pt x="25" y="13"/>
                  </a:cubicBezTo>
                  <a:cubicBezTo>
                    <a:pt x="27" y="13"/>
                    <a:pt x="30" y="13"/>
                    <a:pt x="32" y="13"/>
                  </a:cubicBezTo>
                  <a:cubicBezTo>
                    <a:pt x="29" y="14"/>
                    <a:pt x="27" y="15"/>
                    <a:pt x="24" y="16"/>
                  </a:cubicBezTo>
                  <a:cubicBezTo>
                    <a:pt x="27" y="19"/>
                    <a:pt x="34" y="22"/>
                    <a:pt x="37" y="24"/>
                  </a:cubicBezTo>
                  <a:cubicBezTo>
                    <a:pt x="42" y="17"/>
                    <a:pt x="49" y="14"/>
                    <a:pt x="57" y="14"/>
                  </a:cubicBezTo>
                  <a:cubicBezTo>
                    <a:pt x="59" y="11"/>
                    <a:pt x="67" y="8"/>
                    <a:pt x="69" y="7"/>
                  </a:cubicBezTo>
                  <a:cubicBezTo>
                    <a:pt x="58" y="0"/>
                    <a:pt x="44" y="7"/>
                    <a:pt x="31" y="4"/>
                  </a:cubicBezTo>
                  <a:cubicBezTo>
                    <a:pt x="20" y="2"/>
                    <a:pt x="9" y="3"/>
                    <a:pt x="0" y="10"/>
                  </a:cubicBezTo>
                  <a:cubicBezTo>
                    <a:pt x="11" y="12"/>
                    <a:pt x="20" y="4"/>
                    <a:pt x="31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3770" y="148"/>
              <a:ext cx="43" cy="39"/>
            </a:xfrm>
            <a:custGeom>
              <a:avLst/>
              <a:gdLst>
                <a:gd name="T0" fmla="*/ 24 w 24"/>
                <a:gd name="T1" fmla="*/ 17 h 22"/>
                <a:gd name="T2" fmla="*/ 0 w 24"/>
                <a:gd name="T3" fmla="*/ 17 h 22"/>
                <a:gd name="T4" fmla="*/ 6 w 24"/>
                <a:gd name="T5" fmla="*/ 22 h 22"/>
                <a:gd name="T6" fmla="*/ 24 w 24"/>
                <a:gd name="T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24" y="17"/>
                  </a:moveTo>
                  <a:cubicBezTo>
                    <a:pt x="22" y="0"/>
                    <a:pt x="7" y="8"/>
                    <a:pt x="0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12" y="22"/>
                    <a:pt x="18" y="19"/>
                    <a:pt x="24" y="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3713" y="175"/>
              <a:ext cx="45" cy="30"/>
            </a:xfrm>
            <a:custGeom>
              <a:avLst/>
              <a:gdLst>
                <a:gd name="T0" fmla="*/ 19 w 25"/>
                <a:gd name="T1" fmla="*/ 15 h 17"/>
                <a:gd name="T2" fmla="*/ 25 w 25"/>
                <a:gd name="T3" fmla="*/ 4 h 17"/>
                <a:gd name="T4" fmla="*/ 14 w 25"/>
                <a:gd name="T5" fmla="*/ 4 h 17"/>
                <a:gd name="T6" fmla="*/ 18 w 25"/>
                <a:gd name="T7" fmla="*/ 2 h 17"/>
                <a:gd name="T8" fmla="*/ 0 w 25"/>
                <a:gd name="T9" fmla="*/ 15 h 17"/>
                <a:gd name="T10" fmla="*/ 19 w 25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15"/>
                  </a:moveTo>
                  <a:cubicBezTo>
                    <a:pt x="20" y="11"/>
                    <a:pt x="23" y="10"/>
                    <a:pt x="25" y="4"/>
                  </a:cubicBezTo>
                  <a:cubicBezTo>
                    <a:pt x="22" y="4"/>
                    <a:pt x="18" y="4"/>
                    <a:pt x="14" y="4"/>
                  </a:cubicBezTo>
                  <a:cubicBezTo>
                    <a:pt x="16" y="3"/>
                    <a:pt x="17" y="3"/>
                    <a:pt x="18" y="2"/>
                  </a:cubicBezTo>
                  <a:cubicBezTo>
                    <a:pt x="8" y="0"/>
                    <a:pt x="3" y="6"/>
                    <a:pt x="0" y="15"/>
                  </a:cubicBezTo>
                  <a:cubicBezTo>
                    <a:pt x="5" y="17"/>
                    <a:pt x="13" y="17"/>
                    <a:pt x="19" y="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3651" y="198"/>
              <a:ext cx="48" cy="19"/>
            </a:xfrm>
            <a:custGeom>
              <a:avLst/>
              <a:gdLst>
                <a:gd name="T0" fmla="*/ 0 w 27"/>
                <a:gd name="T1" fmla="*/ 9 h 11"/>
                <a:gd name="T2" fmla="*/ 16 w 27"/>
                <a:gd name="T3" fmla="*/ 11 h 11"/>
                <a:gd name="T4" fmla="*/ 27 w 27"/>
                <a:gd name="T5" fmla="*/ 6 h 11"/>
                <a:gd name="T6" fmla="*/ 0 w 27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1">
                  <a:moveTo>
                    <a:pt x="0" y="9"/>
                  </a:moveTo>
                  <a:cubicBezTo>
                    <a:pt x="5" y="9"/>
                    <a:pt x="10" y="11"/>
                    <a:pt x="16" y="11"/>
                  </a:cubicBezTo>
                  <a:cubicBezTo>
                    <a:pt x="20" y="10"/>
                    <a:pt x="23" y="8"/>
                    <a:pt x="27" y="6"/>
                  </a:cubicBezTo>
                  <a:cubicBezTo>
                    <a:pt x="18" y="0"/>
                    <a:pt x="8" y="1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3625" y="146"/>
              <a:ext cx="72" cy="52"/>
            </a:xfrm>
            <a:custGeom>
              <a:avLst/>
              <a:gdLst>
                <a:gd name="T0" fmla="*/ 0 w 41"/>
                <a:gd name="T1" fmla="*/ 21 h 29"/>
                <a:gd name="T2" fmla="*/ 31 w 41"/>
                <a:gd name="T3" fmla="*/ 24 h 29"/>
                <a:gd name="T4" fmla="*/ 41 w 41"/>
                <a:gd name="T5" fmla="*/ 22 h 29"/>
                <a:gd name="T6" fmla="*/ 21 w 41"/>
                <a:gd name="T7" fmla="*/ 17 h 29"/>
                <a:gd name="T8" fmla="*/ 39 w 41"/>
                <a:gd name="T9" fmla="*/ 0 h 29"/>
                <a:gd name="T10" fmla="*/ 13 w 41"/>
                <a:gd name="T11" fmla="*/ 17 h 29"/>
                <a:gd name="T12" fmla="*/ 14 w 41"/>
                <a:gd name="T13" fmla="*/ 17 h 29"/>
                <a:gd name="T14" fmla="*/ 0 w 41"/>
                <a:gd name="T1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9">
                  <a:moveTo>
                    <a:pt x="0" y="21"/>
                  </a:moveTo>
                  <a:cubicBezTo>
                    <a:pt x="9" y="27"/>
                    <a:pt x="20" y="29"/>
                    <a:pt x="31" y="24"/>
                  </a:cubicBezTo>
                  <a:cubicBezTo>
                    <a:pt x="34" y="23"/>
                    <a:pt x="37" y="23"/>
                    <a:pt x="41" y="22"/>
                  </a:cubicBezTo>
                  <a:cubicBezTo>
                    <a:pt x="35" y="20"/>
                    <a:pt x="28" y="18"/>
                    <a:pt x="21" y="17"/>
                  </a:cubicBezTo>
                  <a:cubicBezTo>
                    <a:pt x="30" y="13"/>
                    <a:pt x="39" y="10"/>
                    <a:pt x="39" y="0"/>
                  </a:cubicBezTo>
                  <a:cubicBezTo>
                    <a:pt x="31" y="8"/>
                    <a:pt x="16" y="7"/>
                    <a:pt x="13" y="17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9" y="17"/>
                    <a:pt x="4" y="18"/>
                    <a:pt x="0" y="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2866" y="208"/>
              <a:ext cx="243" cy="146"/>
            </a:xfrm>
            <a:custGeom>
              <a:avLst/>
              <a:gdLst>
                <a:gd name="T0" fmla="*/ 18 w 137"/>
                <a:gd name="T1" fmla="*/ 40 h 82"/>
                <a:gd name="T2" fmla="*/ 56 w 137"/>
                <a:gd name="T3" fmla="*/ 39 h 82"/>
                <a:gd name="T4" fmla="*/ 29 w 137"/>
                <a:gd name="T5" fmla="*/ 52 h 82"/>
                <a:gd name="T6" fmla="*/ 58 w 137"/>
                <a:gd name="T7" fmla="*/ 58 h 82"/>
                <a:gd name="T8" fmla="*/ 33 w 137"/>
                <a:gd name="T9" fmla="*/ 60 h 82"/>
                <a:gd name="T10" fmla="*/ 60 w 137"/>
                <a:gd name="T11" fmla="*/ 82 h 82"/>
                <a:gd name="T12" fmla="*/ 103 w 137"/>
                <a:gd name="T13" fmla="*/ 41 h 82"/>
                <a:gd name="T14" fmla="*/ 98 w 137"/>
                <a:gd name="T15" fmla="*/ 42 h 82"/>
                <a:gd name="T16" fmla="*/ 100 w 137"/>
                <a:gd name="T17" fmla="*/ 61 h 82"/>
                <a:gd name="T18" fmla="*/ 116 w 137"/>
                <a:gd name="T19" fmla="*/ 62 h 82"/>
                <a:gd name="T20" fmla="*/ 115 w 137"/>
                <a:gd name="T21" fmla="*/ 68 h 82"/>
                <a:gd name="T22" fmla="*/ 137 w 137"/>
                <a:gd name="T23" fmla="*/ 56 h 82"/>
                <a:gd name="T24" fmla="*/ 107 w 137"/>
                <a:gd name="T25" fmla="*/ 39 h 82"/>
                <a:gd name="T26" fmla="*/ 110 w 137"/>
                <a:gd name="T27" fmla="*/ 38 h 82"/>
                <a:gd name="T28" fmla="*/ 75 w 137"/>
                <a:gd name="T29" fmla="*/ 15 h 82"/>
                <a:gd name="T30" fmla="*/ 69 w 137"/>
                <a:gd name="T31" fmla="*/ 20 h 82"/>
                <a:gd name="T32" fmla="*/ 53 w 137"/>
                <a:gd name="T33" fmla="*/ 26 h 82"/>
                <a:gd name="T34" fmla="*/ 34 w 137"/>
                <a:gd name="T35" fmla="*/ 22 h 82"/>
                <a:gd name="T36" fmla="*/ 25 w 137"/>
                <a:gd name="T37" fmla="*/ 17 h 82"/>
                <a:gd name="T38" fmla="*/ 29 w 137"/>
                <a:gd name="T39" fmla="*/ 12 h 82"/>
                <a:gd name="T40" fmla="*/ 0 w 137"/>
                <a:gd name="T41" fmla="*/ 18 h 82"/>
                <a:gd name="T42" fmla="*/ 18 w 137"/>
                <a:gd name="T4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82">
                  <a:moveTo>
                    <a:pt x="18" y="40"/>
                  </a:moveTo>
                  <a:cubicBezTo>
                    <a:pt x="30" y="51"/>
                    <a:pt x="41" y="36"/>
                    <a:pt x="56" y="39"/>
                  </a:cubicBezTo>
                  <a:cubicBezTo>
                    <a:pt x="48" y="45"/>
                    <a:pt x="39" y="48"/>
                    <a:pt x="29" y="52"/>
                  </a:cubicBezTo>
                  <a:cubicBezTo>
                    <a:pt x="37" y="60"/>
                    <a:pt x="47" y="55"/>
                    <a:pt x="58" y="58"/>
                  </a:cubicBezTo>
                  <a:cubicBezTo>
                    <a:pt x="50" y="61"/>
                    <a:pt x="41" y="61"/>
                    <a:pt x="33" y="60"/>
                  </a:cubicBezTo>
                  <a:cubicBezTo>
                    <a:pt x="37" y="72"/>
                    <a:pt x="50" y="77"/>
                    <a:pt x="60" y="82"/>
                  </a:cubicBezTo>
                  <a:cubicBezTo>
                    <a:pt x="66" y="69"/>
                    <a:pt x="86" y="26"/>
                    <a:pt x="103" y="41"/>
                  </a:cubicBezTo>
                  <a:cubicBezTo>
                    <a:pt x="101" y="42"/>
                    <a:pt x="100" y="42"/>
                    <a:pt x="98" y="42"/>
                  </a:cubicBezTo>
                  <a:cubicBezTo>
                    <a:pt x="105" y="48"/>
                    <a:pt x="106" y="54"/>
                    <a:pt x="100" y="61"/>
                  </a:cubicBezTo>
                  <a:cubicBezTo>
                    <a:pt x="105" y="60"/>
                    <a:pt x="111" y="63"/>
                    <a:pt x="116" y="62"/>
                  </a:cubicBezTo>
                  <a:cubicBezTo>
                    <a:pt x="115" y="64"/>
                    <a:pt x="115" y="66"/>
                    <a:pt x="115" y="68"/>
                  </a:cubicBezTo>
                  <a:cubicBezTo>
                    <a:pt x="123" y="64"/>
                    <a:pt x="129" y="60"/>
                    <a:pt x="137" y="56"/>
                  </a:cubicBezTo>
                  <a:cubicBezTo>
                    <a:pt x="126" y="47"/>
                    <a:pt x="116" y="44"/>
                    <a:pt x="107" y="39"/>
                  </a:cubicBezTo>
                  <a:cubicBezTo>
                    <a:pt x="108" y="39"/>
                    <a:pt x="109" y="39"/>
                    <a:pt x="110" y="38"/>
                  </a:cubicBezTo>
                  <a:cubicBezTo>
                    <a:pt x="99" y="30"/>
                    <a:pt x="79" y="28"/>
                    <a:pt x="75" y="15"/>
                  </a:cubicBezTo>
                  <a:cubicBezTo>
                    <a:pt x="73" y="17"/>
                    <a:pt x="71" y="18"/>
                    <a:pt x="69" y="20"/>
                  </a:cubicBezTo>
                  <a:cubicBezTo>
                    <a:pt x="72" y="0"/>
                    <a:pt x="39" y="5"/>
                    <a:pt x="53" y="26"/>
                  </a:cubicBezTo>
                  <a:cubicBezTo>
                    <a:pt x="47" y="18"/>
                    <a:pt x="32" y="4"/>
                    <a:pt x="34" y="22"/>
                  </a:cubicBezTo>
                  <a:cubicBezTo>
                    <a:pt x="31" y="20"/>
                    <a:pt x="28" y="18"/>
                    <a:pt x="25" y="17"/>
                  </a:cubicBezTo>
                  <a:cubicBezTo>
                    <a:pt x="26" y="15"/>
                    <a:pt x="28" y="13"/>
                    <a:pt x="29" y="12"/>
                  </a:cubicBezTo>
                  <a:cubicBezTo>
                    <a:pt x="18" y="9"/>
                    <a:pt x="7" y="9"/>
                    <a:pt x="0" y="18"/>
                  </a:cubicBezTo>
                  <a:cubicBezTo>
                    <a:pt x="7" y="24"/>
                    <a:pt x="17" y="38"/>
                    <a:pt x="18" y="4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2993" y="198"/>
              <a:ext cx="158" cy="60"/>
            </a:xfrm>
            <a:custGeom>
              <a:avLst/>
              <a:gdLst>
                <a:gd name="T0" fmla="*/ 33 w 89"/>
                <a:gd name="T1" fmla="*/ 19 h 34"/>
                <a:gd name="T2" fmla="*/ 18 w 89"/>
                <a:gd name="T3" fmla="*/ 21 h 34"/>
                <a:gd name="T4" fmla="*/ 50 w 89"/>
                <a:gd name="T5" fmla="*/ 32 h 34"/>
                <a:gd name="T6" fmla="*/ 89 w 89"/>
                <a:gd name="T7" fmla="*/ 15 h 34"/>
                <a:gd name="T8" fmla="*/ 52 w 89"/>
                <a:gd name="T9" fmla="*/ 9 h 34"/>
                <a:gd name="T10" fmla="*/ 52 w 89"/>
                <a:gd name="T11" fmla="*/ 1 h 34"/>
                <a:gd name="T12" fmla="*/ 16 w 89"/>
                <a:gd name="T13" fmla="*/ 2 h 34"/>
                <a:gd name="T14" fmla="*/ 17 w 89"/>
                <a:gd name="T15" fmla="*/ 5 h 34"/>
                <a:gd name="T16" fmla="*/ 0 w 89"/>
                <a:gd name="T17" fmla="*/ 6 h 34"/>
                <a:gd name="T18" fmla="*/ 33 w 89"/>
                <a:gd name="T1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34">
                  <a:moveTo>
                    <a:pt x="33" y="19"/>
                  </a:moveTo>
                  <a:cubicBezTo>
                    <a:pt x="28" y="19"/>
                    <a:pt x="22" y="21"/>
                    <a:pt x="18" y="21"/>
                  </a:cubicBezTo>
                  <a:cubicBezTo>
                    <a:pt x="22" y="28"/>
                    <a:pt x="42" y="31"/>
                    <a:pt x="50" y="32"/>
                  </a:cubicBezTo>
                  <a:cubicBezTo>
                    <a:pt x="64" y="34"/>
                    <a:pt x="78" y="22"/>
                    <a:pt x="89" y="15"/>
                  </a:cubicBezTo>
                  <a:cubicBezTo>
                    <a:pt x="80" y="4"/>
                    <a:pt x="64" y="4"/>
                    <a:pt x="52" y="9"/>
                  </a:cubicBezTo>
                  <a:cubicBezTo>
                    <a:pt x="52" y="6"/>
                    <a:pt x="52" y="3"/>
                    <a:pt x="52" y="1"/>
                  </a:cubicBezTo>
                  <a:cubicBezTo>
                    <a:pt x="37" y="12"/>
                    <a:pt x="32" y="0"/>
                    <a:pt x="16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1" y="5"/>
                    <a:pt x="7" y="7"/>
                    <a:pt x="0" y="6"/>
                  </a:cubicBezTo>
                  <a:cubicBezTo>
                    <a:pt x="5" y="23"/>
                    <a:pt x="19" y="17"/>
                    <a:pt x="33" y="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2866" y="263"/>
              <a:ext cx="19" cy="27"/>
            </a:xfrm>
            <a:custGeom>
              <a:avLst/>
              <a:gdLst>
                <a:gd name="T0" fmla="*/ 11 w 11"/>
                <a:gd name="T1" fmla="*/ 15 h 15"/>
                <a:gd name="T2" fmla="*/ 0 w 11"/>
                <a:gd name="T3" fmla="*/ 0 h 15"/>
                <a:gd name="T4" fmla="*/ 11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cubicBezTo>
                    <a:pt x="8" y="9"/>
                    <a:pt x="4" y="4"/>
                    <a:pt x="0" y="0"/>
                  </a:cubicBezTo>
                  <a:cubicBezTo>
                    <a:pt x="0" y="4"/>
                    <a:pt x="4" y="12"/>
                    <a:pt x="11" y="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506" y="978"/>
              <a:ext cx="90" cy="100"/>
            </a:xfrm>
            <a:custGeom>
              <a:avLst/>
              <a:gdLst>
                <a:gd name="T0" fmla="*/ 9 w 51"/>
                <a:gd name="T1" fmla="*/ 51 h 56"/>
                <a:gd name="T2" fmla="*/ 39 w 51"/>
                <a:gd name="T3" fmla="*/ 38 h 56"/>
                <a:gd name="T4" fmla="*/ 34 w 51"/>
                <a:gd name="T5" fmla="*/ 2 h 56"/>
                <a:gd name="T6" fmla="*/ 9 w 51"/>
                <a:gd name="T7" fmla="*/ 17 h 56"/>
                <a:gd name="T8" fmla="*/ 10 w 51"/>
                <a:gd name="T9" fmla="*/ 32 h 56"/>
                <a:gd name="T10" fmla="*/ 9 w 51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6">
                  <a:moveTo>
                    <a:pt x="9" y="51"/>
                  </a:moveTo>
                  <a:cubicBezTo>
                    <a:pt x="14" y="56"/>
                    <a:pt x="39" y="42"/>
                    <a:pt x="39" y="38"/>
                  </a:cubicBezTo>
                  <a:cubicBezTo>
                    <a:pt x="39" y="26"/>
                    <a:pt x="51" y="5"/>
                    <a:pt x="34" y="2"/>
                  </a:cubicBezTo>
                  <a:cubicBezTo>
                    <a:pt x="22" y="0"/>
                    <a:pt x="17" y="13"/>
                    <a:pt x="9" y="17"/>
                  </a:cubicBezTo>
                  <a:cubicBezTo>
                    <a:pt x="7" y="24"/>
                    <a:pt x="14" y="26"/>
                    <a:pt x="10" y="32"/>
                  </a:cubicBezTo>
                  <a:cubicBezTo>
                    <a:pt x="4" y="41"/>
                    <a:pt x="0" y="44"/>
                    <a:pt x="9" y="5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559" y="904"/>
              <a:ext cx="18" cy="14"/>
            </a:xfrm>
            <a:custGeom>
              <a:avLst/>
              <a:gdLst>
                <a:gd name="T0" fmla="*/ 10 w 10"/>
                <a:gd name="T1" fmla="*/ 0 h 8"/>
                <a:gd name="T2" fmla="*/ 3 w 10"/>
                <a:gd name="T3" fmla="*/ 8 h 8"/>
                <a:gd name="T4" fmla="*/ 10 w 1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0" y="1"/>
                    <a:pt x="5" y="5"/>
                    <a:pt x="3" y="8"/>
                  </a:cubicBezTo>
                  <a:cubicBezTo>
                    <a:pt x="5" y="5"/>
                    <a:pt x="8" y="3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2570" y="883"/>
              <a:ext cx="150" cy="223"/>
            </a:xfrm>
            <a:custGeom>
              <a:avLst/>
              <a:gdLst>
                <a:gd name="T0" fmla="*/ 6 w 85"/>
                <a:gd name="T1" fmla="*/ 37 h 126"/>
                <a:gd name="T2" fmla="*/ 12 w 85"/>
                <a:gd name="T3" fmla="*/ 51 h 126"/>
                <a:gd name="T4" fmla="*/ 12 w 85"/>
                <a:gd name="T5" fmla="*/ 46 h 126"/>
                <a:gd name="T6" fmla="*/ 31 w 85"/>
                <a:gd name="T7" fmla="*/ 63 h 126"/>
                <a:gd name="T8" fmla="*/ 22 w 85"/>
                <a:gd name="T9" fmla="*/ 83 h 126"/>
                <a:gd name="T10" fmla="*/ 15 w 85"/>
                <a:gd name="T11" fmla="*/ 104 h 126"/>
                <a:gd name="T12" fmla="*/ 36 w 85"/>
                <a:gd name="T13" fmla="*/ 105 h 126"/>
                <a:gd name="T14" fmla="*/ 13 w 85"/>
                <a:gd name="T15" fmla="*/ 126 h 126"/>
                <a:gd name="T16" fmla="*/ 41 w 85"/>
                <a:gd name="T17" fmla="*/ 119 h 126"/>
                <a:gd name="T18" fmla="*/ 78 w 85"/>
                <a:gd name="T19" fmla="*/ 109 h 126"/>
                <a:gd name="T20" fmla="*/ 71 w 85"/>
                <a:gd name="T21" fmla="*/ 108 h 126"/>
                <a:gd name="T22" fmla="*/ 70 w 85"/>
                <a:gd name="T23" fmla="*/ 89 h 126"/>
                <a:gd name="T24" fmla="*/ 68 w 85"/>
                <a:gd name="T25" fmla="*/ 90 h 126"/>
                <a:gd name="T26" fmla="*/ 34 w 85"/>
                <a:gd name="T27" fmla="*/ 47 h 126"/>
                <a:gd name="T28" fmla="*/ 46 w 85"/>
                <a:gd name="T29" fmla="*/ 23 h 126"/>
                <a:gd name="T30" fmla="*/ 33 w 85"/>
                <a:gd name="T31" fmla="*/ 11 h 126"/>
                <a:gd name="T32" fmla="*/ 8 w 85"/>
                <a:gd name="T33" fmla="*/ 27 h 126"/>
                <a:gd name="T34" fmla="*/ 0 w 85"/>
                <a:gd name="T35" fmla="*/ 23 h 126"/>
                <a:gd name="T36" fmla="*/ 6 w 85"/>
                <a:gd name="T37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26">
                  <a:moveTo>
                    <a:pt x="6" y="37"/>
                  </a:moveTo>
                  <a:cubicBezTo>
                    <a:pt x="10" y="42"/>
                    <a:pt x="12" y="47"/>
                    <a:pt x="12" y="51"/>
                  </a:cubicBezTo>
                  <a:cubicBezTo>
                    <a:pt x="12" y="49"/>
                    <a:pt x="12" y="48"/>
                    <a:pt x="12" y="46"/>
                  </a:cubicBezTo>
                  <a:cubicBezTo>
                    <a:pt x="26" y="50"/>
                    <a:pt x="7" y="70"/>
                    <a:pt x="31" y="63"/>
                  </a:cubicBezTo>
                  <a:cubicBezTo>
                    <a:pt x="36" y="69"/>
                    <a:pt x="41" y="83"/>
                    <a:pt x="22" y="83"/>
                  </a:cubicBezTo>
                  <a:cubicBezTo>
                    <a:pt x="26" y="92"/>
                    <a:pt x="23" y="99"/>
                    <a:pt x="15" y="104"/>
                  </a:cubicBezTo>
                  <a:cubicBezTo>
                    <a:pt x="21" y="106"/>
                    <a:pt x="28" y="107"/>
                    <a:pt x="36" y="105"/>
                  </a:cubicBezTo>
                  <a:cubicBezTo>
                    <a:pt x="30" y="109"/>
                    <a:pt x="17" y="116"/>
                    <a:pt x="13" y="126"/>
                  </a:cubicBezTo>
                  <a:cubicBezTo>
                    <a:pt x="24" y="125"/>
                    <a:pt x="30" y="121"/>
                    <a:pt x="41" y="119"/>
                  </a:cubicBezTo>
                  <a:cubicBezTo>
                    <a:pt x="52" y="118"/>
                    <a:pt x="73" y="119"/>
                    <a:pt x="78" y="109"/>
                  </a:cubicBezTo>
                  <a:cubicBezTo>
                    <a:pt x="76" y="109"/>
                    <a:pt x="73" y="108"/>
                    <a:pt x="71" y="108"/>
                  </a:cubicBezTo>
                  <a:cubicBezTo>
                    <a:pt x="82" y="101"/>
                    <a:pt x="85" y="88"/>
                    <a:pt x="70" y="89"/>
                  </a:cubicBezTo>
                  <a:cubicBezTo>
                    <a:pt x="72" y="85"/>
                    <a:pt x="70" y="88"/>
                    <a:pt x="68" y="90"/>
                  </a:cubicBezTo>
                  <a:cubicBezTo>
                    <a:pt x="70" y="77"/>
                    <a:pt x="47" y="45"/>
                    <a:pt x="34" y="47"/>
                  </a:cubicBezTo>
                  <a:cubicBezTo>
                    <a:pt x="40" y="40"/>
                    <a:pt x="43" y="32"/>
                    <a:pt x="46" y="23"/>
                  </a:cubicBezTo>
                  <a:cubicBezTo>
                    <a:pt x="34" y="23"/>
                    <a:pt x="14" y="25"/>
                    <a:pt x="33" y="11"/>
                  </a:cubicBezTo>
                  <a:cubicBezTo>
                    <a:pt x="20" y="0"/>
                    <a:pt x="10" y="18"/>
                    <a:pt x="8" y="27"/>
                  </a:cubicBezTo>
                  <a:cubicBezTo>
                    <a:pt x="5" y="24"/>
                    <a:pt x="4" y="25"/>
                    <a:pt x="0" y="23"/>
                  </a:cubicBezTo>
                  <a:cubicBezTo>
                    <a:pt x="8" y="30"/>
                    <a:pt x="8" y="29"/>
                    <a:pt x="6" y="3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596" y="1005"/>
              <a:ext cx="13" cy="9"/>
            </a:xfrm>
            <a:custGeom>
              <a:avLst/>
              <a:gdLst>
                <a:gd name="T0" fmla="*/ 6 w 7"/>
                <a:gd name="T1" fmla="*/ 4 h 5"/>
                <a:gd name="T2" fmla="*/ 5 w 7"/>
                <a:gd name="T3" fmla="*/ 0 h 5"/>
                <a:gd name="T4" fmla="*/ 6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4"/>
                  </a:moveTo>
                  <a:cubicBezTo>
                    <a:pt x="7" y="2"/>
                    <a:pt x="5" y="0"/>
                    <a:pt x="5" y="0"/>
                  </a:cubicBezTo>
                  <a:cubicBezTo>
                    <a:pt x="5" y="3"/>
                    <a:pt x="0" y="5"/>
                    <a:pt x="6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270" y="680"/>
              <a:ext cx="177" cy="98"/>
            </a:xfrm>
            <a:custGeom>
              <a:avLst/>
              <a:gdLst>
                <a:gd name="T0" fmla="*/ 100 w 100"/>
                <a:gd name="T1" fmla="*/ 25 h 55"/>
                <a:gd name="T2" fmla="*/ 90 w 100"/>
                <a:gd name="T3" fmla="*/ 4 h 55"/>
                <a:gd name="T4" fmla="*/ 47 w 100"/>
                <a:gd name="T5" fmla="*/ 10 h 55"/>
                <a:gd name="T6" fmla="*/ 30 w 100"/>
                <a:gd name="T7" fmla="*/ 6 h 55"/>
                <a:gd name="T8" fmla="*/ 16 w 100"/>
                <a:gd name="T9" fmla="*/ 1 h 55"/>
                <a:gd name="T10" fmla="*/ 0 w 100"/>
                <a:gd name="T11" fmla="*/ 7 h 55"/>
                <a:gd name="T12" fmla="*/ 19 w 100"/>
                <a:gd name="T13" fmla="*/ 17 h 55"/>
                <a:gd name="T14" fmla="*/ 1 w 100"/>
                <a:gd name="T15" fmla="*/ 20 h 55"/>
                <a:gd name="T16" fmla="*/ 16 w 100"/>
                <a:gd name="T17" fmla="*/ 22 h 55"/>
                <a:gd name="T18" fmla="*/ 11 w 100"/>
                <a:gd name="T19" fmla="*/ 34 h 55"/>
                <a:gd name="T20" fmla="*/ 100 w 100"/>
                <a:gd name="T2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5">
                  <a:moveTo>
                    <a:pt x="100" y="25"/>
                  </a:moveTo>
                  <a:cubicBezTo>
                    <a:pt x="96" y="18"/>
                    <a:pt x="88" y="11"/>
                    <a:pt x="90" y="4"/>
                  </a:cubicBezTo>
                  <a:cubicBezTo>
                    <a:pt x="78" y="2"/>
                    <a:pt x="55" y="3"/>
                    <a:pt x="47" y="10"/>
                  </a:cubicBezTo>
                  <a:cubicBezTo>
                    <a:pt x="40" y="8"/>
                    <a:pt x="36" y="9"/>
                    <a:pt x="30" y="6"/>
                  </a:cubicBezTo>
                  <a:cubicBezTo>
                    <a:pt x="23" y="23"/>
                    <a:pt x="22" y="2"/>
                    <a:pt x="16" y="1"/>
                  </a:cubicBezTo>
                  <a:cubicBezTo>
                    <a:pt x="13" y="0"/>
                    <a:pt x="2" y="6"/>
                    <a:pt x="0" y="7"/>
                  </a:cubicBezTo>
                  <a:cubicBezTo>
                    <a:pt x="6" y="11"/>
                    <a:pt x="14" y="14"/>
                    <a:pt x="19" y="17"/>
                  </a:cubicBezTo>
                  <a:cubicBezTo>
                    <a:pt x="13" y="18"/>
                    <a:pt x="7" y="21"/>
                    <a:pt x="1" y="20"/>
                  </a:cubicBezTo>
                  <a:cubicBezTo>
                    <a:pt x="6" y="20"/>
                    <a:pt x="11" y="22"/>
                    <a:pt x="16" y="22"/>
                  </a:cubicBezTo>
                  <a:cubicBezTo>
                    <a:pt x="13" y="26"/>
                    <a:pt x="15" y="30"/>
                    <a:pt x="11" y="34"/>
                  </a:cubicBezTo>
                  <a:cubicBezTo>
                    <a:pt x="43" y="43"/>
                    <a:pt x="73" y="55"/>
                    <a:pt x="100" y="2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1210" y="1623"/>
              <a:ext cx="182" cy="101"/>
            </a:xfrm>
            <a:custGeom>
              <a:avLst/>
              <a:gdLst>
                <a:gd name="T0" fmla="*/ 103 w 103"/>
                <a:gd name="T1" fmla="*/ 50 h 57"/>
                <a:gd name="T2" fmla="*/ 0 w 103"/>
                <a:gd name="T3" fmla="*/ 34 h 57"/>
                <a:gd name="T4" fmla="*/ 73 w 103"/>
                <a:gd name="T5" fmla="*/ 46 h 57"/>
                <a:gd name="T6" fmla="*/ 69 w 103"/>
                <a:gd name="T7" fmla="*/ 52 h 57"/>
                <a:gd name="T8" fmla="*/ 103 w 103"/>
                <a:gd name="T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7">
                  <a:moveTo>
                    <a:pt x="103" y="50"/>
                  </a:moveTo>
                  <a:cubicBezTo>
                    <a:pt x="84" y="34"/>
                    <a:pt x="19" y="0"/>
                    <a:pt x="0" y="34"/>
                  </a:cubicBezTo>
                  <a:cubicBezTo>
                    <a:pt x="26" y="23"/>
                    <a:pt x="48" y="31"/>
                    <a:pt x="73" y="46"/>
                  </a:cubicBezTo>
                  <a:cubicBezTo>
                    <a:pt x="71" y="48"/>
                    <a:pt x="70" y="50"/>
                    <a:pt x="69" y="52"/>
                  </a:cubicBezTo>
                  <a:cubicBezTo>
                    <a:pt x="81" y="53"/>
                    <a:pt x="92" y="57"/>
                    <a:pt x="103" y="5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1235" y="1679"/>
              <a:ext cx="8" cy="11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6 h 6"/>
                <a:gd name="T4" fmla="*/ 5 w 5"/>
                <a:gd name="T5" fmla="*/ 0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2" y="6"/>
                    <a:pt x="3" y="6"/>
                    <a:pt x="5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5" y="1"/>
                    <a:pt x="1" y="4"/>
                    <a:pt x="0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1327" y="1742"/>
              <a:ext cx="25" cy="14"/>
            </a:xfrm>
            <a:custGeom>
              <a:avLst/>
              <a:gdLst>
                <a:gd name="T0" fmla="*/ 13 w 14"/>
                <a:gd name="T1" fmla="*/ 2 h 8"/>
                <a:gd name="T2" fmla="*/ 0 w 14"/>
                <a:gd name="T3" fmla="*/ 2 h 8"/>
                <a:gd name="T4" fmla="*/ 13 w 14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3" y="2"/>
                  </a:moveTo>
                  <a:cubicBezTo>
                    <a:pt x="11" y="1"/>
                    <a:pt x="4" y="0"/>
                    <a:pt x="0" y="2"/>
                  </a:cubicBezTo>
                  <a:cubicBezTo>
                    <a:pt x="7" y="8"/>
                    <a:pt x="14" y="8"/>
                    <a:pt x="13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1518" y="1738"/>
              <a:ext cx="25" cy="14"/>
            </a:xfrm>
            <a:custGeom>
              <a:avLst/>
              <a:gdLst>
                <a:gd name="T0" fmla="*/ 0 w 14"/>
                <a:gd name="T1" fmla="*/ 3 h 8"/>
                <a:gd name="T2" fmla="*/ 14 w 14"/>
                <a:gd name="T3" fmla="*/ 5 h 8"/>
                <a:gd name="T4" fmla="*/ 0 w 14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0" y="3"/>
                  </a:moveTo>
                  <a:cubicBezTo>
                    <a:pt x="6" y="8"/>
                    <a:pt x="9" y="5"/>
                    <a:pt x="14" y="5"/>
                  </a:cubicBezTo>
                  <a:cubicBezTo>
                    <a:pt x="8" y="3"/>
                    <a:pt x="6" y="0"/>
                    <a:pt x="0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1392" y="1715"/>
              <a:ext cx="105" cy="43"/>
            </a:xfrm>
            <a:custGeom>
              <a:avLst/>
              <a:gdLst>
                <a:gd name="T0" fmla="*/ 4 w 59"/>
                <a:gd name="T1" fmla="*/ 20 h 24"/>
                <a:gd name="T2" fmla="*/ 28 w 59"/>
                <a:gd name="T3" fmla="*/ 23 h 24"/>
                <a:gd name="T4" fmla="*/ 59 w 59"/>
                <a:gd name="T5" fmla="*/ 16 h 24"/>
                <a:gd name="T6" fmla="*/ 49 w 59"/>
                <a:gd name="T7" fmla="*/ 8 h 24"/>
                <a:gd name="T8" fmla="*/ 51 w 59"/>
                <a:gd name="T9" fmla="*/ 10 h 24"/>
                <a:gd name="T10" fmla="*/ 10 w 59"/>
                <a:gd name="T11" fmla="*/ 2 h 24"/>
                <a:gd name="T12" fmla="*/ 17 w 59"/>
                <a:gd name="T13" fmla="*/ 13 h 24"/>
                <a:gd name="T14" fmla="*/ 0 w 59"/>
                <a:gd name="T15" fmla="*/ 15 h 24"/>
                <a:gd name="T16" fmla="*/ 4 w 59"/>
                <a:gd name="T1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4">
                  <a:moveTo>
                    <a:pt x="4" y="20"/>
                  </a:moveTo>
                  <a:cubicBezTo>
                    <a:pt x="12" y="13"/>
                    <a:pt x="21" y="24"/>
                    <a:pt x="28" y="23"/>
                  </a:cubicBezTo>
                  <a:cubicBezTo>
                    <a:pt x="38" y="23"/>
                    <a:pt x="46" y="15"/>
                    <a:pt x="59" y="16"/>
                  </a:cubicBezTo>
                  <a:cubicBezTo>
                    <a:pt x="56" y="13"/>
                    <a:pt x="53" y="10"/>
                    <a:pt x="49" y="8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39" y="0"/>
                    <a:pt x="23" y="0"/>
                    <a:pt x="10" y="2"/>
                  </a:cubicBezTo>
                  <a:cubicBezTo>
                    <a:pt x="15" y="6"/>
                    <a:pt x="14" y="9"/>
                    <a:pt x="17" y="13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2" y="17"/>
                    <a:pt x="3" y="19"/>
                    <a:pt x="4" y="2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1614" y="1878"/>
              <a:ext cx="12" cy="16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4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4" y="9"/>
                    <a:pt x="4" y="6"/>
                    <a:pt x="7" y="4"/>
                  </a:cubicBezTo>
                  <a:cubicBezTo>
                    <a:pt x="6" y="4"/>
                    <a:pt x="3" y="0"/>
                    <a:pt x="0" y="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1655" y="3065"/>
              <a:ext cx="28" cy="22"/>
            </a:xfrm>
            <a:custGeom>
              <a:avLst/>
              <a:gdLst>
                <a:gd name="T0" fmla="*/ 4 w 16"/>
                <a:gd name="T1" fmla="*/ 4 h 12"/>
                <a:gd name="T2" fmla="*/ 1 w 16"/>
                <a:gd name="T3" fmla="*/ 12 h 12"/>
                <a:gd name="T4" fmla="*/ 16 w 16"/>
                <a:gd name="T5" fmla="*/ 1 h 12"/>
                <a:gd name="T6" fmla="*/ 4 w 16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4" y="4"/>
                  </a:moveTo>
                  <a:cubicBezTo>
                    <a:pt x="2" y="7"/>
                    <a:pt x="0" y="8"/>
                    <a:pt x="1" y="12"/>
                  </a:cubicBezTo>
                  <a:cubicBezTo>
                    <a:pt x="7" y="10"/>
                    <a:pt x="14" y="6"/>
                    <a:pt x="16" y="1"/>
                  </a:cubicBezTo>
                  <a:cubicBezTo>
                    <a:pt x="11" y="0"/>
                    <a:pt x="9" y="2"/>
                    <a:pt x="4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1634" y="3060"/>
              <a:ext cx="26" cy="25"/>
            </a:xfrm>
            <a:custGeom>
              <a:avLst/>
              <a:gdLst>
                <a:gd name="T0" fmla="*/ 6 w 15"/>
                <a:gd name="T1" fmla="*/ 6 h 14"/>
                <a:gd name="T2" fmla="*/ 2 w 15"/>
                <a:gd name="T3" fmla="*/ 14 h 14"/>
                <a:gd name="T4" fmla="*/ 15 w 15"/>
                <a:gd name="T5" fmla="*/ 2 h 14"/>
                <a:gd name="T6" fmla="*/ 6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cubicBezTo>
                    <a:pt x="3" y="10"/>
                    <a:pt x="0" y="10"/>
                    <a:pt x="2" y="14"/>
                  </a:cubicBezTo>
                  <a:cubicBezTo>
                    <a:pt x="8" y="11"/>
                    <a:pt x="13" y="7"/>
                    <a:pt x="15" y="2"/>
                  </a:cubicBezTo>
                  <a:cubicBezTo>
                    <a:pt x="3" y="0"/>
                    <a:pt x="7" y="4"/>
                    <a:pt x="6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1321" y="1619"/>
              <a:ext cx="11" cy="14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2 h 8"/>
                <a:gd name="T4" fmla="*/ 3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6" y="5"/>
                    <a:pt x="2" y="5"/>
                    <a:pt x="1" y="2"/>
                  </a:cubicBezTo>
                  <a:cubicBezTo>
                    <a:pt x="0" y="0"/>
                    <a:pt x="2" y="7"/>
                    <a:pt x="3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1311" y="1585"/>
              <a:ext cx="16" cy="7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0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4"/>
                    <a:pt x="6" y="4"/>
                    <a:pt x="9" y="4"/>
                  </a:cubicBezTo>
                  <a:cubicBezTo>
                    <a:pt x="5" y="0"/>
                    <a:pt x="5" y="3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1401" y="1701"/>
              <a:ext cx="13" cy="10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4" y="6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6" y="922"/>
              <a:ext cx="51" cy="55"/>
            </a:xfrm>
            <a:custGeom>
              <a:avLst/>
              <a:gdLst>
                <a:gd name="T0" fmla="*/ 24 w 29"/>
                <a:gd name="T1" fmla="*/ 3 h 31"/>
                <a:gd name="T2" fmla="*/ 27 w 29"/>
                <a:gd name="T3" fmla="*/ 31 h 31"/>
                <a:gd name="T4" fmla="*/ 24 w 29"/>
                <a:gd name="T5" fmla="*/ 18 h 31"/>
                <a:gd name="T6" fmla="*/ 24 w 29"/>
                <a:gd name="T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1">
                  <a:moveTo>
                    <a:pt x="24" y="3"/>
                  </a:moveTo>
                  <a:cubicBezTo>
                    <a:pt x="0" y="0"/>
                    <a:pt x="24" y="22"/>
                    <a:pt x="27" y="31"/>
                  </a:cubicBezTo>
                  <a:cubicBezTo>
                    <a:pt x="29" y="23"/>
                    <a:pt x="26" y="21"/>
                    <a:pt x="24" y="18"/>
                  </a:cubicBezTo>
                  <a:cubicBezTo>
                    <a:pt x="25" y="14"/>
                    <a:pt x="23" y="8"/>
                    <a:pt x="24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548" y="434"/>
              <a:ext cx="376" cy="209"/>
            </a:xfrm>
            <a:custGeom>
              <a:avLst/>
              <a:gdLst>
                <a:gd name="T0" fmla="*/ 212 w 212"/>
                <a:gd name="T1" fmla="*/ 92 h 118"/>
                <a:gd name="T2" fmla="*/ 171 w 212"/>
                <a:gd name="T3" fmla="*/ 54 h 118"/>
                <a:gd name="T4" fmla="*/ 155 w 212"/>
                <a:gd name="T5" fmla="*/ 24 h 118"/>
                <a:gd name="T6" fmla="*/ 137 w 212"/>
                <a:gd name="T7" fmla="*/ 33 h 118"/>
                <a:gd name="T8" fmla="*/ 145 w 212"/>
                <a:gd name="T9" fmla="*/ 57 h 118"/>
                <a:gd name="T10" fmla="*/ 116 w 212"/>
                <a:gd name="T11" fmla="*/ 38 h 118"/>
                <a:gd name="T12" fmla="*/ 117 w 212"/>
                <a:gd name="T13" fmla="*/ 44 h 118"/>
                <a:gd name="T14" fmla="*/ 81 w 212"/>
                <a:gd name="T15" fmla="*/ 42 h 118"/>
                <a:gd name="T16" fmla="*/ 50 w 212"/>
                <a:gd name="T17" fmla="*/ 67 h 118"/>
                <a:gd name="T18" fmla="*/ 40 w 212"/>
                <a:gd name="T19" fmla="*/ 74 h 118"/>
                <a:gd name="T20" fmla="*/ 93 w 212"/>
                <a:gd name="T21" fmla="*/ 84 h 118"/>
                <a:gd name="T22" fmla="*/ 48 w 212"/>
                <a:gd name="T23" fmla="*/ 92 h 118"/>
                <a:gd name="T24" fmla="*/ 86 w 212"/>
                <a:gd name="T25" fmla="*/ 110 h 118"/>
                <a:gd name="T26" fmla="*/ 124 w 212"/>
                <a:gd name="T27" fmla="*/ 113 h 118"/>
                <a:gd name="T28" fmla="*/ 164 w 212"/>
                <a:gd name="T29" fmla="*/ 104 h 118"/>
                <a:gd name="T30" fmla="*/ 202 w 212"/>
                <a:gd name="T31" fmla="*/ 106 h 118"/>
                <a:gd name="T32" fmla="*/ 194 w 212"/>
                <a:gd name="T33" fmla="*/ 98 h 118"/>
                <a:gd name="T34" fmla="*/ 198 w 212"/>
                <a:gd name="T35" fmla="*/ 95 h 118"/>
                <a:gd name="T36" fmla="*/ 212 w 212"/>
                <a:gd name="T37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118">
                  <a:moveTo>
                    <a:pt x="212" y="92"/>
                  </a:moveTo>
                  <a:cubicBezTo>
                    <a:pt x="191" y="80"/>
                    <a:pt x="182" y="76"/>
                    <a:pt x="171" y="54"/>
                  </a:cubicBezTo>
                  <a:cubicBezTo>
                    <a:pt x="165" y="41"/>
                    <a:pt x="183" y="10"/>
                    <a:pt x="155" y="24"/>
                  </a:cubicBezTo>
                  <a:cubicBezTo>
                    <a:pt x="153" y="25"/>
                    <a:pt x="138" y="30"/>
                    <a:pt x="137" y="33"/>
                  </a:cubicBezTo>
                  <a:cubicBezTo>
                    <a:pt x="135" y="40"/>
                    <a:pt x="147" y="52"/>
                    <a:pt x="145" y="57"/>
                  </a:cubicBezTo>
                  <a:cubicBezTo>
                    <a:pt x="143" y="61"/>
                    <a:pt x="127" y="36"/>
                    <a:pt x="116" y="38"/>
                  </a:cubicBezTo>
                  <a:cubicBezTo>
                    <a:pt x="116" y="40"/>
                    <a:pt x="117" y="42"/>
                    <a:pt x="117" y="44"/>
                  </a:cubicBezTo>
                  <a:cubicBezTo>
                    <a:pt x="102" y="51"/>
                    <a:pt x="97" y="26"/>
                    <a:pt x="81" y="42"/>
                  </a:cubicBezTo>
                  <a:cubicBezTo>
                    <a:pt x="77" y="0"/>
                    <a:pt x="0" y="74"/>
                    <a:pt x="50" y="67"/>
                  </a:cubicBezTo>
                  <a:cubicBezTo>
                    <a:pt x="45" y="68"/>
                    <a:pt x="44" y="71"/>
                    <a:pt x="40" y="74"/>
                  </a:cubicBezTo>
                  <a:cubicBezTo>
                    <a:pt x="52" y="88"/>
                    <a:pt x="77" y="76"/>
                    <a:pt x="93" y="84"/>
                  </a:cubicBezTo>
                  <a:cubicBezTo>
                    <a:pt x="78" y="84"/>
                    <a:pt x="61" y="83"/>
                    <a:pt x="48" y="92"/>
                  </a:cubicBezTo>
                  <a:cubicBezTo>
                    <a:pt x="58" y="108"/>
                    <a:pt x="77" y="98"/>
                    <a:pt x="86" y="110"/>
                  </a:cubicBezTo>
                  <a:cubicBezTo>
                    <a:pt x="92" y="118"/>
                    <a:pt x="116" y="117"/>
                    <a:pt x="124" y="113"/>
                  </a:cubicBezTo>
                  <a:cubicBezTo>
                    <a:pt x="137" y="108"/>
                    <a:pt x="152" y="103"/>
                    <a:pt x="164" y="104"/>
                  </a:cubicBezTo>
                  <a:cubicBezTo>
                    <a:pt x="179" y="106"/>
                    <a:pt x="187" y="118"/>
                    <a:pt x="202" y="106"/>
                  </a:cubicBezTo>
                  <a:cubicBezTo>
                    <a:pt x="199" y="103"/>
                    <a:pt x="198" y="100"/>
                    <a:pt x="194" y="98"/>
                  </a:cubicBezTo>
                  <a:cubicBezTo>
                    <a:pt x="196" y="97"/>
                    <a:pt x="197" y="96"/>
                    <a:pt x="198" y="95"/>
                  </a:cubicBezTo>
                  <a:cubicBezTo>
                    <a:pt x="204" y="95"/>
                    <a:pt x="208" y="95"/>
                    <a:pt x="212" y="9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488" y="441"/>
              <a:ext cx="177" cy="131"/>
            </a:xfrm>
            <a:custGeom>
              <a:avLst/>
              <a:gdLst>
                <a:gd name="T0" fmla="*/ 20 w 100"/>
                <a:gd name="T1" fmla="*/ 64 h 74"/>
                <a:gd name="T2" fmla="*/ 58 w 100"/>
                <a:gd name="T3" fmla="*/ 44 h 74"/>
                <a:gd name="T4" fmla="*/ 100 w 100"/>
                <a:gd name="T5" fmla="*/ 23 h 74"/>
                <a:gd name="T6" fmla="*/ 10 w 100"/>
                <a:gd name="T7" fmla="*/ 4 h 74"/>
                <a:gd name="T8" fmla="*/ 2 w 100"/>
                <a:gd name="T9" fmla="*/ 41 h 74"/>
                <a:gd name="T10" fmla="*/ 20 w 100"/>
                <a:gd name="T11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74">
                  <a:moveTo>
                    <a:pt x="20" y="64"/>
                  </a:moveTo>
                  <a:cubicBezTo>
                    <a:pt x="36" y="74"/>
                    <a:pt x="50" y="55"/>
                    <a:pt x="58" y="44"/>
                  </a:cubicBezTo>
                  <a:cubicBezTo>
                    <a:pt x="70" y="30"/>
                    <a:pt x="85" y="31"/>
                    <a:pt x="100" y="23"/>
                  </a:cubicBezTo>
                  <a:cubicBezTo>
                    <a:pt x="88" y="1"/>
                    <a:pt x="32" y="0"/>
                    <a:pt x="10" y="4"/>
                  </a:cubicBezTo>
                  <a:cubicBezTo>
                    <a:pt x="24" y="23"/>
                    <a:pt x="3" y="26"/>
                    <a:pt x="2" y="41"/>
                  </a:cubicBezTo>
                  <a:cubicBezTo>
                    <a:pt x="0" y="58"/>
                    <a:pt x="10" y="50"/>
                    <a:pt x="20" y="6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610" y="350"/>
              <a:ext cx="249" cy="108"/>
            </a:xfrm>
            <a:custGeom>
              <a:avLst/>
              <a:gdLst>
                <a:gd name="T0" fmla="*/ 22 w 140"/>
                <a:gd name="T1" fmla="*/ 21 h 61"/>
                <a:gd name="T2" fmla="*/ 29 w 140"/>
                <a:gd name="T3" fmla="*/ 23 h 61"/>
                <a:gd name="T4" fmla="*/ 18 w 140"/>
                <a:gd name="T5" fmla="*/ 22 h 61"/>
                <a:gd name="T6" fmla="*/ 22 w 140"/>
                <a:gd name="T7" fmla="*/ 28 h 61"/>
                <a:gd name="T8" fmla="*/ 45 w 140"/>
                <a:gd name="T9" fmla="*/ 38 h 61"/>
                <a:gd name="T10" fmla="*/ 51 w 140"/>
                <a:gd name="T11" fmla="*/ 46 h 61"/>
                <a:gd name="T12" fmla="*/ 42 w 140"/>
                <a:gd name="T13" fmla="*/ 50 h 61"/>
                <a:gd name="T14" fmla="*/ 51 w 140"/>
                <a:gd name="T15" fmla="*/ 55 h 61"/>
                <a:gd name="T16" fmla="*/ 127 w 140"/>
                <a:gd name="T17" fmla="*/ 38 h 61"/>
                <a:gd name="T18" fmla="*/ 103 w 140"/>
                <a:gd name="T19" fmla="*/ 16 h 61"/>
                <a:gd name="T20" fmla="*/ 81 w 140"/>
                <a:gd name="T21" fmla="*/ 16 h 61"/>
                <a:gd name="T22" fmla="*/ 87 w 140"/>
                <a:gd name="T23" fmla="*/ 26 h 61"/>
                <a:gd name="T24" fmla="*/ 93 w 140"/>
                <a:gd name="T25" fmla="*/ 28 h 61"/>
                <a:gd name="T26" fmla="*/ 28 w 140"/>
                <a:gd name="T27" fmla="*/ 14 h 61"/>
                <a:gd name="T28" fmla="*/ 38 w 140"/>
                <a:gd name="T29" fmla="*/ 18 h 61"/>
                <a:gd name="T30" fmla="*/ 22 w 140"/>
                <a:gd name="T31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61">
                  <a:moveTo>
                    <a:pt x="22" y="21"/>
                  </a:moveTo>
                  <a:cubicBezTo>
                    <a:pt x="25" y="22"/>
                    <a:pt x="27" y="23"/>
                    <a:pt x="29" y="23"/>
                  </a:cubicBezTo>
                  <a:cubicBezTo>
                    <a:pt x="26" y="23"/>
                    <a:pt x="22" y="23"/>
                    <a:pt x="18" y="22"/>
                  </a:cubicBezTo>
                  <a:cubicBezTo>
                    <a:pt x="19" y="25"/>
                    <a:pt x="20" y="27"/>
                    <a:pt x="22" y="28"/>
                  </a:cubicBezTo>
                  <a:cubicBezTo>
                    <a:pt x="0" y="26"/>
                    <a:pt x="25" y="61"/>
                    <a:pt x="45" y="38"/>
                  </a:cubicBezTo>
                  <a:cubicBezTo>
                    <a:pt x="47" y="41"/>
                    <a:pt x="49" y="43"/>
                    <a:pt x="51" y="46"/>
                  </a:cubicBezTo>
                  <a:cubicBezTo>
                    <a:pt x="48" y="47"/>
                    <a:pt x="45" y="49"/>
                    <a:pt x="42" y="50"/>
                  </a:cubicBezTo>
                  <a:cubicBezTo>
                    <a:pt x="45" y="52"/>
                    <a:pt x="48" y="53"/>
                    <a:pt x="51" y="55"/>
                  </a:cubicBezTo>
                  <a:cubicBezTo>
                    <a:pt x="64" y="55"/>
                    <a:pt x="121" y="47"/>
                    <a:pt x="127" y="38"/>
                  </a:cubicBezTo>
                  <a:cubicBezTo>
                    <a:pt x="140" y="16"/>
                    <a:pt x="109" y="28"/>
                    <a:pt x="103" y="16"/>
                  </a:cubicBezTo>
                  <a:cubicBezTo>
                    <a:pt x="97" y="5"/>
                    <a:pt x="89" y="0"/>
                    <a:pt x="81" y="16"/>
                  </a:cubicBezTo>
                  <a:cubicBezTo>
                    <a:pt x="90" y="22"/>
                    <a:pt x="90" y="20"/>
                    <a:pt x="87" y="26"/>
                  </a:cubicBezTo>
                  <a:cubicBezTo>
                    <a:pt x="89" y="27"/>
                    <a:pt x="91" y="27"/>
                    <a:pt x="93" y="28"/>
                  </a:cubicBezTo>
                  <a:cubicBezTo>
                    <a:pt x="77" y="40"/>
                    <a:pt x="46" y="13"/>
                    <a:pt x="28" y="14"/>
                  </a:cubicBezTo>
                  <a:cubicBezTo>
                    <a:pt x="31" y="15"/>
                    <a:pt x="35" y="17"/>
                    <a:pt x="38" y="18"/>
                  </a:cubicBezTo>
                  <a:cubicBezTo>
                    <a:pt x="31" y="17"/>
                    <a:pt x="29" y="20"/>
                    <a:pt x="22" y="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598" y="389"/>
              <a:ext cx="28" cy="23"/>
            </a:xfrm>
            <a:custGeom>
              <a:avLst/>
              <a:gdLst>
                <a:gd name="T0" fmla="*/ 5 w 16"/>
                <a:gd name="T1" fmla="*/ 13 h 13"/>
                <a:gd name="T2" fmla="*/ 16 w 16"/>
                <a:gd name="T3" fmla="*/ 0 h 13"/>
                <a:gd name="T4" fmla="*/ 0 w 16"/>
                <a:gd name="T5" fmla="*/ 8 h 13"/>
                <a:gd name="T6" fmla="*/ 5 w 1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5" y="13"/>
                  </a:moveTo>
                  <a:cubicBezTo>
                    <a:pt x="11" y="9"/>
                    <a:pt x="14" y="7"/>
                    <a:pt x="16" y="0"/>
                  </a:cubicBezTo>
                  <a:cubicBezTo>
                    <a:pt x="8" y="1"/>
                    <a:pt x="5" y="3"/>
                    <a:pt x="0" y="8"/>
                  </a:cubicBezTo>
                  <a:cubicBezTo>
                    <a:pt x="2" y="10"/>
                    <a:pt x="3" y="11"/>
                    <a:pt x="5" y="1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674" y="359"/>
              <a:ext cx="22" cy="9"/>
            </a:xfrm>
            <a:custGeom>
              <a:avLst/>
              <a:gdLst>
                <a:gd name="T0" fmla="*/ 0 w 12"/>
                <a:gd name="T1" fmla="*/ 0 h 5"/>
                <a:gd name="T2" fmla="*/ 5 w 12"/>
                <a:gd name="T3" fmla="*/ 5 h 5"/>
                <a:gd name="T4" fmla="*/ 12 w 12"/>
                <a:gd name="T5" fmla="*/ 5 h 5"/>
                <a:gd name="T6" fmla="*/ 12 w 12"/>
                <a:gd name="T7" fmla="*/ 0 h 5"/>
                <a:gd name="T8" fmla="*/ 0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7" y="5"/>
                    <a:pt x="10" y="5"/>
                    <a:pt x="12" y="5"/>
                  </a:cubicBezTo>
                  <a:cubicBezTo>
                    <a:pt x="12" y="3"/>
                    <a:pt x="12" y="2"/>
                    <a:pt x="12" y="0"/>
                  </a:cubicBezTo>
                  <a:cubicBezTo>
                    <a:pt x="9" y="0"/>
                    <a:pt x="4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525" y="329"/>
              <a:ext cx="133" cy="76"/>
            </a:xfrm>
            <a:custGeom>
              <a:avLst/>
              <a:gdLst>
                <a:gd name="T0" fmla="*/ 25 w 75"/>
                <a:gd name="T1" fmla="*/ 34 h 43"/>
                <a:gd name="T2" fmla="*/ 31 w 75"/>
                <a:gd name="T3" fmla="*/ 40 h 43"/>
                <a:gd name="T4" fmla="*/ 38 w 75"/>
                <a:gd name="T5" fmla="*/ 32 h 43"/>
                <a:gd name="T6" fmla="*/ 50 w 75"/>
                <a:gd name="T7" fmla="*/ 21 h 43"/>
                <a:gd name="T8" fmla="*/ 75 w 75"/>
                <a:gd name="T9" fmla="*/ 8 h 43"/>
                <a:gd name="T10" fmla="*/ 14 w 75"/>
                <a:gd name="T11" fmla="*/ 26 h 43"/>
                <a:gd name="T12" fmla="*/ 25 w 75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3">
                  <a:moveTo>
                    <a:pt x="25" y="34"/>
                  </a:moveTo>
                  <a:cubicBezTo>
                    <a:pt x="27" y="36"/>
                    <a:pt x="29" y="38"/>
                    <a:pt x="31" y="40"/>
                  </a:cubicBezTo>
                  <a:cubicBezTo>
                    <a:pt x="33" y="37"/>
                    <a:pt x="36" y="35"/>
                    <a:pt x="38" y="32"/>
                  </a:cubicBezTo>
                  <a:cubicBezTo>
                    <a:pt x="45" y="29"/>
                    <a:pt x="46" y="28"/>
                    <a:pt x="50" y="21"/>
                  </a:cubicBezTo>
                  <a:cubicBezTo>
                    <a:pt x="60" y="43"/>
                    <a:pt x="73" y="17"/>
                    <a:pt x="75" y="8"/>
                  </a:cubicBezTo>
                  <a:cubicBezTo>
                    <a:pt x="57" y="0"/>
                    <a:pt x="27" y="13"/>
                    <a:pt x="14" y="26"/>
                  </a:cubicBezTo>
                  <a:cubicBezTo>
                    <a:pt x="0" y="39"/>
                    <a:pt x="13" y="35"/>
                    <a:pt x="25" y="3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699" y="277"/>
              <a:ext cx="71" cy="34"/>
            </a:xfrm>
            <a:custGeom>
              <a:avLst/>
              <a:gdLst>
                <a:gd name="T0" fmla="*/ 16 w 40"/>
                <a:gd name="T1" fmla="*/ 18 h 19"/>
                <a:gd name="T2" fmla="*/ 40 w 40"/>
                <a:gd name="T3" fmla="*/ 14 h 19"/>
                <a:gd name="T4" fmla="*/ 0 w 40"/>
                <a:gd name="T5" fmla="*/ 18 h 19"/>
                <a:gd name="T6" fmla="*/ 16 w 40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9">
                  <a:moveTo>
                    <a:pt x="16" y="18"/>
                  </a:moveTo>
                  <a:cubicBezTo>
                    <a:pt x="24" y="19"/>
                    <a:pt x="32" y="18"/>
                    <a:pt x="40" y="14"/>
                  </a:cubicBezTo>
                  <a:cubicBezTo>
                    <a:pt x="30" y="0"/>
                    <a:pt x="10" y="8"/>
                    <a:pt x="0" y="18"/>
                  </a:cubicBezTo>
                  <a:cubicBezTo>
                    <a:pt x="7" y="14"/>
                    <a:pt x="9" y="17"/>
                    <a:pt x="16" y="1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692" y="311"/>
              <a:ext cx="71" cy="41"/>
            </a:xfrm>
            <a:custGeom>
              <a:avLst/>
              <a:gdLst>
                <a:gd name="T0" fmla="*/ 7 w 40"/>
                <a:gd name="T1" fmla="*/ 12 h 23"/>
                <a:gd name="T2" fmla="*/ 35 w 40"/>
                <a:gd name="T3" fmla="*/ 8 h 23"/>
                <a:gd name="T4" fmla="*/ 25 w 40"/>
                <a:gd name="T5" fmla="*/ 8 h 23"/>
                <a:gd name="T6" fmla="*/ 40 w 40"/>
                <a:gd name="T7" fmla="*/ 4 h 23"/>
                <a:gd name="T8" fmla="*/ 7 w 40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7" y="12"/>
                  </a:moveTo>
                  <a:cubicBezTo>
                    <a:pt x="14" y="23"/>
                    <a:pt x="30" y="18"/>
                    <a:pt x="35" y="8"/>
                  </a:cubicBezTo>
                  <a:cubicBezTo>
                    <a:pt x="31" y="8"/>
                    <a:pt x="28" y="8"/>
                    <a:pt x="25" y="8"/>
                  </a:cubicBezTo>
                  <a:cubicBezTo>
                    <a:pt x="31" y="8"/>
                    <a:pt x="34" y="6"/>
                    <a:pt x="40" y="4"/>
                  </a:cubicBezTo>
                  <a:cubicBezTo>
                    <a:pt x="33" y="0"/>
                    <a:pt x="0" y="1"/>
                    <a:pt x="7" y="1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3"/>
            <p:cNvSpPr/>
            <p:nvPr/>
          </p:nvSpPr>
          <p:spPr bwMode="auto">
            <a:xfrm>
              <a:off x="673" y="315"/>
              <a:ext cx="19" cy="21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5 h 12"/>
                <a:gd name="T4" fmla="*/ 11 w 11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6" y="3"/>
                    <a:pt x="5" y="0"/>
                    <a:pt x="0" y="5"/>
                  </a:cubicBezTo>
                  <a:cubicBezTo>
                    <a:pt x="5" y="12"/>
                    <a:pt x="6" y="8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4"/>
            <p:cNvSpPr/>
            <p:nvPr/>
          </p:nvSpPr>
          <p:spPr bwMode="auto">
            <a:xfrm>
              <a:off x="898" y="458"/>
              <a:ext cx="120" cy="95"/>
            </a:xfrm>
            <a:custGeom>
              <a:avLst/>
              <a:gdLst>
                <a:gd name="T0" fmla="*/ 52 w 68"/>
                <a:gd name="T1" fmla="*/ 23 h 53"/>
                <a:gd name="T2" fmla="*/ 39 w 68"/>
                <a:gd name="T3" fmla="*/ 23 h 53"/>
                <a:gd name="T4" fmla="*/ 10 w 68"/>
                <a:gd name="T5" fmla="*/ 13 h 53"/>
                <a:gd name="T6" fmla="*/ 0 w 68"/>
                <a:gd name="T7" fmla="*/ 23 h 53"/>
                <a:gd name="T8" fmla="*/ 38 w 68"/>
                <a:gd name="T9" fmla="*/ 53 h 53"/>
                <a:gd name="T10" fmla="*/ 52 w 68"/>
                <a:gd name="T11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3">
                  <a:moveTo>
                    <a:pt x="52" y="23"/>
                  </a:moveTo>
                  <a:cubicBezTo>
                    <a:pt x="47" y="23"/>
                    <a:pt x="45" y="21"/>
                    <a:pt x="39" y="23"/>
                  </a:cubicBezTo>
                  <a:cubicBezTo>
                    <a:pt x="68" y="8"/>
                    <a:pt x="24" y="0"/>
                    <a:pt x="10" y="13"/>
                  </a:cubicBezTo>
                  <a:cubicBezTo>
                    <a:pt x="30" y="15"/>
                    <a:pt x="20" y="30"/>
                    <a:pt x="0" y="23"/>
                  </a:cubicBezTo>
                  <a:cubicBezTo>
                    <a:pt x="1" y="30"/>
                    <a:pt x="30" y="53"/>
                    <a:pt x="38" y="53"/>
                  </a:cubicBezTo>
                  <a:cubicBezTo>
                    <a:pt x="60" y="53"/>
                    <a:pt x="58" y="30"/>
                    <a:pt x="52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848" y="366"/>
              <a:ext cx="147" cy="64"/>
            </a:xfrm>
            <a:custGeom>
              <a:avLst/>
              <a:gdLst>
                <a:gd name="T0" fmla="*/ 37 w 83"/>
                <a:gd name="T1" fmla="*/ 1 h 36"/>
                <a:gd name="T2" fmla="*/ 49 w 83"/>
                <a:gd name="T3" fmla="*/ 13 h 36"/>
                <a:gd name="T4" fmla="*/ 30 w 83"/>
                <a:gd name="T5" fmla="*/ 6 h 36"/>
                <a:gd name="T6" fmla="*/ 37 w 83"/>
                <a:gd name="T7" fmla="*/ 16 h 36"/>
                <a:gd name="T8" fmla="*/ 7 w 83"/>
                <a:gd name="T9" fmla="*/ 1 h 36"/>
                <a:gd name="T10" fmla="*/ 10 w 83"/>
                <a:gd name="T11" fmla="*/ 8 h 36"/>
                <a:gd name="T12" fmla="*/ 22 w 83"/>
                <a:gd name="T13" fmla="*/ 18 h 36"/>
                <a:gd name="T14" fmla="*/ 56 w 83"/>
                <a:gd name="T15" fmla="*/ 20 h 36"/>
                <a:gd name="T16" fmla="*/ 45 w 83"/>
                <a:gd name="T17" fmla="*/ 32 h 36"/>
                <a:gd name="T18" fmla="*/ 73 w 83"/>
                <a:gd name="T19" fmla="*/ 10 h 36"/>
                <a:gd name="T20" fmla="*/ 37 w 83"/>
                <a:gd name="T2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6">
                  <a:moveTo>
                    <a:pt x="37" y="1"/>
                  </a:moveTo>
                  <a:cubicBezTo>
                    <a:pt x="44" y="3"/>
                    <a:pt x="49" y="6"/>
                    <a:pt x="49" y="13"/>
                  </a:cubicBezTo>
                  <a:cubicBezTo>
                    <a:pt x="43" y="11"/>
                    <a:pt x="36" y="9"/>
                    <a:pt x="30" y="6"/>
                  </a:cubicBezTo>
                  <a:cubicBezTo>
                    <a:pt x="32" y="9"/>
                    <a:pt x="33" y="12"/>
                    <a:pt x="37" y="16"/>
                  </a:cubicBezTo>
                  <a:cubicBezTo>
                    <a:pt x="26" y="13"/>
                    <a:pt x="19" y="3"/>
                    <a:pt x="7" y="1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0" y="5"/>
                    <a:pt x="18" y="16"/>
                    <a:pt x="22" y="18"/>
                  </a:cubicBezTo>
                  <a:cubicBezTo>
                    <a:pt x="33" y="22"/>
                    <a:pt x="43" y="18"/>
                    <a:pt x="56" y="20"/>
                  </a:cubicBezTo>
                  <a:cubicBezTo>
                    <a:pt x="48" y="24"/>
                    <a:pt x="49" y="26"/>
                    <a:pt x="45" y="32"/>
                  </a:cubicBezTo>
                  <a:cubicBezTo>
                    <a:pt x="59" y="36"/>
                    <a:pt x="83" y="30"/>
                    <a:pt x="73" y="10"/>
                  </a:cubicBezTo>
                  <a:cubicBezTo>
                    <a:pt x="67" y="0"/>
                    <a:pt x="49" y="1"/>
                    <a:pt x="37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949" y="588"/>
              <a:ext cx="69" cy="53"/>
            </a:xfrm>
            <a:custGeom>
              <a:avLst/>
              <a:gdLst>
                <a:gd name="T0" fmla="*/ 39 w 39"/>
                <a:gd name="T1" fmla="*/ 24 h 30"/>
                <a:gd name="T2" fmla="*/ 0 w 39"/>
                <a:gd name="T3" fmla="*/ 20 h 30"/>
                <a:gd name="T4" fmla="*/ 30 w 39"/>
                <a:gd name="T5" fmla="*/ 30 h 30"/>
                <a:gd name="T6" fmla="*/ 39 w 39"/>
                <a:gd name="T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0">
                  <a:moveTo>
                    <a:pt x="39" y="24"/>
                  </a:moveTo>
                  <a:cubicBezTo>
                    <a:pt x="22" y="0"/>
                    <a:pt x="18" y="14"/>
                    <a:pt x="0" y="20"/>
                  </a:cubicBezTo>
                  <a:cubicBezTo>
                    <a:pt x="10" y="24"/>
                    <a:pt x="20" y="28"/>
                    <a:pt x="30" y="30"/>
                  </a:cubicBezTo>
                  <a:cubicBezTo>
                    <a:pt x="33" y="28"/>
                    <a:pt x="36" y="26"/>
                    <a:pt x="39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1013" y="439"/>
              <a:ext cx="92" cy="92"/>
            </a:xfrm>
            <a:custGeom>
              <a:avLst/>
              <a:gdLst>
                <a:gd name="T0" fmla="*/ 1 w 52"/>
                <a:gd name="T1" fmla="*/ 18 h 52"/>
                <a:gd name="T2" fmla="*/ 6 w 52"/>
                <a:gd name="T3" fmla="*/ 51 h 52"/>
                <a:gd name="T4" fmla="*/ 16 w 52"/>
                <a:gd name="T5" fmla="*/ 40 h 52"/>
                <a:gd name="T6" fmla="*/ 52 w 52"/>
                <a:gd name="T7" fmla="*/ 18 h 52"/>
                <a:gd name="T8" fmla="*/ 1 w 52"/>
                <a:gd name="T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" y="18"/>
                  </a:moveTo>
                  <a:cubicBezTo>
                    <a:pt x="0" y="30"/>
                    <a:pt x="7" y="39"/>
                    <a:pt x="6" y="51"/>
                  </a:cubicBezTo>
                  <a:cubicBezTo>
                    <a:pt x="16" y="52"/>
                    <a:pt x="23" y="44"/>
                    <a:pt x="16" y="40"/>
                  </a:cubicBezTo>
                  <a:cubicBezTo>
                    <a:pt x="34" y="37"/>
                    <a:pt x="40" y="29"/>
                    <a:pt x="52" y="18"/>
                  </a:cubicBezTo>
                  <a:cubicBezTo>
                    <a:pt x="45" y="0"/>
                    <a:pt x="11" y="18"/>
                    <a:pt x="1" y="1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830" y="325"/>
              <a:ext cx="30" cy="29"/>
            </a:xfrm>
            <a:custGeom>
              <a:avLst/>
              <a:gdLst>
                <a:gd name="T0" fmla="*/ 17 w 17"/>
                <a:gd name="T1" fmla="*/ 10 h 16"/>
                <a:gd name="T2" fmla="*/ 0 w 17"/>
                <a:gd name="T3" fmla="*/ 0 h 16"/>
                <a:gd name="T4" fmla="*/ 17 w 17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7" y="10"/>
                  </a:moveTo>
                  <a:cubicBezTo>
                    <a:pt x="12" y="6"/>
                    <a:pt x="7" y="2"/>
                    <a:pt x="0" y="0"/>
                  </a:cubicBezTo>
                  <a:cubicBezTo>
                    <a:pt x="3" y="9"/>
                    <a:pt x="10" y="16"/>
                    <a:pt x="17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850" y="409"/>
              <a:ext cx="19" cy="19"/>
            </a:xfrm>
            <a:custGeom>
              <a:avLst/>
              <a:gdLst>
                <a:gd name="T0" fmla="*/ 9 w 11"/>
                <a:gd name="T1" fmla="*/ 0 h 11"/>
                <a:gd name="T2" fmla="*/ 0 w 11"/>
                <a:gd name="T3" fmla="*/ 9 h 11"/>
                <a:gd name="T4" fmla="*/ 9 w 11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5" y="2"/>
                    <a:pt x="2" y="4"/>
                    <a:pt x="0" y="9"/>
                  </a:cubicBezTo>
                  <a:cubicBezTo>
                    <a:pt x="11" y="11"/>
                    <a:pt x="9" y="7"/>
                    <a:pt x="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839" y="261"/>
              <a:ext cx="114" cy="66"/>
            </a:xfrm>
            <a:custGeom>
              <a:avLst/>
              <a:gdLst>
                <a:gd name="T0" fmla="*/ 15 w 64"/>
                <a:gd name="T1" fmla="*/ 13 h 37"/>
                <a:gd name="T2" fmla="*/ 5 w 64"/>
                <a:gd name="T3" fmla="*/ 21 h 37"/>
                <a:gd name="T4" fmla="*/ 42 w 64"/>
                <a:gd name="T5" fmla="*/ 27 h 37"/>
                <a:gd name="T6" fmla="*/ 64 w 64"/>
                <a:gd name="T7" fmla="*/ 31 h 37"/>
                <a:gd name="T8" fmla="*/ 54 w 64"/>
                <a:gd name="T9" fmla="*/ 16 h 37"/>
                <a:gd name="T10" fmla="*/ 39 w 64"/>
                <a:gd name="T11" fmla="*/ 11 h 37"/>
                <a:gd name="T12" fmla="*/ 0 w 64"/>
                <a:gd name="T13" fmla="*/ 4 h 37"/>
                <a:gd name="T14" fmla="*/ 3 w 64"/>
                <a:gd name="T15" fmla="*/ 13 h 37"/>
                <a:gd name="T16" fmla="*/ 15 w 64"/>
                <a:gd name="T17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7">
                  <a:moveTo>
                    <a:pt x="15" y="13"/>
                  </a:moveTo>
                  <a:cubicBezTo>
                    <a:pt x="12" y="17"/>
                    <a:pt x="13" y="19"/>
                    <a:pt x="5" y="21"/>
                  </a:cubicBezTo>
                  <a:cubicBezTo>
                    <a:pt x="17" y="25"/>
                    <a:pt x="30" y="26"/>
                    <a:pt x="42" y="27"/>
                  </a:cubicBezTo>
                  <a:cubicBezTo>
                    <a:pt x="49" y="33"/>
                    <a:pt x="57" y="37"/>
                    <a:pt x="64" y="31"/>
                  </a:cubicBezTo>
                  <a:cubicBezTo>
                    <a:pt x="56" y="25"/>
                    <a:pt x="57" y="19"/>
                    <a:pt x="54" y="16"/>
                  </a:cubicBezTo>
                  <a:cubicBezTo>
                    <a:pt x="47" y="11"/>
                    <a:pt x="44" y="15"/>
                    <a:pt x="39" y="11"/>
                  </a:cubicBezTo>
                  <a:cubicBezTo>
                    <a:pt x="31" y="5"/>
                    <a:pt x="11" y="0"/>
                    <a:pt x="0" y="4"/>
                  </a:cubicBezTo>
                  <a:cubicBezTo>
                    <a:pt x="1" y="6"/>
                    <a:pt x="3" y="13"/>
                    <a:pt x="3" y="13"/>
                  </a:cubicBezTo>
                  <a:cubicBezTo>
                    <a:pt x="7" y="13"/>
                    <a:pt x="12" y="14"/>
                    <a:pt x="15" y="1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131"/>
            <p:cNvSpPr/>
            <p:nvPr/>
          </p:nvSpPr>
          <p:spPr bwMode="auto">
            <a:xfrm>
              <a:off x="894" y="311"/>
              <a:ext cx="20" cy="14"/>
            </a:xfrm>
            <a:custGeom>
              <a:avLst/>
              <a:gdLst>
                <a:gd name="T0" fmla="*/ 0 w 11"/>
                <a:gd name="T1" fmla="*/ 8 h 8"/>
                <a:gd name="T2" fmla="*/ 11 w 11"/>
                <a:gd name="T3" fmla="*/ 6 h 8"/>
                <a:gd name="T4" fmla="*/ 0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4" y="7"/>
                    <a:pt x="8" y="7"/>
                    <a:pt x="11" y="6"/>
                  </a:cubicBezTo>
                  <a:cubicBezTo>
                    <a:pt x="4" y="0"/>
                    <a:pt x="5" y="6"/>
                    <a:pt x="0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132"/>
            <p:cNvSpPr/>
            <p:nvPr/>
          </p:nvSpPr>
          <p:spPr bwMode="auto">
            <a:xfrm>
              <a:off x="995" y="340"/>
              <a:ext cx="300" cy="108"/>
            </a:xfrm>
            <a:custGeom>
              <a:avLst/>
              <a:gdLst>
                <a:gd name="T0" fmla="*/ 76 w 169"/>
                <a:gd name="T1" fmla="*/ 54 h 61"/>
                <a:gd name="T2" fmla="*/ 125 w 169"/>
                <a:gd name="T3" fmla="*/ 59 h 61"/>
                <a:gd name="T4" fmla="*/ 148 w 169"/>
                <a:gd name="T5" fmla="*/ 59 h 61"/>
                <a:gd name="T6" fmla="*/ 169 w 169"/>
                <a:gd name="T7" fmla="*/ 47 h 61"/>
                <a:gd name="T8" fmla="*/ 165 w 169"/>
                <a:gd name="T9" fmla="*/ 47 h 61"/>
                <a:gd name="T10" fmla="*/ 167 w 169"/>
                <a:gd name="T11" fmla="*/ 44 h 61"/>
                <a:gd name="T12" fmla="*/ 169 w 169"/>
                <a:gd name="T13" fmla="*/ 43 h 61"/>
                <a:gd name="T14" fmla="*/ 116 w 169"/>
                <a:gd name="T15" fmla="*/ 40 h 61"/>
                <a:gd name="T16" fmla="*/ 69 w 169"/>
                <a:gd name="T17" fmla="*/ 36 h 61"/>
                <a:gd name="T18" fmla="*/ 71 w 169"/>
                <a:gd name="T19" fmla="*/ 35 h 61"/>
                <a:gd name="T20" fmla="*/ 56 w 169"/>
                <a:gd name="T21" fmla="*/ 27 h 61"/>
                <a:gd name="T22" fmla="*/ 70 w 169"/>
                <a:gd name="T23" fmla="*/ 27 h 61"/>
                <a:gd name="T24" fmla="*/ 33 w 169"/>
                <a:gd name="T25" fmla="*/ 18 h 61"/>
                <a:gd name="T26" fmla="*/ 0 w 169"/>
                <a:gd name="T27" fmla="*/ 12 h 61"/>
                <a:gd name="T28" fmla="*/ 43 w 169"/>
                <a:gd name="T29" fmla="*/ 36 h 61"/>
                <a:gd name="T30" fmla="*/ 51 w 169"/>
                <a:gd name="T31" fmla="*/ 54 h 61"/>
                <a:gd name="T32" fmla="*/ 76 w 169"/>
                <a:gd name="T3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61">
                  <a:moveTo>
                    <a:pt x="76" y="54"/>
                  </a:moveTo>
                  <a:cubicBezTo>
                    <a:pt x="90" y="55"/>
                    <a:pt x="107" y="59"/>
                    <a:pt x="125" y="59"/>
                  </a:cubicBezTo>
                  <a:cubicBezTo>
                    <a:pt x="132" y="59"/>
                    <a:pt x="141" y="60"/>
                    <a:pt x="148" y="59"/>
                  </a:cubicBezTo>
                  <a:cubicBezTo>
                    <a:pt x="158" y="58"/>
                    <a:pt x="165" y="58"/>
                    <a:pt x="169" y="47"/>
                  </a:cubicBezTo>
                  <a:cubicBezTo>
                    <a:pt x="167" y="47"/>
                    <a:pt x="166" y="47"/>
                    <a:pt x="165" y="47"/>
                  </a:cubicBezTo>
                  <a:cubicBezTo>
                    <a:pt x="165" y="46"/>
                    <a:pt x="166" y="45"/>
                    <a:pt x="167" y="44"/>
                  </a:cubicBezTo>
                  <a:cubicBezTo>
                    <a:pt x="168" y="44"/>
                    <a:pt x="168" y="43"/>
                    <a:pt x="169" y="43"/>
                  </a:cubicBezTo>
                  <a:cubicBezTo>
                    <a:pt x="156" y="25"/>
                    <a:pt x="133" y="36"/>
                    <a:pt x="116" y="40"/>
                  </a:cubicBezTo>
                  <a:cubicBezTo>
                    <a:pt x="99" y="43"/>
                    <a:pt x="85" y="42"/>
                    <a:pt x="69" y="36"/>
                  </a:cubicBezTo>
                  <a:cubicBezTo>
                    <a:pt x="70" y="36"/>
                    <a:pt x="70" y="35"/>
                    <a:pt x="71" y="35"/>
                  </a:cubicBezTo>
                  <a:cubicBezTo>
                    <a:pt x="64" y="33"/>
                    <a:pt x="62" y="30"/>
                    <a:pt x="56" y="27"/>
                  </a:cubicBezTo>
                  <a:cubicBezTo>
                    <a:pt x="60" y="27"/>
                    <a:pt x="65" y="26"/>
                    <a:pt x="70" y="27"/>
                  </a:cubicBezTo>
                  <a:cubicBezTo>
                    <a:pt x="53" y="18"/>
                    <a:pt x="49" y="21"/>
                    <a:pt x="33" y="18"/>
                  </a:cubicBezTo>
                  <a:cubicBezTo>
                    <a:pt x="20" y="15"/>
                    <a:pt x="15" y="0"/>
                    <a:pt x="0" y="12"/>
                  </a:cubicBezTo>
                  <a:cubicBezTo>
                    <a:pt x="18" y="27"/>
                    <a:pt x="30" y="19"/>
                    <a:pt x="43" y="36"/>
                  </a:cubicBezTo>
                  <a:cubicBezTo>
                    <a:pt x="48" y="42"/>
                    <a:pt x="38" y="47"/>
                    <a:pt x="51" y="54"/>
                  </a:cubicBezTo>
                  <a:cubicBezTo>
                    <a:pt x="64" y="61"/>
                    <a:pt x="65" y="53"/>
                    <a:pt x="76" y="5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3"/>
            <p:cNvSpPr/>
            <p:nvPr/>
          </p:nvSpPr>
          <p:spPr bwMode="auto">
            <a:xfrm>
              <a:off x="999" y="379"/>
              <a:ext cx="83" cy="87"/>
            </a:xfrm>
            <a:custGeom>
              <a:avLst/>
              <a:gdLst>
                <a:gd name="T0" fmla="*/ 5 w 47"/>
                <a:gd name="T1" fmla="*/ 21 h 49"/>
                <a:gd name="T2" fmla="*/ 0 w 47"/>
                <a:gd name="T3" fmla="*/ 26 h 49"/>
                <a:gd name="T4" fmla="*/ 5 w 47"/>
                <a:gd name="T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9">
                  <a:moveTo>
                    <a:pt x="5" y="21"/>
                  </a:moveTo>
                  <a:cubicBezTo>
                    <a:pt x="3" y="23"/>
                    <a:pt x="2" y="25"/>
                    <a:pt x="0" y="26"/>
                  </a:cubicBezTo>
                  <a:cubicBezTo>
                    <a:pt x="47" y="49"/>
                    <a:pt x="18" y="0"/>
                    <a:pt x="5" y="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4"/>
            <p:cNvSpPr/>
            <p:nvPr/>
          </p:nvSpPr>
          <p:spPr bwMode="auto">
            <a:xfrm>
              <a:off x="1006" y="325"/>
              <a:ext cx="62" cy="18"/>
            </a:xfrm>
            <a:custGeom>
              <a:avLst/>
              <a:gdLst>
                <a:gd name="T0" fmla="*/ 22 w 35"/>
                <a:gd name="T1" fmla="*/ 0 h 10"/>
                <a:gd name="T2" fmla="*/ 0 w 35"/>
                <a:gd name="T3" fmla="*/ 4 h 10"/>
                <a:gd name="T4" fmla="*/ 22 w 3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0">
                  <a:moveTo>
                    <a:pt x="22" y="0"/>
                  </a:moveTo>
                  <a:cubicBezTo>
                    <a:pt x="14" y="0"/>
                    <a:pt x="7" y="1"/>
                    <a:pt x="0" y="4"/>
                  </a:cubicBezTo>
                  <a:cubicBezTo>
                    <a:pt x="8" y="6"/>
                    <a:pt x="35" y="10"/>
                    <a:pt x="22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5"/>
            <p:cNvSpPr/>
            <p:nvPr/>
          </p:nvSpPr>
          <p:spPr bwMode="auto">
            <a:xfrm>
              <a:off x="954" y="263"/>
              <a:ext cx="89" cy="71"/>
            </a:xfrm>
            <a:custGeom>
              <a:avLst/>
              <a:gdLst>
                <a:gd name="T0" fmla="*/ 16 w 50"/>
                <a:gd name="T1" fmla="*/ 31 h 40"/>
                <a:gd name="T2" fmla="*/ 28 w 50"/>
                <a:gd name="T3" fmla="*/ 15 h 40"/>
                <a:gd name="T4" fmla="*/ 16 w 50"/>
                <a:gd name="T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0">
                  <a:moveTo>
                    <a:pt x="16" y="31"/>
                  </a:moveTo>
                  <a:cubicBezTo>
                    <a:pt x="34" y="40"/>
                    <a:pt x="50" y="26"/>
                    <a:pt x="28" y="15"/>
                  </a:cubicBezTo>
                  <a:cubicBezTo>
                    <a:pt x="0" y="0"/>
                    <a:pt x="18" y="25"/>
                    <a:pt x="16" y="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947" y="238"/>
              <a:ext cx="22" cy="20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0 h 11"/>
                <a:gd name="T4" fmla="*/ 12 w 1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6" y="8"/>
                    <a:pt x="11" y="11"/>
                    <a:pt x="12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1008" y="183"/>
              <a:ext cx="232" cy="133"/>
            </a:xfrm>
            <a:custGeom>
              <a:avLst/>
              <a:gdLst>
                <a:gd name="T0" fmla="*/ 0 w 131"/>
                <a:gd name="T1" fmla="*/ 28 h 75"/>
                <a:gd name="T2" fmla="*/ 20 w 131"/>
                <a:gd name="T3" fmla="*/ 39 h 75"/>
                <a:gd name="T4" fmla="*/ 12 w 131"/>
                <a:gd name="T5" fmla="*/ 43 h 75"/>
                <a:gd name="T6" fmla="*/ 52 w 131"/>
                <a:gd name="T7" fmla="*/ 48 h 75"/>
                <a:gd name="T8" fmla="*/ 26 w 131"/>
                <a:gd name="T9" fmla="*/ 55 h 75"/>
                <a:gd name="T10" fmla="*/ 41 w 131"/>
                <a:gd name="T11" fmla="*/ 64 h 75"/>
                <a:gd name="T12" fmla="*/ 71 w 131"/>
                <a:gd name="T13" fmla="*/ 71 h 75"/>
                <a:gd name="T14" fmla="*/ 77 w 131"/>
                <a:gd name="T15" fmla="*/ 67 h 75"/>
                <a:gd name="T16" fmla="*/ 77 w 131"/>
                <a:gd name="T17" fmla="*/ 54 h 75"/>
                <a:gd name="T18" fmla="*/ 84 w 131"/>
                <a:gd name="T19" fmla="*/ 39 h 75"/>
                <a:gd name="T20" fmla="*/ 75 w 131"/>
                <a:gd name="T21" fmla="*/ 23 h 75"/>
                <a:gd name="T22" fmla="*/ 72 w 131"/>
                <a:gd name="T23" fmla="*/ 30 h 75"/>
                <a:gd name="T24" fmla="*/ 50 w 131"/>
                <a:gd name="T25" fmla="*/ 15 h 75"/>
                <a:gd name="T26" fmla="*/ 19 w 131"/>
                <a:gd name="T27" fmla="*/ 0 h 75"/>
                <a:gd name="T28" fmla="*/ 30 w 131"/>
                <a:gd name="T29" fmla="*/ 8 h 75"/>
                <a:gd name="T30" fmla="*/ 11 w 131"/>
                <a:gd name="T31" fmla="*/ 11 h 75"/>
                <a:gd name="T32" fmla="*/ 25 w 131"/>
                <a:gd name="T33" fmla="*/ 16 h 75"/>
                <a:gd name="T34" fmla="*/ 4 w 131"/>
                <a:gd name="T35" fmla="*/ 21 h 75"/>
                <a:gd name="T36" fmla="*/ 19 w 131"/>
                <a:gd name="T37" fmla="*/ 28 h 75"/>
                <a:gd name="T38" fmla="*/ 0 w 131"/>
                <a:gd name="T39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75">
                  <a:moveTo>
                    <a:pt x="0" y="28"/>
                  </a:moveTo>
                  <a:cubicBezTo>
                    <a:pt x="3" y="37"/>
                    <a:pt x="11" y="40"/>
                    <a:pt x="20" y="39"/>
                  </a:cubicBezTo>
                  <a:cubicBezTo>
                    <a:pt x="18" y="40"/>
                    <a:pt x="15" y="42"/>
                    <a:pt x="12" y="43"/>
                  </a:cubicBezTo>
                  <a:cubicBezTo>
                    <a:pt x="24" y="48"/>
                    <a:pt x="37" y="43"/>
                    <a:pt x="52" y="48"/>
                  </a:cubicBezTo>
                  <a:cubicBezTo>
                    <a:pt x="43" y="48"/>
                    <a:pt x="33" y="50"/>
                    <a:pt x="26" y="55"/>
                  </a:cubicBezTo>
                  <a:cubicBezTo>
                    <a:pt x="31" y="60"/>
                    <a:pt x="33" y="63"/>
                    <a:pt x="41" y="64"/>
                  </a:cubicBezTo>
                  <a:cubicBezTo>
                    <a:pt x="31" y="75"/>
                    <a:pt x="64" y="65"/>
                    <a:pt x="71" y="71"/>
                  </a:cubicBezTo>
                  <a:cubicBezTo>
                    <a:pt x="74" y="68"/>
                    <a:pt x="73" y="70"/>
                    <a:pt x="77" y="67"/>
                  </a:cubicBezTo>
                  <a:cubicBezTo>
                    <a:pt x="74" y="58"/>
                    <a:pt x="77" y="62"/>
                    <a:pt x="77" y="54"/>
                  </a:cubicBezTo>
                  <a:cubicBezTo>
                    <a:pt x="83" y="65"/>
                    <a:pt x="131" y="41"/>
                    <a:pt x="84" y="39"/>
                  </a:cubicBezTo>
                  <a:cubicBezTo>
                    <a:pt x="87" y="31"/>
                    <a:pt x="82" y="25"/>
                    <a:pt x="75" y="23"/>
                  </a:cubicBezTo>
                  <a:cubicBezTo>
                    <a:pt x="79" y="29"/>
                    <a:pt x="73" y="28"/>
                    <a:pt x="72" y="30"/>
                  </a:cubicBezTo>
                  <a:cubicBezTo>
                    <a:pt x="67" y="14"/>
                    <a:pt x="56" y="25"/>
                    <a:pt x="50" y="15"/>
                  </a:cubicBezTo>
                  <a:cubicBezTo>
                    <a:pt x="41" y="4"/>
                    <a:pt x="33" y="1"/>
                    <a:pt x="19" y="0"/>
                  </a:cubicBezTo>
                  <a:cubicBezTo>
                    <a:pt x="23" y="2"/>
                    <a:pt x="26" y="6"/>
                    <a:pt x="30" y="8"/>
                  </a:cubicBezTo>
                  <a:cubicBezTo>
                    <a:pt x="22" y="7"/>
                    <a:pt x="17" y="9"/>
                    <a:pt x="11" y="11"/>
                  </a:cubicBezTo>
                  <a:cubicBezTo>
                    <a:pt x="17" y="14"/>
                    <a:pt x="16" y="17"/>
                    <a:pt x="25" y="16"/>
                  </a:cubicBezTo>
                  <a:cubicBezTo>
                    <a:pt x="18" y="18"/>
                    <a:pt x="12" y="18"/>
                    <a:pt x="4" y="21"/>
                  </a:cubicBezTo>
                  <a:cubicBezTo>
                    <a:pt x="10" y="23"/>
                    <a:pt x="13" y="27"/>
                    <a:pt x="19" y="28"/>
                  </a:cubicBezTo>
                  <a:cubicBezTo>
                    <a:pt x="14" y="31"/>
                    <a:pt x="7" y="30"/>
                    <a:pt x="0" y="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1162" y="718"/>
              <a:ext cx="124" cy="78"/>
            </a:xfrm>
            <a:custGeom>
              <a:avLst/>
              <a:gdLst>
                <a:gd name="T0" fmla="*/ 20 w 70"/>
                <a:gd name="T1" fmla="*/ 0 h 44"/>
                <a:gd name="T2" fmla="*/ 5 w 70"/>
                <a:gd name="T3" fmla="*/ 31 h 44"/>
                <a:gd name="T4" fmla="*/ 0 w 70"/>
                <a:gd name="T5" fmla="*/ 37 h 44"/>
                <a:gd name="T6" fmla="*/ 17 w 70"/>
                <a:gd name="T7" fmla="*/ 44 h 44"/>
                <a:gd name="T8" fmla="*/ 39 w 70"/>
                <a:gd name="T9" fmla="*/ 31 h 44"/>
                <a:gd name="T10" fmla="*/ 70 w 70"/>
                <a:gd name="T11" fmla="*/ 34 h 44"/>
                <a:gd name="T12" fmla="*/ 20 w 7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4">
                  <a:moveTo>
                    <a:pt x="20" y="0"/>
                  </a:moveTo>
                  <a:cubicBezTo>
                    <a:pt x="7" y="5"/>
                    <a:pt x="10" y="20"/>
                    <a:pt x="5" y="31"/>
                  </a:cubicBezTo>
                  <a:cubicBezTo>
                    <a:pt x="3" y="33"/>
                    <a:pt x="1" y="35"/>
                    <a:pt x="0" y="37"/>
                  </a:cubicBezTo>
                  <a:cubicBezTo>
                    <a:pt x="8" y="35"/>
                    <a:pt x="14" y="36"/>
                    <a:pt x="17" y="44"/>
                  </a:cubicBezTo>
                  <a:cubicBezTo>
                    <a:pt x="24" y="42"/>
                    <a:pt x="36" y="29"/>
                    <a:pt x="39" y="31"/>
                  </a:cubicBezTo>
                  <a:cubicBezTo>
                    <a:pt x="50" y="37"/>
                    <a:pt x="57" y="39"/>
                    <a:pt x="70" y="34"/>
                  </a:cubicBezTo>
                  <a:cubicBezTo>
                    <a:pt x="57" y="31"/>
                    <a:pt x="23" y="8"/>
                    <a:pt x="2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9"/>
            <p:cNvSpPr/>
            <p:nvPr/>
          </p:nvSpPr>
          <p:spPr bwMode="auto">
            <a:xfrm>
              <a:off x="1330" y="636"/>
              <a:ext cx="45" cy="44"/>
            </a:xfrm>
            <a:custGeom>
              <a:avLst/>
              <a:gdLst>
                <a:gd name="T0" fmla="*/ 25 w 25"/>
                <a:gd name="T1" fmla="*/ 16 h 25"/>
                <a:gd name="T2" fmla="*/ 6 w 25"/>
                <a:gd name="T3" fmla="*/ 18 h 25"/>
                <a:gd name="T4" fmla="*/ 25 w 25"/>
                <a:gd name="T5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25" y="16"/>
                  </a:moveTo>
                  <a:cubicBezTo>
                    <a:pt x="19" y="0"/>
                    <a:pt x="0" y="12"/>
                    <a:pt x="6" y="18"/>
                  </a:cubicBezTo>
                  <a:cubicBezTo>
                    <a:pt x="14" y="24"/>
                    <a:pt x="19" y="25"/>
                    <a:pt x="25" y="1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1224" y="801"/>
              <a:ext cx="32" cy="23"/>
            </a:xfrm>
            <a:custGeom>
              <a:avLst/>
              <a:gdLst>
                <a:gd name="T0" fmla="*/ 0 w 18"/>
                <a:gd name="T1" fmla="*/ 13 h 13"/>
                <a:gd name="T2" fmla="*/ 18 w 18"/>
                <a:gd name="T3" fmla="*/ 1 h 13"/>
                <a:gd name="T4" fmla="*/ 8 w 18"/>
                <a:gd name="T5" fmla="*/ 0 h 13"/>
                <a:gd name="T6" fmla="*/ 0 w 1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7" y="10"/>
                    <a:pt x="13" y="6"/>
                    <a:pt x="18" y="1"/>
                  </a:cubicBezTo>
                  <a:cubicBezTo>
                    <a:pt x="14" y="1"/>
                    <a:pt x="11" y="0"/>
                    <a:pt x="8" y="0"/>
                  </a:cubicBezTo>
                  <a:cubicBezTo>
                    <a:pt x="3" y="4"/>
                    <a:pt x="0" y="7"/>
                    <a:pt x="0" y="1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41"/>
            <p:cNvSpPr/>
            <p:nvPr/>
          </p:nvSpPr>
          <p:spPr bwMode="auto">
            <a:xfrm>
              <a:off x="1274" y="458"/>
              <a:ext cx="81" cy="50"/>
            </a:xfrm>
            <a:custGeom>
              <a:avLst/>
              <a:gdLst>
                <a:gd name="T0" fmla="*/ 17 w 46"/>
                <a:gd name="T1" fmla="*/ 26 h 28"/>
                <a:gd name="T2" fmla="*/ 46 w 46"/>
                <a:gd name="T3" fmla="*/ 20 h 28"/>
                <a:gd name="T4" fmla="*/ 0 w 46"/>
                <a:gd name="T5" fmla="*/ 11 h 28"/>
                <a:gd name="T6" fmla="*/ 17 w 46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8">
                  <a:moveTo>
                    <a:pt x="17" y="26"/>
                  </a:moveTo>
                  <a:cubicBezTo>
                    <a:pt x="28" y="21"/>
                    <a:pt x="38" y="28"/>
                    <a:pt x="46" y="20"/>
                  </a:cubicBezTo>
                  <a:cubicBezTo>
                    <a:pt x="36" y="12"/>
                    <a:pt x="10" y="0"/>
                    <a:pt x="0" y="11"/>
                  </a:cubicBezTo>
                  <a:cubicBezTo>
                    <a:pt x="5" y="19"/>
                    <a:pt x="9" y="24"/>
                    <a:pt x="17" y="2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2"/>
            <p:cNvSpPr/>
            <p:nvPr/>
          </p:nvSpPr>
          <p:spPr bwMode="auto">
            <a:xfrm>
              <a:off x="1279" y="817"/>
              <a:ext cx="21" cy="19"/>
            </a:xfrm>
            <a:custGeom>
              <a:avLst/>
              <a:gdLst>
                <a:gd name="T0" fmla="*/ 12 w 12"/>
                <a:gd name="T1" fmla="*/ 3 h 11"/>
                <a:gd name="T2" fmla="*/ 6 w 12"/>
                <a:gd name="T3" fmla="*/ 11 h 11"/>
                <a:gd name="T4" fmla="*/ 12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12" y="3"/>
                  </a:moveTo>
                  <a:cubicBezTo>
                    <a:pt x="3" y="0"/>
                    <a:pt x="0" y="2"/>
                    <a:pt x="6" y="11"/>
                  </a:cubicBezTo>
                  <a:cubicBezTo>
                    <a:pt x="8" y="8"/>
                    <a:pt x="10" y="6"/>
                    <a:pt x="12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143"/>
            <p:cNvSpPr/>
            <p:nvPr/>
          </p:nvSpPr>
          <p:spPr bwMode="auto">
            <a:xfrm>
              <a:off x="1382" y="652"/>
              <a:ext cx="19" cy="9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3" y="0"/>
                    <a:pt x="7" y="1"/>
                    <a:pt x="0" y="3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5"/>
                    <a:pt x="9" y="5"/>
                    <a:pt x="11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144"/>
            <p:cNvSpPr/>
            <p:nvPr/>
          </p:nvSpPr>
          <p:spPr bwMode="auto">
            <a:xfrm>
              <a:off x="1066" y="442"/>
              <a:ext cx="550" cy="389"/>
            </a:xfrm>
            <a:custGeom>
              <a:avLst/>
              <a:gdLst>
                <a:gd name="T0" fmla="*/ 227 w 310"/>
                <a:gd name="T1" fmla="*/ 71 h 219"/>
                <a:gd name="T2" fmla="*/ 191 w 310"/>
                <a:gd name="T3" fmla="*/ 57 h 219"/>
                <a:gd name="T4" fmla="*/ 152 w 310"/>
                <a:gd name="T5" fmla="*/ 37 h 219"/>
                <a:gd name="T6" fmla="*/ 119 w 310"/>
                <a:gd name="T7" fmla="*/ 44 h 219"/>
                <a:gd name="T8" fmla="*/ 93 w 310"/>
                <a:gd name="T9" fmla="*/ 20 h 219"/>
                <a:gd name="T10" fmla="*/ 65 w 310"/>
                <a:gd name="T11" fmla="*/ 51 h 219"/>
                <a:gd name="T12" fmla="*/ 74 w 310"/>
                <a:gd name="T13" fmla="*/ 18 h 219"/>
                <a:gd name="T14" fmla="*/ 50 w 310"/>
                <a:gd name="T15" fmla="*/ 65 h 219"/>
                <a:gd name="T16" fmla="*/ 49 w 310"/>
                <a:gd name="T17" fmla="*/ 70 h 219"/>
                <a:gd name="T18" fmla="*/ 34 w 310"/>
                <a:gd name="T19" fmla="*/ 69 h 219"/>
                <a:gd name="T20" fmla="*/ 124 w 310"/>
                <a:gd name="T21" fmla="*/ 94 h 219"/>
                <a:gd name="T22" fmla="*/ 166 w 310"/>
                <a:gd name="T23" fmla="*/ 100 h 219"/>
                <a:gd name="T24" fmla="*/ 157 w 310"/>
                <a:gd name="T25" fmla="*/ 104 h 219"/>
                <a:gd name="T26" fmla="*/ 192 w 310"/>
                <a:gd name="T27" fmla="*/ 117 h 219"/>
                <a:gd name="T28" fmla="*/ 181 w 310"/>
                <a:gd name="T29" fmla="*/ 151 h 219"/>
                <a:gd name="T30" fmla="*/ 188 w 310"/>
                <a:gd name="T31" fmla="*/ 158 h 219"/>
                <a:gd name="T32" fmla="*/ 143 w 310"/>
                <a:gd name="T33" fmla="*/ 172 h 219"/>
                <a:gd name="T34" fmla="*/ 172 w 310"/>
                <a:gd name="T35" fmla="*/ 178 h 219"/>
                <a:gd name="T36" fmla="*/ 186 w 310"/>
                <a:gd name="T37" fmla="*/ 177 h 219"/>
                <a:gd name="T38" fmla="*/ 201 w 310"/>
                <a:gd name="T39" fmla="*/ 188 h 219"/>
                <a:gd name="T40" fmla="*/ 231 w 310"/>
                <a:gd name="T41" fmla="*/ 207 h 219"/>
                <a:gd name="T42" fmla="*/ 260 w 310"/>
                <a:gd name="T43" fmla="*/ 219 h 219"/>
                <a:gd name="T44" fmla="*/ 238 w 310"/>
                <a:gd name="T45" fmla="*/ 191 h 219"/>
                <a:gd name="T46" fmla="*/ 278 w 310"/>
                <a:gd name="T47" fmla="*/ 187 h 219"/>
                <a:gd name="T48" fmla="*/ 257 w 310"/>
                <a:gd name="T49" fmla="*/ 169 h 219"/>
                <a:gd name="T50" fmla="*/ 247 w 310"/>
                <a:gd name="T51" fmla="*/ 153 h 219"/>
                <a:gd name="T52" fmla="*/ 252 w 310"/>
                <a:gd name="T53" fmla="*/ 153 h 219"/>
                <a:gd name="T54" fmla="*/ 252 w 310"/>
                <a:gd name="T55" fmla="*/ 149 h 219"/>
                <a:gd name="T56" fmla="*/ 245 w 310"/>
                <a:gd name="T57" fmla="*/ 148 h 219"/>
                <a:gd name="T58" fmla="*/ 291 w 310"/>
                <a:gd name="T59" fmla="*/ 158 h 219"/>
                <a:gd name="T60" fmla="*/ 289 w 310"/>
                <a:gd name="T61" fmla="*/ 131 h 219"/>
                <a:gd name="T62" fmla="*/ 276 w 310"/>
                <a:gd name="T63" fmla="*/ 128 h 219"/>
                <a:gd name="T64" fmla="*/ 271 w 310"/>
                <a:gd name="T65" fmla="*/ 120 h 219"/>
                <a:gd name="T66" fmla="*/ 247 w 310"/>
                <a:gd name="T67" fmla="*/ 106 h 219"/>
                <a:gd name="T68" fmla="*/ 258 w 310"/>
                <a:gd name="T69" fmla="*/ 98 h 219"/>
                <a:gd name="T70" fmla="*/ 243 w 310"/>
                <a:gd name="T71" fmla="*/ 94 h 219"/>
                <a:gd name="T72" fmla="*/ 255 w 310"/>
                <a:gd name="T73" fmla="*/ 89 h 219"/>
                <a:gd name="T74" fmla="*/ 227 w 310"/>
                <a:gd name="T75" fmla="*/ 7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0" h="219">
                  <a:moveTo>
                    <a:pt x="227" y="71"/>
                  </a:moveTo>
                  <a:cubicBezTo>
                    <a:pt x="214" y="64"/>
                    <a:pt x="204" y="63"/>
                    <a:pt x="191" y="57"/>
                  </a:cubicBezTo>
                  <a:cubicBezTo>
                    <a:pt x="175" y="50"/>
                    <a:pt x="173" y="38"/>
                    <a:pt x="152" y="37"/>
                  </a:cubicBezTo>
                  <a:cubicBezTo>
                    <a:pt x="141" y="36"/>
                    <a:pt x="131" y="44"/>
                    <a:pt x="119" y="44"/>
                  </a:cubicBezTo>
                  <a:cubicBezTo>
                    <a:pt x="121" y="25"/>
                    <a:pt x="111" y="17"/>
                    <a:pt x="93" y="20"/>
                  </a:cubicBezTo>
                  <a:cubicBezTo>
                    <a:pt x="65" y="24"/>
                    <a:pt x="79" y="39"/>
                    <a:pt x="65" y="51"/>
                  </a:cubicBezTo>
                  <a:cubicBezTo>
                    <a:pt x="58" y="37"/>
                    <a:pt x="60" y="29"/>
                    <a:pt x="74" y="18"/>
                  </a:cubicBezTo>
                  <a:cubicBezTo>
                    <a:pt x="42" y="0"/>
                    <a:pt x="0" y="63"/>
                    <a:pt x="50" y="65"/>
                  </a:cubicBezTo>
                  <a:cubicBezTo>
                    <a:pt x="50" y="67"/>
                    <a:pt x="50" y="68"/>
                    <a:pt x="49" y="70"/>
                  </a:cubicBezTo>
                  <a:cubicBezTo>
                    <a:pt x="44" y="68"/>
                    <a:pt x="39" y="70"/>
                    <a:pt x="34" y="69"/>
                  </a:cubicBezTo>
                  <a:cubicBezTo>
                    <a:pt x="47" y="97"/>
                    <a:pt x="119" y="72"/>
                    <a:pt x="124" y="94"/>
                  </a:cubicBezTo>
                  <a:cubicBezTo>
                    <a:pt x="144" y="79"/>
                    <a:pt x="147" y="83"/>
                    <a:pt x="166" y="100"/>
                  </a:cubicBezTo>
                  <a:cubicBezTo>
                    <a:pt x="163" y="102"/>
                    <a:pt x="160" y="103"/>
                    <a:pt x="157" y="104"/>
                  </a:cubicBezTo>
                  <a:cubicBezTo>
                    <a:pt x="166" y="111"/>
                    <a:pt x="179" y="104"/>
                    <a:pt x="192" y="117"/>
                  </a:cubicBezTo>
                  <a:cubicBezTo>
                    <a:pt x="205" y="130"/>
                    <a:pt x="197" y="144"/>
                    <a:pt x="181" y="151"/>
                  </a:cubicBezTo>
                  <a:cubicBezTo>
                    <a:pt x="184" y="153"/>
                    <a:pt x="186" y="156"/>
                    <a:pt x="188" y="158"/>
                  </a:cubicBezTo>
                  <a:cubicBezTo>
                    <a:pt x="173" y="167"/>
                    <a:pt x="155" y="158"/>
                    <a:pt x="143" y="172"/>
                  </a:cubicBezTo>
                  <a:cubicBezTo>
                    <a:pt x="154" y="188"/>
                    <a:pt x="161" y="174"/>
                    <a:pt x="172" y="178"/>
                  </a:cubicBezTo>
                  <a:cubicBezTo>
                    <a:pt x="179" y="181"/>
                    <a:pt x="178" y="171"/>
                    <a:pt x="186" y="177"/>
                  </a:cubicBezTo>
                  <a:cubicBezTo>
                    <a:pt x="191" y="181"/>
                    <a:pt x="196" y="185"/>
                    <a:pt x="201" y="188"/>
                  </a:cubicBezTo>
                  <a:cubicBezTo>
                    <a:pt x="214" y="194"/>
                    <a:pt x="215" y="202"/>
                    <a:pt x="231" y="207"/>
                  </a:cubicBezTo>
                  <a:cubicBezTo>
                    <a:pt x="241" y="210"/>
                    <a:pt x="253" y="211"/>
                    <a:pt x="260" y="219"/>
                  </a:cubicBezTo>
                  <a:cubicBezTo>
                    <a:pt x="268" y="207"/>
                    <a:pt x="248" y="198"/>
                    <a:pt x="238" y="191"/>
                  </a:cubicBezTo>
                  <a:cubicBezTo>
                    <a:pt x="244" y="192"/>
                    <a:pt x="299" y="214"/>
                    <a:pt x="278" y="187"/>
                  </a:cubicBezTo>
                  <a:cubicBezTo>
                    <a:pt x="270" y="176"/>
                    <a:pt x="266" y="179"/>
                    <a:pt x="257" y="169"/>
                  </a:cubicBezTo>
                  <a:cubicBezTo>
                    <a:pt x="251" y="163"/>
                    <a:pt x="249" y="158"/>
                    <a:pt x="247" y="153"/>
                  </a:cubicBezTo>
                  <a:cubicBezTo>
                    <a:pt x="249" y="153"/>
                    <a:pt x="250" y="153"/>
                    <a:pt x="252" y="153"/>
                  </a:cubicBezTo>
                  <a:cubicBezTo>
                    <a:pt x="252" y="152"/>
                    <a:pt x="252" y="151"/>
                    <a:pt x="252" y="149"/>
                  </a:cubicBezTo>
                  <a:cubicBezTo>
                    <a:pt x="250" y="149"/>
                    <a:pt x="248" y="149"/>
                    <a:pt x="245" y="148"/>
                  </a:cubicBezTo>
                  <a:cubicBezTo>
                    <a:pt x="263" y="138"/>
                    <a:pt x="284" y="183"/>
                    <a:pt x="291" y="158"/>
                  </a:cubicBezTo>
                  <a:cubicBezTo>
                    <a:pt x="310" y="143"/>
                    <a:pt x="310" y="144"/>
                    <a:pt x="289" y="131"/>
                  </a:cubicBezTo>
                  <a:cubicBezTo>
                    <a:pt x="286" y="129"/>
                    <a:pt x="280" y="131"/>
                    <a:pt x="276" y="128"/>
                  </a:cubicBezTo>
                  <a:cubicBezTo>
                    <a:pt x="272" y="126"/>
                    <a:pt x="278" y="121"/>
                    <a:pt x="271" y="120"/>
                  </a:cubicBezTo>
                  <a:cubicBezTo>
                    <a:pt x="260" y="117"/>
                    <a:pt x="258" y="108"/>
                    <a:pt x="247" y="106"/>
                  </a:cubicBezTo>
                  <a:cubicBezTo>
                    <a:pt x="251" y="103"/>
                    <a:pt x="253" y="100"/>
                    <a:pt x="258" y="98"/>
                  </a:cubicBezTo>
                  <a:cubicBezTo>
                    <a:pt x="253" y="97"/>
                    <a:pt x="249" y="94"/>
                    <a:pt x="243" y="94"/>
                  </a:cubicBezTo>
                  <a:cubicBezTo>
                    <a:pt x="247" y="93"/>
                    <a:pt x="251" y="90"/>
                    <a:pt x="255" y="89"/>
                  </a:cubicBezTo>
                  <a:cubicBezTo>
                    <a:pt x="244" y="80"/>
                    <a:pt x="239" y="77"/>
                    <a:pt x="227" y="7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1080" y="98"/>
              <a:ext cx="538" cy="311"/>
            </a:xfrm>
            <a:custGeom>
              <a:avLst/>
              <a:gdLst>
                <a:gd name="T0" fmla="*/ 14 w 303"/>
                <a:gd name="T1" fmla="*/ 47 h 175"/>
                <a:gd name="T2" fmla="*/ 41 w 303"/>
                <a:gd name="T3" fmla="*/ 44 h 175"/>
                <a:gd name="T4" fmla="*/ 20 w 303"/>
                <a:gd name="T5" fmla="*/ 55 h 175"/>
                <a:gd name="T6" fmla="*/ 35 w 303"/>
                <a:gd name="T7" fmla="*/ 55 h 175"/>
                <a:gd name="T8" fmla="*/ 26 w 303"/>
                <a:gd name="T9" fmla="*/ 59 h 175"/>
                <a:gd name="T10" fmla="*/ 55 w 303"/>
                <a:gd name="T11" fmla="*/ 63 h 175"/>
                <a:gd name="T12" fmla="*/ 74 w 303"/>
                <a:gd name="T13" fmla="*/ 68 h 175"/>
                <a:gd name="T14" fmla="*/ 99 w 303"/>
                <a:gd name="T15" fmla="*/ 69 h 175"/>
                <a:gd name="T16" fmla="*/ 121 w 303"/>
                <a:gd name="T17" fmla="*/ 61 h 175"/>
                <a:gd name="T18" fmla="*/ 98 w 303"/>
                <a:gd name="T19" fmla="*/ 85 h 175"/>
                <a:gd name="T20" fmla="*/ 53 w 303"/>
                <a:gd name="T21" fmla="*/ 72 h 175"/>
                <a:gd name="T22" fmla="*/ 58 w 303"/>
                <a:gd name="T23" fmla="*/ 76 h 175"/>
                <a:gd name="T24" fmla="*/ 49 w 303"/>
                <a:gd name="T25" fmla="*/ 79 h 175"/>
                <a:gd name="T26" fmla="*/ 65 w 303"/>
                <a:gd name="T27" fmla="*/ 104 h 175"/>
                <a:gd name="T28" fmla="*/ 43 w 303"/>
                <a:gd name="T29" fmla="*/ 121 h 175"/>
                <a:gd name="T30" fmla="*/ 72 w 303"/>
                <a:gd name="T31" fmla="*/ 136 h 175"/>
                <a:gd name="T32" fmla="*/ 36 w 303"/>
                <a:gd name="T33" fmla="*/ 130 h 175"/>
                <a:gd name="T34" fmla="*/ 47 w 303"/>
                <a:gd name="T35" fmla="*/ 140 h 175"/>
                <a:gd name="T36" fmla="*/ 22 w 303"/>
                <a:gd name="T37" fmla="*/ 154 h 175"/>
                <a:gd name="T38" fmla="*/ 139 w 303"/>
                <a:gd name="T39" fmla="*/ 150 h 175"/>
                <a:gd name="T40" fmla="*/ 125 w 303"/>
                <a:gd name="T41" fmla="*/ 147 h 175"/>
                <a:gd name="T42" fmla="*/ 137 w 303"/>
                <a:gd name="T43" fmla="*/ 126 h 175"/>
                <a:gd name="T44" fmla="*/ 169 w 303"/>
                <a:gd name="T45" fmla="*/ 110 h 175"/>
                <a:gd name="T46" fmla="*/ 159 w 303"/>
                <a:gd name="T47" fmla="*/ 102 h 175"/>
                <a:gd name="T48" fmla="*/ 169 w 303"/>
                <a:gd name="T49" fmla="*/ 95 h 175"/>
                <a:gd name="T50" fmla="*/ 160 w 303"/>
                <a:gd name="T51" fmla="*/ 96 h 175"/>
                <a:gd name="T52" fmla="*/ 214 w 303"/>
                <a:gd name="T53" fmla="*/ 73 h 175"/>
                <a:gd name="T54" fmla="*/ 271 w 303"/>
                <a:gd name="T55" fmla="*/ 44 h 175"/>
                <a:gd name="T56" fmla="*/ 245 w 303"/>
                <a:gd name="T57" fmla="*/ 43 h 175"/>
                <a:gd name="T58" fmla="*/ 303 w 303"/>
                <a:gd name="T59" fmla="*/ 25 h 175"/>
                <a:gd name="T60" fmla="*/ 241 w 303"/>
                <a:gd name="T61" fmla="*/ 16 h 175"/>
                <a:gd name="T62" fmla="*/ 247 w 303"/>
                <a:gd name="T63" fmla="*/ 12 h 175"/>
                <a:gd name="T64" fmla="*/ 174 w 303"/>
                <a:gd name="T65" fmla="*/ 8 h 175"/>
                <a:gd name="T66" fmla="*/ 149 w 303"/>
                <a:gd name="T67" fmla="*/ 7 h 175"/>
                <a:gd name="T68" fmla="*/ 110 w 303"/>
                <a:gd name="T69" fmla="*/ 10 h 175"/>
                <a:gd name="T70" fmla="*/ 84 w 303"/>
                <a:gd name="T71" fmla="*/ 24 h 175"/>
                <a:gd name="T72" fmla="*/ 56 w 303"/>
                <a:gd name="T73" fmla="*/ 23 h 175"/>
                <a:gd name="T74" fmla="*/ 0 w 303"/>
                <a:gd name="T75" fmla="*/ 44 h 175"/>
                <a:gd name="T76" fmla="*/ 23 w 303"/>
                <a:gd name="T77" fmla="*/ 41 h 175"/>
                <a:gd name="T78" fmla="*/ 14 w 303"/>
                <a:gd name="T79" fmla="*/ 4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" h="175">
                  <a:moveTo>
                    <a:pt x="14" y="47"/>
                  </a:moveTo>
                  <a:cubicBezTo>
                    <a:pt x="24" y="52"/>
                    <a:pt x="30" y="43"/>
                    <a:pt x="41" y="44"/>
                  </a:cubicBezTo>
                  <a:cubicBezTo>
                    <a:pt x="32" y="45"/>
                    <a:pt x="24" y="48"/>
                    <a:pt x="20" y="55"/>
                  </a:cubicBezTo>
                  <a:cubicBezTo>
                    <a:pt x="25" y="55"/>
                    <a:pt x="30" y="56"/>
                    <a:pt x="35" y="55"/>
                  </a:cubicBezTo>
                  <a:cubicBezTo>
                    <a:pt x="32" y="56"/>
                    <a:pt x="29" y="57"/>
                    <a:pt x="26" y="59"/>
                  </a:cubicBezTo>
                  <a:cubicBezTo>
                    <a:pt x="38" y="68"/>
                    <a:pt x="43" y="64"/>
                    <a:pt x="55" y="63"/>
                  </a:cubicBezTo>
                  <a:cubicBezTo>
                    <a:pt x="62" y="62"/>
                    <a:pt x="64" y="74"/>
                    <a:pt x="74" y="68"/>
                  </a:cubicBezTo>
                  <a:cubicBezTo>
                    <a:pt x="81" y="64"/>
                    <a:pt x="90" y="70"/>
                    <a:pt x="99" y="69"/>
                  </a:cubicBezTo>
                  <a:cubicBezTo>
                    <a:pt x="107" y="68"/>
                    <a:pt x="113" y="62"/>
                    <a:pt x="121" y="61"/>
                  </a:cubicBezTo>
                  <a:cubicBezTo>
                    <a:pt x="112" y="71"/>
                    <a:pt x="66" y="70"/>
                    <a:pt x="98" y="85"/>
                  </a:cubicBezTo>
                  <a:cubicBezTo>
                    <a:pt x="80" y="80"/>
                    <a:pt x="74" y="71"/>
                    <a:pt x="53" y="72"/>
                  </a:cubicBezTo>
                  <a:cubicBezTo>
                    <a:pt x="55" y="74"/>
                    <a:pt x="56" y="75"/>
                    <a:pt x="58" y="76"/>
                  </a:cubicBezTo>
                  <a:cubicBezTo>
                    <a:pt x="55" y="77"/>
                    <a:pt x="52" y="78"/>
                    <a:pt x="49" y="79"/>
                  </a:cubicBezTo>
                  <a:cubicBezTo>
                    <a:pt x="55" y="83"/>
                    <a:pt x="86" y="100"/>
                    <a:pt x="65" y="104"/>
                  </a:cubicBezTo>
                  <a:cubicBezTo>
                    <a:pt x="55" y="105"/>
                    <a:pt x="43" y="108"/>
                    <a:pt x="43" y="121"/>
                  </a:cubicBezTo>
                  <a:cubicBezTo>
                    <a:pt x="59" y="114"/>
                    <a:pt x="60" y="128"/>
                    <a:pt x="72" y="136"/>
                  </a:cubicBezTo>
                  <a:cubicBezTo>
                    <a:pt x="59" y="135"/>
                    <a:pt x="50" y="122"/>
                    <a:pt x="36" y="130"/>
                  </a:cubicBezTo>
                  <a:cubicBezTo>
                    <a:pt x="41" y="133"/>
                    <a:pt x="42" y="138"/>
                    <a:pt x="47" y="140"/>
                  </a:cubicBezTo>
                  <a:cubicBezTo>
                    <a:pt x="38" y="142"/>
                    <a:pt x="26" y="145"/>
                    <a:pt x="22" y="154"/>
                  </a:cubicBezTo>
                  <a:cubicBezTo>
                    <a:pt x="47" y="153"/>
                    <a:pt x="119" y="175"/>
                    <a:pt x="139" y="150"/>
                  </a:cubicBezTo>
                  <a:cubicBezTo>
                    <a:pt x="134" y="149"/>
                    <a:pt x="131" y="146"/>
                    <a:pt x="125" y="147"/>
                  </a:cubicBezTo>
                  <a:cubicBezTo>
                    <a:pt x="130" y="141"/>
                    <a:pt x="140" y="136"/>
                    <a:pt x="137" y="126"/>
                  </a:cubicBezTo>
                  <a:cubicBezTo>
                    <a:pt x="152" y="129"/>
                    <a:pt x="159" y="120"/>
                    <a:pt x="169" y="110"/>
                  </a:cubicBezTo>
                  <a:cubicBezTo>
                    <a:pt x="165" y="108"/>
                    <a:pt x="163" y="104"/>
                    <a:pt x="159" y="102"/>
                  </a:cubicBezTo>
                  <a:cubicBezTo>
                    <a:pt x="166" y="100"/>
                    <a:pt x="164" y="98"/>
                    <a:pt x="169" y="95"/>
                  </a:cubicBezTo>
                  <a:cubicBezTo>
                    <a:pt x="166" y="95"/>
                    <a:pt x="163" y="95"/>
                    <a:pt x="160" y="96"/>
                  </a:cubicBezTo>
                  <a:cubicBezTo>
                    <a:pt x="179" y="83"/>
                    <a:pt x="196" y="90"/>
                    <a:pt x="214" y="73"/>
                  </a:cubicBezTo>
                  <a:cubicBezTo>
                    <a:pt x="231" y="58"/>
                    <a:pt x="253" y="58"/>
                    <a:pt x="271" y="44"/>
                  </a:cubicBezTo>
                  <a:cubicBezTo>
                    <a:pt x="262" y="45"/>
                    <a:pt x="254" y="46"/>
                    <a:pt x="245" y="43"/>
                  </a:cubicBezTo>
                  <a:cubicBezTo>
                    <a:pt x="265" y="36"/>
                    <a:pt x="286" y="38"/>
                    <a:pt x="303" y="25"/>
                  </a:cubicBezTo>
                  <a:cubicBezTo>
                    <a:pt x="279" y="10"/>
                    <a:pt x="268" y="9"/>
                    <a:pt x="241" y="16"/>
                  </a:cubicBezTo>
                  <a:cubicBezTo>
                    <a:pt x="243" y="14"/>
                    <a:pt x="245" y="13"/>
                    <a:pt x="247" y="12"/>
                  </a:cubicBezTo>
                  <a:cubicBezTo>
                    <a:pt x="231" y="3"/>
                    <a:pt x="188" y="0"/>
                    <a:pt x="174" y="8"/>
                  </a:cubicBezTo>
                  <a:cubicBezTo>
                    <a:pt x="170" y="10"/>
                    <a:pt x="154" y="7"/>
                    <a:pt x="149" y="7"/>
                  </a:cubicBezTo>
                  <a:cubicBezTo>
                    <a:pt x="138" y="7"/>
                    <a:pt x="120" y="5"/>
                    <a:pt x="110" y="10"/>
                  </a:cubicBezTo>
                  <a:cubicBezTo>
                    <a:pt x="99" y="15"/>
                    <a:pt x="90" y="12"/>
                    <a:pt x="84" y="24"/>
                  </a:cubicBezTo>
                  <a:cubicBezTo>
                    <a:pt x="80" y="33"/>
                    <a:pt x="64" y="16"/>
                    <a:pt x="56" y="23"/>
                  </a:cubicBezTo>
                  <a:cubicBezTo>
                    <a:pt x="39" y="36"/>
                    <a:pt x="15" y="26"/>
                    <a:pt x="0" y="44"/>
                  </a:cubicBezTo>
                  <a:cubicBezTo>
                    <a:pt x="8" y="42"/>
                    <a:pt x="15" y="42"/>
                    <a:pt x="23" y="41"/>
                  </a:cubicBezTo>
                  <a:cubicBezTo>
                    <a:pt x="20" y="43"/>
                    <a:pt x="17" y="45"/>
                    <a:pt x="14" y="4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5" name="Freeform 146"/>
            <p:cNvSpPr>
              <a:spLocks noEditPoints="1"/>
            </p:cNvSpPr>
            <p:nvPr/>
          </p:nvSpPr>
          <p:spPr bwMode="auto">
            <a:xfrm>
              <a:off x="1403" y="72"/>
              <a:ext cx="1069" cy="807"/>
            </a:xfrm>
            <a:custGeom>
              <a:avLst/>
              <a:gdLst>
                <a:gd name="T0" fmla="*/ 471 w 603"/>
                <a:gd name="T1" fmla="*/ 266 h 455"/>
                <a:gd name="T2" fmla="*/ 478 w 603"/>
                <a:gd name="T3" fmla="*/ 236 h 455"/>
                <a:gd name="T4" fmla="*/ 488 w 603"/>
                <a:gd name="T5" fmla="*/ 227 h 455"/>
                <a:gd name="T6" fmla="*/ 519 w 603"/>
                <a:gd name="T7" fmla="*/ 216 h 455"/>
                <a:gd name="T8" fmla="*/ 521 w 603"/>
                <a:gd name="T9" fmla="*/ 199 h 455"/>
                <a:gd name="T10" fmla="*/ 519 w 603"/>
                <a:gd name="T11" fmla="*/ 173 h 455"/>
                <a:gd name="T12" fmla="*/ 531 w 603"/>
                <a:gd name="T13" fmla="*/ 144 h 455"/>
                <a:gd name="T14" fmla="*/ 514 w 603"/>
                <a:gd name="T15" fmla="*/ 135 h 455"/>
                <a:gd name="T16" fmla="*/ 564 w 603"/>
                <a:gd name="T17" fmla="*/ 77 h 455"/>
                <a:gd name="T18" fmla="*/ 597 w 603"/>
                <a:gd name="T19" fmla="*/ 52 h 455"/>
                <a:gd name="T20" fmla="*/ 516 w 603"/>
                <a:gd name="T21" fmla="*/ 53 h 455"/>
                <a:gd name="T22" fmla="*/ 498 w 603"/>
                <a:gd name="T23" fmla="*/ 44 h 455"/>
                <a:gd name="T24" fmla="*/ 466 w 603"/>
                <a:gd name="T25" fmla="*/ 45 h 455"/>
                <a:gd name="T26" fmla="*/ 508 w 603"/>
                <a:gd name="T27" fmla="*/ 26 h 455"/>
                <a:gd name="T28" fmla="*/ 375 w 603"/>
                <a:gd name="T29" fmla="*/ 3 h 455"/>
                <a:gd name="T30" fmla="*/ 255 w 603"/>
                <a:gd name="T31" fmla="*/ 21 h 455"/>
                <a:gd name="T32" fmla="*/ 269 w 603"/>
                <a:gd name="T33" fmla="*/ 46 h 455"/>
                <a:gd name="T34" fmla="*/ 193 w 603"/>
                <a:gd name="T35" fmla="*/ 46 h 455"/>
                <a:gd name="T36" fmla="*/ 110 w 603"/>
                <a:gd name="T37" fmla="*/ 64 h 455"/>
                <a:gd name="T38" fmla="*/ 58 w 603"/>
                <a:gd name="T39" fmla="*/ 88 h 455"/>
                <a:gd name="T40" fmla="*/ 44 w 603"/>
                <a:gd name="T41" fmla="*/ 115 h 455"/>
                <a:gd name="T42" fmla="*/ 72 w 603"/>
                <a:gd name="T43" fmla="*/ 143 h 455"/>
                <a:gd name="T44" fmla="*/ 49 w 603"/>
                <a:gd name="T45" fmla="*/ 167 h 455"/>
                <a:gd name="T46" fmla="*/ 68 w 603"/>
                <a:gd name="T47" fmla="*/ 180 h 455"/>
                <a:gd name="T48" fmla="*/ 174 w 603"/>
                <a:gd name="T49" fmla="*/ 230 h 455"/>
                <a:gd name="T50" fmla="*/ 202 w 603"/>
                <a:gd name="T51" fmla="*/ 262 h 455"/>
                <a:gd name="T52" fmla="*/ 189 w 603"/>
                <a:gd name="T53" fmla="*/ 279 h 455"/>
                <a:gd name="T54" fmla="*/ 207 w 603"/>
                <a:gd name="T55" fmla="*/ 318 h 455"/>
                <a:gd name="T56" fmla="*/ 199 w 603"/>
                <a:gd name="T57" fmla="*/ 346 h 455"/>
                <a:gd name="T58" fmla="*/ 224 w 603"/>
                <a:gd name="T59" fmla="*/ 387 h 455"/>
                <a:gd name="T60" fmla="*/ 267 w 603"/>
                <a:gd name="T61" fmla="*/ 437 h 455"/>
                <a:gd name="T62" fmla="*/ 298 w 603"/>
                <a:gd name="T63" fmla="*/ 450 h 455"/>
                <a:gd name="T64" fmla="*/ 323 w 603"/>
                <a:gd name="T65" fmla="*/ 390 h 455"/>
                <a:gd name="T66" fmla="*/ 355 w 603"/>
                <a:gd name="T67" fmla="*/ 361 h 455"/>
                <a:gd name="T68" fmla="*/ 425 w 603"/>
                <a:gd name="T69" fmla="*/ 321 h 455"/>
                <a:gd name="T70" fmla="*/ 467 w 603"/>
                <a:gd name="T71" fmla="*/ 279 h 455"/>
                <a:gd name="T72" fmla="*/ 443 w 603"/>
                <a:gd name="T73" fmla="*/ 4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" h="455">
                  <a:moveTo>
                    <a:pt x="467" y="279"/>
                  </a:moveTo>
                  <a:cubicBezTo>
                    <a:pt x="476" y="273"/>
                    <a:pt x="474" y="275"/>
                    <a:pt x="471" y="266"/>
                  </a:cubicBezTo>
                  <a:cubicBezTo>
                    <a:pt x="479" y="266"/>
                    <a:pt x="513" y="296"/>
                    <a:pt x="512" y="275"/>
                  </a:cubicBezTo>
                  <a:cubicBezTo>
                    <a:pt x="511" y="257"/>
                    <a:pt x="483" y="251"/>
                    <a:pt x="478" y="236"/>
                  </a:cubicBezTo>
                  <a:cubicBezTo>
                    <a:pt x="483" y="239"/>
                    <a:pt x="493" y="253"/>
                    <a:pt x="501" y="250"/>
                  </a:cubicBezTo>
                  <a:cubicBezTo>
                    <a:pt x="519" y="245"/>
                    <a:pt x="493" y="230"/>
                    <a:pt x="488" y="227"/>
                  </a:cubicBezTo>
                  <a:cubicBezTo>
                    <a:pt x="498" y="229"/>
                    <a:pt x="500" y="232"/>
                    <a:pt x="509" y="229"/>
                  </a:cubicBezTo>
                  <a:cubicBezTo>
                    <a:pt x="517" y="227"/>
                    <a:pt x="523" y="225"/>
                    <a:pt x="519" y="216"/>
                  </a:cubicBezTo>
                  <a:cubicBezTo>
                    <a:pt x="527" y="214"/>
                    <a:pt x="528" y="211"/>
                    <a:pt x="533" y="207"/>
                  </a:cubicBezTo>
                  <a:cubicBezTo>
                    <a:pt x="528" y="205"/>
                    <a:pt x="526" y="201"/>
                    <a:pt x="521" y="199"/>
                  </a:cubicBezTo>
                  <a:cubicBezTo>
                    <a:pt x="531" y="197"/>
                    <a:pt x="532" y="193"/>
                    <a:pt x="530" y="184"/>
                  </a:cubicBezTo>
                  <a:cubicBezTo>
                    <a:pt x="529" y="179"/>
                    <a:pt x="519" y="170"/>
                    <a:pt x="519" y="173"/>
                  </a:cubicBezTo>
                  <a:cubicBezTo>
                    <a:pt x="517" y="154"/>
                    <a:pt x="534" y="168"/>
                    <a:pt x="547" y="156"/>
                  </a:cubicBezTo>
                  <a:cubicBezTo>
                    <a:pt x="543" y="151"/>
                    <a:pt x="537" y="147"/>
                    <a:pt x="531" y="144"/>
                  </a:cubicBezTo>
                  <a:cubicBezTo>
                    <a:pt x="533" y="143"/>
                    <a:pt x="535" y="143"/>
                    <a:pt x="537" y="142"/>
                  </a:cubicBezTo>
                  <a:cubicBezTo>
                    <a:pt x="530" y="138"/>
                    <a:pt x="522" y="136"/>
                    <a:pt x="514" y="135"/>
                  </a:cubicBezTo>
                  <a:cubicBezTo>
                    <a:pt x="517" y="121"/>
                    <a:pt x="536" y="114"/>
                    <a:pt x="532" y="101"/>
                  </a:cubicBezTo>
                  <a:cubicBezTo>
                    <a:pt x="542" y="100"/>
                    <a:pt x="561" y="85"/>
                    <a:pt x="564" y="77"/>
                  </a:cubicBezTo>
                  <a:cubicBezTo>
                    <a:pt x="562" y="77"/>
                    <a:pt x="560" y="77"/>
                    <a:pt x="557" y="77"/>
                  </a:cubicBezTo>
                  <a:cubicBezTo>
                    <a:pt x="566" y="77"/>
                    <a:pt x="603" y="63"/>
                    <a:pt x="597" y="52"/>
                  </a:cubicBezTo>
                  <a:cubicBezTo>
                    <a:pt x="590" y="40"/>
                    <a:pt x="566" y="46"/>
                    <a:pt x="556" y="48"/>
                  </a:cubicBezTo>
                  <a:cubicBezTo>
                    <a:pt x="541" y="52"/>
                    <a:pt x="531" y="54"/>
                    <a:pt x="516" y="53"/>
                  </a:cubicBezTo>
                  <a:cubicBezTo>
                    <a:pt x="505" y="52"/>
                    <a:pt x="489" y="77"/>
                    <a:pt x="480" y="84"/>
                  </a:cubicBezTo>
                  <a:cubicBezTo>
                    <a:pt x="485" y="74"/>
                    <a:pt x="512" y="53"/>
                    <a:pt x="498" y="44"/>
                  </a:cubicBezTo>
                  <a:cubicBezTo>
                    <a:pt x="486" y="36"/>
                    <a:pt x="468" y="60"/>
                    <a:pt x="454" y="61"/>
                  </a:cubicBezTo>
                  <a:cubicBezTo>
                    <a:pt x="459" y="57"/>
                    <a:pt x="461" y="51"/>
                    <a:pt x="466" y="45"/>
                  </a:cubicBezTo>
                  <a:cubicBezTo>
                    <a:pt x="462" y="44"/>
                    <a:pt x="458" y="44"/>
                    <a:pt x="455" y="44"/>
                  </a:cubicBezTo>
                  <a:cubicBezTo>
                    <a:pt x="478" y="43"/>
                    <a:pt x="500" y="40"/>
                    <a:pt x="508" y="26"/>
                  </a:cubicBezTo>
                  <a:cubicBezTo>
                    <a:pt x="481" y="26"/>
                    <a:pt x="468" y="15"/>
                    <a:pt x="444" y="6"/>
                  </a:cubicBezTo>
                  <a:cubicBezTo>
                    <a:pt x="425" y="0"/>
                    <a:pt x="395" y="0"/>
                    <a:pt x="375" y="3"/>
                  </a:cubicBezTo>
                  <a:cubicBezTo>
                    <a:pt x="354" y="5"/>
                    <a:pt x="335" y="12"/>
                    <a:pt x="314" y="13"/>
                  </a:cubicBezTo>
                  <a:cubicBezTo>
                    <a:pt x="304" y="13"/>
                    <a:pt x="273" y="17"/>
                    <a:pt x="255" y="21"/>
                  </a:cubicBezTo>
                  <a:cubicBezTo>
                    <a:pt x="258" y="23"/>
                    <a:pt x="261" y="25"/>
                    <a:pt x="263" y="27"/>
                  </a:cubicBezTo>
                  <a:cubicBezTo>
                    <a:pt x="239" y="24"/>
                    <a:pt x="260" y="41"/>
                    <a:pt x="269" y="46"/>
                  </a:cubicBezTo>
                  <a:cubicBezTo>
                    <a:pt x="260" y="46"/>
                    <a:pt x="206" y="22"/>
                    <a:pt x="217" y="46"/>
                  </a:cubicBezTo>
                  <a:cubicBezTo>
                    <a:pt x="207" y="45"/>
                    <a:pt x="190" y="28"/>
                    <a:pt x="193" y="46"/>
                  </a:cubicBezTo>
                  <a:cubicBezTo>
                    <a:pt x="178" y="34"/>
                    <a:pt x="137" y="39"/>
                    <a:pt x="121" y="49"/>
                  </a:cubicBezTo>
                  <a:cubicBezTo>
                    <a:pt x="115" y="52"/>
                    <a:pt x="115" y="60"/>
                    <a:pt x="110" y="64"/>
                  </a:cubicBezTo>
                  <a:cubicBezTo>
                    <a:pt x="104" y="70"/>
                    <a:pt x="101" y="61"/>
                    <a:pt x="94" y="67"/>
                  </a:cubicBezTo>
                  <a:cubicBezTo>
                    <a:pt x="83" y="76"/>
                    <a:pt x="70" y="80"/>
                    <a:pt x="58" y="88"/>
                  </a:cubicBezTo>
                  <a:cubicBezTo>
                    <a:pt x="64" y="95"/>
                    <a:pt x="74" y="95"/>
                    <a:pt x="83" y="95"/>
                  </a:cubicBezTo>
                  <a:cubicBezTo>
                    <a:pt x="78" y="119"/>
                    <a:pt x="62" y="111"/>
                    <a:pt x="44" y="115"/>
                  </a:cubicBezTo>
                  <a:cubicBezTo>
                    <a:pt x="38" y="117"/>
                    <a:pt x="12" y="125"/>
                    <a:pt x="10" y="130"/>
                  </a:cubicBezTo>
                  <a:cubicBezTo>
                    <a:pt x="0" y="151"/>
                    <a:pt x="66" y="143"/>
                    <a:pt x="72" y="143"/>
                  </a:cubicBezTo>
                  <a:cubicBezTo>
                    <a:pt x="66" y="162"/>
                    <a:pt x="35" y="146"/>
                    <a:pt x="22" y="162"/>
                  </a:cubicBezTo>
                  <a:cubicBezTo>
                    <a:pt x="31" y="159"/>
                    <a:pt x="41" y="162"/>
                    <a:pt x="49" y="167"/>
                  </a:cubicBezTo>
                  <a:cubicBezTo>
                    <a:pt x="47" y="169"/>
                    <a:pt x="44" y="171"/>
                    <a:pt x="42" y="173"/>
                  </a:cubicBezTo>
                  <a:cubicBezTo>
                    <a:pt x="50" y="180"/>
                    <a:pt x="59" y="183"/>
                    <a:pt x="68" y="180"/>
                  </a:cubicBezTo>
                  <a:cubicBezTo>
                    <a:pt x="67" y="179"/>
                    <a:pt x="65" y="178"/>
                    <a:pt x="64" y="177"/>
                  </a:cubicBezTo>
                  <a:cubicBezTo>
                    <a:pt x="113" y="175"/>
                    <a:pt x="154" y="175"/>
                    <a:pt x="174" y="230"/>
                  </a:cubicBezTo>
                  <a:cubicBezTo>
                    <a:pt x="179" y="244"/>
                    <a:pt x="185" y="242"/>
                    <a:pt x="179" y="256"/>
                  </a:cubicBezTo>
                  <a:cubicBezTo>
                    <a:pt x="173" y="271"/>
                    <a:pt x="196" y="260"/>
                    <a:pt x="202" y="262"/>
                  </a:cubicBezTo>
                  <a:cubicBezTo>
                    <a:pt x="208" y="265"/>
                    <a:pt x="224" y="281"/>
                    <a:pt x="217" y="286"/>
                  </a:cubicBezTo>
                  <a:cubicBezTo>
                    <a:pt x="216" y="286"/>
                    <a:pt x="193" y="279"/>
                    <a:pt x="189" y="279"/>
                  </a:cubicBezTo>
                  <a:cubicBezTo>
                    <a:pt x="197" y="289"/>
                    <a:pt x="215" y="293"/>
                    <a:pt x="227" y="294"/>
                  </a:cubicBezTo>
                  <a:cubicBezTo>
                    <a:pt x="220" y="304"/>
                    <a:pt x="221" y="320"/>
                    <a:pt x="207" y="318"/>
                  </a:cubicBezTo>
                  <a:cubicBezTo>
                    <a:pt x="201" y="325"/>
                    <a:pt x="193" y="334"/>
                    <a:pt x="193" y="346"/>
                  </a:cubicBezTo>
                  <a:cubicBezTo>
                    <a:pt x="195" y="346"/>
                    <a:pt x="197" y="346"/>
                    <a:pt x="199" y="346"/>
                  </a:cubicBezTo>
                  <a:cubicBezTo>
                    <a:pt x="193" y="361"/>
                    <a:pt x="210" y="371"/>
                    <a:pt x="212" y="386"/>
                  </a:cubicBezTo>
                  <a:cubicBezTo>
                    <a:pt x="217" y="384"/>
                    <a:pt x="220" y="387"/>
                    <a:pt x="224" y="387"/>
                  </a:cubicBezTo>
                  <a:cubicBezTo>
                    <a:pt x="210" y="400"/>
                    <a:pt x="241" y="435"/>
                    <a:pt x="254" y="440"/>
                  </a:cubicBezTo>
                  <a:cubicBezTo>
                    <a:pt x="256" y="442"/>
                    <a:pt x="263" y="435"/>
                    <a:pt x="267" y="437"/>
                  </a:cubicBezTo>
                  <a:cubicBezTo>
                    <a:pt x="272" y="440"/>
                    <a:pt x="274" y="446"/>
                    <a:pt x="278" y="447"/>
                  </a:cubicBezTo>
                  <a:cubicBezTo>
                    <a:pt x="284" y="449"/>
                    <a:pt x="292" y="455"/>
                    <a:pt x="298" y="450"/>
                  </a:cubicBezTo>
                  <a:cubicBezTo>
                    <a:pt x="307" y="441"/>
                    <a:pt x="306" y="428"/>
                    <a:pt x="308" y="417"/>
                  </a:cubicBezTo>
                  <a:cubicBezTo>
                    <a:pt x="310" y="407"/>
                    <a:pt x="329" y="400"/>
                    <a:pt x="323" y="390"/>
                  </a:cubicBezTo>
                  <a:cubicBezTo>
                    <a:pt x="312" y="374"/>
                    <a:pt x="348" y="364"/>
                    <a:pt x="355" y="354"/>
                  </a:cubicBezTo>
                  <a:cubicBezTo>
                    <a:pt x="355" y="356"/>
                    <a:pt x="355" y="359"/>
                    <a:pt x="355" y="361"/>
                  </a:cubicBezTo>
                  <a:cubicBezTo>
                    <a:pt x="373" y="358"/>
                    <a:pt x="380" y="355"/>
                    <a:pt x="392" y="343"/>
                  </a:cubicBezTo>
                  <a:cubicBezTo>
                    <a:pt x="402" y="333"/>
                    <a:pt x="409" y="321"/>
                    <a:pt x="425" y="321"/>
                  </a:cubicBezTo>
                  <a:cubicBezTo>
                    <a:pt x="456" y="321"/>
                    <a:pt x="479" y="303"/>
                    <a:pt x="505" y="290"/>
                  </a:cubicBezTo>
                  <a:cubicBezTo>
                    <a:pt x="492" y="288"/>
                    <a:pt x="474" y="291"/>
                    <a:pt x="467" y="279"/>
                  </a:cubicBezTo>
                  <a:close/>
                  <a:moveTo>
                    <a:pt x="397" y="45"/>
                  </a:moveTo>
                  <a:cubicBezTo>
                    <a:pt x="407" y="43"/>
                    <a:pt x="425" y="44"/>
                    <a:pt x="443" y="44"/>
                  </a:cubicBezTo>
                  <a:cubicBezTo>
                    <a:pt x="427" y="45"/>
                    <a:pt x="412" y="48"/>
                    <a:pt x="397" y="4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7"/>
            <p:cNvSpPr/>
            <p:nvPr/>
          </p:nvSpPr>
          <p:spPr bwMode="auto">
            <a:xfrm>
              <a:off x="1722" y="577"/>
              <a:ext cx="57" cy="39"/>
            </a:xfrm>
            <a:custGeom>
              <a:avLst/>
              <a:gdLst>
                <a:gd name="T0" fmla="*/ 11 w 32"/>
                <a:gd name="T1" fmla="*/ 20 h 22"/>
                <a:gd name="T2" fmla="*/ 32 w 32"/>
                <a:gd name="T3" fmla="*/ 14 h 22"/>
                <a:gd name="T4" fmla="*/ 12 w 32"/>
                <a:gd name="T5" fmla="*/ 1 h 22"/>
                <a:gd name="T6" fmla="*/ 11 w 32"/>
                <a:gd name="T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2">
                  <a:moveTo>
                    <a:pt x="11" y="20"/>
                  </a:moveTo>
                  <a:cubicBezTo>
                    <a:pt x="19" y="22"/>
                    <a:pt x="27" y="20"/>
                    <a:pt x="32" y="14"/>
                  </a:cubicBezTo>
                  <a:cubicBezTo>
                    <a:pt x="28" y="11"/>
                    <a:pt x="17" y="0"/>
                    <a:pt x="12" y="1"/>
                  </a:cubicBezTo>
                  <a:cubicBezTo>
                    <a:pt x="0" y="4"/>
                    <a:pt x="5" y="15"/>
                    <a:pt x="11" y="2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8"/>
            <p:cNvSpPr/>
            <p:nvPr/>
          </p:nvSpPr>
          <p:spPr bwMode="auto">
            <a:xfrm>
              <a:off x="2350" y="403"/>
              <a:ext cx="32" cy="22"/>
            </a:xfrm>
            <a:custGeom>
              <a:avLst/>
              <a:gdLst>
                <a:gd name="T0" fmla="*/ 7 w 18"/>
                <a:gd name="T1" fmla="*/ 12 h 12"/>
                <a:gd name="T2" fmla="*/ 18 w 18"/>
                <a:gd name="T3" fmla="*/ 7 h 12"/>
                <a:gd name="T4" fmla="*/ 7 w 1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2">
                  <a:moveTo>
                    <a:pt x="7" y="12"/>
                  </a:moveTo>
                  <a:cubicBezTo>
                    <a:pt x="11" y="11"/>
                    <a:pt x="15" y="9"/>
                    <a:pt x="18" y="7"/>
                  </a:cubicBezTo>
                  <a:cubicBezTo>
                    <a:pt x="13" y="2"/>
                    <a:pt x="0" y="0"/>
                    <a:pt x="7" y="1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9"/>
            <p:cNvSpPr/>
            <p:nvPr/>
          </p:nvSpPr>
          <p:spPr bwMode="auto">
            <a:xfrm>
              <a:off x="1658" y="1087"/>
              <a:ext cx="123" cy="112"/>
            </a:xfrm>
            <a:custGeom>
              <a:avLst/>
              <a:gdLst>
                <a:gd name="T0" fmla="*/ 23 w 69"/>
                <a:gd name="T1" fmla="*/ 24 h 63"/>
                <a:gd name="T2" fmla="*/ 30 w 69"/>
                <a:gd name="T3" fmla="*/ 0 h 63"/>
                <a:gd name="T4" fmla="*/ 1 w 69"/>
                <a:gd name="T5" fmla="*/ 38 h 63"/>
                <a:gd name="T6" fmla="*/ 1 w 69"/>
                <a:gd name="T7" fmla="*/ 52 h 63"/>
                <a:gd name="T8" fmla="*/ 39 w 69"/>
                <a:gd name="T9" fmla="*/ 52 h 63"/>
                <a:gd name="T10" fmla="*/ 35 w 69"/>
                <a:gd name="T11" fmla="*/ 58 h 63"/>
                <a:gd name="T12" fmla="*/ 47 w 69"/>
                <a:gd name="T13" fmla="*/ 49 h 63"/>
                <a:gd name="T14" fmla="*/ 56 w 69"/>
                <a:gd name="T15" fmla="*/ 63 h 63"/>
                <a:gd name="T16" fmla="*/ 56 w 69"/>
                <a:gd name="T17" fmla="*/ 38 h 63"/>
                <a:gd name="T18" fmla="*/ 52 w 69"/>
                <a:gd name="T19" fmla="*/ 39 h 63"/>
                <a:gd name="T20" fmla="*/ 52 w 69"/>
                <a:gd name="T21" fmla="*/ 28 h 63"/>
                <a:gd name="T22" fmla="*/ 32 w 69"/>
                <a:gd name="T23" fmla="*/ 28 h 63"/>
                <a:gd name="T24" fmla="*/ 34 w 69"/>
                <a:gd name="T25" fmla="*/ 23 h 63"/>
                <a:gd name="T26" fmla="*/ 23 w 69"/>
                <a:gd name="T27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63">
                  <a:moveTo>
                    <a:pt x="23" y="24"/>
                  </a:moveTo>
                  <a:cubicBezTo>
                    <a:pt x="26" y="16"/>
                    <a:pt x="32" y="8"/>
                    <a:pt x="30" y="0"/>
                  </a:cubicBezTo>
                  <a:cubicBezTo>
                    <a:pt x="15" y="8"/>
                    <a:pt x="15" y="28"/>
                    <a:pt x="1" y="38"/>
                  </a:cubicBezTo>
                  <a:cubicBezTo>
                    <a:pt x="1" y="43"/>
                    <a:pt x="0" y="47"/>
                    <a:pt x="1" y="52"/>
                  </a:cubicBezTo>
                  <a:cubicBezTo>
                    <a:pt x="12" y="48"/>
                    <a:pt x="27" y="52"/>
                    <a:pt x="39" y="52"/>
                  </a:cubicBezTo>
                  <a:cubicBezTo>
                    <a:pt x="37" y="54"/>
                    <a:pt x="36" y="56"/>
                    <a:pt x="35" y="58"/>
                  </a:cubicBezTo>
                  <a:cubicBezTo>
                    <a:pt x="39" y="54"/>
                    <a:pt x="43" y="53"/>
                    <a:pt x="47" y="49"/>
                  </a:cubicBezTo>
                  <a:cubicBezTo>
                    <a:pt x="49" y="56"/>
                    <a:pt x="52" y="57"/>
                    <a:pt x="56" y="63"/>
                  </a:cubicBezTo>
                  <a:cubicBezTo>
                    <a:pt x="69" y="45"/>
                    <a:pt x="48" y="53"/>
                    <a:pt x="56" y="38"/>
                  </a:cubicBezTo>
                  <a:cubicBezTo>
                    <a:pt x="55" y="39"/>
                    <a:pt x="53" y="39"/>
                    <a:pt x="52" y="39"/>
                  </a:cubicBezTo>
                  <a:cubicBezTo>
                    <a:pt x="53" y="37"/>
                    <a:pt x="53" y="31"/>
                    <a:pt x="52" y="28"/>
                  </a:cubicBezTo>
                  <a:cubicBezTo>
                    <a:pt x="43" y="29"/>
                    <a:pt x="39" y="29"/>
                    <a:pt x="32" y="28"/>
                  </a:cubicBezTo>
                  <a:cubicBezTo>
                    <a:pt x="32" y="25"/>
                    <a:pt x="33" y="25"/>
                    <a:pt x="34" y="23"/>
                  </a:cubicBezTo>
                  <a:cubicBezTo>
                    <a:pt x="29" y="24"/>
                    <a:pt x="28" y="22"/>
                    <a:pt x="23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50"/>
            <p:cNvSpPr/>
            <p:nvPr/>
          </p:nvSpPr>
          <p:spPr bwMode="auto">
            <a:xfrm>
              <a:off x="5048" y="354"/>
              <a:ext cx="156" cy="87"/>
            </a:xfrm>
            <a:custGeom>
              <a:avLst/>
              <a:gdLst>
                <a:gd name="T0" fmla="*/ 72 w 88"/>
                <a:gd name="T1" fmla="*/ 34 h 49"/>
                <a:gd name="T2" fmla="*/ 88 w 88"/>
                <a:gd name="T3" fmla="*/ 22 h 49"/>
                <a:gd name="T4" fmla="*/ 67 w 88"/>
                <a:gd name="T5" fmla="*/ 16 h 49"/>
                <a:gd name="T6" fmla="*/ 48 w 88"/>
                <a:gd name="T7" fmla="*/ 22 h 49"/>
                <a:gd name="T8" fmla="*/ 16 w 88"/>
                <a:gd name="T9" fmla="*/ 18 h 49"/>
                <a:gd name="T10" fmla="*/ 72 w 88"/>
                <a:gd name="T11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9">
                  <a:moveTo>
                    <a:pt x="72" y="34"/>
                  </a:moveTo>
                  <a:cubicBezTo>
                    <a:pt x="81" y="35"/>
                    <a:pt x="86" y="31"/>
                    <a:pt x="88" y="22"/>
                  </a:cubicBezTo>
                  <a:cubicBezTo>
                    <a:pt x="81" y="20"/>
                    <a:pt x="74" y="18"/>
                    <a:pt x="67" y="16"/>
                  </a:cubicBezTo>
                  <a:cubicBezTo>
                    <a:pt x="55" y="12"/>
                    <a:pt x="54" y="22"/>
                    <a:pt x="48" y="22"/>
                  </a:cubicBezTo>
                  <a:cubicBezTo>
                    <a:pt x="39" y="22"/>
                    <a:pt x="24" y="0"/>
                    <a:pt x="16" y="18"/>
                  </a:cubicBezTo>
                  <a:cubicBezTo>
                    <a:pt x="0" y="49"/>
                    <a:pt x="59" y="36"/>
                    <a:pt x="72" y="3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51"/>
            <p:cNvSpPr/>
            <p:nvPr/>
          </p:nvSpPr>
          <p:spPr bwMode="auto">
            <a:xfrm>
              <a:off x="1410" y="1323"/>
              <a:ext cx="16" cy="2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0"/>
                    <a:pt x="9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-237" y="528"/>
              <a:ext cx="2339" cy="2646"/>
            </a:xfrm>
            <a:custGeom>
              <a:avLst/>
              <a:gdLst>
                <a:gd name="T0" fmla="*/ 1165 w 1319"/>
                <a:gd name="T1" fmla="*/ 892 h 1491"/>
                <a:gd name="T2" fmla="*/ 1156 w 1319"/>
                <a:gd name="T3" fmla="*/ 869 h 1491"/>
                <a:gd name="T4" fmla="*/ 1038 w 1319"/>
                <a:gd name="T5" fmla="*/ 770 h 1491"/>
                <a:gd name="T6" fmla="*/ 951 w 1319"/>
                <a:gd name="T7" fmla="*/ 758 h 1491"/>
                <a:gd name="T8" fmla="*/ 827 w 1319"/>
                <a:gd name="T9" fmla="*/ 742 h 1491"/>
                <a:gd name="T10" fmla="*/ 787 w 1319"/>
                <a:gd name="T11" fmla="*/ 696 h 1491"/>
                <a:gd name="T12" fmla="*/ 699 w 1319"/>
                <a:gd name="T13" fmla="*/ 590 h 1491"/>
                <a:gd name="T14" fmla="*/ 807 w 1319"/>
                <a:gd name="T15" fmla="*/ 574 h 1491"/>
                <a:gd name="T16" fmla="*/ 885 w 1319"/>
                <a:gd name="T17" fmla="*/ 528 h 1491"/>
                <a:gd name="T18" fmla="*/ 900 w 1319"/>
                <a:gd name="T19" fmla="*/ 472 h 1491"/>
                <a:gd name="T20" fmla="*/ 928 w 1319"/>
                <a:gd name="T21" fmla="*/ 446 h 1491"/>
                <a:gd name="T22" fmla="*/ 989 w 1319"/>
                <a:gd name="T23" fmla="*/ 398 h 1491"/>
                <a:gd name="T24" fmla="*/ 1017 w 1319"/>
                <a:gd name="T25" fmla="*/ 362 h 1491"/>
                <a:gd name="T26" fmla="*/ 1046 w 1319"/>
                <a:gd name="T27" fmla="*/ 333 h 1491"/>
                <a:gd name="T28" fmla="*/ 1056 w 1319"/>
                <a:gd name="T29" fmla="*/ 265 h 1491"/>
                <a:gd name="T30" fmla="*/ 952 w 1319"/>
                <a:gd name="T31" fmla="*/ 183 h 1491"/>
                <a:gd name="T32" fmla="*/ 892 w 1319"/>
                <a:gd name="T33" fmla="*/ 249 h 1491"/>
                <a:gd name="T34" fmla="*/ 820 w 1319"/>
                <a:gd name="T35" fmla="*/ 263 h 1491"/>
                <a:gd name="T36" fmla="*/ 714 w 1319"/>
                <a:gd name="T37" fmla="*/ 221 h 1491"/>
                <a:gd name="T38" fmla="*/ 793 w 1319"/>
                <a:gd name="T39" fmla="*/ 124 h 1491"/>
                <a:gd name="T40" fmla="*/ 811 w 1319"/>
                <a:gd name="T41" fmla="*/ 59 h 1491"/>
                <a:gd name="T42" fmla="*/ 735 w 1319"/>
                <a:gd name="T43" fmla="*/ 42 h 1491"/>
                <a:gd name="T44" fmla="*/ 719 w 1319"/>
                <a:gd name="T45" fmla="*/ 61 h 1491"/>
                <a:gd name="T46" fmla="*/ 577 w 1319"/>
                <a:gd name="T47" fmla="*/ 65 h 1491"/>
                <a:gd name="T48" fmla="*/ 522 w 1319"/>
                <a:gd name="T49" fmla="*/ 67 h 1491"/>
                <a:gd name="T50" fmla="*/ 358 w 1319"/>
                <a:gd name="T51" fmla="*/ 37 h 1491"/>
                <a:gd name="T52" fmla="*/ 220 w 1319"/>
                <a:gd name="T53" fmla="*/ 38 h 1491"/>
                <a:gd name="T54" fmla="*/ 37 w 1319"/>
                <a:gd name="T55" fmla="*/ 61 h 1491"/>
                <a:gd name="T56" fmla="*/ 13 w 1319"/>
                <a:gd name="T57" fmla="*/ 116 h 1491"/>
                <a:gd name="T58" fmla="*/ 71 w 1319"/>
                <a:gd name="T59" fmla="*/ 143 h 1491"/>
                <a:gd name="T60" fmla="*/ 62 w 1319"/>
                <a:gd name="T61" fmla="*/ 222 h 1491"/>
                <a:gd name="T62" fmla="*/ 78 w 1319"/>
                <a:gd name="T63" fmla="*/ 254 h 1491"/>
                <a:gd name="T64" fmla="*/ 153 w 1319"/>
                <a:gd name="T65" fmla="*/ 210 h 1491"/>
                <a:gd name="T66" fmla="*/ 305 w 1319"/>
                <a:gd name="T67" fmla="*/ 221 h 1491"/>
                <a:gd name="T68" fmla="*/ 345 w 1319"/>
                <a:gd name="T69" fmla="*/ 260 h 1491"/>
                <a:gd name="T70" fmla="*/ 361 w 1319"/>
                <a:gd name="T71" fmla="*/ 271 h 1491"/>
                <a:gd name="T72" fmla="*/ 438 w 1319"/>
                <a:gd name="T73" fmla="*/ 367 h 1491"/>
                <a:gd name="T74" fmla="*/ 445 w 1319"/>
                <a:gd name="T75" fmla="*/ 491 h 1491"/>
                <a:gd name="T76" fmla="*/ 546 w 1319"/>
                <a:gd name="T77" fmla="*/ 623 h 1491"/>
                <a:gd name="T78" fmla="*/ 543 w 1319"/>
                <a:gd name="T79" fmla="*/ 585 h 1491"/>
                <a:gd name="T80" fmla="*/ 656 w 1319"/>
                <a:gd name="T81" fmla="*/ 707 h 1491"/>
                <a:gd name="T82" fmla="*/ 810 w 1319"/>
                <a:gd name="T83" fmla="*/ 783 h 1491"/>
                <a:gd name="T84" fmla="*/ 890 w 1319"/>
                <a:gd name="T85" fmla="*/ 840 h 1491"/>
                <a:gd name="T86" fmla="*/ 947 w 1319"/>
                <a:gd name="T87" fmla="*/ 1053 h 1491"/>
                <a:gd name="T88" fmla="*/ 930 w 1319"/>
                <a:gd name="T89" fmla="*/ 1287 h 1491"/>
                <a:gd name="T90" fmla="*/ 928 w 1319"/>
                <a:gd name="T91" fmla="*/ 1318 h 1491"/>
                <a:gd name="T92" fmla="*/ 913 w 1319"/>
                <a:gd name="T93" fmla="*/ 1412 h 1491"/>
                <a:gd name="T94" fmla="*/ 987 w 1319"/>
                <a:gd name="T95" fmla="*/ 1489 h 1491"/>
                <a:gd name="T96" fmla="*/ 1008 w 1319"/>
                <a:gd name="T97" fmla="*/ 1389 h 1491"/>
                <a:gd name="T98" fmla="*/ 1019 w 1319"/>
                <a:gd name="T99" fmla="*/ 1326 h 1491"/>
                <a:gd name="T100" fmla="*/ 1080 w 1319"/>
                <a:gd name="T101" fmla="*/ 1231 h 1491"/>
                <a:gd name="T102" fmla="*/ 1221 w 1319"/>
                <a:gd name="T103" fmla="*/ 1103 h 1491"/>
                <a:gd name="T104" fmla="*/ 1268 w 1319"/>
                <a:gd name="T105" fmla="*/ 1022 h 1491"/>
                <a:gd name="T106" fmla="*/ 862 w 1319"/>
                <a:gd name="T107" fmla="*/ 431 h 1491"/>
                <a:gd name="T108" fmla="*/ 868 w 1319"/>
                <a:gd name="T109" fmla="*/ 418 h 1491"/>
                <a:gd name="T110" fmla="*/ 813 w 1319"/>
                <a:gd name="T111" fmla="*/ 367 h 1491"/>
                <a:gd name="T112" fmla="*/ 828 w 1319"/>
                <a:gd name="T113" fmla="*/ 411 h 1491"/>
                <a:gd name="T114" fmla="*/ 823 w 1319"/>
                <a:gd name="T115" fmla="*/ 387 h 1491"/>
                <a:gd name="T116" fmla="*/ 743 w 1319"/>
                <a:gd name="T117" fmla="*/ 3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491">
                  <a:moveTo>
                    <a:pt x="1301" y="925"/>
                  </a:moveTo>
                  <a:cubicBezTo>
                    <a:pt x="1282" y="928"/>
                    <a:pt x="1275" y="906"/>
                    <a:pt x="1262" y="908"/>
                  </a:cubicBezTo>
                  <a:cubicBezTo>
                    <a:pt x="1249" y="910"/>
                    <a:pt x="1230" y="892"/>
                    <a:pt x="1217" y="906"/>
                  </a:cubicBezTo>
                  <a:cubicBezTo>
                    <a:pt x="1212" y="881"/>
                    <a:pt x="1179" y="879"/>
                    <a:pt x="1166" y="900"/>
                  </a:cubicBezTo>
                  <a:cubicBezTo>
                    <a:pt x="1166" y="898"/>
                    <a:pt x="1165" y="895"/>
                    <a:pt x="1165" y="892"/>
                  </a:cubicBezTo>
                  <a:cubicBezTo>
                    <a:pt x="1154" y="898"/>
                    <a:pt x="1145" y="890"/>
                    <a:pt x="1148" y="879"/>
                  </a:cubicBezTo>
                  <a:cubicBezTo>
                    <a:pt x="1148" y="876"/>
                    <a:pt x="1151" y="874"/>
                    <a:pt x="1153" y="872"/>
                  </a:cubicBezTo>
                  <a:cubicBezTo>
                    <a:pt x="1150" y="880"/>
                    <a:pt x="1163" y="889"/>
                    <a:pt x="1171" y="881"/>
                  </a:cubicBezTo>
                  <a:cubicBezTo>
                    <a:pt x="1180" y="872"/>
                    <a:pt x="1166" y="868"/>
                    <a:pt x="1159" y="867"/>
                  </a:cubicBezTo>
                  <a:cubicBezTo>
                    <a:pt x="1158" y="868"/>
                    <a:pt x="1157" y="868"/>
                    <a:pt x="1156" y="869"/>
                  </a:cubicBezTo>
                  <a:cubicBezTo>
                    <a:pt x="1157" y="859"/>
                    <a:pt x="1154" y="865"/>
                    <a:pt x="1152" y="857"/>
                  </a:cubicBezTo>
                  <a:cubicBezTo>
                    <a:pt x="1149" y="836"/>
                    <a:pt x="1139" y="831"/>
                    <a:pt x="1125" y="822"/>
                  </a:cubicBezTo>
                  <a:cubicBezTo>
                    <a:pt x="1115" y="815"/>
                    <a:pt x="1105" y="818"/>
                    <a:pt x="1093" y="816"/>
                  </a:cubicBezTo>
                  <a:cubicBezTo>
                    <a:pt x="1081" y="815"/>
                    <a:pt x="1080" y="806"/>
                    <a:pt x="1071" y="802"/>
                  </a:cubicBezTo>
                  <a:cubicBezTo>
                    <a:pt x="1063" y="798"/>
                    <a:pt x="1026" y="777"/>
                    <a:pt x="1038" y="770"/>
                  </a:cubicBezTo>
                  <a:cubicBezTo>
                    <a:pt x="1025" y="773"/>
                    <a:pt x="1010" y="776"/>
                    <a:pt x="996" y="773"/>
                  </a:cubicBezTo>
                  <a:cubicBezTo>
                    <a:pt x="982" y="770"/>
                    <a:pt x="977" y="766"/>
                    <a:pt x="960" y="759"/>
                  </a:cubicBezTo>
                  <a:cubicBezTo>
                    <a:pt x="963" y="762"/>
                    <a:pt x="965" y="764"/>
                    <a:pt x="967" y="766"/>
                  </a:cubicBezTo>
                  <a:cubicBezTo>
                    <a:pt x="947" y="754"/>
                    <a:pt x="952" y="779"/>
                    <a:pt x="950" y="785"/>
                  </a:cubicBezTo>
                  <a:cubicBezTo>
                    <a:pt x="940" y="777"/>
                    <a:pt x="945" y="767"/>
                    <a:pt x="951" y="758"/>
                  </a:cubicBezTo>
                  <a:cubicBezTo>
                    <a:pt x="943" y="761"/>
                    <a:pt x="932" y="762"/>
                    <a:pt x="922" y="766"/>
                  </a:cubicBezTo>
                  <a:cubicBezTo>
                    <a:pt x="908" y="772"/>
                    <a:pt x="905" y="787"/>
                    <a:pt x="895" y="789"/>
                  </a:cubicBezTo>
                  <a:cubicBezTo>
                    <a:pt x="896" y="793"/>
                    <a:pt x="897" y="791"/>
                    <a:pt x="896" y="796"/>
                  </a:cubicBezTo>
                  <a:cubicBezTo>
                    <a:pt x="880" y="781"/>
                    <a:pt x="873" y="784"/>
                    <a:pt x="853" y="787"/>
                  </a:cubicBezTo>
                  <a:cubicBezTo>
                    <a:pt x="825" y="790"/>
                    <a:pt x="831" y="757"/>
                    <a:pt x="827" y="742"/>
                  </a:cubicBezTo>
                  <a:cubicBezTo>
                    <a:pt x="826" y="735"/>
                    <a:pt x="836" y="727"/>
                    <a:pt x="825" y="725"/>
                  </a:cubicBezTo>
                  <a:cubicBezTo>
                    <a:pt x="814" y="722"/>
                    <a:pt x="808" y="717"/>
                    <a:pt x="796" y="717"/>
                  </a:cubicBezTo>
                  <a:cubicBezTo>
                    <a:pt x="788" y="717"/>
                    <a:pt x="778" y="728"/>
                    <a:pt x="774" y="717"/>
                  </a:cubicBezTo>
                  <a:cubicBezTo>
                    <a:pt x="772" y="712"/>
                    <a:pt x="790" y="705"/>
                    <a:pt x="782" y="692"/>
                  </a:cubicBezTo>
                  <a:cubicBezTo>
                    <a:pt x="784" y="693"/>
                    <a:pt x="785" y="693"/>
                    <a:pt x="787" y="696"/>
                  </a:cubicBezTo>
                  <a:cubicBezTo>
                    <a:pt x="785" y="683"/>
                    <a:pt x="791" y="673"/>
                    <a:pt x="795" y="662"/>
                  </a:cubicBezTo>
                  <a:cubicBezTo>
                    <a:pt x="773" y="666"/>
                    <a:pt x="770" y="663"/>
                    <a:pt x="755" y="680"/>
                  </a:cubicBezTo>
                  <a:cubicBezTo>
                    <a:pt x="745" y="691"/>
                    <a:pt x="736" y="702"/>
                    <a:pt x="716" y="691"/>
                  </a:cubicBezTo>
                  <a:cubicBezTo>
                    <a:pt x="686" y="676"/>
                    <a:pt x="684" y="631"/>
                    <a:pt x="694" y="613"/>
                  </a:cubicBezTo>
                  <a:cubicBezTo>
                    <a:pt x="682" y="603"/>
                    <a:pt x="692" y="598"/>
                    <a:pt x="699" y="590"/>
                  </a:cubicBezTo>
                  <a:cubicBezTo>
                    <a:pt x="705" y="584"/>
                    <a:pt x="712" y="591"/>
                    <a:pt x="714" y="582"/>
                  </a:cubicBezTo>
                  <a:cubicBezTo>
                    <a:pt x="715" y="575"/>
                    <a:pt x="720" y="575"/>
                    <a:pt x="726" y="572"/>
                  </a:cubicBezTo>
                  <a:cubicBezTo>
                    <a:pt x="730" y="569"/>
                    <a:pt x="785" y="592"/>
                    <a:pt x="766" y="568"/>
                  </a:cubicBezTo>
                  <a:cubicBezTo>
                    <a:pt x="774" y="567"/>
                    <a:pt x="781" y="567"/>
                    <a:pt x="785" y="571"/>
                  </a:cubicBezTo>
                  <a:cubicBezTo>
                    <a:pt x="794" y="562"/>
                    <a:pt x="799" y="569"/>
                    <a:pt x="807" y="574"/>
                  </a:cubicBezTo>
                  <a:cubicBezTo>
                    <a:pt x="816" y="579"/>
                    <a:pt x="825" y="566"/>
                    <a:pt x="832" y="578"/>
                  </a:cubicBezTo>
                  <a:cubicBezTo>
                    <a:pt x="836" y="586"/>
                    <a:pt x="831" y="594"/>
                    <a:pt x="835" y="602"/>
                  </a:cubicBezTo>
                  <a:cubicBezTo>
                    <a:pt x="838" y="610"/>
                    <a:pt x="850" y="614"/>
                    <a:pt x="854" y="623"/>
                  </a:cubicBezTo>
                  <a:cubicBezTo>
                    <a:pt x="872" y="606"/>
                    <a:pt x="851" y="594"/>
                    <a:pt x="848" y="577"/>
                  </a:cubicBezTo>
                  <a:cubicBezTo>
                    <a:pt x="841" y="545"/>
                    <a:pt x="864" y="542"/>
                    <a:pt x="885" y="528"/>
                  </a:cubicBezTo>
                  <a:cubicBezTo>
                    <a:pt x="884" y="520"/>
                    <a:pt x="897" y="522"/>
                    <a:pt x="902" y="514"/>
                  </a:cubicBezTo>
                  <a:cubicBezTo>
                    <a:pt x="900" y="514"/>
                    <a:pt x="898" y="513"/>
                    <a:pt x="895" y="513"/>
                  </a:cubicBezTo>
                  <a:cubicBezTo>
                    <a:pt x="899" y="510"/>
                    <a:pt x="900" y="507"/>
                    <a:pt x="906" y="505"/>
                  </a:cubicBezTo>
                  <a:cubicBezTo>
                    <a:pt x="904" y="504"/>
                    <a:pt x="902" y="503"/>
                    <a:pt x="900" y="502"/>
                  </a:cubicBezTo>
                  <a:cubicBezTo>
                    <a:pt x="903" y="492"/>
                    <a:pt x="898" y="483"/>
                    <a:pt x="900" y="472"/>
                  </a:cubicBezTo>
                  <a:cubicBezTo>
                    <a:pt x="902" y="479"/>
                    <a:pt x="903" y="486"/>
                    <a:pt x="904" y="492"/>
                  </a:cubicBezTo>
                  <a:cubicBezTo>
                    <a:pt x="910" y="485"/>
                    <a:pt x="912" y="477"/>
                    <a:pt x="909" y="469"/>
                  </a:cubicBezTo>
                  <a:cubicBezTo>
                    <a:pt x="918" y="470"/>
                    <a:pt x="930" y="458"/>
                    <a:pt x="919" y="451"/>
                  </a:cubicBezTo>
                  <a:cubicBezTo>
                    <a:pt x="922" y="451"/>
                    <a:pt x="926" y="450"/>
                    <a:pt x="929" y="449"/>
                  </a:cubicBezTo>
                  <a:cubicBezTo>
                    <a:pt x="929" y="448"/>
                    <a:pt x="929" y="447"/>
                    <a:pt x="928" y="446"/>
                  </a:cubicBezTo>
                  <a:cubicBezTo>
                    <a:pt x="939" y="444"/>
                    <a:pt x="952" y="435"/>
                    <a:pt x="963" y="438"/>
                  </a:cubicBezTo>
                  <a:cubicBezTo>
                    <a:pt x="954" y="437"/>
                    <a:pt x="949" y="421"/>
                    <a:pt x="960" y="417"/>
                  </a:cubicBezTo>
                  <a:cubicBezTo>
                    <a:pt x="964" y="416"/>
                    <a:pt x="967" y="414"/>
                    <a:pt x="968" y="410"/>
                  </a:cubicBezTo>
                  <a:cubicBezTo>
                    <a:pt x="974" y="400"/>
                    <a:pt x="973" y="413"/>
                    <a:pt x="980" y="408"/>
                  </a:cubicBezTo>
                  <a:cubicBezTo>
                    <a:pt x="988" y="403"/>
                    <a:pt x="990" y="402"/>
                    <a:pt x="989" y="398"/>
                  </a:cubicBezTo>
                  <a:cubicBezTo>
                    <a:pt x="998" y="400"/>
                    <a:pt x="1008" y="393"/>
                    <a:pt x="1016" y="387"/>
                  </a:cubicBezTo>
                  <a:cubicBezTo>
                    <a:pt x="1017" y="390"/>
                    <a:pt x="1018" y="393"/>
                    <a:pt x="1019" y="396"/>
                  </a:cubicBezTo>
                  <a:cubicBezTo>
                    <a:pt x="1005" y="391"/>
                    <a:pt x="999" y="409"/>
                    <a:pt x="1006" y="420"/>
                  </a:cubicBezTo>
                  <a:cubicBezTo>
                    <a:pt x="1015" y="406"/>
                    <a:pt x="1034" y="404"/>
                    <a:pt x="1046" y="393"/>
                  </a:cubicBezTo>
                  <a:cubicBezTo>
                    <a:pt x="1036" y="390"/>
                    <a:pt x="998" y="378"/>
                    <a:pt x="1017" y="362"/>
                  </a:cubicBezTo>
                  <a:cubicBezTo>
                    <a:pt x="1013" y="362"/>
                    <a:pt x="1009" y="361"/>
                    <a:pt x="1005" y="362"/>
                  </a:cubicBezTo>
                  <a:cubicBezTo>
                    <a:pt x="1012" y="360"/>
                    <a:pt x="1015" y="355"/>
                    <a:pt x="1020" y="350"/>
                  </a:cubicBezTo>
                  <a:cubicBezTo>
                    <a:pt x="1001" y="337"/>
                    <a:pt x="987" y="353"/>
                    <a:pt x="970" y="357"/>
                  </a:cubicBezTo>
                  <a:cubicBezTo>
                    <a:pt x="982" y="351"/>
                    <a:pt x="987" y="342"/>
                    <a:pt x="998" y="336"/>
                  </a:cubicBezTo>
                  <a:cubicBezTo>
                    <a:pt x="1011" y="328"/>
                    <a:pt x="1030" y="329"/>
                    <a:pt x="1046" y="333"/>
                  </a:cubicBezTo>
                  <a:cubicBezTo>
                    <a:pt x="1059" y="337"/>
                    <a:pt x="1077" y="316"/>
                    <a:pt x="1091" y="314"/>
                  </a:cubicBezTo>
                  <a:cubicBezTo>
                    <a:pt x="1111" y="311"/>
                    <a:pt x="1095" y="291"/>
                    <a:pt x="1090" y="281"/>
                  </a:cubicBezTo>
                  <a:cubicBezTo>
                    <a:pt x="1082" y="289"/>
                    <a:pt x="1065" y="292"/>
                    <a:pt x="1056" y="288"/>
                  </a:cubicBezTo>
                  <a:cubicBezTo>
                    <a:pt x="1066" y="284"/>
                    <a:pt x="1077" y="283"/>
                    <a:pt x="1084" y="275"/>
                  </a:cubicBezTo>
                  <a:cubicBezTo>
                    <a:pt x="1076" y="269"/>
                    <a:pt x="1065" y="270"/>
                    <a:pt x="1056" y="265"/>
                  </a:cubicBezTo>
                  <a:cubicBezTo>
                    <a:pt x="1055" y="265"/>
                    <a:pt x="1059" y="256"/>
                    <a:pt x="1056" y="253"/>
                  </a:cubicBezTo>
                  <a:cubicBezTo>
                    <a:pt x="1051" y="249"/>
                    <a:pt x="1043" y="256"/>
                    <a:pt x="1037" y="248"/>
                  </a:cubicBezTo>
                  <a:cubicBezTo>
                    <a:pt x="1053" y="240"/>
                    <a:pt x="1020" y="197"/>
                    <a:pt x="1012" y="191"/>
                  </a:cubicBezTo>
                  <a:cubicBezTo>
                    <a:pt x="1004" y="205"/>
                    <a:pt x="996" y="222"/>
                    <a:pt x="980" y="216"/>
                  </a:cubicBezTo>
                  <a:cubicBezTo>
                    <a:pt x="965" y="209"/>
                    <a:pt x="967" y="185"/>
                    <a:pt x="952" y="183"/>
                  </a:cubicBezTo>
                  <a:cubicBezTo>
                    <a:pt x="944" y="182"/>
                    <a:pt x="945" y="173"/>
                    <a:pt x="937" y="168"/>
                  </a:cubicBezTo>
                  <a:cubicBezTo>
                    <a:pt x="926" y="162"/>
                    <a:pt x="923" y="167"/>
                    <a:pt x="913" y="165"/>
                  </a:cubicBezTo>
                  <a:cubicBezTo>
                    <a:pt x="906" y="164"/>
                    <a:pt x="858" y="158"/>
                    <a:pt x="885" y="174"/>
                  </a:cubicBezTo>
                  <a:cubicBezTo>
                    <a:pt x="865" y="182"/>
                    <a:pt x="897" y="207"/>
                    <a:pt x="870" y="212"/>
                  </a:cubicBezTo>
                  <a:cubicBezTo>
                    <a:pt x="882" y="224"/>
                    <a:pt x="885" y="234"/>
                    <a:pt x="892" y="249"/>
                  </a:cubicBezTo>
                  <a:cubicBezTo>
                    <a:pt x="900" y="267"/>
                    <a:pt x="859" y="268"/>
                    <a:pt x="866" y="279"/>
                  </a:cubicBezTo>
                  <a:cubicBezTo>
                    <a:pt x="874" y="291"/>
                    <a:pt x="884" y="304"/>
                    <a:pt x="870" y="316"/>
                  </a:cubicBezTo>
                  <a:cubicBezTo>
                    <a:pt x="857" y="327"/>
                    <a:pt x="840" y="306"/>
                    <a:pt x="837" y="292"/>
                  </a:cubicBezTo>
                  <a:cubicBezTo>
                    <a:pt x="835" y="284"/>
                    <a:pt x="845" y="282"/>
                    <a:pt x="838" y="272"/>
                  </a:cubicBezTo>
                  <a:cubicBezTo>
                    <a:pt x="837" y="269"/>
                    <a:pt x="823" y="264"/>
                    <a:pt x="820" y="263"/>
                  </a:cubicBezTo>
                  <a:cubicBezTo>
                    <a:pt x="814" y="261"/>
                    <a:pt x="803" y="259"/>
                    <a:pt x="797" y="258"/>
                  </a:cubicBezTo>
                  <a:cubicBezTo>
                    <a:pt x="786" y="255"/>
                    <a:pt x="784" y="249"/>
                    <a:pt x="775" y="246"/>
                  </a:cubicBezTo>
                  <a:cubicBezTo>
                    <a:pt x="769" y="243"/>
                    <a:pt x="762" y="244"/>
                    <a:pt x="754" y="240"/>
                  </a:cubicBezTo>
                  <a:cubicBezTo>
                    <a:pt x="750" y="238"/>
                    <a:pt x="742" y="244"/>
                    <a:pt x="739" y="242"/>
                  </a:cubicBezTo>
                  <a:cubicBezTo>
                    <a:pt x="728" y="234"/>
                    <a:pt x="737" y="204"/>
                    <a:pt x="714" y="221"/>
                  </a:cubicBezTo>
                  <a:cubicBezTo>
                    <a:pt x="715" y="206"/>
                    <a:pt x="715" y="192"/>
                    <a:pt x="723" y="179"/>
                  </a:cubicBezTo>
                  <a:cubicBezTo>
                    <a:pt x="732" y="163"/>
                    <a:pt x="745" y="160"/>
                    <a:pt x="758" y="150"/>
                  </a:cubicBezTo>
                  <a:cubicBezTo>
                    <a:pt x="751" y="148"/>
                    <a:pt x="744" y="145"/>
                    <a:pt x="737" y="141"/>
                  </a:cubicBezTo>
                  <a:cubicBezTo>
                    <a:pt x="748" y="142"/>
                    <a:pt x="756" y="142"/>
                    <a:pt x="766" y="139"/>
                  </a:cubicBezTo>
                  <a:cubicBezTo>
                    <a:pt x="775" y="135"/>
                    <a:pt x="782" y="127"/>
                    <a:pt x="793" y="124"/>
                  </a:cubicBezTo>
                  <a:cubicBezTo>
                    <a:pt x="784" y="115"/>
                    <a:pt x="768" y="120"/>
                    <a:pt x="762" y="106"/>
                  </a:cubicBezTo>
                  <a:cubicBezTo>
                    <a:pt x="769" y="107"/>
                    <a:pt x="783" y="119"/>
                    <a:pt x="787" y="116"/>
                  </a:cubicBezTo>
                  <a:cubicBezTo>
                    <a:pt x="795" y="109"/>
                    <a:pt x="808" y="105"/>
                    <a:pt x="798" y="95"/>
                  </a:cubicBezTo>
                  <a:cubicBezTo>
                    <a:pt x="840" y="128"/>
                    <a:pt x="867" y="45"/>
                    <a:pt x="824" y="42"/>
                  </a:cubicBezTo>
                  <a:cubicBezTo>
                    <a:pt x="803" y="40"/>
                    <a:pt x="817" y="55"/>
                    <a:pt x="811" y="59"/>
                  </a:cubicBezTo>
                  <a:cubicBezTo>
                    <a:pt x="803" y="64"/>
                    <a:pt x="799" y="82"/>
                    <a:pt x="793" y="82"/>
                  </a:cubicBezTo>
                  <a:cubicBezTo>
                    <a:pt x="772" y="84"/>
                    <a:pt x="782" y="30"/>
                    <a:pt x="757" y="65"/>
                  </a:cubicBezTo>
                  <a:cubicBezTo>
                    <a:pt x="754" y="57"/>
                    <a:pt x="753" y="58"/>
                    <a:pt x="749" y="51"/>
                  </a:cubicBezTo>
                  <a:cubicBezTo>
                    <a:pt x="751" y="50"/>
                    <a:pt x="753" y="48"/>
                    <a:pt x="755" y="47"/>
                  </a:cubicBezTo>
                  <a:cubicBezTo>
                    <a:pt x="748" y="46"/>
                    <a:pt x="741" y="44"/>
                    <a:pt x="735" y="42"/>
                  </a:cubicBezTo>
                  <a:cubicBezTo>
                    <a:pt x="738" y="40"/>
                    <a:pt x="740" y="36"/>
                    <a:pt x="744" y="34"/>
                  </a:cubicBezTo>
                  <a:cubicBezTo>
                    <a:pt x="733" y="27"/>
                    <a:pt x="733" y="15"/>
                    <a:pt x="726" y="10"/>
                  </a:cubicBezTo>
                  <a:cubicBezTo>
                    <a:pt x="709" y="0"/>
                    <a:pt x="714" y="17"/>
                    <a:pt x="698" y="17"/>
                  </a:cubicBezTo>
                  <a:cubicBezTo>
                    <a:pt x="699" y="29"/>
                    <a:pt x="698" y="31"/>
                    <a:pt x="705" y="39"/>
                  </a:cubicBezTo>
                  <a:cubicBezTo>
                    <a:pt x="712" y="47"/>
                    <a:pt x="730" y="46"/>
                    <a:pt x="719" y="61"/>
                  </a:cubicBezTo>
                  <a:cubicBezTo>
                    <a:pt x="721" y="60"/>
                    <a:pt x="722" y="59"/>
                    <a:pt x="724" y="59"/>
                  </a:cubicBezTo>
                  <a:cubicBezTo>
                    <a:pt x="717" y="66"/>
                    <a:pt x="709" y="72"/>
                    <a:pt x="709" y="83"/>
                  </a:cubicBezTo>
                  <a:cubicBezTo>
                    <a:pt x="693" y="62"/>
                    <a:pt x="685" y="68"/>
                    <a:pt x="663" y="75"/>
                  </a:cubicBezTo>
                  <a:cubicBezTo>
                    <a:pt x="646" y="80"/>
                    <a:pt x="606" y="76"/>
                    <a:pt x="605" y="53"/>
                  </a:cubicBezTo>
                  <a:cubicBezTo>
                    <a:pt x="595" y="58"/>
                    <a:pt x="585" y="58"/>
                    <a:pt x="577" y="65"/>
                  </a:cubicBezTo>
                  <a:cubicBezTo>
                    <a:pt x="584" y="67"/>
                    <a:pt x="592" y="66"/>
                    <a:pt x="600" y="63"/>
                  </a:cubicBezTo>
                  <a:cubicBezTo>
                    <a:pt x="595" y="73"/>
                    <a:pt x="583" y="73"/>
                    <a:pt x="585" y="86"/>
                  </a:cubicBezTo>
                  <a:cubicBezTo>
                    <a:pt x="573" y="83"/>
                    <a:pt x="568" y="66"/>
                    <a:pt x="552" y="73"/>
                  </a:cubicBezTo>
                  <a:cubicBezTo>
                    <a:pt x="538" y="79"/>
                    <a:pt x="523" y="76"/>
                    <a:pt x="509" y="71"/>
                  </a:cubicBezTo>
                  <a:cubicBezTo>
                    <a:pt x="514" y="71"/>
                    <a:pt x="518" y="68"/>
                    <a:pt x="522" y="67"/>
                  </a:cubicBezTo>
                  <a:cubicBezTo>
                    <a:pt x="515" y="52"/>
                    <a:pt x="481" y="55"/>
                    <a:pt x="466" y="46"/>
                  </a:cubicBezTo>
                  <a:cubicBezTo>
                    <a:pt x="458" y="42"/>
                    <a:pt x="440" y="40"/>
                    <a:pt x="433" y="45"/>
                  </a:cubicBezTo>
                  <a:cubicBezTo>
                    <a:pt x="424" y="51"/>
                    <a:pt x="419" y="33"/>
                    <a:pt x="407" y="47"/>
                  </a:cubicBezTo>
                  <a:cubicBezTo>
                    <a:pt x="403" y="40"/>
                    <a:pt x="396" y="35"/>
                    <a:pt x="389" y="30"/>
                  </a:cubicBezTo>
                  <a:cubicBezTo>
                    <a:pt x="381" y="51"/>
                    <a:pt x="372" y="32"/>
                    <a:pt x="358" y="37"/>
                  </a:cubicBezTo>
                  <a:cubicBezTo>
                    <a:pt x="347" y="41"/>
                    <a:pt x="339" y="57"/>
                    <a:pt x="325" y="44"/>
                  </a:cubicBezTo>
                  <a:cubicBezTo>
                    <a:pt x="317" y="51"/>
                    <a:pt x="323" y="52"/>
                    <a:pt x="310" y="49"/>
                  </a:cubicBezTo>
                  <a:cubicBezTo>
                    <a:pt x="311" y="52"/>
                    <a:pt x="311" y="56"/>
                    <a:pt x="311" y="59"/>
                  </a:cubicBezTo>
                  <a:cubicBezTo>
                    <a:pt x="296" y="53"/>
                    <a:pt x="273" y="47"/>
                    <a:pt x="264" y="44"/>
                  </a:cubicBezTo>
                  <a:cubicBezTo>
                    <a:pt x="249" y="39"/>
                    <a:pt x="236" y="40"/>
                    <a:pt x="220" y="38"/>
                  </a:cubicBezTo>
                  <a:cubicBezTo>
                    <a:pt x="204" y="35"/>
                    <a:pt x="179" y="37"/>
                    <a:pt x="164" y="30"/>
                  </a:cubicBezTo>
                  <a:cubicBezTo>
                    <a:pt x="149" y="24"/>
                    <a:pt x="132" y="16"/>
                    <a:pt x="117" y="25"/>
                  </a:cubicBezTo>
                  <a:cubicBezTo>
                    <a:pt x="115" y="20"/>
                    <a:pt x="110" y="17"/>
                    <a:pt x="108" y="13"/>
                  </a:cubicBezTo>
                  <a:cubicBezTo>
                    <a:pt x="102" y="28"/>
                    <a:pt x="69" y="29"/>
                    <a:pt x="56" y="39"/>
                  </a:cubicBezTo>
                  <a:cubicBezTo>
                    <a:pt x="49" y="44"/>
                    <a:pt x="44" y="57"/>
                    <a:pt x="37" y="61"/>
                  </a:cubicBezTo>
                  <a:cubicBezTo>
                    <a:pt x="27" y="65"/>
                    <a:pt x="17" y="50"/>
                    <a:pt x="11" y="68"/>
                  </a:cubicBezTo>
                  <a:cubicBezTo>
                    <a:pt x="25" y="78"/>
                    <a:pt x="57" y="86"/>
                    <a:pt x="62" y="107"/>
                  </a:cubicBezTo>
                  <a:cubicBezTo>
                    <a:pt x="51" y="107"/>
                    <a:pt x="41" y="98"/>
                    <a:pt x="33" y="98"/>
                  </a:cubicBezTo>
                  <a:cubicBezTo>
                    <a:pt x="22" y="99"/>
                    <a:pt x="13" y="112"/>
                    <a:pt x="0" y="114"/>
                  </a:cubicBezTo>
                  <a:cubicBezTo>
                    <a:pt x="5" y="113"/>
                    <a:pt x="9" y="116"/>
                    <a:pt x="13" y="116"/>
                  </a:cubicBezTo>
                  <a:cubicBezTo>
                    <a:pt x="0" y="134"/>
                    <a:pt x="23" y="132"/>
                    <a:pt x="34" y="133"/>
                  </a:cubicBezTo>
                  <a:cubicBezTo>
                    <a:pt x="49" y="133"/>
                    <a:pt x="54" y="133"/>
                    <a:pt x="69" y="129"/>
                  </a:cubicBezTo>
                  <a:cubicBezTo>
                    <a:pt x="69" y="131"/>
                    <a:pt x="70" y="133"/>
                    <a:pt x="70" y="135"/>
                  </a:cubicBezTo>
                  <a:cubicBezTo>
                    <a:pt x="68" y="135"/>
                    <a:pt x="67" y="136"/>
                    <a:pt x="65" y="136"/>
                  </a:cubicBezTo>
                  <a:cubicBezTo>
                    <a:pt x="67" y="138"/>
                    <a:pt x="69" y="140"/>
                    <a:pt x="71" y="143"/>
                  </a:cubicBezTo>
                  <a:cubicBezTo>
                    <a:pt x="63" y="150"/>
                    <a:pt x="41" y="159"/>
                    <a:pt x="30" y="162"/>
                  </a:cubicBezTo>
                  <a:cubicBezTo>
                    <a:pt x="6" y="168"/>
                    <a:pt x="21" y="179"/>
                    <a:pt x="32" y="191"/>
                  </a:cubicBezTo>
                  <a:cubicBezTo>
                    <a:pt x="29" y="190"/>
                    <a:pt x="27" y="190"/>
                    <a:pt x="24" y="190"/>
                  </a:cubicBezTo>
                  <a:cubicBezTo>
                    <a:pt x="31" y="200"/>
                    <a:pt x="45" y="212"/>
                    <a:pt x="55" y="202"/>
                  </a:cubicBezTo>
                  <a:cubicBezTo>
                    <a:pt x="60" y="208"/>
                    <a:pt x="62" y="215"/>
                    <a:pt x="62" y="222"/>
                  </a:cubicBezTo>
                  <a:cubicBezTo>
                    <a:pt x="65" y="219"/>
                    <a:pt x="69" y="218"/>
                    <a:pt x="71" y="214"/>
                  </a:cubicBezTo>
                  <a:cubicBezTo>
                    <a:pt x="77" y="223"/>
                    <a:pt x="84" y="224"/>
                    <a:pt x="90" y="216"/>
                  </a:cubicBezTo>
                  <a:cubicBezTo>
                    <a:pt x="102" y="229"/>
                    <a:pt x="106" y="211"/>
                    <a:pt x="116" y="217"/>
                  </a:cubicBezTo>
                  <a:cubicBezTo>
                    <a:pt x="108" y="224"/>
                    <a:pt x="109" y="229"/>
                    <a:pt x="101" y="236"/>
                  </a:cubicBezTo>
                  <a:cubicBezTo>
                    <a:pt x="93" y="244"/>
                    <a:pt x="85" y="245"/>
                    <a:pt x="78" y="254"/>
                  </a:cubicBezTo>
                  <a:cubicBezTo>
                    <a:pt x="72" y="260"/>
                    <a:pt x="41" y="275"/>
                    <a:pt x="32" y="278"/>
                  </a:cubicBezTo>
                  <a:cubicBezTo>
                    <a:pt x="51" y="287"/>
                    <a:pt x="96" y="251"/>
                    <a:pt x="111" y="239"/>
                  </a:cubicBezTo>
                  <a:cubicBezTo>
                    <a:pt x="134" y="222"/>
                    <a:pt x="148" y="200"/>
                    <a:pt x="169" y="181"/>
                  </a:cubicBezTo>
                  <a:cubicBezTo>
                    <a:pt x="170" y="182"/>
                    <a:pt x="171" y="184"/>
                    <a:pt x="172" y="185"/>
                  </a:cubicBezTo>
                  <a:cubicBezTo>
                    <a:pt x="164" y="193"/>
                    <a:pt x="157" y="201"/>
                    <a:pt x="153" y="210"/>
                  </a:cubicBezTo>
                  <a:cubicBezTo>
                    <a:pt x="164" y="218"/>
                    <a:pt x="182" y="200"/>
                    <a:pt x="192" y="193"/>
                  </a:cubicBezTo>
                  <a:cubicBezTo>
                    <a:pt x="191" y="191"/>
                    <a:pt x="189" y="190"/>
                    <a:pt x="188" y="188"/>
                  </a:cubicBezTo>
                  <a:cubicBezTo>
                    <a:pt x="204" y="181"/>
                    <a:pt x="212" y="196"/>
                    <a:pt x="227" y="199"/>
                  </a:cubicBezTo>
                  <a:cubicBezTo>
                    <a:pt x="243" y="202"/>
                    <a:pt x="256" y="200"/>
                    <a:pt x="271" y="205"/>
                  </a:cubicBezTo>
                  <a:cubicBezTo>
                    <a:pt x="279" y="208"/>
                    <a:pt x="302" y="224"/>
                    <a:pt x="305" y="221"/>
                  </a:cubicBezTo>
                  <a:cubicBezTo>
                    <a:pt x="314" y="210"/>
                    <a:pt x="325" y="235"/>
                    <a:pt x="326" y="242"/>
                  </a:cubicBezTo>
                  <a:cubicBezTo>
                    <a:pt x="329" y="239"/>
                    <a:pt x="332" y="238"/>
                    <a:pt x="335" y="235"/>
                  </a:cubicBezTo>
                  <a:cubicBezTo>
                    <a:pt x="333" y="238"/>
                    <a:pt x="333" y="242"/>
                    <a:pt x="331" y="245"/>
                  </a:cubicBezTo>
                  <a:cubicBezTo>
                    <a:pt x="336" y="247"/>
                    <a:pt x="348" y="253"/>
                    <a:pt x="345" y="258"/>
                  </a:cubicBezTo>
                  <a:cubicBezTo>
                    <a:pt x="345" y="259"/>
                    <a:pt x="345" y="259"/>
                    <a:pt x="345" y="260"/>
                  </a:cubicBezTo>
                  <a:cubicBezTo>
                    <a:pt x="342" y="253"/>
                    <a:pt x="337" y="249"/>
                    <a:pt x="333" y="260"/>
                  </a:cubicBezTo>
                  <a:cubicBezTo>
                    <a:pt x="335" y="260"/>
                    <a:pt x="338" y="260"/>
                    <a:pt x="340" y="260"/>
                  </a:cubicBezTo>
                  <a:cubicBezTo>
                    <a:pt x="340" y="266"/>
                    <a:pt x="341" y="270"/>
                    <a:pt x="347" y="274"/>
                  </a:cubicBezTo>
                  <a:cubicBezTo>
                    <a:pt x="348" y="272"/>
                    <a:pt x="347" y="269"/>
                    <a:pt x="347" y="266"/>
                  </a:cubicBezTo>
                  <a:cubicBezTo>
                    <a:pt x="351" y="269"/>
                    <a:pt x="359" y="269"/>
                    <a:pt x="361" y="271"/>
                  </a:cubicBezTo>
                  <a:cubicBezTo>
                    <a:pt x="369" y="280"/>
                    <a:pt x="371" y="292"/>
                    <a:pt x="380" y="304"/>
                  </a:cubicBezTo>
                  <a:cubicBezTo>
                    <a:pt x="383" y="307"/>
                    <a:pt x="390" y="307"/>
                    <a:pt x="392" y="310"/>
                  </a:cubicBezTo>
                  <a:cubicBezTo>
                    <a:pt x="394" y="312"/>
                    <a:pt x="391" y="320"/>
                    <a:pt x="393" y="323"/>
                  </a:cubicBezTo>
                  <a:cubicBezTo>
                    <a:pt x="394" y="325"/>
                    <a:pt x="413" y="335"/>
                    <a:pt x="418" y="336"/>
                  </a:cubicBezTo>
                  <a:cubicBezTo>
                    <a:pt x="431" y="341"/>
                    <a:pt x="452" y="354"/>
                    <a:pt x="438" y="367"/>
                  </a:cubicBezTo>
                  <a:cubicBezTo>
                    <a:pt x="433" y="363"/>
                    <a:pt x="427" y="364"/>
                    <a:pt x="424" y="362"/>
                  </a:cubicBezTo>
                  <a:cubicBezTo>
                    <a:pt x="433" y="381"/>
                    <a:pt x="427" y="401"/>
                    <a:pt x="427" y="419"/>
                  </a:cubicBezTo>
                  <a:cubicBezTo>
                    <a:pt x="426" y="436"/>
                    <a:pt x="426" y="456"/>
                    <a:pt x="434" y="471"/>
                  </a:cubicBezTo>
                  <a:cubicBezTo>
                    <a:pt x="435" y="474"/>
                    <a:pt x="442" y="477"/>
                    <a:pt x="445" y="478"/>
                  </a:cubicBezTo>
                  <a:cubicBezTo>
                    <a:pt x="455" y="483"/>
                    <a:pt x="441" y="485"/>
                    <a:pt x="445" y="491"/>
                  </a:cubicBezTo>
                  <a:cubicBezTo>
                    <a:pt x="449" y="498"/>
                    <a:pt x="456" y="504"/>
                    <a:pt x="462" y="511"/>
                  </a:cubicBezTo>
                  <a:cubicBezTo>
                    <a:pt x="472" y="524"/>
                    <a:pt x="484" y="531"/>
                    <a:pt x="498" y="542"/>
                  </a:cubicBezTo>
                  <a:cubicBezTo>
                    <a:pt x="493" y="552"/>
                    <a:pt x="520" y="588"/>
                    <a:pt x="530" y="594"/>
                  </a:cubicBezTo>
                  <a:cubicBezTo>
                    <a:pt x="527" y="596"/>
                    <a:pt x="523" y="597"/>
                    <a:pt x="520" y="598"/>
                  </a:cubicBezTo>
                  <a:cubicBezTo>
                    <a:pt x="531" y="600"/>
                    <a:pt x="546" y="611"/>
                    <a:pt x="546" y="623"/>
                  </a:cubicBezTo>
                  <a:cubicBezTo>
                    <a:pt x="545" y="634"/>
                    <a:pt x="562" y="639"/>
                    <a:pt x="569" y="647"/>
                  </a:cubicBezTo>
                  <a:cubicBezTo>
                    <a:pt x="570" y="646"/>
                    <a:pt x="571" y="644"/>
                    <a:pt x="572" y="643"/>
                  </a:cubicBezTo>
                  <a:cubicBezTo>
                    <a:pt x="558" y="636"/>
                    <a:pt x="545" y="609"/>
                    <a:pt x="539" y="594"/>
                  </a:cubicBezTo>
                  <a:cubicBezTo>
                    <a:pt x="536" y="584"/>
                    <a:pt x="500" y="542"/>
                    <a:pt x="531" y="558"/>
                  </a:cubicBezTo>
                  <a:cubicBezTo>
                    <a:pt x="543" y="564"/>
                    <a:pt x="536" y="577"/>
                    <a:pt x="543" y="585"/>
                  </a:cubicBezTo>
                  <a:cubicBezTo>
                    <a:pt x="548" y="591"/>
                    <a:pt x="561" y="594"/>
                    <a:pt x="562" y="598"/>
                  </a:cubicBezTo>
                  <a:cubicBezTo>
                    <a:pt x="569" y="615"/>
                    <a:pt x="604" y="633"/>
                    <a:pt x="606" y="647"/>
                  </a:cubicBezTo>
                  <a:cubicBezTo>
                    <a:pt x="608" y="659"/>
                    <a:pt x="621" y="661"/>
                    <a:pt x="614" y="674"/>
                  </a:cubicBezTo>
                  <a:cubicBezTo>
                    <a:pt x="610" y="680"/>
                    <a:pt x="627" y="693"/>
                    <a:pt x="632" y="696"/>
                  </a:cubicBezTo>
                  <a:cubicBezTo>
                    <a:pt x="642" y="701"/>
                    <a:pt x="648" y="696"/>
                    <a:pt x="656" y="707"/>
                  </a:cubicBezTo>
                  <a:cubicBezTo>
                    <a:pt x="660" y="711"/>
                    <a:pt x="681" y="714"/>
                    <a:pt x="689" y="717"/>
                  </a:cubicBezTo>
                  <a:cubicBezTo>
                    <a:pt x="698" y="720"/>
                    <a:pt x="707" y="729"/>
                    <a:pt x="714" y="717"/>
                  </a:cubicBezTo>
                  <a:cubicBezTo>
                    <a:pt x="719" y="710"/>
                    <a:pt x="735" y="721"/>
                    <a:pt x="737" y="728"/>
                  </a:cubicBezTo>
                  <a:cubicBezTo>
                    <a:pt x="742" y="740"/>
                    <a:pt x="781" y="747"/>
                    <a:pt x="790" y="745"/>
                  </a:cubicBezTo>
                  <a:cubicBezTo>
                    <a:pt x="796" y="757"/>
                    <a:pt x="810" y="769"/>
                    <a:pt x="810" y="783"/>
                  </a:cubicBezTo>
                  <a:cubicBezTo>
                    <a:pt x="814" y="779"/>
                    <a:pt x="812" y="784"/>
                    <a:pt x="814" y="779"/>
                  </a:cubicBezTo>
                  <a:cubicBezTo>
                    <a:pt x="821" y="782"/>
                    <a:pt x="833" y="786"/>
                    <a:pt x="835" y="795"/>
                  </a:cubicBezTo>
                  <a:cubicBezTo>
                    <a:pt x="834" y="794"/>
                    <a:pt x="853" y="803"/>
                    <a:pt x="857" y="809"/>
                  </a:cubicBezTo>
                  <a:cubicBezTo>
                    <a:pt x="858" y="799"/>
                    <a:pt x="862" y="806"/>
                    <a:pt x="858" y="798"/>
                  </a:cubicBezTo>
                  <a:cubicBezTo>
                    <a:pt x="892" y="772"/>
                    <a:pt x="880" y="828"/>
                    <a:pt x="890" y="840"/>
                  </a:cubicBezTo>
                  <a:cubicBezTo>
                    <a:pt x="882" y="848"/>
                    <a:pt x="834" y="910"/>
                    <a:pt x="867" y="902"/>
                  </a:cubicBezTo>
                  <a:cubicBezTo>
                    <a:pt x="853" y="918"/>
                    <a:pt x="848" y="920"/>
                    <a:pt x="860" y="942"/>
                  </a:cubicBezTo>
                  <a:cubicBezTo>
                    <a:pt x="869" y="955"/>
                    <a:pt x="877" y="968"/>
                    <a:pt x="885" y="984"/>
                  </a:cubicBezTo>
                  <a:cubicBezTo>
                    <a:pt x="892" y="998"/>
                    <a:pt x="897" y="1016"/>
                    <a:pt x="907" y="1029"/>
                  </a:cubicBezTo>
                  <a:cubicBezTo>
                    <a:pt x="918" y="1041"/>
                    <a:pt x="934" y="1044"/>
                    <a:pt x="947" y="1053"/>
                  </a:cubicBezTo>
                  <a:cubicBezTo>
                    <a:pt x="975" y="1071"/>
                    <a:pt x="960" y="1118"/>
                    <a:pt x="955" y="1143"/>
                  </a:cubicBezTo>
                  <a:cubicBezTo>
                    <a:pt x="951" y="1159"/>
                    <a:pt x="946" y="1177"/>
                    <a:pt x="945" y="1193"/>
                  </a:cubicBezTo>
                  <a:cubicBezTo>
                    <a:pt x="945" y="1201"/>
                    <a:pt x="951" y="1212"/>
                    <a:pt x="950" y="1219"/>
                  </a:cubicBezTo>
                  <a:cubicBezTo>
                    <a:pt x="949" y="1229"/>
                    <a:pt x="941" y="1230"/>
                    <a:pt x="945" y="1242"/>
                  </a:cubicBezTo>
                  <a:cubicBezTo>
                    <a:pt x="932" y="1244"/>
                    <a:pt x="932" y="1273"/>
                    <a:pt x="930" y="1287"/>
                  </a:cubicBezTo>
                  <a:cubicBezTo>
                    <a:pt x="930" y="1288"/>
                    <a:pt x="926" y="1305"/>
                    <a:pt x="927" y="1314"/>
                  </a:cubicBezTo>
                  <a:cubicBezTo>
                    <a:pt x="926" y="1313"/>
                    <a:pt x="926" y="1312"/>
                    <a:pt x="925" y="1311"/>
                  </a:cubicBezTo>
                  <a:cubicBezTo>
                    <a:pt x="924" y="1315"/>
                    <a:pt x="922" y="1318"/>
                    <a:pt x="921" y="1322"/>
                  </a:cubicBezTo>
                  <a:cubicBezTo>
                    <a:pt x="923" y="1326"/>
                    <a:pt x="922" y="1330"/>
                    <a:pt x="928" y="1331"/>
                  </a:cubicBezTo>
                  <a:cubicBezTo>
                    <a:pt x="929" y="1326"/>
                    <a:pt x="929" y="1322"/>
                    <a:pt x="928" y="1318"/>
                  </a:cubicBezTo>
                  <a:cubicBezTo>
                    <a:pt x="930" y="1319"/>
                    <a:pt x="932" y="1319"/>
                    <a:pt x="936" y="1316"/>
                  </a:cubicBezTo>
                  <a:cubicBezTo>
                    <a:pt x="939" y="1334"/>
                    <a:pt x="935" y="1356"/>
                    <a:pt x="928" y="1373"/>
                  </a:cubicBezTo>
                  <a:cubicBezTo>
                    <a:pt x="926" y="1370"/>
                    <a:pt x="921" y="1368"/>
                    <a:pt x="918" y="1365"/>
                  </a:cubicBezTo>
                  <a:cubicBezTo>
                    <a:pt x="916" y="1367"/>
                    <a:pt x="914" y="1368"/>
                    <a:pt x="913" y="1369"/>
                  </a:cubicBezTo>
                  <a:cubicBezTo>
                    <a:pt x="930" y="1382"/>
                    <a:pt x="906" y="1395"/>
                    <a:pt x="913" y="1412"/>
                  </a:cubicBezTo>
                  <a:cubicBezTo>
                    <a:pt x="917" y="1424"/>
                    <a:pt x="926" y="1442"/>
                    <a:pt x="928" y="1451"/>
                  </a:cubicBezTo>
                  <a:cubicBezTo>
                    <a:pt x="925" y="1453"/>
                    <a:pt x="922" y="1455"/>
                    <a:pt x="920" y="1457"/>
                  </a:cubicBezTo>
                  <a:cubicBezTo>
                    <a:pt x="926" y="1467"/>
                    <a:pt x="933" y="1463"/>
                    <a:pt x="941" y="1468"/>
                  </a:cubicBezTo>
                  <a:cubicBezTo>
                    <a:pt x="947" y="1472"/>
                    <a:pt x="953" y="1479"/>
                    <a:pt x="963" y="1483"/>
                  </a:cubicBezTo>
                  <a:cubicBezTo>
                    <a:pt x="975" y="1489"/>
                    <a:pt x="973" y="1491"/>
                    <a:pt x="987" y="1489"/>
                  </a:cubicBezTo>
                  <a:cubicBezTo>
                    <a:pt x="996" y="1489"/>
                    <a:pt x="1004" y="1487"/>
                    <a:pt x="1012" y="1485"/>
                  </a:cubicBezTo>
                  <a:cubicBezTo>
                    <a:pt x="1000" y="1476"/>
                    <a:pt x="994" y="1477"/>
                    <a:pt x="985" y="1464"/>
                  </a:cubicBezTo>
                  <a:cubicBezTo>
                    <a:pt x="981" y="1459"/>
                    <a:pt x="969" y="1437"/>
                    <a:pt x="970" y="1433"/>
                  </a:cubicBezTo>
                  <a:cubicBezTo>
                    <a:pt x="972" y="1419"/>
                    <a:pt x="988" y="1423"/>
                    <a:pt x="991" y="1414"/>
                  </a:cubicBezTo>
                  <a:cubicBezTo>
                    <a:pt x="994" y="1403"/>
                    <a:pt x="999" y="1395"/>
                    <a:pt x="1008" y="1389"/>
                  </a:cubicBezTo>
                  <a:cubicBezTo>
                    <a:pt x="1003" y="1386"/>
                    <a:pt x="992" y="1379"/>
                    <a:pt x="992" y="1374"/>
                  </a:cubicBezTo>
                  <a:cubicBezTo>
                    <a:pt x="991" y="1360"/>
                    <a:pt x="994" y="1365"/>
                    <a:pt x="1000" y="1356"/>
                  </a:cubicBezTo>
                  <a:cubicBezTo>
                    <a:pt x="1006" y="1345"/>
                    <a:pt x="1012" y="1338"/>
                    <a:pt x="1016" y="1328"/>
                  </a:cubicBezTo>
                  <a:cubicBezTo>
                    <a:pt x="1024" y="1326"/>
                    <a:pt x="1020" y="1327"/>
                    <a:pt x="1023" y="1322"/>
                  </a:cubicBezTo>
                  <a:cubicBezTo>
                    <a:pt x="1022" y="1324"/>
                    <a:pt x="1020" y="1325"/>
                    <a:pt x="1019" y="1326"/>
                  </a:cubicBezTo>
                  <a:cubicBezTo>
                    <a:pt x="1016" y="1321"/>
                    <a:pt x="1009" y="1310"/>
                    <a:pt x="1012" y="1307"/>
                  </a:cubicBezTo>
                  <a:cubicBezTo>
                    <a:pt x="1019" y="1298"/>
                    <a:pt x="1024" y="1316"/>
                    <a:pt x="1030" y="1313"/>
                  </a:cubicBezTo>
                  <a:cubicBezTo>
                    <a:pt x="1049" y="1304"/>
                    <a:pt x="1030" y="1287"/>
                    <a:pt x="1056" y="1282"/>
                  </a:cubicBezTo>
                  <a:cubicBezTo>
                    <a:pt x="1075" y="1278"/>
                    <a:pt x="1075" y="1281"/>
                    <a:pt x="1089" y="1267"/>
                  </a:cubicBezTo>
                  <a:cubicBezTo>
                    <a:pt x="1104" y="1252"/>
                    <a:pt x="1082" y="1246"/>
                    <a:pt x="1080" y="1231"/>
                  </a:cubicBezTo>
                  <a:cubicBezTo>
                    <a:pt x="1096" y="1235"/>
                    <a:pt x="1118" y="1244"/>
                    <a:pt x="1130" y="1225"/>
                  </a:cubicBezTo>
                  <a:cubicBezTo>
                    <a:pt x="1140" y="1209"/>
                    <a:pt x="1151" y="1192"/>
                    <a:pt x="1159" y="1180"/>
                  </a:cubicBezTo>
                  <a:cubicBezTo>
                    <a:pt x="1162" y="1176"/>
                    <a:pt x="1172" y="1162"/>
                    <a:pt x="1171" y="1159"/>
                  </a:cubicBezTo>
                  <a:cubicBezTo>
                    <a:pt x="1171" y="1154"/>
                    <a:pt x="1172" y="1134"/>
                    <a:pt x="1175" y="1130"/>
                  </a:cubicBezTo>
                  <a:cubicBezTo>
                    <a:pt x="1180" y="1122"/>
                    <a:pt x="1212" y="1105"/>
                    <a:pt x="1221" y="1103"/>
                  </a:cubicBezTo>
                  <a:cubicBezTo>
                    <a:pt x="1233" y="1100"/>
                    <a:pt x="1235" y="1110"/>
                    <a:pt x="1247" y="1097"/>
                  </a:cubicBezTo>
                  <a:cubicBezTo>
                    <a:pt x="1249" y="1094"/>
                    <a:pt x="1245" y="1090"/>
                    <a:pt x="1248" y="1086"/>
                  </a:cubicBezTo>
                  <a:cubicBezTo>
                    <a:pt x="1252" y="1082"/>
                    <a:pt x="1259" y="1077"/>
                    <a:pt x="1261" y="1072"/>
                  </a:cubicBezTo>
                  <a:cubicBezTo>
                    <a:pt x="1265" y="1064"/>
                    <a:pt x="1252" y="1054"/>
                    <a:pt x="1266" y="1048"/>
                  </a:cubicBezTo>
                  <a:cubicBezTo>
                    <a:pt x="1274" y="1045"/>
                    <a:pt x="1268" y="1029"/>
                    <a:pt x="1268" y="1022"/>
                  </a:cubicBezTo>
                  <a:cubicBezTo>
                    <a:pt x="1269" y="1010"/>
                    <a:pt x="1268" y="1011"/>
                    <a:pt x="1275" y="1000"/>
                  </a:cubicBezTo>
                  <a:cubicBezTo>
                    <a:pt x="1277" y="996"/>
                    <a:pt x="1289" y="980"/>
                    <a:pt x="1294" y="978"/>
                  </a:cubicBezTo>
                  <a:cubicBezTo>
                    <a:pt x="1307" y="973"/>
                    <a:pt x="1319" y="932"/>
                    <a:pt x="1301" y="925"/>
                  </a:cubicBezTo>
                  <a:close/>
                  <a:moveTo>
                    <a:pt x="832" y="437"/>
                  </a:moveTo>
                  <a:cubicBezTo>
                    <a:pt x="843" y="436"/>
                    <a:pt x="851" y="425"/>
                    <a:pt x="862" y="431"/>
                  </a:cubicBezTo>
                  <a:cubicBezTo>
                    <a:pt x="856" y="438"/>
                    <a:pt x="837" y="448"/>
                    <a:pt x="832" y="437"/>
                  </a:cubicBezTo>
                  <a:close/>
                  <a:moveTo>
                    <a:pt x="868" y="418"/>
                  </a:moveTo>
                  <a:cubicBezTo>
                    <a:pt x="880" y="412"/>
                    <a:pt x="889" y="413"/>
                    <a:pt x="901" y="410"/>
                  </a:cubicBezTo>
                  <a:cubicBezTo>
                    <a:pt x="890" y="421"/>
                    <a:pt x="874" y="427"/>
                    <a:pt x="860" y="420"/>
                  </a:cubicBezTo>
                  <a:cubicBezTo>
                    <a:pt x="863" y="419"/>
                    <a:pt x="865" y="419"/>
                    <a:pt x="868" y="418"/>
                  </a:cubicBezTo>
                  <a:close/>
                  <a:moveTo>
                    <a:pt x="769" y="359"/>
                  </a:moveTo>
                  <a:cubicBezTo>
                    <a:pt x="776" y="358"/>
                    <a:pt x="779" y="360"/>
                    <a:pt x="784" y="353"/>
                  </a:cubicBezTo>
                  <a:cubicBezTo>
                    <a:pt x="786" y="356"/>
                    <a:pt x="790" y="358"/>
                    <a:pt x="792" y="361"/>
                  </a:cubicBezTo>
                  <a:cubicBezTo>
                    <a:pt x="791" y="358"/>
                    <a:pt x="791" y="355"/>
                    <a:pt x="791" y="352"/>
                  </a:cubicBezTo>
                  <a:cubicBezTo>
                    <a:pt x="798" y="357"/>
                    <a:pt x="806" y="360"/>
                    <a:pt x="813" y="367"/>
                  </a:cubicBezTo>
                  <a:cubicBezTo>
                    <a:pt x="821" y="375"/>
                    <a:pt x="819" y="384"/>
                    <a:pt x="833" y="388"/>
                  </a:cubicBezTo>
                  <a:cubicBezTo>
                    <a:pt x="842" y="391"/>
                    <a:pt x="852" y="383"/>
                    <a:pt x="859" y="392"/>
                  </a:cubicBezTo>
                  <a:cubicBezTo>
                    <a:pt x="867" y="403"/>
                    <a:pt x="857" y="406"/>
                    <a:pt x="848" y="401"/>
                  </a:cubicBezTo>
                  <a:cubicBezTo>
                    <a:pt x="848" y="409"/>
                    <a:pt x="845" y="416"/>
                    <a:pt x="839" y="420"/>
                  </a:cubicBezTo>
                  <a:cubicBezTo>
                    <a:pt x="834" y="410"/>
                    <a:pt x="836" y="412"/>
                    <a:pt x="828" y="411"/>
                  </a:cubicBezTo>
                  <a:cubicBezTo>
                    <a:pt x="840" y="388"/>
                    <a:pt x="801" y="387"/>
                    <a:pt x="796" y="413"/>
                  </a:cubicBezTo>
                  <a:cubicBezTo>
                    <a:pt x="795" y="416"/>
                    <a:pt x="794" y="457"/>
                    <a:pt x="784" y="432"/>
                  </a:cubicBezTo>
                  <a:cubicBezTo>
                    <a:pt x="781" y="424"/>
                    <a:pt x="792" y="405"/>
                    <a:pt x="793" y="397"/>
                  </a:cubicBezTo>
                  <a:cubicBezTo>
                    <a:pt x="790" y="399"/>
                    <a:pt x="787" y="400"/>
                    <a:pt x="784" y="402"/>
                  </a:cubicBezTo>
                  <a:cubicBezTo>
                    <a:pt x="795" y="387"/>
                    <a:pt x="804" y="380"/>
                    <a:pt x="823" y="387"/>
                  </a:cubicBezTo>
                  <a:cubicBezTo>
                    <a:pt x="819" y="375"/>
                    <a:pt x="811" y="381"/>
                    <a:pt x="802" y="379"/>
                  </a:cubicBezTo>
                  <a:cubicBezTo>
                    <a:pt x="794" y="378"/>
                    <a:pt x="795" y="390"/>
                    <a:pt x="790" y="379"/>
                  </a:cubicBezTo>
                  <a:cubicBezTo>
                    <a:pt x="785" y="371"/>
                    <a:pt x="786" y="377"/>
                    <a:pt x="779" y="379"/>
                  </a:cubicBezTo>
                  <a:cubicBezTo>
                    <a:pt x="781" y="375"/>
                    <a:pt x="783" y="371"/>
                    <a:pt x="785" y="367"/>
                  </a:cubicBezTo>
                  <a:cubicBezTo>
                    <a:pt x="772" y="381"/>
                    <a:pt x="758" y="376"/>
                    <a:pt x="743" y="379"/>
                  </a:cubicBezTo>
                  <a:cubicBezTo>
                    <a:pt x="752" y="372"/>
                    <a:pt x="761" y="367"/>
                    <a:pt x="769" y="35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1258" y="1051"/>
              <a:ext cx="19" cy="11"/>
            </a:xfrm>
            <a:custGeom>
              <a:avLst/>
              <a:gdLst>
                <a:gd name="T0" fmla="*/ 11 w 11"/>
                <a:gd name="T1" fmla="*/ 6 h 6"/>
                <a:gd name="T2" fmla="*/ 0 w 11"/>
                <a:gd name="T3" fmla="*/ 0 h 6"/>
                <a:gd name="T4" fmla="*/ 11 w 11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cubicBezTo>
                    <a:pt x="8" y="0"/>
                    <a:pt x="5" y="2"/>
                    <a:pt x="0" y="0"/>
                  </a:cubicBezTo>
                  <a:cubicBezTo>
                    <a:pt x="2" y="2"/>
                    <a:pt x="5" y="6"/>
                    <a:pt x="11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449" y="1106"/>
              <a:ext cx="82" cy="57"/>
            </a:xfrm>
            <a:custGeom>
              <a:avLst/>
              <a:gdLst>
                <a:gd name="T0" fmla="*/ 0 w 46"/>
                <a:gd name="T1" fmla="*/ 4 h 32"/>
                <a:gd name="T2" fmla="*/ 6 w 46"/>
                <a:gd name="T3" fmla="*/ 5 h 32"/>
                <a:gd name="T4" fmla="*/ 3 w 46"/>
                <a:gd name="T5" fmla="*/ 8 h 32"/>
                <a:gd name="T6" fmla="*/ 21 w 46"/>
                <a:gd name="T7" fmla="*/ 16 h 32"/>
                <a:gd name="T8" fmla="*/ 46 w 46"/>
                <a:gd name="T9" fmla="*/ 32 h 32"/>
                <a:gd name="T10" fmla="*/ 0 w 46"/>
                <a:gd name="T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0" y="4"/>
                  </a:moveTo>
                  <a:cubicBezTo>
                    <a:pt x="2" y="4"/>
                    <a:pt x="4" y="4"/>
                    <a:pt x="6" y="5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9" y="12"/>
                    <a:pt x="13" y="15"/>
                    <a:pt x="21" y="16"/>
                  </a:cubicBezTo>
                  <a:cubicBezTo>
                    <a:pt x="17" y="24"/>
                    <a:pt x="35" y="31"/>
                    <a:pt x="46" y="32"/>
                  </a:cubicBezTo>
                  <a:cubicBezTo>
                    <a:pt x="41" y="19"/>
                    <a:pt x="14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155"/>
            <p:cNvSpPr/>
            <p:nvPr/>
          </p:nvSpPr>
          <p:spPr bwMode="auto">
            <a:xfrm>
              <a:off x="366" y="1032"/>
              <a:ext cx="25" cy="42"/>
            </a:xfrm>
            <a:custGeom>
              <a:avLst/>
              <a:gdLst>
                <a:gd name="T0" fmla="*/ 6 w 14"/>
                <a:gd name="T1" fmla="*/ 7 h 24"/>
                <a:gd name="T2" fmla="*/ 0 w 14"/>
                <a:gd name="T3" fmla="*/ 0 h 24"/>
                <a:gd name="T4" fmla="*/ 5 w 14"/>
                <a:gd name="T5" fmla="*/ 9 h 24"/>
                <a:gd name="T6" fmla="*/ 14 w 14"/>
                <a:gd name="T7" fmla="*/ 24 h 24"/>
                <a:gd name="T8" fmla="*/ 11 w 14"/>
                <a:gd name="T9" fmla="*/ 3 h 24"/>
                <a:gd name="T10" fmla="*/ 6 w 14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6" y="7"/>
                  </a:moveTo>
                  <a:cubicBezTo>
                    <a:pt x="4" y="3"/>
                    <a:pt x="9" y="5"/>
                    <a:pt x="0" y="0"/>
                  </a:cubicBezTo>
                  <a:cubicBezTo>
                    <a:pt x="1" y="4"/>
                    <a:pt x="3" y="6"/>
                    <a:pt x="5" y="9"/>
                  </a:cubicBezTo>
                  <a:cubicBezTo>
                    <a:pt x="9" y="15"/>
                    <a:pt x="11" y="17"/>
                    <a:pt x="14" y="24"/>
                  </a:cubicBezTo>
                  <a:cubicBezTo>
                    <a:pt x="11" y="17"/>
                    <a:pt x="11" y="11"/>
                    <a:pt x="11" y="3"/>
                  </a:cubicBezTo>
                  <a:cubicBezTo>
                    <a:pt x="9" y="4"/>
                    <a:pt x="8" y="5"/>
                    <a:pt x="6" y="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156"/>
            <p:cNvSpPr/>
            <p:nvPr/>
          </p:nvSpPr>
          <p:spPr bwMode="auto">
            <a:xfrm>
              <a:off x="-15" y="939"/>
              <a:ext cx="53" cy="31"/>
            </a:xfrm>
            <a:custGeom>
              <a:avLst/>
              <a:gdLst>
                <a:gd name="T0" fmla="*/ 21 w 30"/>
                <a:gd name="T1" fmla="*/ 0 h 17"/>
                <a:gd name="T2" fmla="*/ 12 w 30"/>
                <a:gd name="T3" fmla="*/ 14 h 17"/>
                <a:gd name="T4" fmla="*/ 21 w 30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0"/>
                  </a:moveTo>
                  <a:cubicBezTo>
                    <a:pt x="9" y="1"/>
                    <a:pt x="0" y="17"/>
                    <a:pt x="12" y="14"/>
                  </a:cubicBezTo>
                  <a:cubicBezTo>
                    <a:pt x="19" y="13"/>
                    <a:pt x="30" y="4"/>
                    <a:pt x="21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157"/>
            <p:cNvSpPr/>
            <p:nvPr/>
          </p:nvSpPr>
          <p:spPr bwMode="auto">
            <a:xfrm>
              <a:off x="2899" y="1376"/>
              <a:ext cx="48" cy="39"/>
            </a:xfrm>
            <a:custGeom>
              <a:avLst/>
              <a:gdLst>
                <a:gd name="T0" fmla="*/ 27 w 27"/>
                <a:gd name="T1" fmla="*/ 0 h 22"/>
                <a:gd name="T2" fmla="*/ 0 w 27"/>
                <a:gd name="T3" fmla="*/ 2 h 22"/>
                <a:gd name="T4" fmla="*/ 27 w 2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27" y="0"/>
                  </a:moveTo>
                  <a:cubicBezTo>
                    <a:pt x="18" y="4"/>
                    <a:pt x="8" y="2"/>
                    <a:pt x="0" y="2"/>
                  </a:cubicBezTo>
                  <a:cubicBezTo>
                    <a:pt x="11" y="15"/>
                    <a:pt x="25" y="22"/>
                    <a:pt x="2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158"/>
            <p:cNvSpPr/>
            <p:nvPr/>
          </p:nvSpPr>
          <p:spPr bwMode="auto">
            <a:xfrm>
              <a:off x="2836" y="1277"/>
              <a:ext cx="12" cy="32"/>
            </a:xfrm>
            <a:custGeom>
              <a:avLst/>
              <a:gdLst>
                <a:gd name="T0" fmla="*/ 6 w 7"/>
                <a:gd name="T1" fmla="*/ 0 h 18"/>
                <a:gd name="T2" fmla="*/ 0 w 7"/>
                <a:gd name="T3" fmla="*/ 4 h 18"/>
                <a:gd name="T4" fmla="*/ 4 w 7"/>
                <a:gd name="T5" fmla="*/ 18 h 18"/>
                <a:gd name="T6" fmla="*/ 6 w 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6" y="0"/>
                  </a:moveTo>
                  <a:cubicBezTo>
                    <a:pt x="4" y="2"/>
                    <a:pt x="2" y="3"/>
                    <a:pt x="0" y="4"/>
                  </a:cubicBezTo>
                  <a:cubicBezTo>
                    <a:pt x="0" y="7"/>
                    <a:pt x="0" y="12"/>
                    <a:pt x="4" y="18"/>
                  </a:cubicBezTo>
                  <a:cubicBezTo>
                    <a:pt x="7" y="12"/>
                    <a:pt x="7" y="6"/>
                    <a:pt x="6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159"/>
            <p:cNvSpPr/>
            <p:nvPr/>
          </p:nvSpPr>
          <p:spPr bwMode="auto">
            <a:xfrm>
              <a:off x="2816" y="1293"/>
              <a:ext cx="69" cy="65"/>
            </a:xfrm>
            <a:custGeom>
              <a:avLst/>
              <a:gdLst>
                <a:gd name="T0" fmla="*/ 10 w 39"/>
                <a:gd name="T1" fmla="*/ 23 h 37"/>
                <a:gd name="T2" fmla="*/ 11 w 39"/>
                <a:gd name="T3" fmla="*/ 37 h 37"/>
                <a:gd name="T4" fmla="*/ 10 w 39"/>
                <a:gd name="T5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7">
                  <a:moveTo>
                    <a:pt x="10" y="23"/>
                  </a:moveTo>
                  <a:cubicBezTo>
                    <a:pt x="8" y="29"/>
                    <a:pt x="8" y="32"/>
                    <a:pt x="11" y="37"/>
                  </a:cubicBezTo>
                  <a:cubicBezTo>
                    <a:pt x="39" y="25"/>
                    <a:pt x="0" y="0"/>
                    <a:pt x="10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160"/>
            <p:cNvSpPr/>
            <p:nvPr/>
          </p:nvSpPr>
          <p:spPr bwMode="auto">
            <a:xfrm>
              <a:off x="2729" y="1337"/>
              <a:ext cx="13" cy="16"/>
            </a:xfrm>
            <a:custGeom>
              <a:avLst/>
              <a:gdLst>
                <a:gd name="T0" fmla="*/ 7 w 7"/>
                <a:gd name="T1" fmla="*/ 6 h 9"/>
                <a:gd name="T2" fmla="*/ 0 w 7"/>
                <a:gd name="T3" fmla="*/ 4 h 9"/>
                <a:gd name="T4" fmla="*/ 7 w 7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7" y="6"/>
                  </a:moveTo>
                  <a:cubicBezTo>
                    <a:pt x="4" y="5"/>
                    <a:pt x="6" y="0"/>
                    <a:pt x="0" y="4"/>
                  </a:cubicBezTo>
                  <a:cubicBezTo>
                    <a:pt x="3" y="9"/>
                    <a:pt x="5" y="5"/>
                    <a:pt x="7" y="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161"/>
            <p:cNvSpPr/>
            <p:nvPr/>
          </p:nvSpPr>
          <p:spPr bwMode="auto">
            <a:xfrm>
              <a:off x="2855" y="989"/>
              <a:ext cx="18" cy="14"/>
            </a:xfrm>
            <a:custGeom>
              <a:avLst/>
              <a:gdLst>
                <a:gd name="T0" fmla="*/ 8 w 10"/>
                <a:gd name="T1" fmla="*/ 8 h 8"/>
                <a:gd name="T2" fmla="*/ 0 w 10"/>
                <a:gd name="T3" fmla="*/ 0 h 8"/>
                <a:gd name="T4" fmla="*/ 8 w 1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10" y="7"/>
                    <a:pt x="8" y="3"/>
                    <a:pt x="0" y="0"/>
                  </a:cubicBezTo>
                  <a:cubicBezTo>
                    <a:pt x="1" y="5"/>
                    <a:pt x="4" y="4"/>
                    <a:pt x="8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162"/>
            <p:cNvSpPr/>
            <p:nvPr/>
          </p:nvSpPr>
          <p:spPr bwMode="auto">
            <a:xfrm>
              <a:off x="2997" y="925"/>
              <a:ext cx="14" cy="23"/>
            </a:xfrm>
            <a:custGeom>
              <a:avLst/>
              <a:gdLst>
                <a:gd name="T0" fmla="*/ 8 w 8"/>
                <a:gd name="T1" fmla="*/ 0 h 13"/>
                <a:gd name="T2" fmla="*/ 0 w 8"/>
                <a:gd name="T3" fmla="*/ 13 h 13"/>
                <a:gd name="T4" fmla="*/ 5 w 8"/>
                <a:gd name="T5" fmla="*/ 5 h 13"/>
                <a:gd name="T6" fmla="*/ 8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3" y="6"/>
                    <a:pt x="2" y="8"/>
                    <a:pt x="0" y="13"/>
                  </a:cubicBezTo>
                  <a:cubicBezTo>
                    <a:pt x="2" y="11"/>
                    <a:pt x="3" y="8"/>
                    <a:pt x="5" y="5"/>
                  </a:cubicBezTo>
                  <a:cubicBezTo>
                    <a:pt x="6" y="3"/>
                    <a:pt x="7" y="2"/>
                    <a:pt x="8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163"/>
            <p:cNvSpPr/>
            <p:nvPr/>
          </p:nvSpPr>
          <p:spPr bwMode="auto">
            <a:xfrm>
              <a:off x="3098" y="1431"/>
              <a:ext cx="39" cy="7"/>
            </a:xfrm>
            <a:custGeom>
              <a:avLst/>
              <a:gdLst>
                <a:gd name="T0" fmla="*/ 22 w 22"/>
                <a:gd name="T1" fmla="*/ 3 h 4"/>
                <a:gd name="T2" fmla="*/ 0 w 22"/>
                <a:gd name="T3" fmla="*/ 1 h 4"/>
                <a:gd name="T4" fmla="*/ 22 w 2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3"/>
                  </a:moveTo>
                  <a:cubicBezTo>
                    <a:pt x="14" y="1"/>
                    <a:pt x="7" y="0"/>
                    <a:pt x="0" y="1"/>
                  </a:cubicBezTo>
                  <a:cubicBezTo>
                    <a:pt x="7" y="3"/>
                    <a:pt x="14" y="4"/>
                    <a:pt x="22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164"/>
            <p:cNvSpPr/>
            <p:nvPr/>
          </p:nvSpPr>
          <p:spPr bwMode="auto">
            <a:xfrm>
              <a:off x="3245" y="1426"/>
              <a:ext cx="36" cy="17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7 h 10"/>
                <a:gd name="T4" fmla="*/ 4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13" y="1"/>
                    <a:pt x="6" y="4"/>
                    <a:pt x="0" y="7"/>
                  </a:cubicBezTo>
                  <a:cubicBezTo>
                    <a:pt x="1" y="8"/>
                    <a:pt x="3" y="9"/>
                    <a:pt x="4" y="10"/>
                  </a:cubicBezTo>
                  <a:cubicBezTo>
                    <a:pt x="11" y="8"/>
                    <a:pt x="16" y="5"/>
                    <a:pt x="2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165"/>
            <p:cNvSpPr/>
            <p:nvPr/>
          </p:nvSpPr>
          <p:spPr bwMode="auto">
            <a:xfrm>
              <a:off x="3609" y="1857"/>
              <a:ext cx="17" cy="9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2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4" y="2"/>
                    <a:pt x="5" y="5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5" name="Freeform 166"/>
            <p:cNvSpPr/>
            <p:nvPr/>
          </p:nvSpPr>
          <p:spPr bwMode="auto">
            <a:xfrm>
              <a:off x="3499" y="602"/>
              <a:ext cx="55" cy="36"/>
            </a:xfrm>
            <a:custGeom>
              <a:avLst/>
              <a:gdLst>
                <a:gd name="T0" fmla="*/ 13 w 31"/>
                <a:gd name="T1" fmla="*/ 3 h 20"/>
                <a:gd name="T2" fmla="*/ 29 w 31"/>
                <a:gd name="T3" fmla="*/ 9 h 20"/>
                <a:gd name="T4" fmla="*/ 13 w 31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0">
                  <a:moveTo>
                    <a:pt x="13" y="3"/>
                  </a:moveTo>
                  <a:cubicBezTo>
                    <a:pt x="0" y="20"/>
                    <a:pt x="28" y="15"/>
                    <a:pt x="29" y="9"/>
                  </a:cubicBezTo>
                  <a:cubicBezTo>
                    <a:pt x="31" y="0"/>
                    <a:pt x="18" y="0"/>
                    <a:pt x="13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6" name="Freeform 167"/>
            <p:cNvSpPr/>
            <p:nvPr/>
          </p:nvSpPr>
          <p:spPr bwMode="auto">
            <a:xfrm>
              <a:off x="3697" y="577"/>
              <a:ext cx="30" cy="22"/>
            </a:xfrm>
            <a:custGeom>
              <a:avLst/>
              <a:gdLst>
                <a:gd name="T0" fmla="*/ 0 w 17"/>
                <a:gd name="T1" fmla="*/ 2 h 12"/>
                <a:gd name="T2" fmla="*/ 17 w 17"/>
                <a:gd name="T3" fmla="*/ 9 h 12"/>
                <a:gd name="T4" fmla="*/ 0 w 17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2">
                  <a:moveTo>
                    <a:pt x="0" y="2"/>
                  </a:moveTo>
                  <a:cubicBezTo>
                    <a:pt x="4" y="9"/>
                    <a:pt x="10" y="12"/>
                    <a:pt x="17" y="9"/>
                  </a:cubicBezTo>
                  <a:cubicBezTo>
                    <a:pt x="13" y="2"/>
                    <a:pt x="7" y="0"/>
                    <a:pt x="0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7" name="Freeform 168"/>
            <p:cNvSpPr/>
            <p:nvPr/>
          </p:nvSpPr>
          <p:spPr bwMode="auto">
            <a:xfrm>
              <a:off x="5233" y="396"/>
              <a:ext cx="78" cy="39"/>
            </a:xfrm>
            <a:custGeom>
              <a:avLst/>
              <a:gdLst>
                <a:gd name="T0" fmla="*/ 44 w 44"/>
                <a:gd name="T1" fmla="*/ 10 h 22"/>
                <a:gd name="T2" fmla="*/ 0 w 44"/>
                <a:gd name="T3" fmla="*/ 0 h 22"/>
                <a:gd name="T4" fmla="*/ 44 w 44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2">
                  <a:moveTo>
                    <a:pt x="44" y="10"/>
                  </a:moveTo>
                  <a:cubicBezTo>
                    <a:pt x="33" y="2"/>
                    <a:pt x="14" y="4"/>
                    <a:pt x="0" y="0"/>
                  </a:cubicBezTo>
                  <a:cubicBezTo>
                    <a:pt x="9" y="14"/>
                    <a:pt x="30" y="22"/>
                    <a:pt x="44" y="1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8" name="Freeform 169"/>
            <p:cNvSpPr/>
            <p:nvPr/>
          </p:nvSpPr>
          <p:spPr bwMode="auto">
            <a:xfrm>
              <a:off x="5121" y="446"/>
              <a:ext cx="18" cy="12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10 w 10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5" y="1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9" name="Freeform 170"/>
            <p:cNvSpPr/>
            <p:nvPr/>
          </p:nvSpPr>
          <p:spPr bwMode="auto">
            <a:xfrm>
              <a:off x="1564" y="1126"/>
              <a:ext cx="45" cy="19"/>
            </a:xfrm>
            <a:custGeom>
              <a:avLst/>
              <a:gdLst>
                <a:gd name="T0" fmla="*/ 0 w 25"/>
                <a:gd name="T1" fmla="*/ 1 h 11"/>
                <a:gd name="T2" fmla="*/ 20 w 25"/>
                <a:gd name="T3" fmla="*/ 11 h 11"/>
                <a:gd name="T4" fmla="*/ 25 w 25"/>
                <a:gd name="T5" fmla="*/ 9 h 11"/>
                <a:gd name="T6" fmla="*/ 0 w 25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">
                  <a:moveTo>
                    <a:pt x="0" y="1"/>
                  </a:moveTo>
                  <a:cubicBezTo>
                    <a:pt x="6" y="6"/>
                    <a:pt x="13" y="9"/>
                    <a:pt x="20" y="11"/>
                  </a:cubicBezTo>
                  <a:cubicBezTo>
                    <a:pt x="21" y="11"/>
                    <a:pt x="23" y="10"/>
                    <a:pt x="25" y="9"/>
                  </a:cubicBezTo>
                  <a:cubicBezTo>
                    <a:pt x="18" y="4"/>
                    <a:pt x="9" y="0"/>
                    <a:pt x="0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0" name="Freeform 171"/>
            <p:cNvSpPr/>
            <p:nvPr/>
          </p:nvSpPr>
          <p:spPr bwMode="auto">
            <a:xfrm>
              <a:off x="1570" y="1193"/>
              <a:ext cx="32" cy="29"/>
            </a:xfrm>
            <a:custGeom>
              <a:avLst/>
              <a:gdLst>
                <a:gd name="T0" fmla="*/ 0 w 18"/>
                <a:gd name="T1" fmla="*/ 0 h 16"/>
                <a:gd name="T2" fmla="*/ 18 w 18"/>
                <a:gd name="T3" fmla="*/ 6 h 16"/>
                <a:gd name="T4" fmla="*/ 0 w 18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cubicBezTo>
                    <a:pt x="1" y="8"/>
                    <a:pt x="13" y="16"/>
                    <a:pt x="18" y="6"/>
                  </a:cubicBezTo>
                  <a:cubicBezTo>
                    <a:pt x="10" y="7"/>
                    <a:pt x="7" y="4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1" name="Freeform 172"/>
            <p:cNvSpPr/>
            <p:nvPr/>
          </p:nvSpPr>
          <p:spPr bwMode="auto">
            <a:xfrm>
              <a:off x="1610" y="1195"/>
              <a:ext cx="31" cy="37"/>
            </a:xfrm>
            <a:custGeom>
              <a:avLst/>
              <a:gdLst>
                <a:gd name="T0" fmla="*/ 17 w 17"/>
                <a:gd name="T1" fmla="*/ 8 h 21"/>
                <a:gd name="T2" fmla="*/ 12 w 17"/>
                <a:gd name="T3" fmla="*/ 0 h 21"/>
                <a:gd name="T4" fmla="*/ 17 w 17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8"/>
                  </a:moveTo>
                  <a:cubicBezTo>
                    <a:pt x="16" y="5"/>
                    <a:pt x="14" y="2"/>
                    <a:pt x="12" y="0"/>
                  </a:cubicBezTo>
                  <a:cubicBezTo>
                    <a:pt x="0" y="8"/>
                    <a:pt x="7" y="21"/>
                    <a:pt x="17" y="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2" name="Freeform 173"/>
            <p:cNvSpPr/>
            <p:nvPr/>
          </p:nvSpPr>
          <p:spPr bwMode="auto">
            <a:xfrm>
              <a:off x="-226" y="872"/>
              <a:ext cx="28" cy="14"/>
            </a:xfrm>
            <a:custGeom>
              <a:avLst/>
              <a:gdLst>
                <a:gd name="T0" fmla="*/ 6 w 16"/>
                <a:gd name="T1" fmla="*/ 5 h 8"/>
                <a:gd name="T2" fmla="*/ 0 w 16"/>
                <a:gd name="T3" fmla="*/ 5 h 8"/>
                <a:gd name="T4" fmla="*/ 16 w 16"/>
                <a:gd name="T5" fmla="*/ 8 h 8"/>
                <a:gd name="T6" fmla="*/ 6 w 16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6" y="5"/>
                  </a:moveTo>
                  <a:cubicBezTo>
                    <a:pt x="4" y="5"/>
                    <a:pt x="2" y="5"/>
                    <a:pt x="0" y="5"/>
                  </a:cubicBezTo>
                  <a:cubicBezTo>
                    <a:pt x="6" y="8"/>
                    <a:pt x="9" y="8"/>
                    <a:pt x="16" y="8"/>
                  </a:cubicBezTo>
                  <a:cubicBezTo>
                    <a:pt x="12" y="0"/>
                    <a:pt x="11" y="5"/>
                    <a:pt x="6" y="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3" name="Freeform 174"/>
            <p:cNvSpPr/>
            <p:nvPr/>
          </p:nvSpPr>
          <p:spPr bwMode="auto">
            <a:xfrm>
              <a:off x="-22" y="1742"/>
              <a:ext cx="14" cy="19"/>
            </a:xfrm>
            <a:custGeom>
              <a:avLst/>
              <a:gdLst>
                <a:gd name="T0" fmla="*/ 8 w 8"/>
                <a:gd name="T1" fmla="*/ 3 h 11"/>
                <a:gd name="T2" fmla="*/ 0 w 8"/>
                <a:gd name="T3" fmla="*/ 0 h 11"/>
                <a:gd name="T4" fmla="*/ 8 w 8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0" y="11"/>
                    <a:pt x="3" y="5"/>
                    <a:pt x="8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4" name="Freeform 175"/>
            <p:cNvSpPr/>
            <p:nvPr/>
          </p:nvSpPr>
          <p:spPr bwMode="auto">
            <a:xfrm>
              <a:off x="-35" y="1722"/>
              <a:ext cx="9" cy="4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1" y="2"/>
                    <a:pt x="3" y="2"/>
                    <a:pt x="5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5" name="Freeform 176"/>
            <p:cNvSpPr/>
            <p:nvPr/>
          </p:nvSpPr>
          <p:spPr bwMode="auto">
            <a:xfrm>
              <a:off x="-51" y="1715"/>
              <a:ext cx="13" cy="9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0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5"/>
                    <a:pt x="3" y="1"/>
                    <a:pt x="7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6" name="Freeform 177"/>
            <p:cNvSpPr/>
            <p:nvPr/>
          </p:nvSpPr>
          <p:spPr bwMode="auto">
            <a:xfrm>
              <a:off x="-65" y="1703"/>
              <a:ext cx="11" cy="10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5 h 6"/>
                <a:gd name="T4" fmla="*/ 2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2" y="3"/>
                    <a:pt x="0" y="6"/>
                    <a:pt x="5" y="5"/>
                  </a:cubicBezTo>
                  <a:cubicBezTo>
                    <a:pt x="6" y="0"/>
                    <a:pt x="4" y="5"/>
                    <a:pt x="2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7" name="Freeform 178"/>
            <p:cNvSpPr/>
            <p:nvPr/>
          </p:nvSpPr>
          <p:spPr bwMode="auto">
            <a:xfrm>
              <a:off x="-90" y="1690"/>
              <a:ext cx="9" cy="16"/>
            </a:xfrm>
            <a:custGeom>
              <a:avLst/>
              <a:gdLst>
                <a:gd name="T0" fmla="*/ 0 w 5"/>
                <a:gd name="T1" fmla="*/ 4 h 9"/>
                <a:gd name="T2" fmla="*/ 5 w 5"/>
                <a:gd name="T3" fmla="*/ 4 h 9"/>
                <a:gd name="T4" fmla="*/ 0 w 5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4" y="9"/>
                    <a:pt x="4" y="4"/>
                    <a:pt x="5" y="4"/>
                  </a:cubicBezTo>
                  <a:cubicBezTo>
                    <a:pt x="2" y="5"/>
                    <a:pt x="3" y="0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78" name="Oval 177"/>
          <p:cNvSpPr/>
          <p:nvPr/>
        </p:nvSpPr>
        <p:spPr>
          <a:xfrm>
            <a:off x="8725796" y="2578052"/>
            <a:ext cx="349344" cy="34934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9" name="Oval 178"/>
          <p:cNvSpPr/>
          <p:nvPr/>
        </p:nvSpPr>
        <p:spPr>
          <a:xfrm>
            <a:off x="6204893" y="3263900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0" name="Oval 179"/>
          <p:cNvSpPr/>
          <p:nvPr/>
        </p:nvSpPr>
        <p:spPr>
          <a:xfrm>
            <a:off x="9982876" y="4995635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1" name="Oval 180"/>
          <p:cNvSpPr/>
          <p:nvPr/>
        </p:nvSpPr>
        <p:spPr>
          <a:xfrm>
            <a:off x="5694777" y="1576917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2" name="Oval 181"/>
          <p:cNvSpPr/>
          <p:nvPr/>
        </p:nvSpPr>
        <p:spPr>
          <a:xfrm>
            <a:off x="5466176" y="2152649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3" name="Oval 182"/>
          <p:cNvSpPr/>
          <p:nvPr/>
        </p:nvSpPr>
        <p:spPr>
          <a:xfrm>
            <a:off x="2266928" y="2631923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4" name="Oval 183"/>
          <p:cNvSpPr/>
          <p:nvPr/>
        </p:nvSpPr>
        <p:spPr>
          <a:xfrm>
            <a:off x="3290582" y="4679950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5" name="Oval 184"/>
          <p:cNvSpPr/>
          <p:nvPr/>
        </p:nvSpPr>
        <p:spPr>
          <a:xfrm>
            <a:off x="1556693" y="1390649"/>
            <a:ext cx="262467" cy="2624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87" name="Curved Connector 186"/>
          <p:cNvCxnSpPr>
            <a:stCxn id="185" idx="7"/>
            <a:endCxn id="178" idx="0"/>
          </p:cNvCxnSpPr>
          <p:nvPr/>
        </p:nvCxnSpPr>
        <p:spPr>
          <a:xfrm rot="16200000" flipH="1">
            <a:off x="4766112" y="-1556303"/>
            <a:ext cx="1148966" cy="7119745"/>
          </a:xfrm>
          <a:prstGeom prst="curvedConnector3">
            <a:avLst>
              <a:gd name="adj1" fmla="val -2324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/>
          <p:cNvCxnSpPr>
            <a:stCxn id="183" idx="7"/>
            <a:endCxn id="178" idx="0"/>
          </p:cNvCxnSpPr>
          <p:nvPr/>
        </p:nvCxnSpPr>
        <p:spPr>
          <a:xfrm rot="5400000" flipH="1" flipV="1">
            <a:off x="5649559" y="-580549"/>
            <a:ext cx="92308" cy="6409510"/>
          </a:xfrm>
          <a:prstGeom prst="curvedConnector3">
            <a:avLst>
              <a:gd name="adj1" fmla="val 1373624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urved Connector 191"/>
          <p:cNvCxnSpPr>
            <a:stCxn id="181" idx="7"/>
            <a:endCxn id="178" idx="1"/>
          </p:cNvCxnSpPr>
          <p:nvPr/>
        </p:nvCxnSpPr>
        <p:spPr>
          <a:xfrm rot="16200000" flipH="1">
            <a:off x="6840952" y="693209"/>
            <a:ext cx="1013858" cy="2858149"/>
          </a:xfrm>
          <a:prstGeom prst="curvedConnector3">
            <a:avLst>
              <a:gd name="adj1" fmla="val 1875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/>
          <p:cNvCxnSpPr>
            <a:stCxn id="182" idx="7"/>
            <a:endCxn id="178" idx="1"/>
          </p:cNvCxnSpPr>
          <p:nvPr/>
        </p:nvCxnSpPr>
        <p:spPr>
          <a:xfrm rot="16200000" flipH="1">
            <a:off x="7014518" y="866774"/>
            <a:ext cx="438126" cy="3086750"/>
          </a:xfrm>
          <a:prstGeom prst="curvedConnector3">
            <a:avLst>
              <a:gd name="adj1" fmla="val -6095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184" idx="0"/>
            <a:endCxn id="178" idx="2"/>
          </p:cNvCxnSpPr>
          <p:nvPr/>
        </p:nvCxnSpPr>
        <p:spPr>
          <a:xfrm rot="5400000" flipH="1" flipV="1">
            <a:off x="5110193" y="1064347"/>
            <a:ext cx="1927226" cy="5303980"/>
          </a:xfrm>
          <a:prstGeom prst="curved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179" idx="5"/>
            <a:endCxn id="178" idx="3"/>
          </p:cNvCxnSpPr>
          <p:nvPr/>
        </p:nvCxnSpPr>
        <p:spPr>
          <a:xfrm rot="5400000" flipH="1" flipV="1">
            <a:off x="7297092" y="2008066"/>
            <a:ext cx="611694" cy="2348033"/>
          </a:xfrm>
          <a:prstGeom prst="curvedConnector3">
            <a:avLst>
              <a:gd name="adj1" fmla="val -436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180" idx="6"/>
            <a:endCxn id="178" idx="4"/>
          </p:cNvCxnSpPr>
          <p:nvPr/>
        </p:nvCxnSpPr>
        <p:spPr>
          <a:xfrm flipH="1" flipV="1">
            <a:off x="8900468" y="2927396"/>
            <a:ext cx="1344875" cy="2199473"/>
          </a:xfrm>
          <a:prstGeom prst="curvedConnector4">
            <a:avLst>
              <a:gd name="adj1" fmla="val -16998"/>
              <a:gd name="adj2" fmla="val 52983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Picture 2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710105" y="2321801"/>
            <a:ext cx="1138782" cy="1273944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8644124" y="1757820"/>
            <a:ext cx="1272344" cy="877345"/>
            <a:chOff x="2219121" y="2333004"/>
            <a:chExt cx="1272344" cy="877345"/>
          </a:xfrm>
        </p:grpSpPr>
        <p:sp>
          <p:nvSpPr>
            <p:cNvPr id="210" name="Rectangle 209"/>
            <p:cNvSpPr/>
            <p:nvPr/>
          </p:nvSpPr>
          <p:spPr>
            <a:xfrm>
              <a:off x="2219121" y="2333004"/>
              <a:ext cx="1272344" cy="617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12" name="Right Triangle 211"/>
            <p:cNvSpPr/>
            <p:nvPr/>
          </p:nvSpPr>
          <p:spPr>
            <a:xfrm rot="10800000" flipH="1">
              <a:off x="2489106" y="2949463"/>
              <a:ext cx="228764" cy="26088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289927" y="2427908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Playfair Display Black" charset="0"/>
                  <a:ea typeface="Playfair Display Black" charset="0"/>
                  <a:cs typeface="Playfair Display Black" charset="0"/>
                </a:rPr>
                <a:t>China</a:t>
              </a:r>
              <a:endParaRPr lang="en-US" sz="2000" b="1" dirty="0"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it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75003" y="1698386"/>
            <a:ext cx="5014845" cy="4181715"/>
            <a:chOff x="838200" y="1698386"/>
            <a:chExt cx="5014845" cy="4181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01</a:t>
              </a:r>
              <a:endPara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  <a:endParaRPr lang="en-US" sz="5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1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Social Media</a:t>
              </a:r>
              <a:endParaRPr lang="en-US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228112" y="1698386"/>
            <a:ext cx="5014845" cy="4181715"/>
            <a:chOff x="838200" y="1698386"/>
            <a:chExt cx="5014845" cy="41817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02</a:t>
              </a:r>
              <a:endPara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0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Design</a:t>
              </a:r>
              <a:endParaRPr lang="en-US" sz="2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781221" y="1698386"/>
            <a:ext cx="5014845" cy="4181715"/>
            <a:chOff x="838200" y="1698386"/>
            <a:chExt cx="5014845" cy="418171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03</a:t>
              </a:r>
              <a:endPara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5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8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 err="1"/>
                <a:t>Archicture</a:t>
              </a:r>
              <a:endParaRPr lang="en-US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334330" y="1698386"/>
            <a:ext cx="5014845" cy="4181715"/>
            <a:chOff x="838200" y="1698386"/>
            <a:chExt cx="5014845" cy="418171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25901"/>
              <a:ext cx="5014845" cy="18542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315092" y="2017749"/>
              <a:ext cx="2320737" cy="3675480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5092" y="1698386"/>
              <a:ext cx="187102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solidFill>
                    <a:schemeClr val="tx1">
                      <a:alpha val="5000"/>
                    </a:schemeClr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  <a:endPara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15446" y="2449120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linea-basic-10" charset="0"/>
                  <a:ea typeface="linea-basic-10" charset="0"/>
                  <a:cs typeface="linea-basic-10" charset="0"/>
                </a:rPr>
                <a:t>N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5511" y="4076954"/>
              <a:ext cx="2037032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has been the industry's standard.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37" name="Title 4"/>
            <p:cNvSpPr txBox="1"/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/>
                <a:t>Folders</a:t>
              </a:r>
              <a:endParaRPr lang="en-US" sz="20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l="25829" r="25829"/>
          <a:stretch>
            <a:fillRect/>
          </a:stretch>
        </p:blipFill>
        <p:spPr>
          <a:xfrm>
            <a:off x="0" y="0"/>
            <a:ext cx="4329113" cy="6473825"/>
          </a:xfrm>
        </p:spPr>
      </p:pic>
      <p:sp>
        <p:nvSpPr>
          <p:cNvPr id="10" name="Freeform 9"/>
          <p:cNvSpPr/>
          <p:nvPr/>
        </p:nvSpPr>
        <p:spPr>
          <a:xfrm>
            <a:off x="0" y="17707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0856" y="57261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2" name="Title 4"/>
          <p:cNvSpPr txBox="1"/>
          <p:nvPr/>
        </p:nvSpPr>
        <p:spPr>
          <a:xfrm>
            <a:off x="1408993" y="2448689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5400" dirty="0"/>
              <a:t>Dublin</a:t>
            </a:r>
            <a:endParaRPr lang="en-US" sz="5400" dirty="0"/>
          </a:p>
          <a:p>
            <a:pPr algn="l"/>
            <a:r>
              <a:rPr lang="en-US" sz="5400" dirty="0"/>
              <a:t>Presentation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63844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865633" y="1946221"/>
            <a:ext cx="2945803" cy="1050426"/>
            <a:chOff x="7865633" y="1946221"/>
            <a:chExt cx="2945803" cy="1050426"/>
          </a:xfrm>
        </p:grpSpPr>
        <p:sp>
          <p:nvSpPr>
            <p:cNvPr id="14" name="TextBox 13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5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  <a:endParaRPr lang="en-US" sz="2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50654" y="2012478"/>
            <a:ext cx="237581" cy="237581"/>
            <a:chOff x="7250654" y="2012478"/>
            <a:chExt cx="237581" cy="237581"/>
          </a:xfrm>
        </p:grpSpPr>
        <p:sp>
          <p:nvSpPr>
            <p:cNvPr id="17" name="Oval 16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50654" y="3434343"/>
            <a:ext cx="237581" cy="237581"/>
            <a:chOff x="7250654" y="2012478"/>
            <a:chExt cx="237581" cy="237581"/>
          </a:xfrm>
        </p:grpSpPr>
        <p:sp>
          <p:nvSpPr>
            <p:cNvPr id="22" name="Oval 21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65633" y="3361069"/>
            <a:ext cx="2945803" cy="1050426"/>
            <a:chOff x="7865633" y="1946221"/>
            <a:chExt cx="2945803" cy="1050426"/>
          </a:xfrm>
        </p:grpSpPr>
        <p:sp>
          <p:nvSpPr>
            <p:cNvPr id="26" name="TextBox 25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7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  <a:endParaRPr lang="en-US" sz="20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865633" y="4775917"/>
            <a:ext cx="2945803" cy="1050426"/>
            <a:chOff x="7865633" y="1946221"/>
            <a:chExt cx="2945803" cy="1050426"/>
          </a:xfrm>
        </p:grpSpPr>
        <p:sp>
          <p:nvSpPr>
            <p:cNvPr id="30" name="TextBox 29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31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  <a:endParaRPr lang="en-US" sz="20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50654" y="4842174"/>
            <a:ext cx="237581" cy="237581"/>
            <a:chOff x="7250654" y="2012478"/>
            <a:chExt cx="237581" cy="237581"/>
          </a:xfrm>
        </p:grpSpPr>
        <p:sp>
          <p:nvSpPr>
            <p:cNvPr id="34" name="Oval 33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17" idx="4"/>
            <a:endCxn id="22" idx="0"/>
          </p:cNvCxnSpPr>
          <p:nvPr/>
        </p:nvCxnSpPr>
        <p:spPr>
          <a:xfrm>
            <a:off x="7369445" y="2250059"/>
            <a:ext cx="0" cy="1184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4"/>
            <a:endCxn id="34" idx="0"/>
          </p:cNvCxnSpPr>
          <p:nvPr/>
        </p:nvCxnSpPr>
        <p:spPr>
          <a:xfrm>
            <a:off x="7369445" y="3671924"/>
            <a:ext cx="0" cy="117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4"/>
          </p:cNvCxnSpPr>
          <p:nvPr/>
        </p:nvCxnSpPr>
        <p:spPr>
          <a:xfrm>
            <a:off x="7369445" y="5079755"/>
            <a:ext cx="0" cy="1778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65633" y="1946221"/>
            <a:ext cx="2945803" cy="1050426"/>
            <a:chOff x="7865633" y="1946221"/>
            <a:chExt cx="2945803" cy="1050426"/>
          </a:xfrm>
        </p:grpSpPr>
        <p:sp>
          <p:nvSpPr>
            <p:cNvPr id="13" name="TextBox 12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4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  <a:endParaRPr lang="en-US" sz="20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250654" y="2012478"/>
            <a:ext cx="237581" cy="237581"/>
            <a:chOff x="7250654" y="2012478"/>
            <a:chExt cx="237581" cy="237581"/>
          </a:xfrm>
        </p:grpSpPr>
        <p:sp>
          <p:nvSpPr>
            <p:cNvPr id="17" name="Oval 16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50654" y="3434343"/>
            <a:ext cx="237581" cy="237581"/>
            <a:chOff x="7250654" y="2012478"/>
            <a:chExt cx="237581" cy="237581"/>
          </a:xfrm>
        </p:grpSpPr>
        <p:sp>
          <p:nvSpPr>
            <p:cNvPr id="20" name="Oval 19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65633" y="3361069"/>
            <a:ext cx="2945803" cy="1050426"/>
            <a:chOff x="7865633" y="1946221"/>
            <a:chExt cx="2945803" cy="1050426"/>
          </a:xfrm>
        </p:grpSpPr>
        <p:sp>
          <p:nvSpPr>
            <p:cNvPr id="23" name="TextBox 22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4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  <a:endParaRPr lang="en-US" sz="2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865633" y="4775917"/>
            <a:ext cx="2945803" cy="1050426"/>
            <a:chOff x="7865633" y="1946221"/>
            <a:chExt cx="2945803" cy="1050426"/>
          </a:xfrm>
        </p:grpSpPr>
        <p:sp>
          <p:nvSpPr>
            <p:cNvPr id="27" name="TextBox 26"/>
            <p:cNvSpPr txBox="1"/>
            <p:nvPr/>
          </p:nvSpPr>
          <p:spPr>
            <a:xfrm>
              <a:off x="7865634" y="2461116"/>
              <a:ext cx="294580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8" name="Title 4"/>
            <p:cNvSpPr txBox="1"/>
            <p:nvPr/>
          </p:nvSpPr>
          <p:spPr>
            <a:xfrm>
              <a:off x="7865633" y="1946221"/>
              <a:ext cx="294580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Dec 2012</a:t>
              </a:r>
              <a:endParaRPr lang="en-US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69940" y="236053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250654" y="4842174"/>
            <a:ext cx="237581" cy="237581"/>
            <a:chOff x="7250654" y="2012478"/>
            <a:chExt cx="237581" cy="237581"/>
          </a:xfrm>
        </p:grpSpPr>
        <p:sp>
          <p:nvSpPr>
            <p:cNvPr id="31" name="Oval 30"/>
            <p:cNvSpPr/>
            <p:nvPr/>
          </p:nvSpPr>
          <p:spPr>
            <a:xfrm>
              <a:off x="7250654" y="2012478"/>
              <a:ext cx="237581" cy="2375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288308" y="2050133"/>
              <a:ext cx="162271" cy="1622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>
            <a:stCxn id="27" idx="4"/>
            <a:endCxn id="32" idx="0"/>
          </p:cNvCxnSpPr>
          <p:nvPr/>
        </p:nvCxnSpPr>
        <p:spPr>
          <a:xfrm>
            <a:off x="7369445" y="2250059"/>
            <a:ext cx="0" cy="1184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4"/>
          </p:cNvCxnSpPr>
          <p:nvPr/>
        </p:nvCxnSpPr>
        <p:spPr>
          <a:xfrm>
            <a:off x="7369445" y="3671924"/>
            <a:ext cx="0" cy="117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7" idx="0"/>
          </p:cNvCxnSpPr>
          <p:nvPr/>
        </p:nvCxnSpPr>
        <p:spPr>
          <a:xfrm>
            <a:off x="7369445" y="-12358"/>
            <a:ext cx="0" cy="2024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1386" y="2688735"/>
            <a:ext cx="6429965" cy="366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600" b="1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END</a:t>
            </a:r>
            <a:endParaRPr lang="en-US" sz="16600" b="1" dirty="0">
              <a:solidFill>
                <a:schemeClr val="tx1">
                  <a:alpha val="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  <a:p>
            <a:pPr>
              <a:lnSpc>
                <a:spcPct val="70000"/>
              </a:lnSpc>
            </a:pPr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TIME LINE</a:t>
            </a:r>
            <a:endParaRPr lang="en-US" sz="16600" b="1" dirty="0">
              <a:solidFill>
                <a:schemeClr val="tx1">
                  <a:alpha val="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bg1"/>
                </a:solidFill>
              </a:rPr>
              <a:t>Presentation</a:t>
            </a:r>
            <a:endParaRPr lang="en-US" sz="6600" dirty="0">
              <a:solidFill>
                <a:schemeClr val="bg1"/>
              </a:solidFill>
            </a:endParaRPr>
          </a:p>
          <a:p>
            <a:pPr algn="l"/>
            <a:r>
              <a:rPr lang="en-US" sz="6600" dirty="0">
                <a:solidFill>
                  <a:schemeClr val="bg1"/>
                </a:solidFill>
              </a:rPr>
              <a:t>Agenda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008211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lumMod val="9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0" name="Title 4"/>
          <p:cNvSpPr txBox="1"/>
          <p:nvPr/>
        </p:nvSpPr>
        <p:spPr>
          <a:xfrm>
            <a:off x="734556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0487" y="-146264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5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870" y="6504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84867" y="2147652"/>
            <a:ext cx="4442514" cy="1624873"/>
            <a:chOff x="838200" y="2256765"/>
            <a:chExt cx="4442514" cy="1624873"/>
          </a:xfrm>
        </p:grpSpPr>
        <p:sp>
          <p:nvSpPr>
            <p:cNvPr id="8" name="TextBox 7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9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Graphic Design</a:t>
              </a:r>
              <a:endParaRPr lang="en-US" sz="2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76621" y="2147652"/>
            <a:ext cx="4442514" cy="1624873"/>
            <a:chOff x="838200" y="2256765"/>
            <a:chExt cx="4442514" cy="1624873"/>
          </a:xfrm>
        </p:grpSpPr>
        <p:sp>
          <p:nvSpPr>
            <p:cNvPr id="43" name="TextBox 42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44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 err="1"/>
                <a:t>Archicture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84867" y="4172219"/>
            <a:ext cx="4442514" cy="1624873"/>
            <a:chOff x="838200" y="2256765"/>
            <a:chExt cx="4442514" cy="1624873"/>
          </a:xfrm>
        </p:grpSpPr>
        <p:sp>
          <p:nvSpPr>
            <p:cNvPr id="48" name="TextBox 47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49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Support</a:t>
              </a:r>
              <a:endParaRPr lang="en-US" sz="2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&lt;</a:t>
              </a:r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76621" y="4172219"/>
            <a:ext cx="4442514" cy="1624873"/>
            <a:chOff x="838200" y="2256765"/>
            <a:chExt cx="4442514" cy="1624873"/>
          </a:xfrm>
        </p:grpSpPr>
        <p:sp>
          <p:nvSpPr>
            <p:cNvPr id="53" name="TextBox 52"/>
            <p:cNvSpPr txBox="1"/>
            <p:nvPr/>
          </p:nvSpPr>
          <p:spPr>
            <a:xfrm>
              <a:off x="1701311" y="2902909"/>
              <a:ext cx="357940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Lorem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 </a:t>
              </a:r>
              <a:r>
                <a:rPr lang="en-US" sz="1200" dirty="0" err="1">
                  <a:latin typeface="Playfair Display" charset="0"/>
                  <a:ea typeface="Playfair Display" charset="0"/>
                  <a:cs typeface="Playfair Display" charset="0"/>
                </a:rPr>
                <a:t>Ipsum</a:t>
              </a:r>
              <a:r>
                <a:rPr lang="en-US" sz="1200" dirty="0">
                  <a:latin typeface="Playfair Display" charset="0"/>
                  <a:ea typeface="Playfair Display" charset="0"/>
                  <a:cs typeface="Playfair Display" charset="0"/>
                </a:rPr>
                <a:t> is simply dummy text of the printing and typesetting industry. </a:t>
              </a:r>
              <a:endParaRPr lang="en-US" sz="1200" dirty="0"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54" name="Title 4"/>
            <p:cNvSpPr txBox="1"/>
            <p:nvPr/>
          </p:nvSpPr>
          <p:spPr>
            <a:xfrm>
              <a:off x="1701310" y="2256765"/>
              <a:ext cx="3579403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/>
                <a:t>Design web</a:t>
              </a:r>
              <a:endParaRPr lang="en-US" sz="2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inea-basic-10" charset="0"/>
                  <a:ea typeface="linea-basic-10" charset="0"/>
                  <a:cs typeface="linea-basic-10" charset="0"/>
                </a:rPr>
                <a:t>!</a:t>
              </a:r>
              <a:endParaRPr lang="en-US" sz="3200" dirty="0">
                <a:solidFill>
                  <a:schemeClr val="tx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1" y="5127564"/>
            <a:ext cx="13918019" cy="1905000"/>
          </a:xfrm>
          <a:prstGeom prst="rect">
            <a:avLst/>
          </a:prstGeom>
        </p:spPr>
      </p:pic>
      <p:sp>
        <p:nvSpPr>
          <p:cNvPr id="4" name="Freeform 102"/>
          <p:cNvSpPr/>
          <p:nvPr/>
        </p:nvSpPr>
        <p:spPr bwMode="auto">
          <a:xfrm>
            <a:off x="8642668" y="790893"/>
            <a:ext cx="3548062" cy="4327525"/>
          </a:xfrm>
          <a:custGeom>
            <a:avLst/>
            <a:gdLst>
              <a:gd name="T0" fmla="*/ 279 w 338"/>
              <a:gd name="T1" fmla="*/ 413 h 413"/>
              <a:gd name="T2" fmla="*/ 240 w 338"/>
              <a:gd name="T3" fmla="*/ 413 h 413"/>
              <a:gd name="T4" fmla="*/ 236 w 338"/>
              <a:gd name="T5" fmla="*/ 412 h 413"/>
              <a:gd name="T6" fmla="*/ 121 w 338"/>
              <a:gd name="T7" fmla="*/ 398 h 413"/>
              <a:gd name="T8" fmla="*/ 0 w 338"/>
              <a:gd name="T9" fmla="*/ 360 h 413"/>
              <a:gd name="T10" fmla="*/ 0 w 338"/>
              <a:gd name="T11" fmla="*/ 359 h 413"/>
              <a:gd name="T12" fmla="*/ 41 w 338"/>
              <a:gd name="T13" fmla="*/ 327 h 413"/>
              <a:gd name="T14" fmla="*/ 209 w 338"/>
              <a:gd name="T15" fmla="*/ 165 h 413"/>
              <a:gd name="T16" fmla="*/ 337 w 338"/>
              <a:gd name="T17" fmla="*/ 0 h 413"/>
              <a:gd name="T18" fmla="*/ 338 w 338"/>
              <a:gd name="T19" fmla="*/ 4 h 413"/>
              <a:gd name="T20" fmla="*/ 338 w 338"/>
              <a:gd name="T21" fmla="*/ 145 h 413"/>
              <a:gd name="T22" fmla="*/ 338 w 338"/>
              <a:gd name="T23" fmla="*/ 408 h 413"/>
              <a:gd name="T24" fmla="*/ 288 w 338"/>
              <a:gd name="T25" fmla="*/ 412 h 413"/>
              <a:gd name="T26" fmla="*/ 279 w 338"/>
              <a:gd name="T27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8" h="413">
                <a:moveTo>
                  <a:pt x="279" y="413"/>
                </a:moveTo>
                <a:cubicBezTo>
                  <a:pt x="266" y="413"/>
                  <a:pt x="253" y="413"/>
                  <a:pt x="240" y="413"/>
                </a:cubicBezTo>
                <a:cubicBezTo>
                  <a:pt x="238" y="413"/>
                  <a:pt x="237" y="412"/>
                  <a:pt x="236" y="412"/>
                </a:cubicBezTo>
                <a:cubicBezTo>
                  <a:pt x="198" y="411"/>
                  <a:pt x="159" y="406"/>
                  <a:pt x="121" y="398"/>
                </a:cubicBezTo>
                <a:cubicBezTo>
                  <a:pt x="79" y="389"/>
                  <a:pt x="39" y="376"/>
                  <a:pt x="0" y="360"/>
                </a:cubicBezTo>
                <a:cubicBezTo>
                  <a:pt x="0" y="360"/>
                  <a:pt x="0" y="359"/>
                  <a:pt x="0" y="359"/>
                </a:cubicBezTo>
                <a:cubicBezTo>
                  <a:pt x="13" y="348"/>
                  <a:pt x="27" y="338"/>
                  <a:pt x="41" y="327"/>
                </a:cubicBezTo>
                <a:cubicBezTo>
                  <a:pt x="101" y="277"/>
                  <a:pt x="157" y="223"/>
                  <a:pt x="209" y="165"/>
                </a:cubicBezTo>
                <a:cubicBezTo>
                  <a:pt x="255" y="113"/>
                  <a:pt x="298" y="58"/>
                  <a:pt x="337" y="0"/>
                </a:cubicBezTo>
                <a:cubicBezTo>
                  <a:pt x="338" y="1"/>
                  <a:pt x="338" y="3"/>
                  <a:pt x="338" y="4"/>
                </a:cubicBezTo>
                <a:cubicBezTo>
                  <a:pt x="338" y="51"/>
                  <a:pt x="338" y="98"/>
                  <a:pt x="338" y="145"/>
                </a:cubicBezTo>
                <a:cubicBezTo>
                  <a:pt x="338" y="233"/>
                  <a:pt x="338" y="320"/>
                  <a:pt x="338" y="408"/>
                </a:cubicBezTo>
                <a:cubicBezTo>
                  <a:pt x="322" y="409"/>
                  <a:pt x="305" y="411"/>
                  <a:pt x="288" y="412"/>
                </a:cubicBezTo>
                <a:cubicBezTo>
                  <a:pt x="285" y="412"/>
                  <a:pt x="282" y="413"/>
                  <a:pt x="279" y="413"/>
                </a:cubicBezTo>
                <a:close/>
              </a:path>
            </a:pathLst>
          </a:custGeom>
          <a:solidFill>
            <a:schemeClr val="accent6">
              <a:alpha val="5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98"/>
          <p:cNvSpPr/>
          <p:nvPr/>
        </p:nvSpPr>
        <p:spPr bwMode="auto">
          <a:xfrm>
            <a:off x="0" y="911244"/>
            <a:ext cx="12388645" cy="3739884"/>
          </a:xfrm>
          <a:custGeom>
            <a:avLst/>
            <a:gdLst>
              <a:gd name="T0" fmla="*/ 298 w 918"/>
              <a:gd name="T1" fmla="*/ 0 h 275"/>
              <a:gd name="T2" fmla="*/ 323 w 918"/>
              <a:gd name="T3" fmla="*/ 0 h 275"/>
              <a:gd name="T4" fmla="*/ 326 w 918"/>
              <a:gd name="T5" fmla="*/ 1 h 275"/>
              <a:gd name="T6" fmla="*/ 358 w 918"/>
              <a:gd name="T7" fmla="*/ 7 h 275"/>
              <a:gd name="T8" fmla="*/ 445 w 918"/>
              <a:gd name="T9" fmla="*/ 44 h 275"/>
              <a:gd name="T10" fmla="*/ 567 w 918"/>
              <a:gd name="T11" fmla="*/ 109 h 275"/>
              <a:gd name="T12" fmla="*/ 771 w 918"/>
              <a:gd name="T13" fmla="*/ 163 h 275"/>
              <a:gd name="T14" fmla="*/ 904 w 918"/>
              <a:gd name="T15" fmla="*/ 151 h 275"/>
              <a:gd name="T16" fmla="*/ 918 w 918"/>
              <a:gd name="T17" fmla="*/ 148 h 275"/>
              <a:gd name="T18" fmla="*/ 916 w 918"/>
              <a:gd name="T19" fmla="*/ 149 h 275"/>
              <a:gd name="T20" fmla="*/ 783 w 918"/>
              <a:gd name="T21" fmla="*/ 206 h 275"/>
              <a:gd name="T22" fmla="*/ 649 w 918"/>
              <a:gd name="T23" fmla="*/ 244 h 275"/>
              <a:gd name="T24" fmla="*/ 494 w 918"/>
              <a:gd name="T25" fmla="*/ 268 h 275"/>
              <a:gd name="T26" fmla="*/ 377 w 918"/>
              <a:gd name="T27" fmla="*/ 274 h 275"/>
              <a:gd name="T28" fmla="*/ 256 w 918"/>
              <a:gd name="T29" fmla="*/ 273 h 275"/>
              <a:gd name="T30" fmla="*/ 65 w 918"/>
              <a:gd name="T31" fmla="*/ 274 h 275"/>
              <a:gd name="T32" fmla="*/ 0 w 918"/>
              <a:gd name="T33" fmla="*/ 275 h 275"/>
              <a:gd name="T34" fmla="*/ 0 w 918"/>
              <a:gd name="T35" fmla="*/ 222 h 275"/>
              <a:gd name="T36" fmla="*/ 4 w 918"/>
              <a:gd name="T37" fmla="*/ 219 h 275"/>
              <a:gd name="T38" fmla="*/ 77 w 918"/>
              <a:gd name="T39" fmla="*/ 136 h 275"/>
              <a:gd name="T40" fmla="*/ 188 w 918"/>
              <a:gd name="T41" fmla="*/ 42 h 275"/>
              <a:gd name="T42" fmla="*/ 270 w 918"/>
              <a:gd name="T43" fmla="*/ 5 h 275"/>
              <a:gd name="T44" fmla="*/ 298 w 918"/>
              <a:gd name="T45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8" h="275">
                <a:moveTo>
                  <a:pt x="298" y="0"/>
                </a:moveTo>
                <a:cubicBezTo>
                  <a:pt x="306" y="0"/>
                  <a:pt x="315" y="0"/>
                  <a:pt x="323" y="0"/>
                </a:cubicBezTo>
                <a:cubicBezTo>
                  <a:pt x="324" y="0"/>
                  <a:pt x="325" y="0"/>
                  <a:pt x="326" y="1"/>
                </a:cubicBezTo>
                <a:cubicBezTo>
                  <a:pt x="337" y="3"/>
                  <a:pt x="348" y="4"/>
                  <a:pt x="358" y="7"/>
                </a:cubicBezTo>
                <a:cubicBezTo>
                  <a:pt x="389" y="16"/>
                  <a:pt x="417" y="29"/>
                  <a:pt x="445" y="44"/>
                </a:cubicBezTo>
                <a:cubicBezTo>
                  <a:pt x="486" y="66"/>
                  <a:pt x="526" y="88"/>
                  <a:pt x="567" y="109"/>
                </a:cubicBezTo>
                <a:cubicBezTo>
                  <a:pt x="631" y="141"/>
                  <a:pt x="699" y="159"/>
                  <a:pt x="771" y="163"/>
                </a:cubicBezTo>
                <a:cubicBezTo>
                  <a:pt x="816" y="166"/>
                  <a:pt x="861" y="162"/>
                  <a:pt x="904" y="151"/>
                </a:cubicBezTo>
                <a:cubicBezTo>
                  <a:pt x="909" y="150"/>
                  <a:pt x="913" y="149"/>
                  <a:pt x="918" y="148"/>
                </a:cubicBezTo>
                <a:cubicBezTo>
                  <a:pt x="917" y="149"/>
                  <a:pt x="917" y="149"/>
                  <a:pt x="916" y="149"/>
                </a:cubicBezTo>
                <a:cubicBezTo>
                  <a:pt x="873" y="171"/>
                  <a:pt x="829" y="190"/>
                  <a:pt x="783" y="206"/>
                </a:cubicBezTo>
                <a:cubicBezTo>
                  <a:pt x="739" y="222"/>
                  <a:pt x="694" y="234"/>
                  <a:pt x="649" y="244"/>
                </a:cubicBezTo>
                <a:cubicBezTo>
                  <a:pt x="598" y="255"/>
                  <a:pt x="546" y="264"/>
                  <a:pt x="494" y="268"/>
                </a:cubicBezTo>
                <a:cubicBezTo>
                  <a:pt x="455" y="270"/>
                  <a:pt x="416" y="273"/>
                  <a:pt x="377" y="274"/>
                </a:cubicBezTo>
                <a:cubicBezTo>
                  <a:pt x="337" y="275"/>
                  <a:pt x="297" y="273"/>
                  <a:pt x="256" y="273"/>
                </a:cubicBezTo>
                <a:cubicBezTo>
                  <a:pt x="192" y="273"/>
                  <a:pt x="128" y="274"/>
                  <a:pt x="65" y="274"/>
                </a:cubicBezTo>
                <a:cubicBezTo>
                  <a:pt x="43" y="274"/>
                  <a:pt x="22" y="275"/>
                  <a:pt x="0" y="275"/>
                </a:cubicBezTo>
                <a:cubicBezTo>
                  <a:pt x="0" y="258"/>
                  <a:pt x="0" y="240"/>
                  <a:pt x="0" y="222"/>
                </a:cubicBezTo>
                <a:cubicBezTo>
                  <a:pt x="1" y="221"/>
                  <a:pt x="3" y="220"/>
                  <a:pt x="4" y="219"/>
                </a:cubicBezTo>
                <a:cubicBezTo>
                  <a:pt x="28" y="191"/>
                  <a:pt x="52" y="163"/>
                  <a:pt x="77" y="136"/>
                </a:cubicBezTo>
                <a:cubicBezTo>
                  <a:pt x="110" y="100"/>
                  <a:pt x="146" y="68"/>
                  <a:pt x="188" y="42"/>
                </a:cubicBezTo>
                <a:cubicBezTo>
                  <a:pt x="214" y="26"/>
                  <a:pt x="240" y="12"/>
                  <a:pt x="270" y="5"/>
                </a:cubicBezTo>
                <a:cubicBezTo>
                  <a:pt x="279" y="3"/>
                  <a:pt x="288" y="2"/>
                  <a:pt x="2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94"/>
          <p:cNvSpPr/>
          <p:nvPr/>
        </p:nvSpPr>
        <p:spPr bwMode="auto">
          <a:xfrm>
            <a:off x="-47625" y="179480"/>
            <a:ext cx="12249150" cy="5114925"/>
          </a:xfrm>
          <a:custGeom>
            <a:avLst/>
            <a:gdLst>
              <a:gd name="T0" fmla="*/ 554 w 1197"/>
              <a:gd name="T1" fmla="*/ 498 h 498"/>
              <a:gd name="T2" fmla="*/ 528 w 1197"/>
              <a:gd name="T3" fmla="*/ 496 h 498"/>
              <a:gd name="T4" fmla="*/ 372 w 1197"/>
              <a:gd name="T5" fmla="*/ 444 h 498"/>
              <a:gd name="T6" fmla="*/ 270 w 1197"/>
              <a:gd name="T7" fmla="*/ 371 h 498"/>
              <a:gd name="T8" fmla="*/ 174 w 1197"/>
              <a:gd name="T9" fmla="*/ 302 h 498"/>
              <a:gd name="T10" fmla="*/ 90 w 1197"/>
              <a:gd name="T11" fmla="*/ 271 h 498"/>
              <a:gd name="T12" fmla="*/ 5 w 1197"/>
              <a:gd name="T13" fmla="*/ 278 h 498"/>
              <a:gd name="T14" fmla="*/ 1 w 1197"/>
              <a:gd name="T15" fmla="*/ 280 h 498"/>
              <a:gd name="T16" fmla="*/ 0 w 1197"/>
              <a:gd name="T17" fmla="*/ 279 h 498"/>
              <a:gd name="T18" fmla="*/ 7 w 1197"/>
              <a:gd name="T19" fmla="*/ 275 h 498"/>
              <a:gd name="T20" fmla="*/ 169 w 1197"/>
              <a:gd name="T21" fmla="*/ 226 h 498"/>
              <a:gd name="T22" fmla="*/ 300 w 1197"/>
              <a:gd name="T23" fmla="*/ 239 h 498"/>
              <a:gd name="T24" fmla="*/ 454 w 1197"/>
              <a:gd name="T25" fmla="*/ 278 h 498"/>
              <a:gd name="T26" fmla="*/ 543 w 1197"/>
              <a:gd name="T27" fmla="*/ 299 h 498"/>
              <a:gd name="T28" fmla="*/ 549 w 1197"/>
              <a:gd name="T29" fmla="*/ 300 h 498"/>
              <a:gd name="T30" fmla="*/ 671 w 1197"/>
              <a:gd name="T31" fmla="*/ 322 h 498"/>
              <a:gd name="T32" fmla="*/ 860 w 1197"/>
              <a:gd name="T33" fmla="*/ 275 h 498"/>
              <a:gd name="T34" fmla="*/ 1070 w 1197"/>
              <a:gd name="T35" fmla="*/ 137 h 498"/>
              <a:gd name="T36" fmla="*/ 1193 w 1197"/>
              <a:gd name="T37" fmla="*/ 4 h 498"/>
              <a:gd name="T38" fmla="*/ 1196 w 1197"/>
              <a:gd name="T39" fmla="*/ 0 h 498"/>
              <a:gd name="T40" fmla="*/ 1197 w 1197"/>
              <a:gd name="T41" fmla="*/ 3 h 498"/>
              <a:gd name="T42" fmla="*/ 1197 w 1197"/>
              <a:gd name="T43" fmla="*/ 59 h 498"/>
              <a:gd name="T44" fmla="*/ 1194 w 1197"/>
              <a:gd name="T45" fmla="*/ 63 h 498"/>
              <a:gd name="T46" fmla="*/ 1069 w 1197"/>
              <a:gd name="T47" fmla="*/ 224 h 498"/>
              <a:gd name="T48" fmla="*/ 919 w 1197"/>
              <a:gd name="T49" fmla="*/ 363 h 498"/>
              <a:gd name="T50" fmla="*/ 719 w 1197"/>
              <a:gd name="T51" fmla="*/ 470 h 498"/>
              <a:gd name="T52" fmla="*/ 591 w 1197"/>
              <a:gd name="T53" fmla="*/ 496 h 498"/>
              <a:gd name="T54" fmla="*/ 563 w 1197"/>
              <a:gd name="T55" fmla="*/ 498 h 498"/>
              <a:gd name="T56" fmla="*/ 554 w 1197"/>
              <a:gd name="T57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97" h="498">
                <a:moveTo>
                  <a:pt x="554" y="498"/>
                </a:moveTo>
                <a:cubicBezTo>
                  <a:pt x="546" y="497"/>
                  <a:pt x="537" y="497"/>
                  <a:pt x="528" y="496"/>
                </a:cubicBezTo>
                <a:cubicBezTo>
                  <a:pt x="471" y="493"/>
                  <a:pt x="420" y="474"/>
                  <a:pt x="372" y="444"/>
                </a:cubicBezTo>
                <a:cubicBezTo>
                  <a:pt x="336" y="422"/>
                  <a:pt x="303" y="396"/>
                  <a:pt x="270" y="371"/>
                </a:cubicBezTo>
                <a:cubicBezTo>
                  <a:pt x="239" y="346"/>
                  <a:pt x="208" y="322"/>
                  <a:pt x="174" y="302"/>
                </a:cubicBezTo>
                <a:cubicBezTo>
                  <a:pt x="148" y="287"/>
                  <a:pt x="120" y="276"/>
                  <a:pt x="90" y="271"/>
                </a:cubicBezTo>
                <a:cubicBezTo>
                  <a:pt x="61" y="267"/>
                  <a:pt x="33" y="269"/>
                  <a:pt x="5" y="278"/>
                </a:cubicBezTo>
                <a:cubicBezTo>
                  <a:pt x="4" y="279"/>
                  <a:pt x="2" y="279"/>
                  <a:pt x="1" y="280"/>
                </a:cubicBezTo>
                <a:cubicBezTo>
                  <a:pt x="1" y="280"/>
                  <a:pt x="1" y="280"/>
                  <a:pt x="0" y="279"/>
                </a:cubicBezTo>
                <a:cubicBezTo>
                  <a:pt x="3" y="278"/>
                  <a:pt x="5" y="276"/>
                  <a:pt x="7" y="275"/>
                </a:cubicBezTo>
                <a:cubicBezTo>
                  <a:pt x="57" y="244"/>
                  <a:pt x="110" y="228"/>
                  <a:pt x="169" y="226"/>
                </a:cubicBezTo>
                <a:cubicBezTo>
                  <a:pt x="213" y="224"/>
                  <a:pt x="257" y="229"/>
                  <a:pt x="300" y="239"/>
                </a:cubicBezTo>
                <a:cubicBezTo>
                  <a:pt x="352" y="252"/>
                  <a:pt x="403" y="266"/>
                  <a:pt x="454" y="278"/>
                </a:cubicBezTo>
                <a:cubicBezTo>
                  <a:pt x="484" y="286"/>
                  <a:pt x="513" y="292"/>
                  <a:pt x="543" y="299"/>
                </a:cubicBezTo>
                <a:cubicBezTo>
                  <a:pt x="545" y="299"/>
                  <a:pt x="547" y="300"/>
                  <a:pt x="549" y="300"/>
                </a:cubicBezTo>
                <a:cubicBezTo>
                  <a:pt x="588" y="317"/>
                  <a:pt x="629" y="324"/>
                  <a:pt x="671" y="322"/>
                </a:cubicBezTo>
                <a:cubicBezTo>
                  <a:pt x="738" y="320"/>
                  <a:pt x="800" y="302"/>
                  <a:pt x="860" y="275"/>
                </a:cubicBezTo>
                <a:cubicBezTo>
                  <a:pt x="937" y="240"/>
                  <a:pt x="1006" y="193"/>
                  <a:pt x="1070" y="137"/>
                </a:cubicBezTo>
                <a:cubicBezTo>
                  <a:pt x="1115" y="97"/>
                  <a:pt x="1156" y="52"/>
                  <a:pt x="1193" y="4"/>
                </a:cubicBezTo>
                <a:cubicBezTo>
                  <a:pt x="1194" y="2"/>
                  <a:pt x="1195" y="1"/>
                  <a:pt x="1196" y="0"/>
                </a:cubicBezTo>
                <a:cubicBezTo>
                  <a:pt x="1196" y="1"/>
                  <a:pt x="1197" y="2"/>
                  <a:pt x="1197" y="3"/>
                </a:cubicBezTo>
                <a:cubicBezTo>
                  <a:pt x="1197" y="22"/>
                  <a:pt x="1197" y="40"/>
                  <a:pt x="1197" y="59"/>
                </a:cubicBezTo>
                <a:cubicBezTo>
                  <a:pt x="1196" y="61"/>
                  <a:pt x="1194" y="62"/>
                  <a:pt x="1194" y="63"/>
                </a:cubicBezTo>
                <a:cubicBezTo>
                  <a:pt x="1156" y="120"/>
                  <a:pt x="1115" y="174"/>
                  <a:pt x="1069" y="224"/>
                </a:cubicBezTo>
                <a:cubicBezTo>
                  <a:pt x="1023" y="275"/>
                  <a:pt x="974" y="322"/>
                  <a:pt x="919" y="363"/>
                </a:cubicBezTo>
                <a:cubicBezTo>
                  <a:pt x="858" y="408"/>
                  <a:pt x="791" y="445"/>
                  <a:pt x="719" y="470"/>
                </a:cubicBezTo>
                <a:cubicBezTo>
                  <a:pt x="677" y="484"/>
                  <a:pt x="635" y="493"/>
                  <a:pt x="591" y="496"/>
                </a:cubicBezTo>
                <a:cubicBezTo>
                  <a:pt x="582" y="497"/>
                  <a:pt x="573" y="497"/>
                  <a:pt x="563" y="498"/>
                </a:cubicBezTo>
                <a:cubicBezTo>
                  <a:pt x="560" y="498"/>
                  <a:pt x="557" y="498"/>
                  <a:pt x="554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86"/>
          <p:cNvSpPr/>
          <p:nvPr/>
        </p:nvSpPr>
        <p:spPr bwMode="auto">
          <a:xfrm>
            <a:off x="0" y="2824072"/>
            <a:ext cx="10505817" cy="3195587"/>
          </a:xfrm>
          <a:custGeom>
            <a:avLst/>
            <a:gdLst>
              <a:gd name="T0" fmla="*/ 0 w 1250"/>
              <a:gd name="T1" fmla="*/ 277 h 378"/>
              <a:gd name="T2" fmla="*/ 0 w 1250"/>
              <a:gd name="T3" fmla="*/ 216 h 378"/>
              <a:gd name="T4" fmla="*/ 4 w 1250"/>
              <a:gd name="T5" fmla="*/ 215 h 378"/>
              <a:gd name="T6" fmla="*/ 119 w 1250"/>
              <a:gd name="T7" fmla="*/ 174 h 378"/>
              <a:gd name="T8" fmla="*/ 443 w 1250"/>
              <a:gd name="T9" fmla="*/ 94 h 378"/>
              <a:gd name="T10" fmla="*/ 615 w 1250"/>
              <a:gd name="T11" fmla="*/ 74 h 378"/>
              <a:gd name="T12" fmla="*/ 758 w 1250"/>
              <a:gd name="T13" fmla="*/ 69 h 378"/>
              <a:gd name="T14" fmla="*/ 845 w 1250"/>
              <a:gd name="T15" fmla="*/ 65 h 378"/>
              <a:gd name="T16" fmla="*/ 951 w 1250"/>
              <a:gd name="T17" fmla="*/ 54 h 378"/>
              <a:gd name="T18" fmla="*/ 1073 w 1250"/>
              <a:gd name="T19" fmla="*/ 35 h 378"/>
              <a:gd name="T20" fmla="*/ 1218 w 1250"/>
              <a:gd name="T21" fmla="*/ 7 h 378"/>
              <a:gd name="T22" fmla="*/ 1247 w 1250"/>
              <a:gd name="T23" fmla="*/ 0 h 378"/>
              <a:gd name="T24" fmla="*/ 1250 w 1250"/>
              <a:gd name="T25" fmla="*/ 0 h 378"/>
              <a:gd name="T26" fmla="*/ 1196 w 1250"/>
              <a:gd name="T27" fmla="*/ 59 h 378"/>
              <a:gd name="T28" fmla="*/ 1092 w 1250"/>
              <a:gd name="T29" fmla="*/ 155 h 378"/>
              <a:gd name="T30" fmla="*/ 919 w 1250"/>
              <a:gd name="T31" fmla="*/ 276 h 378"/>
              <a:gd name="T32" fmla="*/ 699 w 1250"/>
              <a:gd name="T33" fmla="*/ 362 h 378"/>
              <a:gd name="T34" fmla="*/ 604 w 1250"/>
              <a:gd name="T35" fmla="*/ 376 h 378"/>
              <a:gd name="T36" fmla="*/ 586 w 1250"/>
              <a:gd name="T37" fmla="*/ 378 h 378"/>
              <a:gd name="T38" fmla="*/ 524 w 1250"/>
              <a:gd name="T39" fmla="*/ 378 h 378"/>
              <a:gd name="T40" fmla="*/ 520 w 1250"/>
              <a:gd name="T41" fmla="*/ 377 h 378"/>
              <a:gd name="T42" fmla="*/ 431 w 1250"/>
              <a:gd name="T43" fmla="*/ 368 h 378"/>
              <a:gd name="T44" fmla="*/ 309 w 1250"/>
              <a:gd name="T45" fmla="*/ 342 h 378"/>
              <a:gd name="T46" fmla="*/ 36 w 1250"/>
              <a:gd name="T47" fmla="*/ 282 h 378"/>
              <a:gd name="T48" fmla="*/ 0 w 1250"/>
              <a:gd name="T49" fmla="*/ 27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0" h="378">
                <a:moveTo>
                  <a:pt x="0" y="277"/>
                </a:moveTo>
                <a:cubicBezTo>
                  <a:pt x="0" y="257"/>
                  <a:pt x="0" y="236"/>
                  <a:pt x="0" y="216"/>
                </a:cubicBezTo>
                <a:cubicBezTo>
                  <a:pt x="1" y="216"/>
                  <a:pt x="2" y="215"/>
                  <a:pt x="4" y="215"/>
                </a:cubicBezTo>
                <a:cubicBezTo>
                  <a:pt x="42" y="201"/>
                  <a:pt x="80" y="187"/>
                  <a:pt x="119" y="174"/>
                </a:cubicBezTo>
                <a:cubicBezTo>
                  <a:pt x="225" y="138"/>
                  <a:pt x="333" y="112"/>
                  <a:pt x="443" y="94"/>
                </a:cubicBezTo>
                <a:cubicBezTo>
                  <a:pt x="500" y="85"/>
                  <a:pt x="557" y="78"/>
                  <a:pt x="615" y="74"/>
                </a:cubicBezTo>
                <a:cubicBezTo>
                  <a:pt x="662" y="72"/>
                  <a:pt x="710" y="71"/>
                  <a:pt x="758" y="69"/>
                </a:cubicBezTo>
                <a:cubicBezTo>
                  <a:pt x="787" y="68"/>
                  <a:pt x="816" y="67"/>
                  <a:pt x="845" y="65"/>
                </a:cubicBezTo>
                <a:cubicBezTo>
                  <a:pt x="881" y="62"/>
                  <a:pt x="916" y="58"/>
                  <a:pt x="951" y="54"/>
                </a:cubicBezTo>
                <a:cubicBezTo>
                  <a:pt x="992" y="48"/>
                  <a:pt x="1033" y="42"/>
                  <a:pt x="1073" y="35"/>
                </a:cubicBezTo>
                <a:cubicBezTo>
                  <a:pt x="1122" y="26"/>
                  <a:pt x="1170" y="16"/>
                  <a:pt x="1218" y="7"/>
                </a:cubicBezTo>
                <a:cubicBezTo>
                  <a:pt x="1228" y="5"/>
                  <a:pt x="1237" y="2"/>
                  <a:pt x="1247" y="0"/>
                </a:cubicBezTo>
                <a:cubicBezTo>
                  <a:pt x="1248" y="0"/>
                  <a:pt x="1249" y="0"/>
                  <a:pt x="1250" y="0"/>
                </a:cubicBezTo>
                <a:cubicBezTo>
                  <a:pt x="1232" y="20"/>
                  <a:pt x="1214" y="40"/>
                  <a:pt x="1196" y="59"/>
                </a:cubicBezTo>
                <a:cubicBezTo>
                  <a:pt x="1163" y="93"/>
                  <a:pt x="1128" y="125"/>
                  <a:pt x="1092" y="155"/>
                </a:cubicBezTo>
                <a:cubicBezTo>
                  <a:pt x="1038" y="200"/>
                  <a:pt x="981" y="242"/>
                  <a:pt x="919" y="276"/>
                </a:cubicBezTo>
                <a:cubicBezTo>
                  <a:pt x="849" y="315"/>
                  <a:pt x="776" y="345"/>
                  <a:pt x="699" y="362"/>
                </a:cubicBezTo>
                <a:cubicBezTo>
                  <a:pt x="668" y="369"/>
                  <a:pt x="636" y="374"/>
                  <a:pt x="604" y="376"/>
                </a:cubicBezTo>
                <a:cubicBezTo>
                  <a:pt x="598" y="377"/>
                  <a:pt x="592" y="377"/>
                  <a:pt x="586" y="378"/>
                </a:cubicBezTo>
                <a:cubicBezTo>
                  <a:pt x="565" y="378"/>
                  <a:pt x="545" y="378"/>
                  <a:pt x="524" y="378"/>
                </a:cubicBezTo>
                <a:cubicBezTo>
                  <a:pt x="523" y="378"/>
                  <a:pt x="521" y="377"/>
                  <a:pt x="520" y="377"/>
                </a:cubicBezTo>
                <a:cubicBezTo>
                  <a:pt x="490" y="374"/>
                  <a:pt x="461" y="372"/>
                  <a:pt x="431" y="368"/>
                </a:cubicBezTo>
                <a:cubicBezTo>
                  <a:pt x="390" y="362"/>
                  <a:pt x="350" y="353"/>
                  <a:pt x="309" y="342"/>
                </a:cubicBezTo>
                <a:cubicBezTo>
                  <a:pt x="219" y="318"/>
                  <a:pt x="129" y="295"/>
                  <a:pt x="36" y="282"/>
                </a:cubicBezTo>
                <a:cubicBezTo>
                  <a:pt x="24" y="280"/>
                  <a:pt x="12" y="279"/>
                  <a:pt x="0" y="277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90"/>
          <p:cNvSpPr/>
          <p:nvPr/>
        </p:nvSpPr>
        <p:spPr bwMode="auto">
          <a:xfrm rot="169031">
            <a:off x="61688" y="1285622"/>
            <a:ext cx="12364130" cy="5214889"/>
          </a:xfrm>
          <a:custGeom>
            <a:avLst/>
            <a:gdLst>
              <a:gd name="T0" fmla="*/ 1377 w 1377"/>
              <a:gd name="T1" fmla="*/ 0 h 579"/>
              <a:gd name="T2" fmla="*/ 1258 w 1377"/>
              <a:gd name="T3" fmla="*/ 160 h 579"/>
              <a:gd name="T4" fmla="*/ 1163 w 1377"/>
              <a:gd name="T5" fmla="*/ 265 h 579"/>
              <a:gd name="T6" fmla="*/ 977 w 1377"/>
              <a:gd name="T7" fmla="*/ 422 h 579"/>
              <a:gd name="T8" fmla="*/ 693 w 1377"/>
              <a:gd name="T9" fmla="*/ 554 h 579"/>
              <a:gd name="T10" fmla="*/ 575 w 1377"/>
              <a:gd name="T11" fmla="*/ 576 h 579"/>
              <a:gd name="T12" fmla="*/ 462 w 1377"/>
              <a:gd name="T13" fmla="*/ 576 h 579"/>
              <a:gd name="T14" fmla="*/ 231 w 1377"/>
              <a:gd name="T15" fmla="*/ 527 h 579"/>
              <a:gd name="T16" fmla="*/ 67 w 1377"/>
              <a:gd name="T17" fmla="*/ 478 h 579"/>
              <a:gd name="T18" fmla="*/ 0 w 1377"/>
              <a:gd name="T19" fmla="*/ 462 h 579"/>
              <a:gd name="T20" fmla="*/ 0 w 1377"/>
              <a:gd name="T21" fmla="*/ 451 h 579"/>
              <a:gd name="T22" fmla="*/ 48 w 1377"/>
              <a:gd name="T23" fmla="*/ 455 h 579"/>
              <a:gd name="T24" fmla="*/ 150 w 1377"/>
              <a:gd name="T25" fmla="*/ 461 h 579"/>
              <a:gd name="T26" fmla="*/ 301 w 1377"/>
              <a:gd name="T27" fmla="*/ 463 h 579"/>
              <a:gd name="T28" fmla="*/ 440 w 1377"/>
              <a:gd name="T29" fmla="*/ 454 h 579"/>
              <a:gd name="T30" fmla="*/ 711 w 1377"/>
              <a:gd name="T31" fmla="*/ 398 h 579"/>
              <a:gd name="T32" fmla="*/ 908 w 1377"/>
              <a:gd name="T33" fmla="*/ 313 h 579"/>
              <a:gd name="T34" fmla="*/ 1159 w 1377"/>
              <a:gd name="T35" fmla="*/ 155 h 579"/>
              <a:gd name="T36" fmla="*/ 1318 w 1377"/>
              <a:gd name="T37" fmla="*/ 39 h 579"/>
              <a:gd name="T38" fmla="*/ 1373 w 1377"/>
              <a:gd name="T39" fmla="*/ 2 h 579"/>
              <a:gd name="T40" fmla="*/ 1377 w 1377"/>
              <a:gd name="T41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7" h="579">
                <a:moveTo>
                  <a:pt x="1377" y="0"/>
                </a:moveTo>
                <a:cubicBezTo>
                  <a:pt x="1340" y="56"/>
                  <a:pt x="1301" y="109"/>
                  <a:pt x="1258" y="160"/>
                </a:cubicBezTo>
                <a:cubicBezTo>
                  <a:pt x="1228" y="197"/>
                  <a:pt x="1196" y="231"/>
                  <a:pt x="1163" y="265"/>
                </a:cubicBezTo>
                <a:cubicBezTo>
                  <a:pt x="1105" y="322"/>
                  <a:pt x="1044" y="376"/>
                  <a:pt x="977" y="422"/>
                </a:cubicBezTo>
                <a:cubicBezTo>
                  <a:pt x="890" y="482"/>
                  <a:pt x="796" y="527"/>
                  <a:pt x="693" y="554"/>
                </a:cubicBezTo>
                <a:cubicBezTo>
                  <a:pt x="654" y="565"/>
                  <a:pt x="615" y="572"/>
                  <a:pt x="575" y="576"/>
                </a:cubicBezTo>
                <a:cubicBezTo>
                  <a:pt x="537" y="579"/>
                  <a:pt x="499" y="579"/>
                  <a:pt x="462" y="576"/>
                </a:cubicBezTo>
                <a:cubicBezTo>
                  <a:pt x="383" y="569"/>
                  <a:pt x="307" y="550"/>
                  <a:pt x="231" y="527"/>
                </a:cubicBezTo>
                <a:cubicBezTo>
                  <a:pt x="177" y="510"/>
                  <a:pt x="122" y="494"/>
                  <a:pt x="67" y="478"/>
                </a:cubicBezTo>
                <a:cubicBezTo>
                  <a:pt x="45" y="472"/>
                  <a:pt x="23" y="467"/>
                  <a:pt x="0" y="462"/>
                </a:cubicBezTo>
                <a:cubicBezTo>
                  <a:pt x="0" y="458"/>
                  <a:pt x="0" y="455"/>
                  <a:pt x="0" y="451"/>
                </a:cubicBezTo>
                <a:cubicBezTo>
                  <a:pt x="16" y="453"/>
                  <a:pt x="32" y="454"/>
                  <a:pt x="48" y="455"/>
                </a:cubicBezTo>
                <a:cubicBezTo>
                  <a:pt x="82" y="457"/>
                  <a:pt x="116" y="460"/>
                  <a:pt x="150" y="461"/>
                </a:cubicBezTo>
                <a:cubicBezTo>
                  <a:pt x="200" y="462"/>
                  <a:pt x="251" y="463"/>
                  <a:pt x="301" y="463"/>
                </a:cubicBezTo>
                <a:cubicBezTo>
                  <a:pt x="348" y="462"/>
                  <a:pt x="394" y="459"/>
                  <a:pt x="440" y="454"/>
                </a:cubicBezTo>
                <a:cubicBezTo>
                  <a:pt x="532" y="444"/>
                  <a:pt x="622" y="426"/>
                  <a:pt x="711" y="398"/>
                </a:cubicBezTo>
                <a:cubicBezTo>
                  <a:pt x="779" y="376"/>
                  <a:pt x="845" y="347"/>
                  <a:pt x="908" y="313"/>
                </a:cubicBezTo>
                <a:cubicBezTo>
                  <a:pt x="996" y="267"/>
                  <a:pt x="1079" y="213"/>
                  <a:pt x="1159" y="155"/>
                </a:cubicBezTo>
                <a:cubicBezTo>
                  <a:pt x="1212" y="117"/>
                  <a:pt x="1265" y="78"/>
                  <a:pt x="1318" y="39"/>
                </a:cubicBezTo>
                <a:cubicBezTo>
                  <a:pt x="1336" y="26"/>
                  <a:pt x="1355" y="14"/>
                  <a:pt x="1373" y="2"/>
                </a:cubicBezTo>
                <a:cubicBezTo>
                  <a:pt x="1375" y="1"/>
                  <a:pt x="1376" y="1"/>
                  <a:pt x="1377" y="0"/>
                </a:cubicBezTo>
                <a:close/>
              </a:path>
            </a:pathLst>
          </a:custGeom>
          <a:solidFill>
            <a:schemeClr val="accent2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itle 4"/>
          <p:cNvSpPr txBox="1"/>
          <p:nvPr/>
        </p:nvSpPr>
        <p:spPr>
          <a:xfrm>
            <a:off x="7202608" y="814425"/>
            <a:ext cx="4067904" cy="13072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4000" dirty="0"/>
              <a:t>The Dublin</a:t>
            </a:r>
            <a:endParaRPr lang="en-US" sz="4000" dirty="0"/>
          </a:p>
          <a:p>
            <a:pPr algn="l"/>
            <a:r>
              <a:rPr lang="en-US" sz="4000" dirty="0"/>
              <a:t>Presentation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02609" y="506649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9" name="图片占位符 8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63" b="966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9" y="4846670"/>
            <a:ext cx="10242944" cy="1905000"/>
          </a:xfrm>
          <a:prstGeom prst="rect">
            <a:avLst/>
          </a:prstGeom>
        </p:spPr>
      </p:pic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-2451410" y="-486145"/>
            <a:ext cx="18445163" cy="6858000"/>
            <a:chOff x="-1442" y="-3"/>
            <a:chExt cx="11619" cy="4320"/>
          </a:xfrm>
          <a:solidFill>
            <a:schemeClr val="accent2">
              <a:alpha val="5000"/>
            </a:schemeClr>
          </a:solidFill>
        </p:grpSpPr>
        <p:sp>
          <p:nvSpPr>
            <p:cNvPr id="10" name="Freeform 45"/>
            <p:cNvSpPr/>
            <p:nvPr/>
          </p:nvSpPr>
          <p:spPr bwMode="auto">
            <a:xfrm>
              <a:off x="920" y="-3"/>
              <a:ext cx="9257" cy="4320"/>
            </a:xfrm>
            <a:custGeom>
              <a:avLst/>
              <a:gdLst>
                <a:gd name="T0" fmla="*/ 2146 w 2884"/>
                <a:gd name="T1" fmla="*/ 1344 h 1344"/>
                <a:gd name="T2" fmla="*/ 2020 w 2884"/>
                <a:gd name="T3" fmla="*/ 1253 h 1344"/>
                <a:gd name="T4" fmla="*/ 1701 w 2884"/>
                <a:gd name="T5" fmla="*/ 1113 h 1344"/>
                <a:gd name="T6" fmla="*/ 1547 w 2884"/>
                <a:gd name="T7" fmla="*/ 1085 h 1344"/>
                <a:gd name="T8" fmla="*/ 1362 w 2884"/>
                <a:gd name="T9" fmla="*/ 1078 h 1344"/>
                <a:gd name="T10" fmla="*/ 1233 w 2884"/>
                <a:gd name="T11" fmla="*/ 1087 h 1344"/>
                <a:gd name="T12" fmla="*/ 1056 w 2884"/>
                <a:gd name="T13" fmla="*/ 1106 h 1344"/>
                <a:gd name="T14" fmla="*/ 921 w 2884"/>
                <a:gd name="T15" fmla="*/ 1123 h 1344"/>
                <a:gd name="T16" fmla="*/ 823 w 2884"/>
                <a:gd name="T17" fmla="*/ 1131 h 1344"/>
                <a:gd name="T18" fmla="*/ 742 w 2884"/>
                <a:gd name="T19" fmla="*/ 1135 h 1344"/>
                <a:gd name="T20" fmla="*/ 571 w 2884"/>
                <a:gd name="T21" fmla="*/ 1115 h 1344"/>
                <a:gd name="T22" fmla="*/ 378 w 2884"/>
                <a:gd name="T23" fmla="*/ 1055 h 1344"/>
                <a:gd name="T24" fmla="*/ 152 w 2884"/>
                <a:gd name="T25" fmla="*/ 967 h 1344"/>
                <a:gd name="T26" fmla="*/ 6 w 2884"/>
                <a:gd name="T27" fmla="*/ 914 h 1344"/>
                <a:gd name="T28" fmla="*/ 0 w 2884"/>
                <a:gd name="T29" fmla="*/ 910 h 1344"/>
                <a:gd name="T30" fmla="*/ 19 w 2884"/>
                <a:gd name="T31" fmla="*/ 907 h 1344"/>
                <a:gd name="T32" fmla="*/ 143 w 2884"/>
                <a:gd name="T33" fmla="*/ 893 h 1344"/>
                <a:gd name="T34" fmla="*/ 268 w 2884"/>
                <a:gd name="T35" fmla="*/ 880 h 1344"/>
                <a:gd name="T36" fmla="*/ 367 w 2884"/>
                <a:gd name="T37" fmla="*/ 872 h 1344"/>
                <a:gd name="T38" fmla="*/ 467 w 2884"/>
                <a:gd name="T39" fmla="*/ 863 h 1344"/>
                <a:gd name="T40" fmla="*/ 562 w 2884"/>
                <a:gd name="T41" fmla="*/ 853 h 1344"/>
                <a:gd name="T42" fmla="*/ 707 w 2884"/>
                <a:gd name="T43" fmla="*/ 833 h 1344"/>
                <a:gd name="T44" fmla="*/ 899 w 2884"/>
                <a:gd name="T45" fmla="*/ 790 h 1344"/>
                <a:gd name="T46" fmla="*/ 1399 w 2884"/>
                <a:gd name="T47" fmla="*/ 505 h 1344"/>
                <a:gd name="T48" fmla="*/ 1511 w 2884"/>
                <a:gd name="T49" fmla="*/ 393 h 1344"/>
                <a:gd name="T50" fmla="*/ 1751 w 2884"/>
                <a:gd name="T51" fmla="*/ 170 h 1344"/>
                <a:gd name="T52" fmla="*/ 1894 w 2884"/>
                <a:gd name="T53" fmla="*/ 74 h 1344"/>
                <a:gd name="T54" fmla="*/ 2058 w 2884"/>
                <a:gd name="T55" fmla="*/ 11 h 1344"/>
                <a:gd name="T56" fmla="*/ 2125 w 2884"/>
                <a:gd name="T57" fmla="*/ 1 h 1344"/>
                <a:gd name="T58" fmla="*/ 2129 w 2884"/>
                <a:gd name="T59" fmla="*/ 0 h 1344"/>
                <a:gd name="T60" fmla="*/ 2183 w 2884"/>
                <a:gd name="T61" fmla="*/ 0 h 1344"/>
                <a:gd name="T62" fmla="*/ 2191 w 2884"/>
                <a:gd name="T63" fmla="*/ 2 h 1344"/>
                <a:gd name="T64" fmla="*/ 2308 w 2884"/>
                <a:gd name="T65" fmla="*/ 26 h 1344"/>
                <a:gd name="T66" fmla="*/ 2486 w 2884"/>
                <a:gd name="T67" fmla="*/ 122 h 1344"/>
                <a:gd name="T68" fmla="*/ 2671 w 2884"/>
                <a:gd name="T69" fmla="*/ 289 h 1344"/>
                <a:gd name="T70" fmla="*/ 2866 w 2884"/>
                <a:gd name="T71" fmla="*/ 522 h 1344"/>
                <a:gd name="T72" fmla="*/ 2884 w 2884"/>
                <a:gd name="T73" fmla="*/ 543 h 1344"/>
                <a:gd name="T74" fmla="*/ 2884 w 2884"/>
                <a:gd name="T75" fmla="*/ 545 h 1344"/>
                <a:gd name="T76" fmla="*/ 2830 w 2884"/>
                <a:gd name="T77" fmla="*/ 552 h 1344"/>
                <a:gd name="T78" fmla="*/ 2716 w 2884"/>
                <a:gd name="T79" fmla="*/ 606 h 1344"/>
                <a:gd name="T80" fmla="*/ 2588 w 2884"/>
                <a:gd name="T81" fmla="*/ 722 h 1344"/>
                <a:gd name="T82" fmla="*/ 2419 w 2884"/>
                <a:gd name="T83" fmla="*/ 933 h 1344"/>
                <a:gd name="T84" fmla="*/ 2264 w 2884"/>
                <a:gd name="T85" fmla="*/ 1164 h 1344"/>
                <a:gd name="T86" fmla="*/ 2148 w 2884"/>
                <a:gd name="T87" fmla="*/ 1344 h 1344"/>
                <a:gd name="T88" fmla="*/ 2146 w 2884"/>
                <a:gd name="T89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4" h="1344">
                  <a:moveTo>
                    <a:pt x="2146" y="1344"/>
                  </a:moveTo>
                  <a:cubicBezTo>
                    <a:pt x="2107" y="1310"/>
                    <a:pt x="2064" y="1280"/>
                    <a:pt x="2020" y="1253"/>
                  </a:cubicBezTo>
                  <a:cubicBezTo>
                    <a:pt x="1920" y="1191"/>
                    <a:pt x="1815" y="1143"/>
                    <a:pt x="1701" y="1113"/>
                  </a:cubicBezTo>
                  <a:cubicBezTo>
                    <a:pt x="1650" y="1100"/>
                    <a:pt x="1599" y="1090"/>
                    <a:pt x="1547" y="1085"/>
                  </a:cubicBezTo>
                  <a:cubicBezTo>
                    <a:pt x="1485" y="1077"/>
                    <a:pt x="1424" y="1076"/>
                    <a:pt x="1362" y="1078"/>
                  </a:cubicBezTo>
                  <a:cubicBezTo>
                    <a:pt x="1319" y="1079"/>
                    <a:pt x="1276" y="1082"/>
                    <a:pt x="1233" y="1087"/>
                  </a:cubicBezTo>
                  <a:cubicBezTo>
                    <a:pt x="1174" y="1092"/>
                    <a:pt x="1115" y="1099"/>
                    <a:pt x="1056" y="1106"/>
                  </a:cubicBezTo>
                  <a:cubicBezTo>
                    <a:pt x="1011" y="1112"/>
                    <a:pt x="966" y="1118"/>
                    <a:pt x="921" y="1123"/>
                  </a:cubicBezTo>
                  <a:cubicBezTo>
                    <a:pt x="888" y="1126"/>
                    <a:pt x="856" y="1129"/>
                    <a:pt x="823" y="1131"/>
                  </a:cubicBezTo>
                  <a:cubicBezTo>
                    <a:pt x="796" y="1133"/>
                    <a:pt x="769" y="1134"/>
                    <a:pt x="742" y="1135"/>
                  </a:cubicBezTo>
                  <a:cubicBezTo>
                    <a:pt x="684" y="1136"/>
                    <a:pt x="627" y="1128"/>
                    <a:pt x="571" y="1115"/>
                  </a:cubicBezTo>
                  <a:cubicBezTo>
                    <a:pt x="505" y="1100"/>
                    <a:pt x="441" y="1079"/>
                    <a:pt x="378" y="1055"/>
                  </a:cubicBezTo>
                  <a:cubicBezTo>
                    <a:pt x="303" y="1026"/>
                    <a:pt x="227" y="996"/>
                    <a:pt x="152" y="967"/>
                  </a:cubicBezTo>
                  <a:cubicBezTo>
                    <a:pt x="104" y="949"/>
                    <a:pt x="55" y="931"/>
                    <a:pt x="6" y="914"/>
                  </a:cubicBezTo>
                  <a:cubicBezTo>
                    <a:pt x="4" y="913"/>
                    <a:pt x="2" y="912"/>
                    <a:pt x="0" y="910"/>
                  </a:cubicBezTo>
                  <a:cubicBezTo>
                    <a:pt x="6" y="909"/>
                    <a:pt x="13" y="908"/>
                    <a:pt x="19" y="907"/>
                  </a:cubicBezTo>
                  <a:cubicBezTo>
                    <a:pt x="61" y="902"/>
                    <a:pt x="102" y="897"/>
                    <a:pt x="143" y="893"/>
                  </a:cubicBezTo>
                  <a:cubicBezTo>
                    <a:pt x="185" y="888"/>
                    <a:pt x="226" y="884"/>
                    <a:pt x="268" y="880"/>
                  </a:cubicBezTo>
                  <a:cubicBezTo>
                    <a:pt x="301" y="877"/>
                    <a:pt x="334" y="875"/>
                    <a:pt x="367" y="872"/>
                  </a:cubicBezTo>
                  <a:cubicBezTo>
                    <a:pt x="400" y="869"/>
                    <a:pt x="434" y="866"/>
                    <a:pt x="467" y="863"/>
                  </a:cubicBezTo>
                  <a:cubicBezTo>
                    <a:pt x="499" y="860"/>
                    <a:pt x="531" y="857"/>
                    <a:pt x="562" y="853"/>
                  </a:cubicBezTo>
                  <a:cubicBezTo>
                    <a:pt x="611" y="847"/>
                    <a:pt x="659" y="841"/>
                    <a:pt x="707" y="833"/>
                  </a:cubicBezTo>
                  <a:cubicBezTo>
                    <a:pt x="772" y="823"/>
                    <a:pt x="836" y="808"/>
                    <a:pt x="899" y="790"/>
                  </a:cubicBezTo>
                  <a:cubicBezTo>
                    <a:pt x="1089" y="735"/>
                    <a:pt x="1254" y="639"/>
                    <a:pt x="1399" y="505"/>
                  </a:cubicBezTo>
                  <a:cubicBezTo>
                    <a:pt x="1438" y="470"/>
                    <a:pt x="1474" y="431"/>
                    <a:pt x="1511" y="393"/>
                  </a:cubicBezTo>
                  <a:cubicBezTo>
                    <a:pt x="1586" y="314"/>
                    <a:pt x="1664" y="237"/>
                    <a:pt x="1751" y="170"/>
                  </a:cubicBezTo>
                  <a:cubicBezTo>
                    <a:pt x="1796" y="134"/>
                    <a:pt x="1844" y="102"/>
                    <a:pt x="1894" y="74"/>
                  </a:cubicBezTo>
                  <a:cubicBezTo>
                    <a:pt x="1946" y="46"/>
                    <a:pt x="2000" y="23"/>
                    <a:pt x="2058" y="11"/>
                  </a:cubicBezTo>
                  <a:cubicBezTo>
                    <a:pt x="2080" y="6"/>
                    <a:pt x="2103" y="5"/>
                    <a:pt x="2125" y="1"/>
                  </a:cubicBezTo>
                  <a:cubicBezTo>
                    <a:pt x="2126" y="1"/>
                    <a:pt x="2128" y="1"/>
                    <a:pt x="2129" y="0"/>
                  </a:cubicBezTo>
                  <a:cubicBezTo>
                    <a:pt x="2147" y="0"/>
                    <a:pt x="2165" y="0"/>
                    <a:pt x="2183" y="0"/>
                  </a:cubicBezTo>
                  <a:cubicBezTo>
                    <a:pt x="2186" y="1"/>
                    <a:pt x="2188" y="2"/>
                    <a:pt x="2191" y="2"/>
                  </a:cubicBezTo>
                  <a:cubicBezTo>
                    <a:pt x="2231" y="5"/>
                    <a:pt x="2270" y="13"/>
                    <a:pt x="2308" y="26"/>
                  </a:cubicBezTo>
                  <a:cubicBezTo>
                    <a:pt x="2373" y="49"/>
                    <a:pt x="2431" y="82"/>
                    <a:pt x="2486" y="122"/>
                  </a:cubicBezTo>
                  <a:cubicBezTo>
                    <a:pt x="2554" y="171"/>
                    <a:pt x="2614" y="229"/>
                    <a:pt x="2671" y="289"/>
                  </a:cubicBezTo>
                  <a:cubicBezTo>
                    <a:pt x="2740" y="363"/>
                    <a:pt x="2804" y="442"/>
                    <a:pt x="2866" y="522"/>
                  </a:cubicBezTo>
                  <a:cubicBezTo>
                    <a:pt x="2872" y="529"/>
                    <a:pt x="2878" y="536"/>
                    <a:pt x="2884" y="543"/>
                  </a:cubicBezTo>
                  <a:cubicBezTo>
                    <a:pt x="2884" y="544"/>
                    <a:pt x="2884" y="545"/>
                    <a:pt x="2884" y="545"/>
                  </a:cubicBezTo>
                  <a:cubicBezTo>
                    <a:pt x="2865" y="546"/>
                    <a:pt x="2847" y="548"/>
                    <a:pt x="2830" y="552"/>
                  </a:cubicBezTo>
                  <a:cubicBezTo>
                    <a:pt x="2788" y="563"/>
                    <a:pt x="2751" y="582"/>
                    <a:pt x="2716" y="606"/>
                  </a:cubicBezTo>
                  <a:cubicBezTo>
                    <a:pt x="2668" y="639"/>
                    <a:pt x="2627" y="679"/>
                    <a:pt x="2588" y="722"/>
                  </a:cubicBezTo>
                  <a:cubicBezTo>
                    <a:pt x="2526" y="788"/>
                    <a:pt x="2472" y="860"/>
                    <a:pt x="2419" y="933"/>
                  </a:cubicBezTo>
                  <a:cubicBezTo>
                    <a:pt x="2365" y="1009"/>
                    <a:pt x="2314" y="1086"/>
                    <a:pt x="2264" y="1164"/>
                  </a:cubicBezTo>
                  <a:cubicBezTo>
                    <a:pt x="2225" y="1224"/>
                    <a:pt x="2187" y="1284"/>
                    <a:pt x="2148" y="1344"/>
                  </a:cubicBezTo>
                  <a:cubicBezTo>
                    <a:pt x="2148" y="1344"/>
                    <a:pt x="2147" y="1344"/>
                    <a:pt x="2146" y="1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6"/>
            <p:cNvSpPr/>
            <p:nvPr/>
          </p:nvSpPr>
          <p:spPr bwMode="auto">
            <a:xfrm>
              <a:off x="-1442" y="2713"/>
              <a:ext cx="2343" cy="434"/>
            </a:xfrm>
            <a:custGeom>
              <a:avLst/>
              <a:gdLst>
                <a:gd name="T0" fmla="*/ 0 w 730"/>
                <a:gd name="T1" fmla="*/ 64 h 135"/>
                <a:gd name="T2" fmla="*/ 67 w 730"/>
                <a:gd name="T3" fmla="*/ 44 h 135"/>
                <a:gd name="T4" fmla="*/ 223 w 730"/>
                <a:gd name="T5" fmla="*/ 10 h 135"/>
                <a:gd name="T6" fmla="*/ 337 w 730"/>
                <a:gd name="T7" fmla="*/ 1 h 135"/>
                <a:gd name="T8" fmla="*/ 461 w 730"/>
                <a:gd name="T9" fmla="*/ 6 h 135"/>
                <a:gd name="T10" fmla="*/ 620 w 730"/>
                <a:gd name="T11" fmla="*/ 33 h 135"/>
                <a:gd name="T12" fmla="*/ 721 w 730"/>
                <a:gd name="T13" fmla="*/ 61 h 135"/>
                <a:gd name="T14" fmla="*/ 730 w 730"/>
                <a:gd name="T15" fmla="*/ 64 h 135"/>
                <a:gd name="T16" fmla="*/ 723 w 730"/>
                <a:gd name="T17" fmla="*/ 67 h 135"/>
                <a:gd name="T18" fmla="*/ 468 w 730"/>
                <a:gd name="T19" fmla="*/ 105 h 135"/>
                <a:gd name="T20" fmla="*/ 277 w 730"/>
                <a:gd name="T21" fmla="*/ 133 h 135"/>
                <a:gd name="T22" fmla="*/ 240 w 730"/>
                <a:gd name="T23" fmla="*/ 132 h 135"/>
                <a:gd name="T24" fmla="*/ 47 w 730"/>
                <a:gd name="T25" fmla="*/ 80 h 135"/>
                <a:gd name="T26" fmla="*/ 0 w 730"/>
                <a:gd name="T27" fmla="*/ 66 h 135"/>
                <a:gd name="T28" fmla="*/ 0 w 730"/>
                <a:gd name="T29" fmla="*/ 6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0" h="135">
                  <a:moveTo>
                    <a:pt x="0" y="64"/>
                  </a:moveTo>
                  <a:cubicBezTo>
                    <a:pt x="23" y="57"/>
                    <a:pt x="45" y="50"/>
                    <a:pt x="67" y="44"/>
                  </a:cubicBezTo>
                  <a:cubicBezTo>
                    <a:pt x="119" y="29"/>
                    <a:pt x="170" y="18"/>
                    <a:pt x="223" y="10"/>
                  </a:cubicBezTo>
                  <a:cubicBezTo>
                    <a:pt x="261" y="4"/>
                    <a:pt x="299" y="2"/>
                    <a:pt x="337" y="1"/>
                  </a:cubicBezTo>
                  <a:cubicBezTo>
                    <a:pt x="379" y="0"/>
                    <a:pt x="420" y="2"/>
                    <a:pt x="461" y="6"/>
                  </a:cubicBezTo>
                  <a:cubicBezTo>
                    <a:pt x="514" y="12"/>
                    <a:pt x="567" y="20"/>
                    <a:pt x="620" y="33"/>
                  </a:cubicBezTo>
                  <a:cubicBezTo>
                    <a:pt x="654" y="42"/>
                    <a:pt x="687" y="52"/>
                    <a:pt x="721" y="61"/>
                  </a:cubicBezTo>
                  <a:cubicBezTo>
                    <a:pt x="724" y="62"/>
                    <a:pt x="726" y="63"/>
                    <a:pt x="730" y="64"/>
                  </a:cubicBezTo>
                  <a:cubicBezTo>
                    <a:pt x="727" y="65"/>
                    <a:pt x="725" y="66"/>
                    <a:pt x="723" y="67"/>
                  </a:cubicBezTo>
                  <a:cubicBezTo>
                    <a:pt x="638" y="79"/>
                    <a:pt x="553" y="92"/>
                    <a:pt x="468" y="105"/>
                  </a:cubicBezTo>
                  <a:cubicBezTo>
                    <a:pt x="405" y="114"/>
                    <a:pt x="341" y="123"/>
                    <a:pt x="277" y="133"/>
                  </a:cubicBezTo>
                  <a:cubicBezTo>
                    <a:pt x="265" y="135"/>
                    <a:pt x="252" y="134"/>
                    <a:pt x="240" y="132"/>
                  </a:cubicBezTo>
                  <a:cubicBezTo>
                    <a:pt x="175" y="117"/>
                    <a:pt x="111" y="98"/>
                    <a:pt x="47" y="80"/>
                  </a:cubicBezTo>
                  <a:cubicBezTo>
                    <a:pt x="32" y="75"/>
                    <a:pt x="16" y="71"/>
                    <a:pt x="0" y="66"/>
                  </a:cubicBezTo>
                  <a:cubicBezTo>
                    <a:pt x="0" y="65"/>
                    <a:pt x="0" y="65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134" b="9134"/>
          <a:stretch>
            <a:fillRect/>
          </a:stretch>
        </p:blipFill>
        <p:spPr/>
      </p:pic>
      <p:sp>
        <p:nvSpPr>
          <p:cNvPr id="8" name="Freeform 613"/>
          <p:cNvSpPr/>
          <p:nvPr/>
        </p:nvSpPr>
        <p:spPr bwMode="auto">
          <a:xfrm>
            <a:off x="1673942" y="-1759875"/>
            <a:ext cx="10984912" cy="7880830"/>
          </a:xfrm>
          <a:custGeom>
            <a:avLst/>
            <a:gdLst>
              <a:gd name="T0" fmla="*/ 2014 w 2310"/>
              <a:gd name="T1" fmla="*/ 1657 h 1657"/>
              <a:gd name="T2" fmla="*/ 1989 w 2310"/>
              <a:gd name="T3" fmla="*/ 1654 h 1657"/>
              <a:gd name="T4" fmla="*/ 1786 w 2310"/>
              <a:gd name="T5" fmla="*/ 1622 h 1657"/>
              <a:gd name="T6" fmla="*/ 1530 w 2310"/>
              <a:gd name="T7" fmla="*/ 1573 h 1657"/>
              <a:gd name="T8" fmla="*/ 1375 w 2310"/>
              <a:gd name="T9" fmla="*/ 1549 h 1657"/>
              <a:gd name="T10" fmla="*/ 1214 w 2310"/>
              <a:gd name="T11" fmla="*/ 1527 h 1657"/>
              <a:gd name="T12" fmla="*/ 1074 w 2310"/>
              <a:gd name="T13" fmla="*/ 1509 h 1657"/>
              <a:gd name="T14" fmla="*/ 898 w 2310"/>
              <a:gd name="T15" fmla="*/ 1485 h 1657"/>
              <a:gd name="T16" fmla="*/ 731 w 2310"/>
              <a:gd name="T17" fmla="*/ 1458 h 1657"/>
              <a:gd name="T18" fmla="*/ 535 w 2310"/>
              <a:gd name="T19" fmla="*/ 1414 h 1657"/>
              <a:gd name="T20" fmla="*/ 185 w 2310"/>
              <a:gd name="T21" fmla="*/ 1320 h 1657"/>
              <a:gd name="T22" fmla="*/ 10 w 2310"/>
              <a:gd name="T23" fmla="*/ 1277 h 1657"/>
              <a:gd name="T24" fmla="*/ 0 w 2310"/>
              <a:gd name="T25" fmla="*/ 1273 h 1657"/>
              <a:gd name="T26" fmla="*/ 37 w 2310"/>
              <a:gd name="T27" fmla="*/ 1278 h 1657"/>
              <a:gd name="T28" fmla="*/ 355 w 2310"/>
              <a:gd name="T29" fmla="*/ 1332 h 1657"/>
              <a:gd name="T30" fmla="*/ 593 w 2310"/>
              <a:gd name="T31" fmla="*/ 1372 h 1657"/>
              <a:gd name="T32" fmla="*/ 773 w 2310"/>
              <a:gd name="T33" fmla="*/ 1394 h 1657"/>
              <a:gd name="T34" fmla="*/ 992 w 2310"/>
              <a:gd name="T35" fmla="*/ 1410 h 1657"/>
              <a:gd name="T36" fmla="*/ 1205 w 2310"/>
              <a:gd name="T37" fmla="*/ 1417 h 1657"/>
              <a:gd name="T38" fmla="*/ 1453 w 2310"/>
              <a:gd name="T39" fmla="*/ 1427 h 1657"/>
              <a:gd name="T40" fmla="*/ 1597 w 2310"/>
              <a:gd name="T41" fmla="*/ 1438 h 1657"/>
              <a:gd name="T42" fmla="*/ 1859 w 2310"/>
              <a:gd name="T43" fmla="*/ 1447 h 1657"/>
              <a:gd name="T44" fmla="*/ 2013 w 2310"/>
              <a:gd name="T45" fmla="*/ 1430 h 1657"/>
              <a:gd name="T46" fmla="*/ 2091 w 2310"/>
              <a:gd name="T47" fmla="*/ 1402 h 1657"/>
              <a:gd name="T48" fmla="*/ 2174 w 2310"/>
              <a:gd name="T49" fmla="*/ 1311 h 1657"/>
              <a:gd name="T50" fmla="*/ 2203 w 2310"/>
              <a:gd name="T51" fmla="*/ 1196 h 1657"/>
              <a:gd name="T52" fmla="*/ 2202 w 2310"/>
              <a:gd name="T53" fmla="*/ 1022 h 1657"/>
              <a:gd name="T54" fmla="*/ 2153 w 2310"/>
              <a:gd name="T55" fmla="*/ 771 h 1657"/>
              <a:gd name="T56" fmla="*/ 2060 w 2310"/>
              <a:gd name="T57" fmla="*/ 444 h 1657"/>
              <a:gd name="T58" fmla="*/ 1970 w 2310"/>
              <a:gd name="T59" fmla="*/ 200 h 1657"/>
              <a:gd name="T60" fmla="*/ 1901 w 2310"/>
              <a:gd name="T61" fmla="*/ 69 h 1657"/>
              <a:gd name="T62" fmla="*/ 1914 w 2310"/>
              <a:gd name="T63" fmla="*/ 37 h 1657"/>
              <a:gd name="T64" fmla="*/ 1912 w 2310"/>
              <a:gd name="T65" fmla="*/ 12 h 1657"/>
              <a:gd name="T66" fmla="*/ 1910 w 2310"/>
              <a:gd name="T67" fmla="*/ 0 h 1657"/>
              <a:gd name="T68" fmla="*/ 1915 w 2310"/>
              <a:gd name="T69" fmla="*/ 9 h 1657"/>
              <a:gd name="T70" fmla="*/ 1960 w 2310"/>
              <a:gd name="T71" fmla="*/ 118 h 1657"/>
              <a:gd name="T72" fmla="*/ 2157 w 2310"/>
              <a:gd name="T73" fmla="*/ 679 h 1657"/>
              <a:gd name="T74" fmla="*/ 2263 w 2310"/>
              <a:gd name="T75" fmla="*/ 1059 h 1657"/>
              <a:gd name="T76" fmla="*/ 2298 w 2310"/>
              <a:gd name="T77" fmla="*/ 1236 h 1657"/>
              <a:gd name="T78" fmla="*/ 2308 w 2310"/>
              <a:gd name="T79" fmla="*/ 1347 h 1657"/>
              <a:gd name="T80" fmla="*/ 2310 w 2310"/>
              <a:gd name="T81" fmla="*/ 1356 h 1657"/>
              <a:gd name="T82" fmla="*/ 2310 w 2310"/>
              <a:gd name="T83" fmla="*/ 1415 h 1657"/>
              <a:gd name="T84" fmla="*/ 2308 w 2310"/>
              <a:gd name="T85" fmla="*/ 1428 h 1657"/>
              <a:gd name="T86" fmla="*/ 2295 w 2310"/>
              <a:gd name="T87" fmla="*/ 1509 h 1657"/>
              <a:gd name="T88" fmla="*/ 2212 w 2310"/>
              <a:gd name="T89" fmla="*/ 1619 h 1657"/>
              <a:gd name="T90" fmla="*/ 2114 w 2310"/>
              <a:gd name="T91" fmla="*/ 1653 h 1657"/>
              <a:gd name="T92" fmla="*/ 2089 w 2310"/>
              <a:gd name="T93" fmla="*/ 1657 h 1657"/>
              <a:gd name="T94" fmla="*/ 2014 w 2310"/>
              <a:gd name="T95" fmla="*/ 1657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10" h="1657">
                <a:moveTo>
                  <a:pt x="2014" y="1657"/>
                </a:moveTo>
                <a:cubicBezTo>
                  <a:pt x="2006" y="1656"/>
                  <a:pt x="1997" y="1655"/>
                  <a:pt x="1989" y="1654"/>
                </a:cubicBezTo>
                <a:cubicBezTo>
                  <a:pt x="1921" y="1646"/>
                  <a:pt x="1853" y="1634"/>
                  <a:pt x="1786" y="1622"/>
                </a:cubicBezTo>
                <a:cubicBezTo>
                  <a:pt x="1701" y="1606"/>
                  <a:pt x="1615" y="1589"/>
                  <a:pt x="1530" y="1573"/>
                </a:cubicBezTo>
                <a:cubicBezTo>
                  <a:pt x="1479" y="1564"/>
                  <a:pt x="1427" y="1557"/>
                  <a:pt x="1375" y="1549"/>
                </a:cubicBezTo>
                <a:cubicBezTo>
                  <a:pt x="1322" y="1542"/>
                  <a:pt x="1268" y="1534"/>
                  <a:pt x="1214" y="1527"/>
                </a:cubicBezTo>
                <a:cubicBezTo>
                  <a:pt x="1167" y="1521"/>
                  <a:pt x="1121" y="1515"/>
                  <a:pt x="1074" y="1509"/>
                </a:cubicBezTo>
                <a:cubicBezTo>
                  <a:pt x="1015" y="1501"/>
                  <a:pt x="957" y="1493"/>
                  <a:pt x="898" y="1485"/>
                </a:cubicBezTo>
                <a:cubicBezTo>
                  <a:pt x="842" y="1476"/>
                  <a:pt x="787" y="1467"/>
                  <a:pt x="731" y="1458"/>
                </a:cubicBezTo>
                <a:cubicBezTo>
                  <a:pt x="665" y="1447"/>
                  <a:pt x="600" y="1430"/>
                  <a:pt x="535" y="1414"/>
                </a:cubicBezTo>
                <a:cubicBezTo>
                  <a:pt x="418" y="1386"/>
                  <a:pt x="302" y="1352"/>
                  <a:pt x="185" y="1320"/>
                </a:cubicBezTo>
                <a:cubicBezTo>
                  <a:pt x="127" y="1305"/>
                  <a:pt x="69" y="1291"/>
                  <a:pt x="10" y="1277"/>
                </a:cubicBezTo>
                <a:cubicBezTo>
                  <a:pt x="7" y="1276"/>
                  <a:pt x="3" y="1275"/>
                  <a:pt x="0" y="1273"/>
                </a:cubicBezTo>
                <a:cubicBezTo>
                  <a:pt x="12" y="1275"/>
                  <a:pt x="24" y="1276"/>
                  <a:pt x="37" y="1278"/>
                </a:cubicBezTo>
                <a:cubicBezTo>
                  <a:pt x="143" y="1292"/>
                  <a:pt x="249" y="1313"/>
                  <a:pt x="355" y="1332"/>
                </a:cubicBezTo>
                <a:cubicBezTo>
                  <a:pt x="434" y="1346"/>
                  <a:pt x="514" y="1360"/>
                  <a:pt x="593" y="1372"/>
                </a:cubicBezTo>
                <a:cubicBezTo>
                  <a:pt x="653" y="1381"/>
                  <a:pt x="713" y="1388"/>
                  <a:pt x="773" y="1394"/>
                </a:cubicBezTo>
                <a:cubicBezTo>
                  <a:pt x="846" y="1402"/>
                  <a:pt x="919" y="1407"/>
                  <a:pt x="992" y="1410"/>
                </a:cubicBezTo>
                <a:cubicBezTo>
                  <a:pt x="1063" y="1412"/>
                  <a:pt x="1134" y="1415"/>
                  <a:pt x="1205" y="1417"/>
                </a:cubicBezTo>
                <a:cubicBezTo>
                  <a:pt x="1288" y="1420"/>
                  <a:pt x="1370" y="1423"/>
                  <a:pt x="1453" y="1427"/>
                </a:cubicBezTo>
                <a:cubicBezTo>
                  <a:pt x="1501" y="1430"/>
                  <a:pt x="1549" y="1434"/>
                  <a:pt x="1597" y="1438"/>
                </a:cubicBezTo>
                <a:cubicBezTo>
                  <a:pt x="1684" y="1444"/>
                  <a:pt x="1771" y="1450"/>
                  <a:pt x="1859" y="1447"/>
                </a:cubicBezTo>
                <a:cubicBezTo>
                  <a:pt x="1911" y="1446"/>
                  <a:pt x="1962" y="1442"/>
                  <a:pt x="2013" y="1430"/>
                </a:cubicBezTo>
                <a:cubicBezTo>
                  <a:pt x="2040" y="1424"/>
                  <a:pt x="2067" y="1415"/>
                  <a:pt x="2091" y="1402"/>
                </a:cubicBezTo>
                <a:cubicBezTo>
                  <a:pt x="2130" y="1382"/>
                  <a:pt x="2157" y="1352"/>
                  <a:pt x="2174" y="1311"/>
                </a:cubicBezTo>
                <a:cubicBezTo>
                  <a:pt x="2189" y="1274"/>
                  <a:pt x="2198" y="1236"/>
                  <a:pt x="2203" y="1196"/>
                </a:cubicBezTo>
                <a:cubicBezTo>
                  <a:pt x="2210" y="1138"/>
                  <a:pt x="2208" y="1080"/>
                  <a:pt x="2202" y="1022"/>
                </a:cubicBezTo>
                <a:cubicBezTo>
                  <a:pt x="2192" y="937"/>
                  <a:pt x="2173" y="854"/>
                  <a:pt x="2153" y="771"/>
                </a:cubicBezTo>
                <a:cubicBezTo>
                  <a:pt x="2126" y="661"/>
                  <a:pt x="2096" y="552"/>
                  <a:pt x="2060" y="444"/>
                </a:cubicBezTo>
                <a:cubicBezTo>
                  <a:pt x="2033" y="362"/>
                  <a:pt x="2005" y="280"/>
                  <a:pt x="1970" y="200"/>
                </a:cubicBezTo>
                <a:cubicBezTo>
                  <a:pt x="1951" y="155"/>
                  <a:pt x="1930" y="111"/>
                  <a:pt x="1901" y="69"/>
                </a:cubicBezTo>
                <a:cubicBezTo>
                  <a:pt x="1911" y="61"/>
                  <a:pt x="1915" y="50"/>
                  <a:pt x="1914" y="37"/>
                </a:cubicBezTo>
                <a:cubicBezTo>
                  <a:pt x="1914" y="29"/>
                  <a:pt x="1913" y="21"/>
                  <a:pt x="1912" y="12"/>
                </a:cubicBezTo>
                <a:cubicBezTo>
                  <a:pt x="1911" y="8"/>
                  <a:pt x="1910" y="4"/>
                  <a:pt x="1910" y="0"/>
                </a:cubicBezTo>
                <a:cubicBezTo>
                  <a:pt x="1912" y="3"/>
                  <a:pt x="1914" y="5"/>
                  <a:pt x="1915" y="9"/>
                </a:cubicBezTo>
                <a:cubicBezTo>
                  <a:pt x="1930" y="45"/>
                  <a:pt x="1945" y="81"/>
                  <a:pt x="1960" y="118"/>
                </a:cubicBezTo>
                <a:cubicBezTo>
                  <a:pt x="2032" y="303"/>
                  <a:pt x="2098" y="490"/>
                  <a:pt x="2157" y="679"/>
                </a:cubicBezTo>
                <a:cubicBezTo>
                  <a:pt x="2196" y="805"/>
                  <a:pt x="2232" y="931"/>
                  <a:pt x="2263" y="1059"/>
                </a:cubicBezTo>
                <a:cubicBezTo>
                  <a:pt x="2277" y="1117"/>
                  <a:pt x="2289" y="1176"/>
                  <a:pt x="2298" y="1236"/>
                </a:cubicBezTo>
                <a:cubicBezTo>
                  <a:pt x="2303" y="1273"/>
                  <a:pt x="2308" y="1310"/>
                  <a:pt x="2308" y="1347"/>
                </a:cubicBezTo>
                <a:cubicBezTo>
                  <a:pt x="2309" y="1350"/>
                  <a:pt x="2310" y="1353"/>
                  <a:pt x="2310" y="1356"/>
                </a:cubicBezTo>
                <a:cubicBezTo>
                  <a:pt x="2310" y="1375"/>
                  <a:pt x="2310" y="1395"/>
                  <a:pt x="2310" y="1415"/>
                </a:cubicBezTo>
                <a:cubicBezTo>
                  <a:pt x="2309" y="1419"/>
                  <a:pt x="2308" y="1424"/>
                  <a:pt x="2308" y="1428"/>
                </a:cubicBezTo>
                <a:cubicBezTo>
                  <a:pt x="2308" y="1456"/>
                  <a:pt x="2303" y="1483"/>
                  <a:pt x="2295" y="1509"/>
                </a:cubicBezTo>
                <a:cubicBezTo>
                  <a:pt x="2280" y="1555"/>
                  <a:pt x="2253" y="1593"/>
                  <a:pt x="2212" y="1619"/>
                </a:cubicBezTo>
                <a:cubicBezTo>
                  <a:pt x="2182" y="1638"/>
                  <a:pt x="2148" y="1648"/>
                  <a:pt x="2114" y="1653"/>
                </a:cubicBezTo>
                <a:cubicBezTo>
                  <a:pt x="2105" y="1654"/>
                  <a:pt x="2097" y="1656"/>
                  <a:pt x="2089" y="1657"/>
                </a:cubicBezTo>
                <a:cubicBezTo>
                  <a:pt x="2064" y="1657"/>
                  <a:pt x="2039" y="1657"/>
                  <a:pt x="2014" y="1657"/>
                </a:cubicBezTo>
                <a:close/>
              </a:path>
            </a:pathLst>
          </a:custGeom>
          <a:solidFill>
            <a:schemeClr val="accent2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4029" y="805788"/>
            <a:ext cx="1871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alpha val="1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  <a:endParaRPr lang="en-US" sz="16600" b="1" dirty="0">
              <a:solidFill>
                <a:schemeClr val="tx1">
                  <a:alpha val="1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3" name="Title 4"/>
          <p:cNvSpPr txBox="1"/>
          <p:nvPr/>
        </p:nvSpPr>
        <p:spPr>
          <a:xfrm>
            <a:off x="1207088" y="1910301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/>
              <a:t>The Dublin</a:t>
            </a:r>
            <a:endParaRPr lang="en-US" sz="6600" dirty="0"/>
          </a:p>
          <a:p>
            <a:pPr algn="l"/>
            <a:r>
              <a:rPr lang="en-US" sz="6600" dirty="0"/>
              <a:t>Presentation</a:t>
            </a:r>
            <a:endParaRPr lang="en-US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07089" y="160252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657" y="0"/>
            <a:ext cx="7587343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-1" fmla="*/ 2895600 w 7587343"/>
              <a:gd name="connsiteY0-2" fmla="*/ 0 h 6868885"/>
              <a:gd name="connsiteX1-3" fmla="*/ 7587343 w 7587343"/>
              <a:gd name="connsiteY1-4" fmla="*/ 0 h 6868885"/>
              <a:gd name="connsiteX2-5" fmla="*/ 7587343 w 7587343"/>
              <a:gd name="connsiteY2-6" fmla="*/ 6858000 h 6868885"/>
              <a:gd name="connsiteX3-7" fmla="*/ 0 w 7587343"/>
              <a:gd name="connsiteY3-8" fmla="*/ 6868885 h 6868885"/>
              <a:gd name="connsiteX4-9" fmla="*/ 2895600 w 7587343"/>
              <a:gd name="connsiteY4-10" fmla="*/ 0 h 6868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rgbClr val="B7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8195458" y="2015666"/>
            <a:ext cx="3016828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Welcome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About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Portfolio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Speakers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Team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Key Numbers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</a:rPr>
              <a:t>Infographic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BreakTime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7412428" y="2015666"/>
            <a:ext cx="697429" cy="42545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IV.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  <a:p>
            <a:pPr algn="l">
              <a:lnSpc>
                <a:spcPct val="200000"/>
              </a:lnSpc>
            </a:pPr>
            <a:r>
              <a:rPr lang="en-US" sz="1600" dirty="0">
                <a:solidFill>
                  <a:schemeClr val="bg1"/>
                </a:solidFill>
                <a:latin typeface="Playfair Display" charset="0"/>
                <a:ea typeface="Playfair Display" charset="0"/>
                <a:cs typeface="Playfair Display" charset="0"/>
              </a:rPr>
              <a:t>VIII.</a:t>
            </a:r>
            <a:endParaRPr lang="en-US" sz="1600" dirty="0">
              <a:solidFill>
                <a:schemeClr val="bg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834" y="149604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1">
                    <a:lumMod val="9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02</a:t>
            </a:r>
            <a:endParaRPr lang="en-US" sz="16600" b="1" dirty="0">
              <a:solidFill>
                <a:schemeClr val="tx1">
                  <a:lumMod val="9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6028481" y="-159042"/>
            <a:ext cx="1138782" cy="7518105"/>
          </a:xfrm>
          <a:prstGeom prst="rect">
            <a:avLst/>
          </a:prstGeom>
        </p:spPr>
      </p:pic>
      <p:sp>
        <p:nvSpPr>
          <p:cNvPr id="7" name="Title 4"/>
          <p:cNvSpPr txBox="1"/>
          <p:nvPr/>
        </p:nvSpPr>
        <p:spPr>
          <a:xfrm>
            <a:off x="817179" y="3652235"/>
            <a:ext cx="527882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Presentation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  <a:p>
            <a:pPr algn="l"/>
            <a:r>
              <a:rPr lang="en-US" sz="6600" dirty="0">
                <a:solidFill>
                  <a:schemeClr val="tx1">
                    <a:lumMod val="90000"/>
                  </a:schemeClr>
                </a:solidFill>
              </a:rPr>
              <a:t>Agenda</a:t>
            </a:r>
            <a:endParaRPr lang="en-US" sz="6600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t="11044" b="11044"/>
          <a:stretch>
            <a:fillRect/>
          </a:stretch>
        </p:blipFill>
        <p:spPr>
          <a:xfrm>
            <a:off x="-6350" y="0"/>
            <a:ext cx="12176125" cy="6858000"/>
          </a:xfrm>
        </p:spPr>
      </p:pic>
      <p:sp>
        <p:nvSpPr>
          <p:cNvPr id="6" name="Rectangle 5"/>
          <p:cNvSpPr/>
          <p:nvPr/>
        </p:nvSpPr>
        <p:spPr>
          <a:xfrm>
            <a:off x="-22226" y="0"/>
            <a:ext cx="12192001" cy="68703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/>
          <p:nvPr/>
        </p:nvSpPr>
        <p:spPr>
          <a:xfrm>
            <a:off x="2562507" y="1770826"/>
            <a:ext cx="6487634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/>
              <a:t>A Goal Without a</a:t>
            </a:r>
            <a:endParaRPr lang="en-US" sz="4000" dirty="0"/>
          </a:p>
          <a:p>
            <a:pPr>
              <a:lnSpc>
                <a:spcPct val="120000"/>
              </a:lnSpc>
            </a:pPr>
            <a:r>
              <a:rPr lang="en-US" sz="4000" dirty="0"/>
              <a:t>Plan is Just a</a:t>
            </a:r>
            <a:endParaRPr lang="en-US" sz="4000" dirty="0"/>
          </a:p>
          <a:p>
            <a:pPr>
              <a:lnSpc>
                <a:spcPct val="120000"/>
              </a:lnSpc>
            </a:pPr>
            <a:r>
              <a:rPr lang="en-US" sz="4000" dirty="0"/>
              <a:t>Wish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11374" y="450521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A B O U T    C O M P A N Y</a:t>
            </a:r>
            <a:endParaRPr lang="en-US" sz="1400" b="1" dirty="0">
              <a:solidFill>
                <a:schemeClr val="tx1">
                  <a:alpha val="6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1904">
            <a:off x="-2572881" y="3403099"/>
            <a:ext cx="8840846" cy="2452251"/>
          </a:xfrm>
          <a:prstGeom prst="rect">
            <a:avLst/>
          </a:prstGeom>
        </p:spPr>
      </p:pic>
      <p:sp>
        <p:nvSpPr>
          <p:cNvPr id="9" name="Title 4"/>
          <p:cNvSpPr txBox="1"/>
          <p:nvPr/>
        </p:nvSpPr>
        <p:spPr>
          <a:xfrm>
            <a:off x="5246067" y="1466473"/>
            <a:ext cx="6487634" cy="30072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 err="1"/>
              <a:t>Lorem</a:t>
            </a:r>
            <a:r>
              <a:rPr lang="en-US" sz="2400" b="1" dirty="0"/>
              <a:t> </a:t>
            </a:r>
            <a:r>
              <a:rPr lang="en-US" sz="2400" b="1" dirty="0" err="1"/>
              <a:t>Ipsum</a:t>
            </a:r>
            <a:r>
              <a:rPr lang="en-US" sz="2400" dirty="0"/>
              <a:t> is</a:t>
            </a:r>
            <a:endParaRPr lang="en-US" sz="2400" dirty="0"/>
          </a:p>
          <a:p>
            <a:pPr algn="l">
              <a:lnSpc>
                <a:spcPct val="120000"/>
              </a:lnSpc>
            </a:pPr>
            <a:r>
              <a:rPr lang="en-US" sz="2400" dirty="0"/>
              <a:t>simply dummy</a:t>
            </a:r>
            <a:endParaRPr lang="en-US" sz="2400" dirty="0"/>
          </a:p>
          <a:p>
            <a:pPr algn="l">
              <a:lnSpc>
                <a:spcPct val="120000"/>
              </a:lnSpc>
            </a:pPr>
            <a:r>
              <a:rPr lang="en-US" sz="2400" dirty="0"/>
              <a:t>text of the printing</a:t>
            </a:r>
            <a:endParaRPr lang="en-US" sz="2400" dirty="0"/>
          </a:p>
          <a:p>
            <a:pPr algn="l">
              <a:lnSpc>
                <a:spcPct val="120000"/>
              </a:lnSpc>
            </a:pPr>
            <a:r>
              <a:rPr lang="en-US" sz="2400" dirty="0"/>
              <a:t>and typesetting industry.</a:t>
            </a:r>
            <a:endParaRPr lang="en-US" sz="2400" dirty="0"/>
          </a:p>
          <a:p>
            <a:pPr algn="l">
              <a:lnSpc>
                <a:spcPct val="120000"/>
              </a:lnSpc>
            </a:pPr>
            <a:r>
              <a:rPr lang="en-US" sz="2400" dirty="0" err="1"/>
              <a:t>Lorem</a:t>
            </a:r>
            <a:r>
              <a:rPr lang="en-US" sz="2400" dirty="0"/>
              <a:t> </a:t>
            </a:r>
            <a:r>
              <a:rPr lang="en-US" sz="2400" dirty="0" err="1"/>
              <a:t>Ipsum</a:t>
            </a:r>
            <a:endParaRPr lang="en-US" sz="2400" dirty="0"/>
          </a:p>
          <a:p>
            <a:pPr algn="l">
              <a:lnSpc>
                <a:spcPct val="120000"/>
              </a:lnSpc>
            </a:pPr>
            <a:r>
              <a:rPr lang="en-US" sz="2400" dirty="0"/>
              <a:t>has been the</a:t>
            </a:r>
            <a:endParaRPr lang="en-US" sz="2400" dirty="0"/>
          </a:p>
        </p:txBody>
      </p:sp>
      <p:sp>
        <p:nvSpPr>
          <p:cNvPr id="10" name="Title 4"/>
          <p:cNvSpPr txBox="1"/>
          <p:nvPr/>
        </p:nvSpPr>
        <p:spPr>
          <a:xfrm>
            <a:off x="5246067" y="4629223"/>
            <a:ext cx="6487634" cy="11691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</a:rPr>
              <a:t>LET’S TRY</a:t>
            </a:r>
            <a:endParaRPr lang="en-US" sz="1800" b="1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</a:rPr>
              <a:t>MAKING A GO OF</a:t>
            </a:r>
            <a:endParaRPr lang="en-US" sz="1800" b="1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</a:rPr>
              <a:t>IT OURSELVES.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4413342" y="914170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9600" b="1">
                <a:solidFill>
                  <a:schemeClr val="tx1">
                    <a:alpha val="30000"/>
                  </a:schemeClr>
                </a:solidFill>
              </a:rPr>
              <a:t>“</a:t>
            </a:r>
            <a:endParaRPr lang="en-US" sz="96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2" name="Title 4"/>
          <p:cNvSpPr txBox="1"/>
          <p:nvPr/>
        </p:nvSpPr>
        <p:spPr>
          <a:xfrm>
            <a:off x="7596709" y="5023591"/>
            <a:ext cx="794385" cy="1104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9600" b="1" dirty="0">
                <a:solidFill>
                  <a:schemeClr val="tx1">
                    <a:alpha val="30000"/>
                  </a:schemeClr>
                </a:solidFill>
              </a:rPr>
              <a:t>”</a:t>
            </a:r>
            <a:endParaRPr lang="en-US" sz="9600" dirty="0">
              <a:solidFill>
                <a:schemeClr val="tx1">
                  <a:alpha val="30000"/>
                </a:schemeClr>
              </a:solidFill>
            </a:endParaRPr>
          </a:p>
        </p:txBody>
      </p:sp>
      <p:pic>
        <p:nvPicPr>
          <p:cNvPr id="4" name="图片占位符 3" descr="图片包含 户外, 人员, 建筑物, 妇女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366" r="3336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pp">
  <a:themeElements>
    <a:clrScheme name="Color Modern Dark">
      <a:dk1>
        <a:srgbClr val="E5D4C2"/>
      </a:dk1>
      <a:lt1>
        <a:srgbClr val="2B2D3A"/>
      </a:lt1>
      <a:dk2>
        <a:srgbClr val="FFFFFF"/>
      </a:dk2>
      <a:lt2>
        <a:srgbClr val="2B2D3A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5153</Words>
  <Application>WPS 演示</Application>
  <PresentationFormat>宽屏</PresentationFormat>
  <Paragraphs>428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Playfair Display</vt:lpstr>
      <vt:lpstr>Segoe Print</vt:lpstr>
      <vt:lpstr>Arial</vt:lpstr>
      <vt:lpstr>Playfair Display Black</vt:lpstr>
      <vt:lpstr>Roboto Condensed Light</vt:lpstr>
      <vt:lpstr>Bebas Neue</vt:lpstr>
      <vt:lpstr>linea-basic-10</vt:lpstr>
      <vt:lpstr>微软雅黑</vt:lpstr>
      <vt:lpstr>Arial Unicode MS</vt:lpstr>
      <vt:lpstr>Calibri</vt:lpstr>
      <vt:lpstr>Roboto Condensed</vt:lpstr>
      <vt:lpstr>linea-arrows-10</vt:lpstr>
      <vt:lpstr>pp</vt:lpstr>
      <vt:lpstr>PowerPoint 演示文稿</vt:lpstr>
      <vt:lpstr>PowerPoint 演示文稿</vt:lpstr>
      <vt:lpstr>PowerPoint 演示文稿</vt:lpstr>
      <vt:lpstr>Our Services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Our Services</vt:lpstr>
      <vt:lpstr>PowerPoint 演示文稿</vt:lpstr>
      <vt:lpstr>PowerPoint 演示文稿</vt:lpstr>
      <vt:lpstr>PowerPoint 演示文稿</vt:lpstr>
      <vt:lpstr>PowerPoint 演示文稿</vt:lpstr>
      <vt:lpstr>Company Simple Steps</vt:lpstr>
      <vt:lpstr>PowerPoint 演示文稿</vt:lpstr>
      <vt:lpstr>PowerPoint 演示文稿</vt:lpstr>
      <vt:lpstr>PowerPoint 演示文稿</vt:lpstr>
      <vt:lpstr>How we do it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148</cp:revision>
  <dcterms:created xsi:type="dcterms:W3CDTF">2016-01-25T04:22:00Z</dcterms:created>
  <dcterms:modified xsi:type="dcterms:W3CDTF">2024-04-22T06:41:24Z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6EB9F895D48D4457B5F188DCC2537295_13</vt:lpwstr>
  </property>
</Properties>
</file>