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3" r:id="rId3"/>
    <p:sldId id="404" r:id="rId5"/>
    <p:sldId id="405" r:id="rId6"/>
    <p:sldId id="395" r:id="rId7"/>
    <p:sldId id="372" r:id="rId8"/>
    <p:sldId id="375" r:id="rId9"/>
    <p:sldId id="370" r:id="rId10"/>
    <p:sldId id="374" r:id="rId11"/>
    <p:sldId id="396" r:id="rId12"/>
    <p:sldId id="373" r:id="rId13"/>
    <p:sldId id="377" r:id="rId14"/>
    <p:sldId id="378" r:id="rId15"/>
    <p:sldId id="399" r:id="rId16"/>
    <p:sldId id="380" r:id="rId17"/>
    <p:sldId id="381" r:id="rId18"/>
    <p:sldId id="397" r:id="rId19"/>
    <p:sldId id="383" r:id="rId20"/>
    <p:sldId id="384" r:id="rId21"/>
    <p:sldId id="382" r:id="rId22"/>
    <p:sldId id="319" r:id="rId23"/>
    <p:sldId id="398" r:id="rId24"/>
    <p:sldId id="358" r:id="rId25"/>
    <p:sldId id="386" r:id="rId26"/>
    <p:sldId id="387" r:id="rId27"/>
    <p:sldId id="363" r:id="rId28"/>
    <p:sldId id="341" r:id="rId29"/>
    <p:sldId id="429" r:id="rId30"/>
  </p:sldIdLst>
  <p:sldSz cx="9144000" cy="5143500" type="screen16x9"/>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202"/>
    <a:srgbClr val="13436C"/>
    <a:srgbClr val="1A204C"/>
    <a:srgbClr val="00458A"/>
    <a:srgbClr val="8F6A6F"/>
    <a:srgbClr val="0E73BE"/>
    <a:srgbClr val="072249"/>
    <a:srgbClr val="293B57"/>
    <a:srgbClr val="B89259"/>
    <a:srgbClr val="371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showGuides="1">
      <p:cViewPr varScale="1">
        <p:scale>
          <a:sx n="142" d="100"/>
          <a:sy n="142" d="100"/>
        </p:scale>
        <p:origin x="924" y="144"/>
      </p:cViewPr>
      <p:guideLst>
        <p:guide orient="horz" pos="259"/>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8" name="Freeform 17"/>
          <p:cNvSpPr/>
          <p:nvPr/>
        </p:nvSpPr>
        <p:spPr bwMode="auto">
          <a:xfrm>
            <a:off x="224911" y="241791"/>
            <a:ext cx="447530" cy="279984"/>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C:\Users\Administrator\Desktop\灰色01副本.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20"/>
            <a:ext cx="9145588" cy="51458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震撼呐喊节奏空旷.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9167579" y="-171033"/>
            <a:ext cx="609600" cy="609600"/>
          </a:xfrm>
          <a:prstGeom prst="rect">
            <a:avLst/>
          </a:prstGeom>
        </p:spPr>
      </p:pic>
      <p:sp>
        <p:nvSpPr>
          <p:cNvPr id="85" name="TextBox 84"/>
          <p:cNvSpPr txBox="1"/>
          <p:nvPr/>
        </p:nvSpPr>
        <p:spPr>
          <a:xfrm>
            <a:off x="6732240" y="4515966"/>
            <a:ext cx="179568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部门：亮亮</a:t>
            </a:r>
            <a:r>
              <a:rPr lang="en-US" altLang="zh-CN" sz="1100" dirty="0">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汇报人：</a:t>
            </a:r>
            <a:r>
              <a:rPr lang="en-US" altLang="zh-CN" sz="1100" dirty="0">
                <a:latin typeface="微软雅黑" panose="020B0503020204020204" pitchFamily="34" charset="-122"/>
                <a:ea typeface="微软雅黑" panose="020B0503020204020204" pitchFamily="34" charset="-122"/>
              </a:rPr>
              <a:t>xxx</a:t>
            </a:r>
            <a:endParaRPr lang="zh-CN" altLang="en-US" sz="1100" dirty="0">
              <a:latin typeface="微软雅黑" panose="020B0503020204020204" pitchFamily="34" charset="-122"/>
              <a:ea typeface="微软雅黑" panose="020B0503020204020204" pitchFamily="34" charset="-122"/>
            </a:endParaRPr>
          </a:p>
        </p:txBody>
      </p:sp>
      <p:sp>
        <p:nvSpPr>
          <p:cNvPr id="50" name="TextBox 71"/>
          <p:cNvSpPr txBox="1"/>
          <p:nvPr/>
        </p:nvSpPr>
        <p:spPr>
          <a:xfrm>
            <a:off x="2863745" y="2995287"/>
            <a:ext cx="4493538"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年终总结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新年计划</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述职报告</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工作汇报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51" name="矩形 50"/>
          <p:cNvSpPr/>
          <p:nvPr/>
        </p:nvSpPr>
        <p:spPr>
          <a:xfrm>
            <a:off x="2983000" y="2207034"/>
            <a:ext cx="5933705" cy="707886"/>
          </a:xfrm>
          <a:prstGeom prst="rect">
            <a:avLst/>
          </a:prstGeom>
        </p:spPr>
        <p:txBody>
          <a:bodyPr wrap="square">
            <a:spAutoFit/>
          </a:bodyPr>
          <a:lstStyle/>
          <a:p>
            <a:pPr fontAlgn="auto">
              <a:spcBef>
                <a:spcPts val="0"/>
              </a:spcBef>
              <a:spcAft>
                <a:spcPts val="0"/>
              </a:spcAft>
              <a:defRPr/>
            </a:pPr>
            <a:r>
              <a:rPr lang="zh-CN" altLang="en-US" sz="4000" b="1" spc="300" dirty="0">
                <a:solidFill>
                  <a:srgbClr val="A90202"/>
                </a:solidFill>
                <a:latin typeface="微软雅黑" panose="020B0503020204020204" pitchFamily="34" charset="-122"/>
                <a:ea typeface="微软雅黑" panose="020B0503020204020204" pitchFamily="34" charset="-122"/>
                <a:sym typeface="微软雅黑" panose="020B0503020204020204" pitchFamily="34" charset="-122"/>
              </a:rPr>
              <a:t>年度教学工作汇报</a:t>
            </a:r>
            <a:r>
              <a:rPr lang="en-US" altLang="zh-CN" sz="4000" b="1" spc="300" dirty="0">
                <a:solidFill>
                  <a:srgbClr val="A90202"/>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4000" b="1" spc="300" dirty="0">
              <a:solidFill>
                <a:srgbClr val="A9020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组合 51"/>
          <p:cNvGrpSpPr/>
          <p:nvPr/>
        </p:nvGrpSpPr>
        <p:grpSpPr>
          <a:xfrm>
            <a:off x="3055008" y="2907968"/>
            <a:ext cx="5407149" cy="45719"/>
            <a:chOff x="4572000" y="2901013"/>
            <a:chExt cx="4752528" cy="45719"/>
          </a:xfrm>
          <a:solidFill>
            <a:schemeClr val="tx1"/>
          </a:solidFill>
        </p:grpSpPr>
        <p:sp>
          <p:nvSpPr>
            <p:cNvPr id="53" name="矩形 52"/>
            <p:cNvSpPr/>
            <p:nvPr/>
          </p:nvSpPr>
          <p:spPr>
            <a:xfrm>
              <a:off x="4572000" y="2901013"/>
              <a:ext cx="2376264" cy="45719"/>
            </a:xfrm>
            <a:prstGeom prst="rect">
              <a:avLst/>
            </a:pr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948264" y="2901013"/>
              <a:ext cx="2376264" cy="45719"/>
            </a:xfrm>
            <a:prstGeom prst="rect">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11"/>
          <p:cNvSpPr txBox="1"/>
          <p:nvPr/>
        </p:nvSpPr>
        <p:spPr>
          <a:xfrm flipH="1">
            <a:off x="2851142" y="1069143"/>
            <a:ext cx="3161017" cy="1445260"/>
          </a:xfrm>
          <a:prstGeom prst="rect">
            <a:avLst/>
          </a:prstGeom>
          <a:noFill/>
        </p:spPr>
        <p:txBody>
          <a:bodyPr wrap="square" rtlCol="0">
            <a:spAutoFit/>
          </a:bodyPr>
          <a:lstStyle/>
          <a:p>
            <a:pPr algn="ctr"/>
            <a:r>
              <a:rPr lang="en-US" sz="8800" b="1" dirty="0">
                <a:solidFill>
                  <a:srgbClr val="13436C"/>
                </a:solidFill>
                <a:latin typeface="Rockwell Condensed" panose="02060603050405020104" pitchFamily="18" charset="0"/>
              </a:rPr>
              <a:t>202X</a:t>
            </a:r>
            <a:endParaRPr lang="id-ID" sz="8800" b="1" dirty="0">
              <a:solidFill>
                <a:srgbClr val="13436C"/>
              </a:solidFill>
              <a:latin typeface="Rockwell Condensed" panose="02060603050405020104" pitchFamily="18" charset="0"/>
            </a:endParaRPr>
          </a:p>
        </p:txBody>
      </p:sp>
      <p:grpSp>
        <p:nvGrpSpPr>
          <p:cNvPr id="86" name="组合 85"/>
          <p:cNvGrpSpPr/>
          <p:nvPr/>
        </p:nvGrpSpPr>
        <p:grpSpPr>
          <a:xfrm rot="19829320">
            <a:off x="2751127" y="3868250"/>
            <a:ext cx="801892" cy="801892"/>
            <a:chOff x="4482708" y="3301238"/>
            <a:chExt cx="661162" cy="661162"/>
          </a:xfrm>
        </p:grpSpPr>
        <p:grpSp>
          <p:nvGrpSpPr>
            <p:cNvPr id="87" name="组合 86"/>
            <p:cNvGrpSpPr/>
            <p:nvPr/>
          </p:nvGrpSpPr>
          <p:grpSpPr>
            <a:xfrm>
              <a:off x="4482708" y="3301238"/>
              <a:ext cx="661162" cy="661162"/>
              <a:chOff x="775780" y="771550"/>
              <a:chExt cx="1852004" cy="1852004"/>
            </a:xfrm>
          </p:grpSpPr>
          <p:sp>
            <p:nvSpPr>
              <p:cNvPr id="91" name="椭圆 90"/>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92" name="椭圆 91"/>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88" name="组合 87"/>
            <p:cNvGrpSpPr/>
            <p:nvPr/>
          </p:nvGrpSpPr>
          <p:grpSpPr>
            <a:xfrm>
              <a:off x="4679943" y="3516067"/>
              <a:ext cx="266691" cy="231503"/>
              <a:chOff x="6434683" y="510993"/>
              <a:chExt cx="987549" cy="857250"/>
            </a:xfrm>
          </p:grpSpPr>
          <p:sp>
            <p:nvSpPr>
              <p:cNvPr id="89"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0" name="直接连接符 89"/>
              <p:cNvCxnSpPr/>
              <p:nvPr/>
            </p:nvCxnSpPr>
            <p:spPr>
              <a:xfrm>
                <a:off x="6434683" y="954806"/>
                <a:ext cx="987549" cy="0"/>
              </a:xfrm>
              <a:prstGeom prst="line">
                <a:avLst/>
              </a:prstGeom>
              <a:noFill/>
              <a:ln w="57150" cap="flat" cmpd="sng" algn="ctr">
                <a:solidFill>
                  <a:srgbClr val="BF0101"/>
                </a:solidFill>
                <a:prstDash val="solid"/>
              </a:ln>
              <a:effectLst/>
            </p:spPr>
          </p:cxnSp>
        </p:grpSp>
      </p:grpSp>
      <p:grpSp>
        <p:nvGrpSpPr>
          <p:cNvPr id="93" name="组合 92"/>
          <p:cNvGrpSpPr/>
          <p:nvPr/>
        </p:nvGrpSpPr>
        <p:grpSpPr>
          <a:xfrm rot="19829320">
            <a:off x="1284714" y="3689123"/>
            <a:ext cx="1065568" cy="1065568"/>
            <a:chOff x="4482708" y="3301238"/>
            <a:chExt cx="661162" cy="661162"/>
          </a:xfrm>
        </p:grpSpPr>
        <p:grpSp>
          <p:nvGrpSpPr>
            <p:cNvPr id="94" name="组合 93"/>
            <p:cNvGrpSpPr/>
            <p:nvPr/>
          </p:nvGrpSpPr>
          <p:grpSpPr>
            <a:xfrm>
              <a:off x="4482708" y="3301238"/>
              <a:ext cx="661162" cy="661162"/>
              <a:chOff x="775780" y="771550"/>
              <a:chExt cx="1852004" cy="1852004"/>
            </a:xfrm>
          </p:grpSpPr>
          <p:sp>
            <p:nvSpPr>
              <p:cNvPr id="99" name="椭圆 98"/>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100" name="椭圆 99"/>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95" name="组合 94"/>
            <p:cNvGrpSpPr/>
            <p:nvPr/>
          </p:nvGrpSpPr>
          <p:grpSpPr>
            <a:xfrm>
              <a:off x="4679943" y="3516067"/>
              <a:ext cx="266691" cy="231503"/>
              <a:chOff x="6434683" y="510993"/>
              <a:chExt cx="987549" cy="857250"/>
            </a:xfrm>
          </p:grpSpPr>
          <p:sp>
            <p:nvSpPr>
              <p:cNvPr id="96"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7" name="直接连接符 96"/>
              <p:cNvCxnSpPr/>
              <p:nvPr/>
            </p:nvCxnSpPr>
            <p:spPr>
              <a:xfrm>
                <a:off x="6434683" y="954806"/>
                <a:ext cx="987549" cy="0"/>
              </a:xfrm>
              <a:prstGeom prst="line">
                <a:avLst/>
              </a:prstGeom>
              <a:noFill/>
              <a:ln w="57150" cap="flat" cmpd="sng" algn="ctr">
                <a:solidFill>
                  <a:srgbClr val="BF0101"/>
                </a:solidFill>
                <a:prstDash val="solid"/>
              </a:ln>
              <a:effectLst/>
            </p:spPr>
          </p:cxnSp>
        </p:grpSp>
      </p:grpSp>
      <p:grpSp>
        <p:nvGrpSpPr>
          <p:cNvPr id="101" name="组合 100"/>
          <p:cNvGrpSpPr/>
          <p:nvPr/>
        </p:nvGrpSpPr>
        <p:grpSpPr>
          <a:xfrm rot="19829320">
            <a:off x="4141322" y="3808885"/>
            <a:ext cx="486440" cy="486440"/>
            <a:chOff x="4482708" y="3301238"/>
            <a:chExt cx="661162" cy="661162"/>
          </a:xfrm>
        </p:grpSpPr>
        <p:grpSp>
          <p:nvGrpSpPr>
            <p:cNvPr id="102" name="组合 101"/>
            <p:cNvGrpSpPr/>
            <p:nvPr/>
          </p:nvGrpSpPr>
          <p:grpSpPr>
            <a:xfrm>
              <a:off x="4482708" y="3301238"/>
              <a:ext cx="661162" cy="661162"/>
              <a:chOff x="775780" y="771550"/>
              <a:chExt cx="1852004" cy="1852004"/>
            </a:xfrm>
          </p:grpSpPr>
          <p:sp>
            <p:nvSpPr>
              <p:cNvPr id="106" name="椭圆 105"/>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107" name="椭圆 106"/>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103" name="组合 102"/>
            <p:cNvGrpSpPr/>
            <p:nvPr/>
          </p:nvGrpSpPr>
          <p:grpSpPr>
            <a:xfrm>
              <a:off x="4679943" y="3516067"/>
              <a:ext cx="266691" cy="231503"/>
              <a:chOff x="6434683" y="510993"/>
              <a:chExt cx="987549" cy="857250"/>
            </a:xfrm>
          </p:grpSpPr>
          <p:sp>
            <p:nvSpPr>
              <p:cNvPr id="104"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105" name="直接连接符 104"/>
              <p:cNvCxnSpPr/>
              <p:nvPr/>
            </p:nvCxnSpPr>
            <p:spPr>
              <a:xfrm>
                <a:off x="6434683" y="954806"/>
                <a:ext cx="987549" cy="0"/>
              </a:xfrm>
              <a:prstGeom prst="line">
                <a:avLst/>
              </a:prstGeom>
              <a:noFill/>
              <a:ln w="28575" cap="flat" cmpd="sng" algn="ctr">
                <a:solidFill>
                  <a:srgbClr val="BF0101"/>
                </a:solidFill>
                <a:prstDash val="solid"/>
              </a:ln>
              <a:effectLst/>
            </p:spPr>
          </p:cxnSp>
        </p:grpSp>
      </p:grpSp>
      <p:sp>
        <p:nvSpPr>
          <p:cNvPr id="115" name="矩形 114"/>
          <p:cNvSpPr/>
          <p:nvPr/>
        </p:nvSpPr>
        <p:spPr>
          <a:xfrm>
            <a:off x="884833" y="1069143"/>
            <a:ext cx="1896211" cy="2175504"/>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半闭框 115"/>
          <p:cNvSpPr/>
          <p:nvPr/>
        </p:nvSpPr>
        <p:spPr>
          <a:xfrm>
            <a:off x="815876" y="987574"/>
            <a:ext cx="836972" cy="866975"/>
          </a:xfrm>
          <a:prstGeom prst="halfFrame">
            <a:avLst>
              <a:gd name="adj1" fmla="val 19318"/>
              <a:gd name="adj2" fmla="val 17316"/>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半闭框 116"/>
          <p:cNvSpPr/>
          <p:nvPr/>
        </p:nvSpPr>
        <p:spPr>
          <a:xfrm rot="16200000" flipV="1">
            <a:off x="2016060" y="2454364"/>
            <a:ext cx="836972" cy="866974"/>
          </a:xfrm>
          <a:prstGeom prst="halfFrame">
            <a:avLst>
              <a:gd name="adj1" fmla="val 19318"/>
              <a:gd name="adj2" fmla="val 17316"/>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1259632" y="1350279"/>
            <a:ext cx="1174337" cy="1859732"/>
            <a:chOff x="1259632" y="1350279"/>
            <a:chExt cx="1174337" cy="1859732"/>
          </a:xfrm>
        </p:grpSpPr>
        <p:sp>
          <p:nvSpPr>
            <p:cNvPr id="119" name="TextBox 11"/>
            <p:cNvSpPr txBox="1"/>
            <p:nvPr/>
          </p:nvSpPr>
          <p:spPr>
            <a:xfrm flipH="1">
              <a:off x="1259632" y="2379014"/>
              <a:ext cx="1174337"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Mongolian Baiti" panose="03000500000000000000" pitchFamily="66" charset="0"/>
                  <a:cs typeface="Mongolian Baiti" panose="03000500000000000000" pitchFamily="66" charset="0"/>
                </a:rPr>
                <a:t>YOUR</a:t>
              </a:r>
              <a:endParaRPr lang="en-US" sz="2400" b="1" dirty="0">
                <a:solidFill>
                  <a:schemeClr val="tx1">
                    <a:lumMod val="75000"/>
                    <a:lumOff val="25000"/>
                  </a:schemeClr>
                </a:solidFill>
                <a:latin typeface="Mongolian Baiti" panose="03000500000000000000" pitchFamily="66" charset="0"/>
                <a:cs typeface="Mongolian Baiti" panose="03000500000000000000" pitchFamily="66" charset="0"/>
              </a:endParaRPr>
            </a:p>
            <a:p>
              <a:pPr algn="ctr"/>
              <a:r>
                <a:rPr lang="en-US" sz="2400" b="1" dirty="0">
                  <a:solidFill>
                    <a:schemeClr val="tx1">
                      <a:lumMod val="75000"/>
                      <a:lumOff val="25000"/>
                    </a:schemeClr>
                  </a:solidFill>
                  <a:latin typeface="Mongolian Baiti" panose="03000500000000000000" pitchFamily="66" charset="0"/>
                  <a:cs typeface="Mongolian Baiti" panose="03000500000000000000" pitchFamily="66" charset="0"/>
                </a:rPr>
                <a:t>LOGO</a:t>
              </a:r>
              <a:endParaRPr lang="id-ID" sz="2400" b="1" dirty="0">
                <a:solidFill>
                  <a:schemeClr val="tx1">
                    <a:lumMod val="75000"/>
                    <a:lumOff val="25000"/>
                  </a:schemeClr>
                </a:solidFill>
                <a:latin typeface="Mongolian Baiti" panose="03000500000000000000" pitchFamily="66" charset="0"/>
                <a:cs typeface="Mongolian Baiti" panose="03000500000000000000" pitchFamily="66" charset="0"/>
              </a:endParaRPr>
            </a:p>
          </p:txBody>
        </p:sp>
        <p:grpSp>
          <p:nvGrpSpPr>
            <p:cNvPr id="5" name="组合 4"/>
            <p:cNvGrpSpPr/>
            <p:nvPr/>
          </p:nvGrpSpPr>
          <p:grpSpPr>
            <a:xfrm rot="5400000">
              <a:off x="1314355" y="1354464"/>
              <a:ext cx="1032920" cy="1024550"/>
              <a:chOff x="5617659" y="-292346"/>
              <a:chExt cx="3356482" cy="3329282"/>
            </a:xfrm>
          </p:grpSpPr>
          <p:sp>
            <p:nvSpPr>
              <p:cNvPr id="120" name="Freeform 9"/>
              <p:cNvSpPr/>
              <p:nvPr/>
            </p:nvSpPr>
            <p:spPr bwMode="auto">
              <a:xfrm rot="18958217">
                <a:off x="5617659" y="574053"/>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21" name="Freeform 9"/>
              <p:cNvSpPr/>
              <p:nvPr/>
            </p:nvSpPr>
            <p:spPr bwMode="auto">
              <a:xfrm rot="7985608">
                <a:off x="7369604" y="570026"/>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22" name="Freeform 9"/>
              <p:cNvSpPr/>
              <p:nvPr/>
            </p:nvSpPr>
            <p:spPr bwMode="auto">
              <a:xfrm rot="2700000">
                <a:off x="6491178" y="-292346"/>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23" name="Freeform 9"/>
              <p:cNvSpPr/>
              <p:nvPr/>
            </p:nvSpPr>
            <p:spPr bwMode="auto">
              <a:xfrm rot="18900000" flipV="1">
                <a:off x="6517743" y="1432398"/>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p:cTn id="11" dur="500" fill="hold"/>
                                        <p:tgtEl>
                                          <p:spTgt spid="115"/>
                                        </p:tgtEl>
                                        <p:attrNameLst>
                                          <p:attrName>ppt_w</p:attrName>
                                        </p:attrNameLst>
                                      </p:cBhvr>
                                      <p:tavLst>
                                        <p:tav tm="0">
                                          <p:val>
                                            <p:fltVal val="0"/>
                                          </p:val>
                                        </p:tav>
                                        <p:tav tm="100000">
                                          <p:val>
                                            <p:strVal val="#ppt_w"/>
                                          </p:val>
                                        </p:tav>
                                      </p:tavLst>
                                    </p:anim>
                                    <p:anim calcmode="lin" valueType="num">
                                      <p:cBhvr>
                                        <p:cTn id="12" dur="500" fill="hold"/>
                                        <p:tgtEl>
                                          <p:spTgt spid="115"/>
                                        </p:tgtEl>
                                        <p:attrNameLst>
                                          <p:attrName>ppt_h</p:attrName>
                                        </p:attrNameLst>
                                      </p:cBhvr>
                                      <p:tavLst>
                                        <p:tav tm="0">
                                          <p:val>
                                            <p:fltVal val="0"/>
                                          </p:val>
                                        </p:tav>
                                        <p:tav tm="100000">
                                          <p:val>
                                            <p:strVal val="#ppt_h"/>
                                          </p:val>
                                        </p:tav>
                                      </p:tavLst>
                                    </p:anim>
                                    <p:animEffect transition="in" filter="fade">
                                      <p:cBhvr>
                                        <p:cTn id="13" dur="500"/>
                                        <p:tgtEl>
                                          <p:spTgt spid="1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000"/>
                            </p:stCondLst>
                            <p:childTnLst>
                              <p:par>
                                <p:cTn id="21" presetID="2" presetClass="entr" presetSubtype="9"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0-#ppt_w/2"/>
                                          </p:val>
                                        </p:tav>
                                        <p:tav tm="100000">
                                          <p:val>
                                            <p:strVal val="#ppt_x"/>
                                          </p:val>
                                        </p:tav>
                                      </p:tavLst>
                                    </p:anim>
                                    <p:anim calcmode="lin" valueType="num">
                                      <p:cBhvr additive="base">
                                        <p:cTn id="24" dur="500" fill="hold"/>
                                        <p:tgtEl>
                                          <p:spTgt spid="116"/>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1+#ppt_w/2"/>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 presetClass="entr" presetSubtype="1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childTnLst>
                          </p:cTn>
                        </p:par>
                        <p:par>
                          <p:cTn id="39" fill="hold">
                            <p:stCondLst>
                              <p:cond delay="3000"/>
                            </p:stCondLst>
                            <p:childTnLst>
                              <p:par>
                                <p:cTn id="40" presetID="16" presetClass="entr" presetSubtype="21"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fill="hold"/>
                                        <p:tgtEl>
                                          <p:spTgt spid="85"/>
                                        </p:tgtEl>
                                        <p:attrNameLst>
                                          <p:attrName>ppt_x</p:attrName>
                                        </p:attrNameLst>
                                      </p:cBhvr>
                                      <p:tavLst>
                                        <p:tav tm="0">
                                          <p:val>
                                            <p:strVal val="#ppt_x"/>
                                          </p:val>
                                        </p:tav>
                                        <p:tav tm="100000">
                                          <p:val>
                                            <p:strVal val="#ppt_x"/>
                                          </p:val>
                                        </p:tav>
                                      </p:tavLst>
                                    </p:anim>
                                    <p:anim calcmode="lin" valueType="num">
                                      <p:cBhvr additive="base">
                                        <p:cTn id="69"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0" repeatCount="indefinite" fill="remove" display="0">
                  <p:stCondLst>
                    <p:cond delay="indefinite"/>
                  </p:stCondLst>
                  <p:endCondLst>
                    <p:cond evt="onStopAudio" delay="0">
                      <p:tgtEl>
                        <p:sldTgt/>
                      </p:tgtEl>
                    </p:cond>
                  </p:endCondLst>
                </p:cTn>
                <p:tgtEl>
                  <p:spTgt spid="39"/>
                </p:tgtEl>
              </p:cMediaNode>
            </p:audio>
          </p:childTnLst>
        </p:cTn>
      </p:par>
    </p:tnLst>
    <p:bldLst>
      <p:bldP spid="85" grpId="0"/>
      <p:bldP spid="50" grpId="0"/>
      <p:bldP spid="51" grpId="0"/>
      <p:bldP spid="55" grpId="0"/>
      <p:bldP spid="115" grpId="0" animBg="1"/>
      <p:bldP spid="116" grpId="0" animBg="1"/>
      <p:bldP spid="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848696" y="3081090"/>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4" name="组合 3"/>
          <p:cNvGrpSpPr/>
          <p:nvPr/>
        </p:nvGrpSpPr>
        <p:grpSpPr>
          <a:xfrm>
            <a:off x="1844377" y="987574"/>
            <a:ext cx="1422797" cy="1422797"/>
            <a:chOff x="4722656" y="4432102"/>
            <a:chExt cx="1422797" cy="1422797"/>
          </a:xfrm>
        </p:grpSpPr>
        <p:sp>
          <p:nvSpPr>
            <p:cNvPr id="45" name="泪滴形 44"/>
            <p:cNvSpPr/>
            <p:nvPr/>
          </p:nvSpPr>
          <p:spPr bwMode="auto">
            <a:xfrm rot="8100000">
              <a:off x="4722656" y="4432102"/>
              <a:ext cx="1422797" cy="1422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46" name="组合 45"/>
            <p:cNvGrpSpPr/>
            <p:nvPr/>
          </p:nvGrpSpPr>
          <p:grpSpPr>
            <a:xfrm>
              <a:off x="4901087" y="4626019"/>
              <a:ext cx="1034962" cy="1034962"/>
              <a:chOff x="912014" y="1404154"/>
              <a:chExt cx="1034962" cy="1034962"/>
            </a:xfrm>
          </p:grpSpPr>
          <p:sp>
            <p:nvSpPr>
              <p:cNvPr id="47" name="泪滴形 46"/>
              <p:cNvSpPr/>
              <p:nvPr/>
            </p:nvSpPr>
            <p:spPr bwMode="auto">
              <a:xfrm rot="8100000">
                <a:off x="912014" y="1404154"/>
                <a:ext cx="1034962" cy="1034962"/>
              </a:xfrm>
              <a:prstGeom prst="teardrop">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48" name="文本框 810"/>
              <p:cNvSpPr txBox="1">
                <a:spLocks noChangeArrowheads="1"/>
              </p:cNvSpPr>
              <p:nvPr/>
            </p:nvSpPr>
            <p:spPr bwMode="auto">
              <a:xfrm>
                <a:off x="1053062" y="1517672"/>
                <a:ext cx="701172"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01</a:t>
                </a:r>
                <a:endParaRPr kumimoji="0" lang="zh-CN" altLang="en-US"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sp>
        <p:nvSpPr>
          <p:cNvPr id="56" name="TextBox 59"/>
          <p:cNvSpPr txBox="1"/>
          <p:nvPr/>
        </p:nvSpPr>
        <p:spPr>
          <a:xfrm>
            <a:off x="3864920" y="3751809"/>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860601" y="1658293"/>
            <a:ext cx="1422797" cy="1422797"/>
            <a:chOff x="4722656" y="4432102"/>
            <a:chExt cx="1422797" cy="1422797"/>
          </a:xfrm>
        </p:grpSpPr>
        <p:sp>
          <p:nvSpPr>
            <p:cNvPr id="58" name="泪滴形 57"/>
            <p:cNvSpPr/>
            <p:nvPr/>
          </p:nvSpPr>
          <p:spPr bwMode="auto">
            <a:xfrm rot="8100000">
              <a:off x="4722656" y="4432102"/>
              <a:ext cx="1422797" cy="1422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64" name="组合 63"/>
            <p:cNvGrpSpPr/>
            <p:nvPr/>
          </p:nvGrpSpPr>
          <p:grpSpPr>
            <a:xfrm>
              <a:off x="4901087" y="4626019"/>
              <a:ext cx="1034962" cy="1034962"/>
              <a:chOff x="912014" y="1404154"/>
              <a:chExt cx="1034962" cy="1034962"/>
            </a:xfrm>
          </p:grpSpPr>
          <p:sp>
            <p:nvSpPr>
              <p:cNvPr id="65" name="泪滴形 64"/>
              <p:cNvSpPr/>
              <p:nvPr/>
            </p:nvSpPr>
            <p:spPr bwMode="auto">
              <a:xfrm rot="8100000">
                <a:off x="912014" y="1404154"/>
                <a:ext cx="1034962" cy="1034962"/>
              </a:xfrm>
              <a:prstGeom prst="teardrop">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66" name="文本框 810"/>
              <p:cNvSpPr txBox="1">
                <a:spLocks noChangeArrowheads="1"/>
              </p:cNvSpPr>
              <p:nvPr/>
            </p:nvSpPr>
            <p:spPr bwMode="auto">
              <a:xfrm>
                <a:off x="1053062" y="1517672"/>
                <a:ext cx="827386"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02</a:t>
                </a:r>
                <a:endParaRPr kumimoji="0" lang="zh-CN" altLang="en-US"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sp>
        <p:nvSpPr>
          <p:cNvPr id="69" name="TextBox 59"/>
          <p:cNvSpPr txBox="1"/>
          <p:nvPr/>
        </p:nvSpPr>
        <p:spPr>
          <a:xfrm>
            <a:off x="6016479" y="3098316"/>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6012160" y="1004800"/>
            <a:ext cx="1422797" cy="1422797"/>
            <a:chOff x="4722656" y="4432102"/>
            <a:chExt cx="1422797" cy="1422797"/>
          </a:xfrm>
        </p:grpSpPr>
        <p:sp>
          <p:nvSpPr>
            <p:cNvPr id="71" name="泪滴形 70"/>
            <p:cNvSpPr/>
            <p:nvPr/>
          </p:nvSpPr>
          <p:spPr bwMode="auto">
            <a:xfrm rot="8100000">
              <a:off x="4722656" y="4432102"/>
              <a:ext cx="1422797" cy="1422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72" name="组合 71"/>
            <p:cNvGrpSpPr/>
            <p:nvPr/>
          </p:nvGrpSpPr>
          <p:grpSpPr>
            <a:xfrm>
              <a:off x="4901087" y="4626019"/>
              <a:ext cx="1034962" cy="1034962"/>
              <a:chOff x="912014" y="1404154"/>
              <a:chExt cx="1034962" cy="1034962"/>
            </a:xfrm>
          </p:grpSpPr>
          <p:sp>
            <p:nvSpPr>
              <p:cNvPr id="73" name="泪滴形 72"/>
              <p:cNvSpPr/>
              <p:nvPr/>
            </p:nvSpPr>
            <p:spPr bwMode="auto">
              <a:xfrm rot="8100000">
                <a:off x="912014" y="1404154"/>
                <a:ext cx="1034962" cy="1034962"/>
              </a:xfrm>
              <a:prstGeom prst="teardrop">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74" name="文本框 810"/>
              <p:cNvSpPr txBox="1">
                <a:spLocks noChangeArrowheads="1"/>
              </p:cNvSpPr>
              <p:nvPr/>
            </p:nvSpPr>
            <p:spPr bwMode="auto">
              <a:xfrm>
                <a:off x="1053061" y="1517672"/>
                <a:ext cx="831471"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03</a:t>
                </a:r>
                <a:endParaRPr kumimoji="0" lang="zh-CN" altLang="en-US"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ppt_y</p:attrName>
                                        </p:attrNameLst>
                                      </p:cBhvr>
                                      <p:tavLst>
                                        <p:tav tm="0">
                                          <p:val>
                                            <p:strVal val="#ppt_y-#ppt_h*1.125000"/>
                                          </p:val>
                                        </p:tav>
                                        <p:tav tm="100000">
                                          <p:val>
                                            <p:strVal val="#ppt_y"/>
                                          </p:val>
                                        </p:tav>
                                      </p:tavLst>
                                    </p:anim>
                                    <p:animEffect transition="in" filter="wipe(down)">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p:tgtEl>
                                          <p:spTgt spid="56"/>
                                        </p:tgtEl>
                                        <p:attrNameLst>
                                          <p:attrName>ppt_y</p:attrName>
                                        </p:attrNameLst>
                                      </p:cBhvr>
                                      <p:tavLst>
                                        <p:tav tm="0">
                                          <p:val>
                                            <p:strVal val="#ppt_y-#ppt_h*1.125000"/>
                                          </p:val>
                                        </p:tav>
                                        <p:tav tm="100000">
                                          <p:val>
                                            <p:strVal val="#ppt_y"/>
                                          </p:val>
                                        </p:tav>
                                      </p:tavLst>
                                    </p:anim>
                                    <p:animEffect transition="in" filter="wipe(down)">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p:cTn id="36" dur="500" fill="hold"/>
                                        <p:tgtEl>
                                          <p:spTgt spid="70"/>
                                        </p:tgtEl>
                                        <p:attrNameLst>
                                          <p:attrName>ppt_w</p:attrName>
                                        </p:attrNameLst>
                                      </p:cBhvr>
                                      <p:tavLst>
                                        <p:tav tm="0">
                                          <p:val>
                                            <p:fltVal val="0"/>
                                          </p:val>
                                        </p:tav>
                                        <p:tav tm="100000">
                                          <p:val>
                                            <p:strVal val="#ppt_w"/>
                                          </p:val>
                                        </p:tav>
                                      </p:tavLst>
                                    </p:anim>
                                    <p:anim calcmode="lin" valueType="num">
                                      <p:cBhvr>
                                        <p:cTn id="37" dur="500" fill="hold"/>
                                        <p:tgtEl>
                                          <p:spTgt spid="70"/>
                                        </p:tgtEl>
                                        <p:attrNameLst>
                                          <p:attrName>ppt_h</p:attrName>
                                        </p:attrNameLst>
                                      </p:cBhvr>
                                      <p:tavLst>
                                        <p:tav tm="0">
                                          <p:val>
                                            <p:fltVal val="0"/>
                                          </p:val>
                                        </p:tav>
                                        <p:tav tm="100000">
                                          <p:val>
                                            <p:strVal val="#ppt_h"/>
                                          </p:val>
                                        </p:tav>
                                      </p:tavLst>
                                    </p:anim>
                                    <p:animEffect transition="in" filter="fade">
                                      <p:cBhvr>
                                        <p:cTn id="38" dur="500"/>
                                        <p:tgtEl>
                                          <p:spTgt spid="70"/>
                                        </p:tgtEl>
                                      </p:cBhvr>
                                    </p:animEffect>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down)">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51" grpId="0"/>
      <p:bldP spid="56"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27" name="组合 26"/>
          <p:cNvGrpSpPr/>
          <p:nvPr/>
        </p:nvGrpSpPr>
        <p:grpSpPr>
          <a:xfrm>
            <a:off x="4618029" y="1107636"/>
            <a:ext cx="1113617" cy="2136744"/>
            <a:chOff x="6156302" y="1476392"/>
            <a:chExt cx="1484565" cy="2848113"/>
          </a:xfrm>
        </p:grpSpPr>
        <p:grpSp>
          <p:nvGrpSpPr>
            <p:cNvPr id="28" name="组合 27"/>
            <p:cNvGrpSpPr/>
            <p:nvPr/>
          </p:nvGrpSpPr>
          <p:grpSpPr>
            <a:xfrm>
              <a:off x="6156302" y="1476392"/>
              <a:ext cx="1484565" cy="2848113"/>
              <a:chOff x="6156302" y="1476392"/>
              <a:chExt cx="1484565" cy="2848113"/>
            </a:xfrm>
          </p:grpSpPr>
          <p:sp>
            <p:nvSpPr>
              <p:cNvPr id="32" name="MH_Other_3"/>
              <p:cNvSpPr/>
              <p:nvPr>
                <p:custDataLst>
                  <p:tags r:id="rId1"/>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00458A"/>
              </a:solidFill>
              <a:ln w="76200" cap="flat" cmpd="sng" algn="ctr">
                <a:solidFill>
                  <a:srgbClr val="00458A"/>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33" name="椭圆 32"/>
              <p:cNvSpPr/>
              <p:nvPr/>
            </p:nvSpPr>
            <p:spPr>
              <a:xfrm>
                <a:off x="7018705" y="1476392"/>
                <a:ext cx="622162" cy="622163"/>
              </a:xfrm>
              <a:prstGeom prst="ellipse">
                <a:avLst/>
              </a:prstGeom>
              <a:solidFill>
                <a:srgbClr val="0045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103519" y="1545274"/>
              <a:ext cx="518865" cy="492291"/>
              <a:chOff x="4418676" y="1572161"/>
              <a:chExt cx="518865" cy="492291"/>
            </a:xfrm>
          </p:grpSpPr>
          <p:sp>
            <p:nvSpPr>
              <p:cNvPr id="30" name="椭圆 29"/>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1" name="文本框 114"/>
              <p:cNvSpPr txBox="1"/>
              <p:nvPr/>
            </p:nvSpPr>
            <p:spPr>
              <a:xfrm>
                <a:off x="4437063" y="1572161"/>
                <a:ext cx="500478" cy="492291"/>
              </a:xfrm>
              <a:prstGeom prst="rect">
                <a:avLst/>
              </a:prstGeom>
              <a:noFill/>
            </p:spPr>
            <p:txBody>
              <a:bodyPr wrap="none" rtlCol="0">
                <a:spAutoFit/>
              </a:bodyPr>
              <a:lstStyle/>
              <a:p>
                <a:r>
                  <a:rPr lang="en-US" altLang="zh-CN" sz="1800" dirty="0">
                    <a:solidFill>
                      <a:schemeClr val="bg1">
                        <a:lumMod val="50000"/>
                      </a:schemeClr>
                    </a:solidFill>
                  </a:rPr>
                  <a:t>02</a:t>
                </a:r>
                <a:endParaRPr lang="zh-CN" altLang="en-US" sz="1800" dirty="0">
                  <a:solidFill>
                    <a:schemeClr val="bg1">
                      <a:lumMod val="50000"/>
                    </a:schemeClr>
                  </a:solidFill>
                </a:endParaRPr>
              </a:p>
            </p:txBody>
          </p:sp>
        </p:grpSp>
      </p:grpSp>
      <p:grpSp>
        <p:nvGrpSpPr>
          <p:cNvPr id="37" name="组合 36"/>
          <p:cNvGrpSpPr/>
          <p:nvPr/>
        </p:nvGrpSpPr>
        <p:grpSpPr>
          <a:xfrm>
            <a:off x="3257659" y="1125372"/>
            <a:ext cx="1069604" cy="4110673"/>
            <a:chOff x="4342792" y="1500033"/>
            <a:chExt cx="1425892" cy="5479207"/>
          </a:xfrm>
        </p:grpSpPr>
        <p:grpSp>
          <p:nvGrpSpPr>
            <p:cNvPr id="38" name="组合 37"/>
            <p:cNvGrpSpPr/>
            <p:nvPr/>
          </p:nvGrpSpPr>
          <p:grpSpPr>
            <a:xfrm>
              <a:off x="4342792" y="1500033"/>
              <a:ext cx="1425892" cy="5479207"/>
              <a:chOff x="4342792" y="1500033"/>
              <a:chExt cx="1425892" cy="5479207"/>
            </a:xfrm>
          </p:grpSpPr>
          <p:sp>
            <p:nvSpPr>
              <p:cNvPr id="42" name="MH_Other_3"/>
              <p:cNvSpPr/>
              <p:nvPr>
                <p:custDataLst>
                  <p:tags r:id="rId2"/>
                </p:custDataLst>
              </p:nvPr>
            </p:nvSpPr>
            <p:spPr>
              <a:xfrm rot="16200000" flipH="1" flipV="1">
                <a:off x="2707957" y="3918513"/>
                <a:ext cx="5232552" cy="888902"/>
              </a:xfrm>
              <a:prstGeom prst="bentArrow">
                <a:avLst>
                  <a:gd name="adj1" fmla="val 7438"/>
                  <a:gd name="adj2" fmla="val 3464"/>
                  <a:gd name="adj3" fmla="val 0"/>
                  <a:gd name="adj4" fmla="val 30020"/>
                </a:avLst>
              </a:prstGeom>
              <a:solidFill>
                <a:srgbClr val="072249"/>
              </a:solidFill>
              <a:ln w="76200" cap="flat" cmpd="sng" algn="ctr">
                <a:solidFill>
                  <a:srgbClr val="A90202"/>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43" name="椭圆 42"/>
              <p:cNvSpPr/>
              <p:nvPr/>
            </p:nvSpPr>
            <p:spPr>
              <a:xfrm>
                <a:off x="4342792" y="1500033"/>
                <a:ext cx="622162" cy="622163"/>
              </a:xfrm>
              <a:prstGeom prst="ellipse">
                <a:avLst/>
              </a:pr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4418676" y="1572161"/>
              <a:ext cx="489742" cy="492291"/>
              <a:chOff x="4418676" y="1572161"/>
              <a:chExt cx="489742" cy="492291"/>
            </a:xfrm>
          </p:grpSpPr>
          <p:sp>
            <p:nvSpPr>
              <p:cNvPr id="40" name="椭圆 39"/>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文本框 101"/>
              <p:cNvSpPr txBox="1"/>
              <p:nvPr/>
            </p:nvSpPr>
            <p:spPr>
              <a:xfrm>
                <a:off x="4465639" y="1572161"/>
                <a:ext cx="442779" cy="492291"/>
              </a:xfrm>
              <a:prstGeom prst="rect">
                <a:avLst/>
              </a:prstGeom>
              <a:noFill/>
            </p:spPr>
            <p:txBody>
              <a:bodyPr wrap="none" rtlCol="0">
                <a:spAutoFit/>
              </a:bodyPr>
              <a:lstStyle/>
              <a:p>
                <a:r>
                  <a:rPr lang="en-US" altLang="zh-CN" sz="1800" dirty="0">
                    <a:solidFill>
                      <a:schemeClr val="bg1">
                        <a:lumMod val="50000"/>
                      </a:schemeClr>
                    </a:solidFill>
                  </a:rPr>
                  <a:t>01</a:t>
                </a:r>
                <a:endParaRPr lang="zh-CN" altLang="en-US" sz="1800" dirty="0">
                  <a:solidFill>
                    <a:schemeClr val="bg1">
                      <a:lumMod val="50000"/>
                    </a:schemeClr>
                  </a:solidFill>
                </a:endParaRPr>
              </a:p>
            </p:txBody>
          </p:sp>
        </p:grpSp>
      </p:grpSp>
      <p:grpSp>
        <p:nvGrpSpPr>
          <p:cNvPr id="44" name="组合 43"/>
          <p:cNvGrpSpPr/>
          <p:nvPr/>
        </p:nvGrpSpPr>
        <p:grpSpPr>
          <a:xfrm>
            <a:off x="3257660" y="2308050"/>
            <a:ext cx="902533" cy="3072014"/>
            <a:chOff x="4342792" y="3076450"/>
            <a:chExt cx="1203168" cy="4094753"/>
          </a:xfrm>
        </p:grpSpPr>
        <p:grpSp>
          <p:nvGrpSpPr>
            <p:cNvPr id="45" name="组合 44"/>
            <p:cNvGrpSpPr/>
            <p:nvPr/>
          </p:nvGrpSpPr>
          <p:grpSpPr>
            <a:xfrm>
              <a:off x="4342792" y="3076450"/>
              <a:ext cx="1203168" cy="4094753"/>
              <a:chOff x="4342792" y="3076450"/>
              <a:chExt cx="1203168" cy="4094753"/>
            </a:xfrm>
          </p:grpSpPr>
          <p:sp>
            <p:nvSpPr>
              <p:cNvPr id="73" name="MH_Other_3"/>
              <p:cNvSpPr/>
              <p:nvPr>
                <p:custDataLst>
                  <p:tags r:id="rId3"/>
                </p:custDataLst>
              </p:nvPr>
            </p:nvSpPr>
            <p:spPr>
              <a:xfrm rot="16200000" flipH="1" flipV="1">
                <a:off x="3185131" y="4810374"/>
                <a:ext cx="3832757" cy="888901"/>
              </a:xfrm>
              <a:prstGeom prst="bentArrow">
                <a:avLst>
                  <a:gd name="adj1" fmla="val 7438"/>
                  <a:gd name="adj2" fmla="val 3464"/>
                  <a:gd name="adj3" fmla="val 0"/>
                  <a:gd name="adj4" fmla="val 30020"/>
                </a:avLst>
              </a:prstGeom>
              <a:solidFill>
                <a:srgbClr val="072249"/>
              </a:solidFill>
              <a:ln w="76200" cap="flat" cmpd="sng" algn="ctr">
                <a:solidFill>
                  <a:srgbClr val="A90202"/>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74" name="椭圆 73"/>
              <p:cNvSpPr/>
              <p:nvPr/>
            </p:nvSpPr>
            <p:spPr>
              <a:xfrm>
                <a:off x="4342792" y="3076450"/>
                <a:ext cx="622162" cy="622163"/>
              </a:xfrm>
              <a:prstGeom prst="ellipse">
                <a:avLst/>
              </a:pr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4428480" y="3154651"/>
              <a:ext cx="529549" cy="492291"/>
              <a:chOff x="4418676" y="1572161"/>
              <a:chExt cx="529549" cy="492291"/>
            </a:xfrm>
          </p:grpSpPr>
          <p:sp>
            <p:nvSpPr>
              <p:cNvPr id="71" name="椭圆 7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2" name="文本框 105"/>
              <p:cNvSpPr txBox="1"/>
              <p:nvPr/>
            </p:nvSpPr>
            <p:spPr>
              <a:xfrm>
                <a:off x="4437063" y="1572161"/>
                <a:ext cx="511162" cy="492291"/>
              </a:xfrm>
              <a:prstGeom prst="rect">
                <a:avLst/>
              </a:prstGeom>
              <a:noFill/>
            </p:spPr>
            <p:txBody>
              <a:bodyPr wrap="none" rtlCol="0">
                <a:spAutoFit/>
              </a:bodyPr>
              <a:lstStyle/>
              <a:p>
                <a:r>
                  <a:rPr lang="en-US" altLang="zh-CN" sz="1800" dirty="0">
                    <a:solidFill>
                      <a:schemeClr val="bg1">
                        <a:lumMod val="50000"/>
                      </a:schemeClr>
                    </a:solidFill>
                  </a:rPr>
                  <a:t>03</a:t>
                </a:r>
                <a:endParaRPr lang="zh-CN" altLang="en-US" sz="1800" dirty="0">
                  <a:solidFill>
                    <a:schemeClr val="bg1">
                      <a:lumMod val="50000"/>
                    </a:schemeClr>
                  </a:solidFill>
                </a:endParaRPr>
              </a:p>
            </p:txBody>
          </p:sp>
        </p:grpSp>
      </p:grpSp>
      <p:grpSp>
        <p:nvGrpSpPr>
          <p:cNvPr id="75" name="组合 74"/>
          <p:cNvGrpSpPr/>
          <p:nvPr/>
        </p:nvGrpSpPr>
        <p:grpSpPr>
          <a:xfrm>
            <a:off x="4618029" y="1961293"/>
            <a:ext cx="1113617" cy="3274753"/>
            <a:chOff x="6156302" y="2614250"/>
            <a:chExt cx="1484565" cy="4364989"/>
          </a:xfrm>
        </p:grpSpPr>
        <p:grpSp>
          <p:nvGrpSpPr>
            <p:cNvPr id="76" name="组合 75"/>
            <p:cNvGrpSpPr/>
            <p:nvPr/>
          </p:nvGrpSpPr>
          <p:grpSpPr>
            <a:xfrm>
              <a:off x="6156302" y="2614250"/>
              <a:ext cx="1484565" cy="4364989"/>
              <a:chOff x="6156302" y="2614250"/>
              <a:chExt cx="1484565" cy="4364989"/>
            </a:xfrm>
          </p:grpSpPr>
          <p:sp>
            <p:nvSpPr>
              <p:cNvPr id="80" name="MH_Other_3"/>
              <p:cNvSpPr/>
              <p:nvPr>
                <p:custDataLst>
                  <p:tags r:id="rId4"/>
                </p:custDataLst>
              </p:nvPr>
            </p:nvSpPr>
            <p:spPr>
              <a:xfrm rot="5400000" flipV="1">
                <a:off x="4562264" y="4496299"/>
                <a:ext cx="4076978" cy="888902"/>
              </a:xfrm>
              <a:prstGeom prst="bentArrow">
                <a:avLst>
                  <a:gd name="adj1" fmla="val 7438"/>
                  <a:gd name="adj2" fmla="val 3464"/>
                  <a:gd name="adj3" fmla="val 0"/>
                  <a:gd name="adj4" fmla="val 30020"/>
                </a:avLst>
              </a:prstGeom>
              <a:solidFill>
                <a:srgbClr val="5FBD98"/>
              </a:solidFill>
              <a:ln w="76200" cap="flat" cmpd="sng" algn="ctr">
                <a:solidFill>
                  <a:srgbClr val="00458A"/>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81" name="椭圆 80"/>
              <p:cNvSpPr/>
              <p:nvPr/>
            </p:nvSpPr>
            <p:spPr>
              <a:xfrm>
                <a:off x="7018705" y="2614250"/>
                <a:ext cx="622162" cy="622163"/>
              </a:xfrm>
              <a:prstGeom prst="ellipse">
                <a:avLst/>
              </a:prstGeom>
              <a:solidFill>
                <a:srgbClr val="0045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103519" y="2689103"/>
              <a:ext cx="516727" cy="492291"/>
              <a:chOff x="4418676" y="1572161"/>
              <a:chExt cx="516727" cy="492291"/>
            </a:xfrm>
          </p:grpSpPr>
          <p:sp>
            <p:nvSpPr>
              <p:cNvPr id="78" name="椭圆 7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9" name="文本框 108"/>
              <p:cNvSpPr txBox="1"/>
              <p:nvPr/>
            </p:nvSpPr>
            <p:spPr>
              <a:xfrm>
                <a:off x="4437063" y="1572161"/>
                <a:ext cx="498340" cy="492291"/>
              </a:xfrm>
              <a:prstGeom prst="rect">
                <a:avLst/>
              </a:prstGeom>
              <a:noFill/>
            </p:spPr>
            <p:txBody>
              <a:bodyPr wrap="none" rtlCol="0">
                <a:spAutoFit/>
              </a:bodyPr>
              <a:lstStyle/>
              <a:p>
                <a:r>
                  <a:rPr lang="en-US" altLang="zh-CN" sz="1800" dirty="0">
                    <a:solidFill>
                      <a:schemeClr val="bg1">
                        <a:lumMod val="50000"/>
                      </a:schemeClr>
                    </a:solidFill>
                  </a:rPr>
                  <a:t>04</a:t>
                </a:r>
                <a:endParaRPr lang="zh-CN" altLang="en-US" sz="1800" dirty="0">
                  <a:solidFill>
                    <a:schemeClr val="bg1">
                      <a:lumMod val="50000"/>
                    </a:schemeClr>
                  </a:solidFill>
                </a:endParaRPr>
              </a:p>
            </p:txBody>
          </p:sp>
        </p:grpSp>
      </p:grpSp>
      <p:grpSp>
        <p:nvGrpSpPr>
          <p:cNvPr id="82" name="组合 81"/>
          <p:cNvGrpSpPr/>
          <p:nvPr/>
        </p:nvGrpSpPr>
        <p:grpSpPr>
          <a:xfrm>
            <a:off x="3257659" y="3163982"/>
            <a:ext cx="897923" cy="2072064"/>
            <a:chOff x="4342792" y="4217343"/>
            <a:chExt cx="1197023" cy="2761901"/>
          </a:xfrm>
        </p:grpSpPr>
        <p:grpSp>
          <p:nvGrpSpPr>
            <p:cNvPr id="83" name="组合 82"/>
            <p:cNvGrpSpPr/>
            <p:nvPr/>
          </p:nvGrpSpPr>
          <p:grpSpPr>
            <a:xfrm>
              <a:off x="4342792" y="4217343"/>
              <a:ext cx="1197023" cy="2761901"/>
              <a:chOff x="4342792" y="4217343"/>
              <a:chExt cx="1197023" cy="2761901"/>
            </a:xfrm>
          </p:grpSpPr>
          <p:sp>
            <p:nvSpPr>
              <p:cNvPr id="87" name="MH_Other_3"/>
              <p:cNvSpPr/>
              <p:nvPr>
                <p:custDataLst>
                  <p:tags r:id="rId5"/>
                </p:custDataLst>
              </p:nvPr>
            </p:nvSpPr>
            <p:spPr>
              <a:xfrm rot="16200000" flipH="1" flipV="1">
                <a:off x="3847583" y="5287013"/>
                <a:ext cx="2495561" cy="888902"/>
              </a:xfrm>
              <a:prstGeom prst="bentArrow">
                <a:avLst>
                  <a:gd name="adj1" fmla="val 7438"/>
                  <a:gd name="adj2" fmla="val 3464"/>
                  <a:gd name="adj3" fmla="val 0"/>
                  <a:gd name="adj4" fmla="val 30020"/>
                </a:avLst>
              </a:prstGeom>
              <a:solidFill>
                <a:srgbClr val="5FBD98"/>
              </a:solidFill>
              <a:ln w="76200" cap="flat" cmpd="sng" algn="ctr">
                <a:solidFill>
                  <a:srgbClr val="A90202"/>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88" name="椭圆 87"/>
              <p:cNvSpPr/>
              <p:nvPr/>
            </p:nvSpPr>
            <p:spPr>
              <a:xfrm>
                <a:off x="4342792" y="4217343"/>
                <a:ext cx="622162" cy="622163"/>
              </a:xfrm>
              <a:prstGeom prst="ellipse">
                <a:avLst/>
              </a:pr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427008" y="4295544"/>
              <a:ext cx="525275" cy="492291"/>
              <a:chOff x="4418676" y="1572161"/>
              <a:chExt cx="525275" cy="492291"/>
            </a:xfrm>
          </p:grpSpPr>
          <p:sp>
            <p:nvSpPr>
              <p:cNvPr id="85" name="椭圆 8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6" name="文本框 111"/>
              <p:cNvSpPr txBox="1"/>
              <p:nvPr/>
            </p:nvSpPr>
            <p:spPr>
              <a:xfrm>
                <a:off x="4437063" y="1572161"/>
                <a:ext cx="506888" cy="492291"/>
              </a:xfrm>
              <a:prstGeom prst="rect">
                <a:avLst/>
              </a:prstGeom>
              <a:noFill/>
            </p:spPr>
            <p:txBody>
              <a:bodyPr wrap="none" rtlCol="0">
                <a:spAutoFit/>
              </a:bodyPr>
              <a:lstStyle/>
              <a:p>
                <a:r>
                  <a:rPr lang="en-US" altLang="zh-CN" sz="1800" dirty="0">
                    <a:solidFill>
                      <a:schemeClr val="bg1">
                        <a:lumMod val="50000"/>
                      </a:schemeClr>
                    </a:solidFill>
                  </a:rPr>
                  <a:t>05</a:t>
                </a:r>
                <a:endParaRPr lang="zh-CN" altLang="en-US" sz="1800" dirty="0">
                  <a:solidFill>
                    <a:schemeClr val="bg1">
                      <a:lumMod val="50000"/>
                    </a:schemeClr>
                  </a:solidFill>
                </a:endParaRPr>
              </a:p>
            </p:txBody>
          </p:sp>
        </p:grpSp>
      </p:grpSp>
      <p:grpSp>
        <p:nvGrpSpPr>
          <p:cNvPr id="89" name="组合 88"/>
          <p:cNvGrpSpPr/>
          <p:nvPr/>
        </p:nvGrpSpPr>
        <p:grpSpPr>
          <a:xfrm>
            <a:off x="4811080" y="2822921"/>
            <a:ext cx="920564" cy="2320578"/>
            <a:chOff x="6413661" y="3762732"/>
            <a:chExt cx="1227206" cy="3093150"/>
          </a:xfrm>
        </p:grpSpPr>
        <p:grpSp>
          <p:nvGrpSpPr>
            <p:cNvPr id="90" name="组合 89"/>
            <p:cNvGrpSpPr/>
            <p:nvPr/>
          </p:nvGrpSpPr>
          <p:grpSpPr>
            <a:xfrm>
              <a:off x="6413661" y="3762732"/>
              <a:ext cx="1227206" cy="3093150"/>
              <a:chOff x="6413661" y="3762732"/>
              <a:chExt cx="1227206" cy="3093150"/>
            </a:xfrm>
          </p:grpSpPr>
          <p:sp>
            <p:nvSpPr>
              <p:cNvPr id="94" name="MH_Other_3"/>
              <p:cNvSpPr/>
              <p:nvPr>
                <p:custDataLst>
                  <p:tags r:id="rId6"/>
                </p:custDataLst>
              </p:nvPr>
            </p:nvSpPr>
            <p:spPr>
              <a:xfrm rot="5400000" flipV="1">
                <a:off x="5442172" y="4995494"/>
                <a:ext cx="2831877" cy="888900"/>
              </a:xfrm>
              <a:prstGeom prst="bentArrow">
                <a:avLst>
                  <a:gd name="adj1" fmla="val 7438"/>
                  <a:gd name="adj2" fmla="val 3464"/>
                  <a:gd name="adj3" fmla="val 0"/>
                  <a:gd name="adj4" fmla="val 30020"/>
                </a:avLst>
              </a:prstGeom>
              <a:solidFill>
                <a:srgbClr val="5FBD98"/>
              </a:solidFill>
              <a:ln w="76200" cap="flat" cmpd="sng" algn="ctr">
                <a:solidFill>
                  <a:srgbClr val="00458A"/>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95" name="椭圆 94"/>
              <p:cNvSpPr/>
              <p:nvPr/>
            </p:nvSpPr>
            <p:spPr>
              <a:xfrm>
                <a:off x="7018705" y="3762732"/>
                <a:ext cx="622162" cy="622163"/>
              </a:xfrm>
              <a:prstGeom prst="ellipse">
                <a:avLst/>
              </a:prstGeom>
              <a:solidFill>
                <a:srgbClr val="0045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7110798" y="3840933"/>
              <a:ext cx="529549" cy="492291"/>
              <a:chOff x="4418676" y="1572161"/>
              <a:chExt cx="529549" cy="492291"/>
            </a:xfrm>
          </p:grpSpPr>
          <p:sp>
            <p:nvSpPr>
              <p:cNvPr id="92" name="椭圆 91"/>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3" name="文本框 117"/>
              <p:cNvSpPr txBox="1"/>
              <p:nvPr/>
            </p:nvSpPr>
            <p:spPr>
              <a:xfrm>
                <a:off x="4437063" y="1572161"/>
                <a:ext cx="511162" cy="492291"/>
              </a:xfrm>
              <a:prstGeom prst="rect">
                <a:avLst/>
              </a:prstGeom>
              <a:noFill/>
            </p:spPr>
            <p:txBody>
              <a:bodyPr wrap="none" rtlCol="0">
                <a:spAutoFit/>
              </a:bodyPr>
              <a:lstStyle/>
              <a:p>
                <a:r>
                  <a:rPr lang="en-US" altLang="zh-CN" sz="1800" dirty="0">
                    <a:solidFill>
                      <a:schemeClr val="bg1">
                        <a:lumMod val="50000"/>
                      </a:schemeClr>
                    </a:solidFill>
                  </a:rPr>
                  <a:t>06</a:t>
                </a:r>
                <a:endParaRPr lang="zh-CN" altLang="en-US" sz="1800" dirty="0">
                  <a:solidFill>
                    <a:schemeClr val="bg1">
                      <a:lumMod val="50000"/>
                    </a:schemeClr>
                  </a:solidFill>
                </a:endParaRPr>
              </a:p>
            </p:txBody>
          </p:sp>
        </p:grpSp>
      </p:grpSp>
      <p:grpSp>
        <p:nvGrpSpPr>
          <p:cNvPr id="96" name="组合 95"/>
          <p:cNvGrpSpPr/>
          <p:nvPr/>
        </p:nvGrpSpPr>
        <p:grpSpPr>
          <a:xfrm>
            <a:off x="5740602" y="1062455"/>
            <a:ext cx="2468993" cy="983578"/>
            <a:chOff x="7652807" y="1416170"/>
            <a:chExt cx="3291419" cy="1311032"/>
          </a:xfrm>
        </p:grpSpPr>
        <p:cxnSp>
          <p:nvCxnSpPr>
            <p:cNvPr id="97" name="直接连接符 96"/>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7736117" y="1416170"/>
              <a:ext cx="3208109" cy="1311032"/>
              <a:chOff x="5841004" y="1447486"/>
              <a:chExt cx="3208109" cy="1311032"/>
            </a:xfrm>
          </p:grpSpPr>
          <p:sp>
            <p:nvSpPr>
              <p:cNvPr id="99" name="MH_SubTitle_1"/>
              <p:cNvSpPr>
                <a:spLocks noChangeArrowheads="1"/>
              </p:cNvSpPr>
              <p:nvPr/>
            </p:nvSpPr>
            <p:spPr bwMode="auto">
              <a:xfrm flipH="1">
                <a:off x="5841004" y="1447486"/>
                <a:ext cx="2041229" cy="430753"/>
              </a:xfrm>
              <a:prstGeom prst="rect">
                <a:avLst/>
              </a:prstGeom>
              <a:noFill/>
            </p:spPr>
            <p:txBody>
              <a:bodyPr wrap="none" rtlCol="0">
                <a:spAutoFit/>
              </a:bodyPr>
              <a:lstStyle/>
              <a:p>
                <a:r>
                  <a:rPr lang="zh-CN" altLang="en-US" sz="1500" dirty="0">
                    <a:solidFill>
                      <a:schemeClr val="tx1">
                        <a:lumMod val="75000"/>
                        <a:lumOff val="25000"/>
                      </a:schemeClr>
                    </a:solidFill>
                  </a:rPr>
                  <a:t>重点工作名称二</a:t>
                </a:r>
                <a:endParaRPr lang="zh-CN" altLang="en-US" sz="1500" dirty="0">
                  <a:solidFill>
                    <a:schemeClr val="tx1">
                      <a:lumMod val="75000"/>
                      <a:lumOff val="25000"/>
                    </a:schemeClr>
                  </a:solidFill>
                </a:endParaRPr>
              </a:p>
            </p:txBody>
          </p:sp>
          <p:sp>
            <p:nvSpPr>
              <p:cNvPr id="10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01" name="组合 100"/>
          <p:cNvGrpSpPr/>
          <p:nvPr/>
        </p:nvGrpSpPr>
        <p:grpSpPr>
          <a:xfrm>
            <a:off x="5701703" y="2142837"/>
            <a:ext cx="2643647" cy="983578"/>
            <a:chOff x="7600950" y="2856235"/>
            <a:chExt cx="3524251" cy="1311032"/>
          </a:xfrm>
        </p:grpSpPr>
        <p:grpSp>
          <p:nvGrpSpPr>
            <p:cNvPr id="102" name="组合 101"/>
            <p:cNvGrpSpPr/>
            <p:nvPr/>
          </p:nvGrpSpPr>
          <p:grpSpPr>
            <a:xfrm>
              <a:off x="7917092" y="2856235"/>
              <a:ext cx="3208109" cy="1311032"/>
              <a:chOff x="5841004" y="1447486"/>
              <a:chExt cx="3208109" cy="1311032"/>
            </a:xfrm>
          </p:grpSpPr>
          <p:sp>
            <p:nvSpPr>
              <p:cNvPr id="104" name="MH_SubTitle_1"/>
              <p:cNvSpPr>
                <a:spLocks noChangeArrowheads="1"/>
              </p:cNvSpPr>
              <p:nvPr/>
            </p:nvSpPr>
            <p:spPr bwMode="auto">
              <a:xfrm flipH="1">
                <a:off x="5841004" y="1447486"/>
                <a:ext cx="2041230" cy="430753"/>
              </a:xfrm>
              <a:prstGeom prst="rect">
                <a:avLst/>
              </a:prstGeom>
              <a:noFill/>
            </p:spPr>
            <p:txBody>
              <a:bodyPr wrap="none" rtlCol="0">
                <a:spAutoFit/>
              </a:bodyPr>
              <a:lstStyle/>
              <a:p>
                <a:r>
                  <a:rPr lang="zh-CN" altLang="en-US" sz="1500" dirty="0">
                    <a:solidFill>
                      <a:schemeClr val="tx1">
                        <a:lumMod val="75000"/>
                        <a:lumOff val="25000"/>
                      </a:schemeClr>
                    </a:solidFill>
                  </a:rPr>
                  <a:t>重点工作名称四</a:t>
                </a:r>
                <a:endParaRPr lang="zh-CN" altLang="en-US" sz="1500" dirty="0">
                  <a:solidFill>
                    <a:schemeClr val="tx1">
                      <a:lumMod val="75000"/>
                      <a:lumOff val="25000"/>
                    </a:schemeClr>
                  </a:solidFill>
                </a:endParaRPr>
              </a:p>
            </p:txBody>
          </p:sp>
          <p:sp>
            <p:nvSpPr>
              <p:cNvPr id="10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sp>
          <p:nvSpPr>
            <p:cNvPr id="103" name="任意多边形 102"/>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6" name="组合 105"/>
          <p:cNvGrpSpPr/>
          <p:nvPr/>
        </p:nvGrpSpPr>
        <p:grpSpPr>
          <a:xfrm>
            <a:off x="5682441" y="3205436"/>
            <a:ext cx="2655795" cy="1003466"/>
            <a:chOff x="7575272" y="4272596"/>
            <a:chExt cx="3540445" cy="1337542"/>
          </a:xfrm>
        </p:grpSpPr>
        <p:sp>
          <p:nvSpPr>
            <p:cNvPr id="107" name="任意多边形 106"/>
            <p:cNvSpPr/>
            <p:nvPr/>
          </p:nvSpPr>
          <p:spPr>
            <a:xfrm>
              <a:off x="7575272" y="4272596"/>
              <a:ext cx="2864128" cy="39032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8" name="组合 107"/>
            <p:cNvGrpSpPr/>
            <p:nvPr/>
          </p:nvGrpSpPr>
          <p:grpSpPr>
            <a:xfrm>
              <a:off x="7907608" y="4299106"/>
              <a:ext cx="3208109" cy="1311032"/>
              <a:chOff x="5841004" y="1447486"/>
              <a:chExt cx="3208109" cy="1311032"/>
            </a:xfrm>
          </p:grpSpPr>
          <p:sp>
            <p:nvSpPr>
              <p:cNvPr id="109" name="MH_SubTitle_1"/>
              <p:cNvSpPr>
                <a:spLocks noChangeArrowheads="1"/>
              </p:cNvSpPr>
              <p:nvPr/>
            </p:nvSpPr>
            <p:spPr bwMode="auto">
              <a:xfrm flipH="1">
                <a:off x="5841004" y="1447486"/>
                <a:ext cx="2041229" cy="430754"/>
              </a:xfrm>
              <a:prstGeom prst="rect">
                <a:avLst/>
              </a:prstGeom>
              <a:noFill/>
            </p:spPr>
            <p:txBody>
              <a:bodyPr wrap="none" rtlCol="0">
                <a:spAutoFit/>
              </a:bodyPr>
              <a:lstStyle/>
              <a:p>
                <a:r>
                  <a:rPr lang="zh-CN" altLang="en-US" sz="1500" dirty="0">
                    <a:solidFill>
                      <a:schemeClr val="tx1">
                        <a:lumMod val="75000"/>
                        <a:lumOff val="25000"/>
                      </a:schemeClr>
                    </a:solidFill>
                  </a:rPr>
                  <a:t>重点工作名称六</a:t>
                </a:r>
                <a:endParaRPr lang="zh-CN" altLang="en-US" sz="1500" dirty="0">
                  <a:solidFill>
                    <a:schemeClr val="tx1">
                      <a:lumMod val="75000"/>
                      <a:lumOff val="25000"/>
                    </a:schemeClr>
                  </a:solidFill>
                </a:endParaRPr>
              </a:p>
            </p:txBody>
          </p:sp>
          <p:sp>
            <p:nvSpPr>
              <p:cNvPr id="11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11" name="组合 110"/>
          <p:cNvGrpSpPr/>
          <p:nvPr/>
        </p:nvGrpSpPr>
        <p:grpSpPr>
          <a:xfrm>
            <a:off x="780941" y="1062456"/>
            <a:ext cx="2476719" cy="983578"/>
            <a:chOff x="1041073" y="1416171"/>
            <a:chExt cx="3301719" cy="1311032"/>
          </a:xfrm>
        </p:grpSpPr>
        <p:cxnSp>
          <p:nvCxnSpPr>
            <p:cNvPr id="112" name="直接连接符 111"/>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flipH="1">
              <a:off x="1041073" y="1416171"/>
              <a:ext cx="3208109" cy="1311032"/>
              <a:chOff x="5841004" y="1447486"/>
              <a:chExt cx="3208109" cy="1311032"/>
            </a:xfrm>
          </p:grpSpPr>
          <p:sp>
            <p:nvSpPr>
              <p:cNvPr id="114" name="MH_SubTitle_1"/>
              <p:cNvSpPr>
                <a:spLocks noChangeArrowheads="1"/>
              </p:cNvSpPr>
              <p:nvPr/>
            </p:nvSpPr>
            <p:spPr bwMode="auto">
              <a:xfrm flipH="1">
                <a:off x="5841004" y="1447486"/>
                <a:ext cx="2041230" cy="430753"/>
              </a:xfrm>
              <a:prstGeom prst="rect">
                <a:avLst/>
              </a:prstGeom>
              <a:noFill/>
            </p:spPr>
            <p:txBody>
              <a:bodyPr wrap="none" rtlCol="0">
                <a:spAutoFit/>
              </a:bodyPr>
              <a:lstStyle/>
              <a:p>
                <a:pPr algn="r"/>
                <a:r>
                  <a:rPr lang="zh-CN" altLang="en-US" sz="1500" dirty="0">
                    <a:solidFill>
                      <a:schemeClr val="tx1">
                        <a:lumMod val="75000"/>
                        <a:lumOff val="25000"/>
                      </a:schemeClr>
                    </a:solidFill>
                  </a:rPr>
                  <a:t>重点工作名称一</a:t>
                </a:r>
                <a:endParaRPr lang="zh-CN" altLang="en-US" sz="1500" dirty="0">
                  <a:solidFill>
                    <a:schemeClr val="tx1">
                      <a:lumMod val="75000"/>
                      <a:lumOff val="25000"/>
                    </a:schemeClr>
                  </a:solidFill>
                </a:endParaRPr>
              </a:p>
            </p:txBody>
          </p:sp>
          <p:sp>
            <p:nvSpPr>
              <p:cNvPr id="11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16" name="组合 115"/>
          <p:cNvGrpSpPr/>
          <p:nvPr/>
        </p:nvGrpSpPr>
        <p:grpSpPr>
          <a:xfrm>
            <a:off x="771431" y="2221285"/>
            <a:ext cx="2476719" cy="983578"/>
            <a:chOff x="1028396" y="2960800"/>
            <a:chExt cx="3301719" cy="1311032"/>
          </a:xfrm>
        </p:grpSpPr>
        <p:cxnSp>
          <p:nvCxnSpPr>
            <p:cNvPr id="117" name="直接连接符 116"/>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flipH="1">
              <a:off x="1028396" y="2960800"/>
              <a:ext cx="3208109" cy="1311032"/>
              <a:chOff x="5841004" y="1447486"/>
              <a:chExt cx="3208109" cy="1311032"/>
            </a:xfrm>
          </p:grpSpPr>
          <p:sp>
            <p:nvSpPr>
              <p:cNvPr id="119" name="MH_SubTitle_1"/>
              <p:cNvSpPr>
                <a:spLocks noChangeArrowheads="1"/>
              </p:cNvSpPr>
              <p:nvPr/>
            </p:nvSpPr>
            <p:spPr bwMode="auto">
              <a:xfrm flipH="1">
                <a:off x="5841004" y="1447486"/>
                <a:ext cx="2041230" cy="430753"/>
              </a:xfrm>
              <a:prstGeom prst="rect">
                <a:avLst/>
              </a:prstGeom>
              <a:noFill/>
            </p:spPr>
            <p:txBody>
              <a:bodyPr wrap="none" rtlCol="0">
                <a:spAutoFit/>
              </a:bodyPr>
              <a:lstStyle/>
              <a:p>
                <a:pPr algn="r"/>
                <a:r>
                  <a:rPr lang="zh-CN" altLang="en-US" sz="1500" dirty="0">
                    <a:solidFill>
                      <a:schemeClr val="tx1">
                        <a:lumMod val="75000"/>
                        <a:lumOff val="25000"/>
                      </a:schemeClr>
                    </a:solidFill>
                  </a:rPr>
                  <a:t>重点工作名称三</a:t>
                </a:r>
                <a:endParaRPr lang="zh-CN" altLang="en-US" sz="1500" dirty="0">
                  <a:solidFill>
                    <a:schemeClr val="tx1">
                      <a:lumMod val="75000"/>
                      <a:lumOff val="25000"/>
                    </a:schemeClr>
                  </a:solidFill>
                </a:endParaRPr>
              </a:p>
            </p:txBody>
          </p:sp>
          <p:sp>
            <p:nvSpPr>
              <p:cNvPr id="12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21" name="组合 120"/>
          <p:cNvGrpSpPr/>
          <p:nvPr/>
        </p:nvGrpSpPr>
        <p:grpSpPr>
          <a:xfrm>
            <a:off x="741470" y="3363800"/>
            <a:ext cx="2526130" cy="983578"/>
            <a:chOff x="988454" y="4483683"/>
            <a:chExt cx="3367589" cy="1311032"/>
          </a:xfrm>
        </p:grpSpPr>
        <p:grpSp>
          <p:nvGrpSpPr>
            <p:cNvPr id="122" name="组合 121"/>
            <p:cNvGrpSpPr/>
            <p:nvPr/>
          </p:nvGrpSpPr>
          <p:grpSpPr>
            <a:xfrm flipH="1">
              <a:off x="988454" y="4483683"/>
              <a:ext cx="3208109" cy="1311032"/>
              <a:chOff x="5841004" y="1447486"/>
              <a:chExt cx="3208109" cy="1311032"/>
            </a:xfrm>
          </p:grpSpPr>
          <p:sp>
            <p:nvSpPr>
              <p:cNvPr id="124" name="MH_SubTitle_1"/>
              <p:cNvSpPr>
                <a:spLocks noChangeArrowheads="1"/>
              </p:cNvSpPr>
              <p:nvPr/>
            </p:nvSpPr>
            <p:spPr bwMode="auto">
              <a:xfrm flipH="1">
                <a:off x="5841004" y="1447486"/>
                <a:ext cx="2041230" cy="430753"/>
              </a:xfrm>
              <a:prstGeom prst="rect">
                <a:avLst/>
              </a:prstGeom>
              <a:noFill/>
            </p:spPr>
            <p:txBody>
              <a:bodyPr wrap="none" rtlCol="0">
                <a:spAutoFit/>
              </a:bodyPr>
              <a:lstStyle/>
              <a:p>
                <a:pPr algn="r"/>
                <a:r>
                  <a:rPr lang="zh-CN" altLang="en-US" sz="1500" dirty="0">
                    <a:solidFill>
                      <a:schemeClr val="tx1">
                        <a:lumMod val="75000"/>
                        <a:lumOff val="25000"/>
                      </a:schemeClr>
                    </a:solidFill>
                  </a:rPr>
                  <a:t>重点工作名称三</a:t>
                </a:r>
                <a:endParaRPr lang="zh-CN" altLang="en-US" sz="1500" dirty="0">
                  <a:solidFill>
                    <a:schemeClr val="tx1">
                      <a:lumMod val="75000"/>
                      <a:lumOff val="25000"/>
                    </a:schemeClr>
                  </a:solidFill>
                </a:endParaRPr>
              </a:p>
            </p:txBody>
          </p:sp>
          <p:sp>
            <p:nvSpPr>
              <p:cNvPr id="12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sp>
          <p:nvSpPr>
            <p:cNvPr id="123" name="任意多边形 122"/>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par>
                                <p:cTn id="12" presetID="22" presetClass="entr" presetSubtype="8" fill="hold" nodeType="withEffect">
                                  <p:stCondLst>
                                    <p:cond delay="500"/>
                                  </p:stCondLst>
                                  <p:childTnLst>
                                    <p:set>
                                      <p:cBhvr>
                                        <p:cTn id="13" dur="1" fill="hold">
                                          <p:stCondLst>
                                            <p:cond delay="0"/>
                                          </p:stCondLst>
                                        </p:cTn>
                                        <p:tgtEl>
                                          <p:spTgt spid="106"/>
                                        </p:tgtEl>
                                        <p:attrNameLst>
                                          <p:attrName>style.visibility</p:attrName>
                                        </p:attrNameLst>
                                      </p:cBhvr>
                                      <p:to>
                                        <p:strVal val="visible"/>
                                      </p:to>
                                    </p:set>
                                    <p:animEffect transition="in" filter="wipe(left)">
                                      <p:cBhvr>
                                        <p:cTn id="14" dur="500"/>
                                        <p:tgtEl>
                                          <p:spTgt spid="106"/>
                                        </p:tgtEl>
                                      </p:cBhvr>
                                    </p:animEffect>
                                  </p:childTnLst>
                                </p:cTn>
                              </p:par>
                              <p:par>
                                <p:cTn id="15" presetID="22" presetClass="entr" presetSubtype="8" fill="hold" nodeType="withEffect">
                                  <p:stCondLst>
                                    <p:cond delay="20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par>
                                <p:cTn id="18" presetID="22" presetClass="entr" presetSubtype="8" fill="hold" nodeType="withEffect">
                                  <p:stCondLst>
                                    <p:cond delay="600"/>
                                  </p:stCondLst>
                                  <p:childTnLst>
                                    <p:set>
                                      <p:cBhvr>
                                        <p:cTn id="19" dur="1" fill="hold">
                                          <p:stCondLst>
                                            <p:cond delay="0"/>
                                          </p:stCondLst>
                                        </p:cTn>
                                        <p:tgtEl>
                                          <p:spTgt spid="101"/>
                                        </p:tgtEl>
                                        <p:attrNameLst>
                                          <p:attrName>style.visibility</p:attrName>
                                        </p:attrNameLst>
                                      </p:cBhvr>
                                      <p:to>
                                        <p:strVal val="visible"/>
                                      </p:to>
                                    </p:set>
                                    <p:animEffect transition="in" filter="wipe(left)">
                                      <p:cBhvr>
                                        <p:cTn id="20" dur="500"/>
                                        <p:tgtEl>
                                          <p:spTgt spid="101"/>
                                        </p:tgtEl>
                                      </p:cBhvr>
                                    </p:animEffect>
                                  </p:childTnLst>
                                </p:cTn>
                              </p:par>
                              <p:par>
                                <p:cTn id="21" presetID="22" presetClass="entr" presetSubtype="2" fill="hold" nodeType="withEffect">
                                  <p:stCondLst>
                                    <p:cond delay="400"/>
                                  </p:stCondLst>
                                  <p:childTnLst>
                                    <p:set>
                                      <p:cBhvr>
                                        <p:cTn id="22" dur="1" fill="hold">
                                          <p:stCondLst>
                                            <p:cond delay="0"/>
                                          </p:stCondLst>
                                        </p:cTn>
                                        <p:tgtEl>
                                          <p:spTgt spid="82"/>
                                        </p:tgtEl>
                                        <p:attrNameLst>
                                          <p:attrName>style.visibility</p:attrName>
                                        </p:attrNameLst>
                                      </p:cBhvr>
                                      <p:to>
                                        <p:strVal val="visible"/>
                                      </p:to>
                                    </p:set>
                                    <p:animEffect transition="in" filter="wipe(right)">
                                      <p:cBhvr>
                                        <p:cTn id="23" dur="500"/>
                                        <p:tgtEl>
                                          <p:spTgt spid="82"/>
                                        </p:tgtEl>
                                      </p:cBhvr>
                                    </p:animEffect>
                                  </p:childTnLst>
                                </p:cTn>
                              </p:par>
                              <p:par>
                                <p:cTn id="24" presetID="22" presetClass="entr" presetSubtype="2" fill="hold" nodeType="withEffect">
                                  <p:stCondLst>
                                    <p:cond delay="900"/>
                                  </p:stCondLst>
                                  <p:childTnLst>
                                    <p:set>
                                      <p:cBhvr>
                                        <p:cTn id="25" dur="1" fill="hold">
                                          <p:stCondLst>
                                            <p:cond delay="0"/>
                                          </p:stCondLst>
                                        </p:cTn>
                                        <p:tgtEl>
                                          <p:spTgt spid="121"/>
                                        </p:tgtEl>
                                        <p:attrNameLst>
                                          <p:attrName>style.visibility</p:attrName>
                                        </p:attrNameLst>
                                      </p:cBhvr>
                                      <p:to>
                                        <p:strVal val="visible"/>
                                      </p:to>
                                    </p:set>
                                    <p:animEffect transition="in" filter="wipe(right)">
                                      <p:cBhvr>
                                        <p:cTn id="26" dur="500"/>
                                        <p:tgtEl>
                                          <p:spTgt spid="121"/>
                                        </p:tgtEl>
                                      </p:cBhvr>
                                    </p:animEffect>
                                  </p:childTnLst>
                                </p:cTn>
                              </p:par>
                              <p:par>
                                <p:cTn id="27" presetID="22" presetClass="entr" presetSubtype="2" fill="hold" nodeType="withEffect">
                                  <p:stCondLst>
                                    <p:cond delay="60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par>
                                <p:cTn id="30" presetID="22" presetClass="entr" presetSubtype="2" fill="hold" nodeType="withEffect">
                                  <p:stCondLst>
                                    <p:cond delay="1100"/>
                                  </p:stCondLst>
                                  <p:childTnLst>
                                    <p:set>
                                      <p:cBhvr>
                                        <p:cTn id="31" dur="1" fill="hold">
                                          <p:stCondLst>
                                            <p:cond delay="0"/>
                                          </p:stCondLst>
                                        </p:cTn>
                                        <p:tgtEl>
                                          <p:spTgt spid="116"/>
                                        </p:tgtEl>
                                        <p:attrNameLst>
                                          <p:attrName>style.visibility</p:attrName>
                                        </p:attrNameLst>
                                      </p:cBhvr>
                                      <p:to>
                                        <p:strVal val="visible"/>
                                      </p:to>
                                    </p:set>
                                    <p:animEffect transition="in" filter="wipe(right)">
                                      <p:cBhvr>
                                        <p:cTn id="32" dur="500"/>
                                        <p:tgtEl>
                                          <p:spTgt spid="116"/>
                                        </p:tgtEl>
                                      </p:cBhvr>
                                    </p:animEffect>
                                  </p:childTnLst>
                                </p:cTn>
                              </p:par>
                              <p:par>
                                <p:cTn id="33" presetID="22" presetClass="entr" presetSubtype="2" fill="hold" nodeType="withEffect">
                                  <p:stCondLst>
                                    <p:cond delay="90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par>
                                <p:cTn id="36" presetID="22" presetClass="entr" presetSubtype="2" fill="hold" nodeType="withEffect">
                                  <p:stCondLst>
                                    <p:cond delay="1400"/>
                                  </p:stCondLst>
                                  <p:childTnLst>
                                    <p:set>
                                      <p:cBhvr>
                                        <p:cTn id="37" dur="1" fill="hold">
                                          <p:stCondLst>
                                            <p:cond delay="0"/>
                                          </p:stCondLst>
                                        </p:cTn>
                                        <p:tgtEl>
                                          <p:spTgt spid="111"/>
                                        </p:tgtEl>
                                        <p:attrNameLst>
                                          <p:attrName>style.visibility</p:attrName>
                                        </p:attrNameLst>
                                      </p:cBhvr>
                                      <p:to>
                                        <p:strVal val="visible"/>
                                      </p:to>
                                    </p:set>
                                    <p:animEffect transition="in" filter="wipe(right)">
                                      <p:cBhvr>
                                        <p:cTn id="38" dur="500"/>
                                        <p:tgtEl>
                                          <p:spTgt spid="111"/>
                                        </p:tgtEl>
                                      </p:cBhvr>
                                    </p:animEffect>
                                  </p:childTnLst>
                                </p:cTn>
                              </p:par>
                              <p:par>
                                <p:cTn id="39" presetID="22" presetClass="entr" presetSubtype="8" fill="hold" nodeType="withEffect">
                                  <p:stCondLst>
                                    <p:cond delay="120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nodeType="withEffect">
                                  <p:stCondLst>
                                    <p:cond delay="170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94" name="任意多边形 93"/>
          <p:cNvSpPr/>
          <p:nvPr/>
        </p:nvSpPr>
        <p:spPr>
          <a:xfrm rot="16200000">
            <a:off x="1351993" y="1191182"/>
            <a:ext cx="1972791" cy="467677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7" name="任意多边形 96"/>
          <p:cNvSpPr/>
          <p:nvPr/>
        </p:nvSpPr>
        <p:spPr bwMode="auto">
          <a:xfrm>
            <a:off x="4046538" y="1401688"/>
            <a:ext cx="4830762"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0" name="TextBox 99"/>
          <p:cNvSpPr txBox="1"/>
          <p:nvPr/>
        </p:nvSpPr>
        <p:spPr bwMode="auto">
          <a:xfrm>
            <a:off x="4932040" y="226439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01" name="矩形 100"/>
          <p:cNvSpPr/>
          <p:nvPr/>
        </p:nvSpPr>
        <p:spPr bwMode="auto">
          <a:xfrm>
            <a:off x="4946405" y="189832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 presetClass="entr" presetSubtype="2" fill="hold" nodeType="withEffect">
                                  <p:stCondLst>
                                    <p:cond delay="60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1000" fill="hold"/>
                                        <p:tgtEl>
                                          <p:spTgt spid="94"/>
                                        </p:tgtEl>
                                        <p:attrNameLst>
                                          <p:attrName>ppt_x</p:attrName>
                                        </p:attrNameLst>
                                      </p:cBhvr>
                                      <p:tavLst>
                                        <p:tav tm="0">
                                          <p:val>
                                            <p:strVal val="1+#ppt_w/2"/>
                                          </p:val>
                                        </p:tav>
                                        <p:tav tm="100000">
                                          <p:val>
                                            <p:strVal val="#ppt_x"/>
                                          </p:val>
                                        </p:tav>
                                      </p:tavLst>
                                    </p:anim>
                                    <p:anim calcmode="lin" valueType="num">
                                      <p:cBhvr additive="base">
                                        <p:cTn id="11" dur="1000" fill="hold"/>
                                        <p:tgtEl>
                                          <p:spTgt spid="9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p:cTn id="15" dur="500" fill="hold"/>
                                        <p:tgtEl>
                                          <p:spTgt spid="97"/>
                                        </p:tgtEl>
                                        <p:attrNameLst>
                                          <p:attrName>ppt_w</p:attrName>
                                        </p:attrNameLst>
                                      </p:cBhvr>
                                      <p:tavLst>
                                        <p:tav tm="0">
                                          <p:val>
                                            <p:fltVal val="0"/>
                                          </p:val>
                                        </p:tav>
                                        <p:tav tm="100000">
                                          <p:val>
                                            <p:strVal val="#ppt_w"/>
                                          </p:val>
                                        </p:tav>
                                      </p:tavLst>
                                    </p:anim>
                                    <p:anim calcmode="lin" valueType="num">
                                      <p:cBhvr>
                                        <p:cTn id="16" dur="500" fill="hold"/>
                                        <p:tgtEl>
                                          <p:spTgt spid="97"/>
                                        </p:tgtEl>
                                        <p:attrNameLst>
                                          <p:attrName>ppt_h</p:attrName>
                                        </p:attrNameLst>
                                      </p:cBhvr>
                                      <p:tavLst>
                                        <p:tav tm="0">
                                          <p:val>
                                            <p:fltVal val="0"/>
                                          </p:val>
                                        </p:tav>
                                        <p:tav tm="100000">
                                          <p:val>
                                            <p:strVal val="#ppt_h"/>
                                          </p:val>
                                        </p:tav>
                                      </p:tavLst>
                                    </p:anim>
                                    <p:animEffect transition="in" filter="fade">
                                      <p:cBhvr>
                                        <p:cTn id="17" dur="500"/>
                                        <p:tgtEl>
                                          <p:spTgt spid="97"/>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000"/>
                                        <p:tgtEl>
                                          <p:spTgt spid="101"/>
                                        </p:tgtEl>
                                      </p:cBhvr>
                                    </p:animEffect>
                                    <p:anim calcmode="lin" valueType="num">
                                      <p:cBhvr>
                                        <p:cTn id="22" dur="1000" fill="hold"/>
                                        <p:tgtEl>
                                          <p:spTgt spid="101"/>
                                        </p:tgtEl>
                                        <p:attrNameLst>
                                          <p:attrName>ppt_x</p:attrName>
                                        </p:attrNameLst>
                                      </p:cBhvr>
                                      <p:tavLst>
                                        <p:tav tm="0">
                                          <p:val>
                                            <p:strVal val="#ppt_x"/>
                                          </p:val>
                                        </p:tav>
                                        <p:tav tm="100000">
                                          <p:val>
                                            <p:strVal val="#ppt_x"/>
                                          </p:val>
                                        </p:tav>
                                      </p:tavLst>
                                    </p:anim>
                                    <p:anim calcmode="lin" valueType="num">
                                      <p:cBhvr>
                                        <p:cTn id="23" dur="1000" fill="hold"/>
                                        <p:tgtEl>
                                          <p:spTgt spid="10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7" grpId="0" animBg="1"/>
      <p:bldP spid="100"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65" name="任意多边形: 形状 64"/>
          <p:cNvSpPr/>
          <p:nvPr/>
        </p:nvSpPr>
        <p:spPr>
          <a:xfrm>
            <a:off x="628568" y="1383904"/>
            <a:ext cx="2448272" cy="2375693"/>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3719 w 2448272"/>
              <a:gd name="connsiteY3" fmla="*/ 2375693 h 2375693"/>
              <a:gd name="connsiteX4" fmla="*/ 2029490 w 2448272"/>
              <a:gd name="connsiteY4" fmla="*/ 2304638 h 2375693"/>
              <a:gd name="connsiteX5" fmla="*/ 1212414 w 2448272"/>
              <a:gd name="connsiteY5" fmla="*/ 1818335 h 2375693"/>
              <a:gd name="connsiteX6" fmla="*/ 395338 w 2448272"/>
              <a:gd name="connsiteY6" fmla="*/ 2304638 h 2375693"/>
              <a:gd name="connsiteX7" fmla="*/ 361109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3719" y="2375693"/>
                </a:lnTo>
                <a:lnTo>
                  <a:pt x="2029490" y="2304638"/>
                </a:lnTo>
                <a:cubicBezTo>
                  <a:pt x="1872135" y="2014974"/>
                  <a:pt x="1565238" y="1818335"/>
                  <a:pt x="1212414" y="1818335"/>
                </a:cubicBezTo>
                <a:cubicBezTo>
                  <a:pt x="859590" y="1818335"/>
                  <a:pt x="552693" y="2014974"/>
                  <a:pt x="395338" y="2304638"/>
                </a:cubicBezTo>
                <a:lnTo>
                  <a:pt x="361109" y="2375693"/>
                </a:lnTo>
                <a:lnTo>
                  <a:pt x="0" y="2375693"/>
                </a:lnTo>
                <a:close/>
              </a:path>
            </a:pathLst>
          </a:custGeom>
          <a:noFill/>
          <a:ln w="38100">
            <a:solidFill>
              <a:srgbClr val="1A497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0" name="组合 39"/>
          <p:cNvGrpSpPr/>
          <p:nvPr/>
        </p:nvGrpSpPr>
        <p:grpSpPr>
          <a:xfrm>
            <a:off x="1108334" y="3363838"/>
            <a:ext cx="1447442" cy="1447442"/>
            <a:chOff x="304800" y="673100"/>
            <a:chExt cx="4000500" cy="4000500"/>
          </a:xfrm>
          <a:effectLst>
            <a:outerShdw blurRad="444500" dist="254000" dir="8100000" algn="tr" rotWithShape="0">
              <a:prstClr val="black">
                <a:alpha val="50000"/>
              </a:prstClr>
            </a:outerShdw>
          </a:effectLst>
        </p:grpSpPr>
        <p:sp>
          <p:nvSpPr>
            <p:cNvPr id="41"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43" name="矩形 42"/>
          <p:cNvSpPr/>
          <p:nvPr/>
        </p:nvSpPr>
        <p:spPr>
          <a:xfrm>
            <a:off x="1291080" y="3934252"/>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发展趋势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6" name="任意多边形: 形状 65"/>
          <p:cNvSpPr/>
          <p:nvPr/>
        </p:nvSpPr>
        <p:spPr>
          <a:xfrm>
            <a:off x="3346388" y="1383903"/>
            <a:ext cx="2448272" cy="2375693"/>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70687 w 2448272"/>
              <a:gd name="connsiteY3" fmla="*/ 2375693 h 2375693"/>
              <a:gd name="connsiteX4" fmla="*/ 2069818 w 2448272"/>
              <a:gd name="connsiteY4" fmla="*/ 2373317 h 2375693"/>
              <a:gd name="connsiteX5" fmla="*/ 1213612 w 2448272"/>
              <a:gd name="connsiteY5" fmla="*/ 1805786 h 2375693"/>
              <a:gd name="connsiteX6" fmla="*/ 357407 w 2448272"/>
              <a:gd name="connsiteY6" fmla="*/ 2373317 h 2375693"/>
              <a:gd name="connsiteX7" fmla="*/ 356537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70687" y="2375693"/>
                </a:lnTo>
                <a:lnTo>
                  <a:pt x="2069818" y="2373317"/>
                </a:lnTo>
                <a:cubicBezTo>
                  <a:pt x="1928753" y="2039803"/>
                  <a:pt x="1598511" y="1805786"/>
                  <a:pt x="1213612" y="1805786"/>
                </a:cubicBezTo>
                <a:cubicBezTo>
                  <a:pt x="828713" y="1805786"/>
                  <a:pt x="498471" y="2039803"/>
                  <a:pt x="357407" y="2373317"/>
                </a:cubicBezTo>
                <a:lnTo>
                  <a:pt x="356537" y="2375693"/>
                </a:lnTo>
                <a:lnTo>
                  <a:pt x="0" y="2375693"/>
                </a:lnTo>
                <a:close/>
              </a:path>
            </a:pathLst>
          </a:custGeom>
          <a:noFill/>
          <a:ln w="38100">
            <a:solidFill>
              <a:srgbClr val="A9020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任意多边形: 形状 66"/>
          <p:cNvSpPr/>
          <p:nvPr/>
        </p:nvSpPr>
        <p:spPr>
          <a:xfrm>
            <a:off x="6080527" y="1383902"/>
            <a:ext cx="2448272" cy="2375693"/>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6830 w 2448272"/>
              <a:gd name="connsiteY3" fmla="*/ 2375693 h 2375693"/>
              <a:gd name="connsiteX4" fmla="*/ 2041212 w 2448272"/>
              <a:gd name="connsiteY4" fmla="*/ 2322513 h 2375693"/>
              <a:gd name="connsiteX5" fmla="*/ 1224136 w 2448272"/>
              <a:gd name="connsiteY5" fmla="*/ 1836210 h 2375693"/>
              <a:gd name="connsiteX6" fmla="*/ 407060 w 2448272"/>
              <a:gd name="connsiteY6" fmla="*/ 2322513 h 2375693"/>
              <a:gd name="connsiteX7" fmla="*/ 381442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6830" y="2375693"/>
                </a:lnTo>
                <a:lnTo>
                  <a:pt x="2041212" y="2322513"/>
                </a:lnTo>
                <a:cubicBezTo>
                  <a:pt x="1883857" y="2032849"/>
                  <a:pt x="1576961" y="1836210"/>
                  <a:pt x="1224136" y="1836210"/>
                </a:cubicBezTo>
                <a:cubicBezTo>
                  <a:pt x="871312" y="1836210"/>
                  <a:pt x="564415" y="2032849"/>
                  <a:pt x="407060" y="2322513"/>
                </a:cubicBezTo>
                <a:lnTo>
                  <a:pt x="381442" y="2375693"/>
                </a:lnTo>
                <a:lnTo>
                  <a:pt x="0" y="2375693"/>
                </a:lnTo>
                <a:close/>
              </a:path>
            </a:pathLst>
          </a:custGeom>
          <a:noFill/>
          <a:ln w="38100">
            <a:solidFill>
              <a:srgbClr val="1A497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6" name="组合 45"/>
          <p:cNvGrpSpPr/>
          <p:nvPr/>
        </p:nvGrpSpPr>
        <p:grpSpPr>
          <a:xfrm>
            <a:off x="3846803" y="3407747"/>
            <a:ext cx="1447442" cy="1447442"/>
            <a:chOff x="304800" y="673100"/>
            <a:chExt cx="4000500" cy="4000500"/>
          </a:xfrm>
          <a:effectLst>
            <a:outerShdw blurRad="444500" dist="254000" dir="8100000" algn="tr" rotWithShape="0">
              <a:prstClr val="black">
                <a:alpha val="50000"/>
              </a:prstClr>
            </a:outerShdw>
          </a:effectLst>
        </p:grpSpPr>
        <p:sp>
          <p:nvSpPr>
            <p:cNvPr id="52"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2" y="760412"/>
              <a:ext cx="3825874" cy="382587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grpSp>
        <p:nvGrpSpPr>
          <p:cNvPr id="54" name="组合 53"/>
          <p:cNvGrpSpPr/>
          <p:nvPr/>
        </p:nvGrpSpPr>
        <p:grpSpPr>
          <a:xfrm>
            <a:off x="6580942" y="3363838"/>
            <a:ext cx="1447442" cy="1447442"/>
            <a:chOff x="304800" y="673100"/>
            <a:chExt cx="4000500" cy="4000500"/>
          </a:xfrm>
          <a:effectLst>
            <a:outerShdw blurRad="444500" dist="254000" dir="8100000" algn="tr" rotWithShape="0">
              <a:prstClr val="black">
                <a:alpha val="50000"/>
              </a:prstClr>
            </a:outerShdw>
          </a:effectLst>
        </p:grpSpPr>
        <p:sp>
          <p:nvSpPr>
            <p:cNvPr id="55"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392112" y="760412"/>
              <a:ext cx="3825874" cy="382587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57" name="矩形 56"/>
          <p:cNvSpPr/>
          <p:nvPr/>
        </p:nvSpPr>
        <p:spPr>
          <a:xfrm>
            <a:off x="4016526" y="3934252"/>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消费习惯</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6750665" y="3934252"/>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政策扶持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9" name="TextBox 44"/>
          <p:cNvSpPr txBox="1"/>
          <p:nvPr/>
        </p:nvSpPr>
        <p:spPr>
          <a:xfrm>
            <a:off x="892717" y="1641290"/>
            <a:ext cx="1944216" cy="600164"/>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a:t>
            </a:r>
            <a:endParaRPr lang="en-US" altLang="zh-CN" sz="1000" dirty="0">
              <a:latin typeface="微软雅黑" panose="020B0503020204020204" pitchFamily="34" charset="-122"/>
              <a:ea typeface="微软雅黑" panose="020B0503020204020204" pitchFamily="34" charset="-122"/>
            </a:endParaRPr>
          </a:p>
        </p:txBody>
      </p:sp>
      <p:sp>
        <p:nvSpPr>
          <p:cNvPr id="60" name="TextBox 45"/>
          <p:cNvSpPr txBox="1"/>
          <p:nvPr/>
        </p:nvSpPr>
        <p:spPr>
          <a:xfrm>
            <a:off x="3598416" y="1635646"/>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61" name="TextBox 46"/>
          <p:cNvSpPr txBox="1"/>
          <p:nvPr/>
        </p:nvSpPr>
        <p:spPr>
          <a:xfrm>
            <a:off x="6332555" y="1642522"/>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1000"/>
                                        <p:tgtEl>
                                          <p:spTgt spid="67"/>
                                        </p:tgtEl>
                                      </p:cBhvr>
                                    </p:animEffect>
                                    <p:anim calcmode="lin" valueType="num">
                                      <p:cBhvr>
                                        <p:cTn id="22" dur="1000" fill="hold"/>
                                        <p:tgtEl>
                                          <p:spTgt spid="67"/>
                                        </p:tgtEl>
                                        <p:attrNameLst>
                                          <p:attrName>ppt_x</p:attrName>
                                        </p:attrNameLst>
                                      </p:cBhvr>
                                      <p:tavLst>
                                        <p:tav tm="0">
                                          <p:val>
                                            <p:strVal val="#ppt_x"/>
                                          </p:val>
                                        </p:tav>
                                        <p:tav tm="100000">
                                          <p:val>
                                            <p:strVal val="#ppt_x"/>
                                          </p:val>
                                        </p:tav>
                                      </p:tavLst>
                                    </p:anim>
                                    <p:anim calcmode="lin" valueType="num">
                                      <p:cBhvr>
                                        <p:cTn id="23" dur="1000" fill="hold"/>
                                        <p:tgtEl>
                                          <p:spTgt spid="6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6" presetClass="entr" presetSubtype="37"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arn(outVertical)">
                                      <p:cBhvr>
                                        <p:cTn id="42" dur="500"/>
                                        <p:tgtEl>
                                          <p:spTgt spid="57"/>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arn(outVertical)">
                                      <p:cBhvr>
                                        <p:cTn id="45" dur="500"/>
                                        <p:tgtEl>
                                          <p:spTgt spid="43"/>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arn(outVertical)">
                                      <p:cBhvr>
                                        <p:cTn id="48" dur="500"/>
                                        <p:tgtEl>
                                          <p:spTgt spid="58"/>
                                        </p:tgtEl>
                                      </p:cBhvr>
                                    </p:animEffect>
                                  </p:childTnLst>
                                </p:cTn>
                              </p:par>
                            </p:childTnLst>
                          </p:cTn>
                        </p:par>
                        <p:par>
                          <p:cTn id="49" fill="hold">
                            <p:stCondLst>
                              <p:cond delay="350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59"/>
                                        </p:tgtEl>
                                        <p:attrNameLst>
                                          <p:attrName>style.visibility</p:attrName>
                                        </p:attrNameLst>
                                      </p:cBhvr>
                                      <p:to>
                                        <p:strVal val="visible"/>
                                      </p:to>
                                    </p:set>
                                    <p:animEffect transition="in" filter="wipe(left)">
                                      <p:cBhvr>
                                        <p:cTn id="52" dur="50"/>
                                        <p:tgtEl>
                                          <p:spTgt spid="59"/>
                                        </p:tgtEl>
                                      </p:cBhvr>
                                    </p:animEffect>
                                  </p:childTnLst>
                                </p:cTn>
                              </p:par>
                              <p:par>
                                <p:cTn id="53" presetID="36" presetClass="emph" presetSubtype="0" fill="hold" grpId="1" nodeType="withEffect">
                                  <p:stCondLst>
                                    <p:cond delay="0"/>
                                  </p:stCondLst>
                                  <p:iterate type="lt">
                                    <p:tmPct val="30000"/>
                                  </p:iterate>
                                  <p:childTnLst>
                                    <p:animScale>
                                      <p:cBhvr>
                                        <p:cTn id="54" dur="25" autoRev="1" fill="hold">
                                          <p:stCondLst>
                                            <p:cond delay="0"/>
                                          </p:stCondLst>
                                        </p:cTn>
                                        <p:tgtEl>
                                          <p:spTgt spid="59"/>
                                        </p:tgtEl>
                                      </p:cBhvr>
                                      <p:to x="80000" y="100000"/>
                                    </p:animScale>
                                    <p:anim by="(#ppt_w*0.10)" calcmode="lin" valueType="num">
                                      <p:cBhvr>
                                        <p:cTn id="55" dur="25" autoRev="1" fill="hold">
                                          <p:stCondLst>
                                            <p:cond delay="0"/>
                                          </p:stCondLst>
                                        </p:cTn>
                                        <p:tgtEl>
                                          <p:spTgt spid="59"/>
                                        </p:tgtEl>
                                        <p:attrNameLst>
                                          <p:attrName>ppt_x</p:attrName>
                                        </p:attrNameLst>
                                      </p:cBhvr>
                                    </p:anim>
                                    <p:anim by="(-#ppt_w*0.10)" calcmode="lin" valueType="num">
                                      <p:cBhvr>
                                        <p:cTn id="56" dur="25" autoRev="1" fill="hold">
                                          <p:stCondLst>
                                            <p:cond delay="0"/>
                                          </p:stCondLst>
                                        </p:cTn>
                                        <p:tgtEl>
                                          <p:spTgt spid="59"/>
                                        </p:tgtEl>
                                        <p:attrNameLst>
                                          <p:attrName>ppt_y</p:attrName>
                                        </p:attrNameLst>
                                      </p:cBhvr>
                                    </p:anim>
                                    <p:animRot by="-480000">
                                      <p:cBhvr>
                                        <p:cTn id="57" dur="25" autoRev="1" fill="hold">
                                          <p:stCondLst>
                                            <p:cond delay="0"/>
                                          </p:stCondLst>
                                        </p:cTn>
                                        <p:tgtEl>
                                          <p:spTgt spid="59"/>
                                        </p:tgtEl>
                                        <p:attrNameLst>
                                          <p:attrName>r</p:attrName>
                                        </p:attrNameLst>
                                      </p:cBhvr>
                                    </p:animRot>
                                  </p:childTnLst>
                                </p:cTn>
                              </p:par>
                              <p:par>
                                <p:cTn id="58" presetID="22" presetClass="entr" presetSubtype="8" fill="hold" grpId="0" nodeType="withEffect">
                                  <p:stCondLst>
                                    <p:cond delay="500"/>
                                  </p:stCondLst>
                                  <p:iterate type="lt">
                                    <p:tmPct val="30000"/>
                                  </p:iterate>
                                  <p:childTnLst>
                                    <p:set>
                                      <p:cBhvr>
                                        <p:cTn id="59" dur="1" fill="hold">
                                          <p:stCondLst>
                                            <p:cond delay="0"/>
                                          </p:stCondLst>
                                        </p:cTn>
                                        <p:tgtEl>
                                          <p:spTgt spid="60"/>
                                        </p:tgtEl>
                                        <p:attrNameLst>
                                          <p:attrName>style.visibility</p:attrName>
                                        </p:attrNameLst>
                                      </p:cBhvr>
                                      <p:to>
                                        <p:strVal val="visible"/>
                                      </p:to>
                                    </p:set>
                                    <p:animEffect transition="in" filter="wipe(left)">
                                      <p:cBhvr>
                                        <p:cTn id="60" dur="50"/>
                                        <p:tgtEl>
                                          <p:spTgt spid="60"/>
                                        </p:tgtEl>
                                      </p:cBhvr>
                                    </p:animEffect>
                                  </p:childTnLst>
                                </p:cTn>
                              </p:par>
                              <p:par>
                                <p:cTn id="61" presetID="36" presetClass="emph" presetSubtype="0" fill="hold" grpId="1" nodeType="withEffect">
                                  <p:stCondLst>
                                    <p:cond delay="500"/>
                                  </p:stCondLst>
                                  <p:iterate type="lt">
                                    <p:tmPct val="30000"/>
                                  </p:iterate>
                                  <p:childTnLst>
                                    <p:animScale>
                                      <p:cBhvr>
                                        <p:cTn id="62" dur="25" autoRev="1" fill="hold">
                                          <p:stCondLst>
                                            <p:cond delay="0"/>
                                          </p:stCondLst>
                                        </p:cTn>
                                        <p:tgtEl>
                                          <p:spTgt spid="60"/>
                                        </p:tgtEl>
                                      </p:cBhvr>
                                      <p:to x="80000" y="100000"/>
                                    </p:animScale>
                                    <p:anim by="(#ppt_w*0.10)" calcmode="lin" valueType="num">
                                      <p:cBhvr>
                                        <p:cTn id="63" dur="25" autoRev="1" fill="hold">
                                          <p:stCondLst>
                                            <p:cond delay="0"/>
                                          </p:stCondLst>
                                        </p:cTn>
                                        <p:tgtEl>
                                          <p:spTgt spid="60"/>
                                        </p:tgtEl>
                                        <p:attrNameLst>
                                          <p:attrName>ppt_x</p:attrName>
                                        </p:attrNameLst>
                                      </p:cBhvr>
                                    </p:anim>
                                    <p:anim by="(-#ppt_w*0.10)" calcmode="lin" valueType="num">
                                      <p:cBhvr>
                                        <p:cTn id="64" dur="25" autoRev="1" fill="hold">
                                          <p:stCondLst>
                                            <p:cond delay="0"/>
                                          </p:stCondLst>
                                        </p:cTn>
                                        <p:tgtEl>
                                          <p:spTgt spid="60"/>
                                        </p:tgtEl>
                                        <p:attrNameLst>
                                          <p:attrName>ppt_y</p:attrName>
                                        </p:attrNameLst>
                                      </p:cBhvr>
                                    </p:anim>
                                    <p:animRot by="-480000">
                                      <p:cBhvr>
                                        <p:cTn id="65" dur="25" autoRev="1" fill="hold">
                                          <p:stCondLst>
                                            <p:cond delay="0"/>
                                          </p:stCondLst>
                                        </p:cTn>
                                        <p:tgtEl>
                                          <p:spTgt spid="60"/>
                                        </p:tgtEl>
                                        <p:attrNameLst>
                                          <p:attrName>r</p:attrName>
                                        </p:attrNameLst>
                                      </p:cBhvr>
                                    </p:animRot>
                                  </p:childTnLst>
                                </p:cTn>
                              </p:par>
                              <p:par>
                                <p:cTn id="66" presetID="22" presetClass="entr" presetSubtype="8" fill="hold" grpId="0" nodeType="withEffect">
                                  <p:stCondLst>
                                    <p:cond delay="1000"/>
                                  </p:stCondLst>
                                  <p:iterate type="lt">
                                    <p:tmPct val="30000"/>
                                  </p:iterate>
                                  <p:childTnLst>
                                    <p:set>
                                      <p:cBhvr>
                                        <p:cTn id="67" dur="1" fill="hold">
                                          <p:stCondLst>
                                            <p:cond delay="0"/>
                                          </p:stCondLst>
                                        </p:cTn>
                                        <p:tgtEl>
                                          <p:spTgt spid="61"/>
                                        </p:tgtEl>
                                        <p:attrNameLst>
                                          <p:attrName>style.visibility</p:attrName>
                                        </p:attrNameLst>
                                      </p:cBhvr>
                                      <p:to>
                                        <p:strVal val="visible"/>
                                      </p:to>
                                    </p:set>
                                    <p:animEffect transition="in" filter="wipe(left)">
                                      <p:cBhvr>
                                        <p:cTn id="68" dur="50"/>
                                        <p:tgtEl>
                                          <p:spTgt spid="61"/>
                                        </p:tgtEl>
                                      </p:cBhvr>
                                    </p:animEffect>
                                  </p:childTnLst>
                                </p:cTn>
                              </p:par>
                              <p:par>
                                <p:cTn id="69" presetID="36" presetClass="emph" presetSubtype="0" fill="hold" grpId="1" nodeType="withEffect">
                                  <p:stCondLst>
                                    <p:cond delay="1000"/>
                                  </p:stCondLst>
                                  <p:iterate type="lt">
                                    <p:tmPct val="30000"/>
                                  </p:iterate>
                                  <p:childTnLst>
                                    <p:animScale>
                                      <p:cBhvr>
                                        <p:cTn id="70" dur="25" autoRev="1" fill="hold">
                                          <p:stCondLst>
                                            <p:cond delay="0"/>
                                          </p:stCondLst>
                                        </p:cTn>
                                        <p:tgtEl>
                                          <p:spTgt spid="61"/>
                                        </p:tgtEl>
                                      </p:cBhvr>
                                      <p:to x="80000" y="100000"/>
                                    </p:animScale>
                                    <p:anim by="(#ppt_w*0.10)" calcmode="lin" valueType="num">
                                      <p:cBhvr>
                                        <p:cTn id="71" dur="25" autoRev="1" fill="hold">
                                          <p:stCondLst>
                                            <p:cond delay="0"/>
                                          </p:stCondLst>
                                        </p:cTn>
                                        <p:tgtEl>
                                          <p:spTgt spid="61"/>
                                        </p:tgtEl>
                                        <p:attrNameLst>
                                          <p:attrName>ppt_x</p:attrName>
                                        </p:attrNameLst>
                                      </p:cBhvr>
                                    </p:anim>
                                    <p:anim by="(-#ppt_w*0.10)" calcmode="lin" valueType="num">
                                      <p:cBhvr>
                                        <p:cTn id="72" dur="25" autoRev="1" fill="hold">
                                          <p:stCondLst>
                                            <p:cond delay="0"/>
                                          </p:stCondLst>
                                        </p:cTn>
                                        <p:tgtEl>
                                          <p:spTgt spid="61"/>
                                        </p:tgtEl>
                                        <p:attrNameLst>
                                          <p:attrName>ppt_y</p:attrName>
                                        </p:attrNameLst>
                                      </p:cBhvr>
                                    </p:anim>
                                    <p:animRot by="-480000">
                                      <p:cBhvr>
                                        <p:cTn id="73" dur="25" autoRev="1" fill="hold">
                                          <p:stCondLst>
                                            <p:cond delay="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5" grpId="0" animBg="1"/>
      <p:bldP spid="43" grpId="0"/>
      <p:bldP spid="66" grpId="0" animBg="1"/>
      <p:bldP spid="67" grpId="0" animBg="1"/>
      <p:bldP spid="57" grpId="0"/>
      <p:bldP spid="58" grpId="0"/>
      <p:bldP spid="59" grpId="0"/>
      <p:bldP spid="59" grpId="1"/>
      <p:bldP spid="60" grpId="0"/>
      <p:bldP spid="60" grpId="1"/>
      <p:bldP spid="61" grpId="0"/>
      <p:bldP spid="6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33" name="组合 32"/>
          <p:cNvGrpSpPr/>
          <p:nvPr/>
        </p:nvGrpSpPr>
        <p:grpSpPr>
          <a:xfrm>
            <a:off x="5200043" y="1562926"/>
            <a:ext cx="1600672" cy="270083"/>
            <a:chOff x="7637830" y="2310559"/>
            <a:chExt cx="2133859" cy="360000"/>
          </a:xfrm>
        </p:grpSpPr>
        <p:cxnSp>
          <p:nvCxnSpPr>
            <p:cNvPr id="34" name="直接连接符 33"/>
            <p:cNvCxnSpPr/>
            <p:nvPr/>
          </p:nvCxnSpPr>
          <p:spPr>
            <a:xfrm flipH="1" flipV="1">
              <a:off x="8046466" y="2313980"/>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637830" y="2310559"/>
              <a:ext cx="413897" cy="3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942571" y="2074678"/>
            <a:ext cx="1281469" cy="1281642"/>
            <a:chOff x="3295288" y="2992683"/>
            <a:chExt cx="1708329" cy="1708329"/>
          </a:xfrm>
        </p:grpSpPr>
        <p:grpSp>
          <p:nvGrpSpPr>
            <p:cNvPr id="37" name="组合 36"/>
            <p:cNvGrpSpPr/>
            <p:nvPr/>
          </p:nvGrpSpPr>
          <p:grpSpPr>
            <a:xfrm>
              <a:off x="3295288" y="2992683"/>
              <a:ext cx="1708329" cy="1708329"/>
              <a:chOff x="4841176" y="2829165"/>
              <a:chExt cx="1708329" cy="1708329"/>
            </a:xfrm>
          </p:grpSpPr>
          <p:sp>
            <p:nvSpPr>
              <p:cNvPr id="39" name="任意多边形 38"/>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95000"/>
                    </a:schemeClr>
                  </a:gs>
                  <a:gs pos="0">
                    <a:schemeClr val="bg1"/>
                  </a:gs>
                </a:gsLst>
                <a:path path="circle">
                  <a:fillToRect l="100000" t="100000"/>
                </a:path>
                <a:tileRect r="-100000" b="-100000"/>
              </a:gradFill>
              <a:ln>
                <a:noFill/>
              </a:ln>
              <a:effectLst>
                <a:outerShdw blurRad="228600" dist="50800" dir="5400000" algn="ctr" rotWithShape="0">
                  <a:schemeClr val="tx1">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1" name="椭圆 40"/>
              <p:cNvSpPr>
                <a:spLocks noChangeAspect="1"/>
              </p:cNvSpPr>
              <p:nvPr/>
            </p:nvSpPr>
            <p:spPr>
              <a:xfrm>
                <a:off x="5198327" y="3186316"/>
                <a:ext cx="994026" cy="994026"/>
              </a:xfrm>
              <a:prstGeom prst="ellipse">
                <a:avLst/>
              </a:prstGeom>
              <a:solidFill>
                <a:srgbClr val="00458A"/>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mn-lt"/>
                </a:endParaRPr>
              </a:p>
            </p:txBody>
          </p:sp>
        </p:grpSp>
        <p:sp>
          <p:nvSpPr>
            <p:cNvPr id="38" name="文本框 40"/>
            <p:cNvSpPr txBox="1"/>
            <p:nvPr/>
          </p:nvSpPr>
          <p:spPr>
            <a:xfrm>
              <a:off x="3950654" y="3554460"/>
              <a:ext cx="506888" cy="615364"/>
            </a:xfrm>
            <a:prstGeom prst="rect">
              <a:avLst/>
            </a:prstGeom>
            <a:noFill/>
          </p:spPr>
          <p:txBody>
            <a:bodyPr wrap="none" rtlCol="0">
              <a:spAutoFit/>
            </a:bodyPr>
            <a:lstStyle/>
            <a:p>
              <a:r>
                <a:rPr lang="en-US" altLang="zh-CN" sz="2400" dirty="0">
                  <a:solidFill>
                    <a:schemeClr val="bg1"/>
                  </a:solidFill>
                  <a:effectLst>
                    <a:innerShdw blurRad="25400" dist="12700" dir="13500000">
                      <a:prstClr val="black">
                        <a:alpha val="50000"/>
                      </a:prstClr>
                    </a:innerShdw>
                  </a:effectLst>
                </a:rPr>
                <a:t>01</a:t>
              </a:r>
              <a:endParaRPr lang="zh-CN" altLang="en-US" sz="2400" dirty="0">
                <a:solidFill>
                  <a:schemeClr val="bg1"/>
                </a:solidFill>
                <a:effectLst>
                  <a:innerShdw blurRad="25400" dist="12700" dir="13500000">
                    <a:prstClr val="black">
                      <a:alpha val="50000"/>
                    </a:prstClr>
                  </a:innerShdw>
                </a:effectLst>
              </a:endParaRPr>
            </a:p>
          </p:txBody>
        </p:sp>
      </p:grpSp>
      <p:grpSp>
        <p:nvGrpSpPr>
          <p:cNvPr id="42" name="组合 41"/>
          <p:cNvGrpSpPr/>
          <p:nvPr/>
        </p:nvGrpSpPr>
        <p:grpSpPr>
          <a:xfrm>
            <a:off x="4139952" y="1419622"/>
            <a:ext cx="1281469" cy="1281642"/>
            <a:chOff x="6224621" y="2119545"/>
            <a:chExt cx="1708329" cy="1708329"/>
          </a:xfrm>
        </p:grpSpPr>
        <p:grpSp>
          <p:nvGrpSpPr>
            <p:cNvPr id="43" name="组合 42"/>
            <p:cNvGrpSpPr/>
            <p:nvPr/>
          </p:nvGrpSpPr>
          <p:grpSpPr>
            <a:xfrm>
              <a:off x="6224621" y="2119545"/>
              <a:ext cx="1708329" cy="1708329"/>
              <a:chOff x="4841176" y="2829165"/>
              <a:chExt cx="1708329" cy="1708329"/>
            </a:xfrm>
          </p:grpSpPr>
          <p:sp>
            <p:nvSpPr>
              <p:cNvPr id="45" name="任意多边形 44"/>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l="50000" t="50000" r="50000" b="50000"/>
                </a:path>
                <a:tileRect/>
              </a:gradFill>
              <a:ln>
                <a:noFill/>
              </a:ln>
              <a:effectLst>
                <a:outerShdw blurRad="279400" dist="50800" dir="5400000" algn="ctr"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7" name="椭圆 46"/>
              <p:cNvSpPr>
                <a:spLocks noChangeAspect="1"/>
              </p:cNvSpPr>
              <p:nvPr/>
            </p:nvSpPr>
            <p:spPr>
              <a:xfrm>
                <a:off x="5198327" y="3186316"/>
                <a:ext cx="994026" cy="994026"/>
              </a:xfrm>
              <a:prstGeom prst="ellipse">
                <a:avLst/>
              </a:prstGeom>
              <a:solidFill>
                <a:srgbClr val="00458A"/>
              </a:solidFill>
              <a:ln>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44" name="文本框 42"/>
            <p:cNvSpPr txBox="1"/>
            <p:nvPr/>
          </p:nvSpPr>
          <p:spPr>
            <a:xfrm>
              <a:off x="6794938" y="2681322"/>
              <a:ext cx="596641" cy="615364"/>
            </a:xfrm>
            <a:prstGeom prst="rect">
              <a:avLst/>
            </a:prstGeom>
            <a:noFill/>
          </p:spPr>
          <p:txBody>
            <a:bodyPr wrap="none" rtlCol="0">
              <a:spAutoFit/>
            </a:bodyPr>
            <a:lstStyle/>
            <a:p>
              <a:r>
                <a:rPr lang="en-US" altLang="zh-CN" sz="2400" dirty="0">
                  <a:solidFill>
                    <a:schemeClr val="bg1"/>
                  </a:solidFill>
                  <a:effectLst>
                    <a:innerShdw blurRad="25400" dist="12700" dir="13500000">
                      <a:prstClr val="black">
                        <a:alpha val="50000"/>
                      </a:prstClr>
                    </a:innerShdw>
                  </a:effectLst>
                </a:rPr>
                <a:t>03</a:t>
              </a:r>
              <a:endParaRPr lang="zh-CN" altLang="en-US" sz="2400" dirty="0">
                <a:solidFill>
                  <a:schemeClr val="bg1"/>
                </a:solidFill>
                <a:effectLst>
                  <a:innerShdw blurRad="25400" dist="12700" dir="13500000">
                    <a:prstClr val="black">
                      <a:alpha val="50000"/>
                    </a:prstClr>
                  </a:innerShdw>
                </a:effectLst>
              </a:endParaRPr>
            </a:p>
          </p:txBody>
        </p:sp>
      </p:grpSp>
      <p:sp>
        <p:nvSpPr>
          <p:cNvPr id="48" name="文本框 45"/>
          <p:cNvSpPr txBox="1"/>
          <p:nvPr/>
        </p:nvSpPr>
        <p:spPr>
          <a:xfrm>
            <a:off x="1720242" y="1525257"/>
            <a:ext cx="1369844" cy="438717"/>
          </a:xfrm>
          <a:prstGeom prst="rect">
            <a:avLst/>
          </a:prstGeom>
          <a:noFill/>
        </p:spPr>
        <p:txBody>
          <a:bodyPr wrap="none" lIns="68589" tIns="34295" rIns="68589" bIns="34295" rtlCol="0">
            <a:spAutoFit/>
          </a:bodyPr>
          <a:lstStyle/>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49" name="矩形 48"/>
          <p:cNvSpPr/>
          <p:nvPr/>
        </p:nvSpPr>
        <p:spPr>
          <a:xfrm>
            <a:off x="1789984" y="1249503"/>
            <a:ext cx="1300101" cy="300175"/>
          </a:xfrm>
          <a:prstGeom prst="rect">
            <a:avLst/>
          </a:prstGeom>
        </p:spPr>
        <p:txBody>
          <a:bodyPr wrap="none" lIns="68589" tIns="34295" rIns="68589" bIns="34295">
            <a:spAutoFit/>
          </a:bodyPr>
          <a:lstStyle/>
          <a:p>
            <a:r>
              <a:rPr lang="zh-CN" altLang="en-US" sz="1500" b="1" dirty="0">
                <a:latin typeface="方正粗谭黑简体" panose="02000000000000000000" pitchFamily="2" charset="-122"/>
                <a:ea typeface="方正粗谭黑简体" panose="02000000000000000000" pitchFamily="2" charset="-122"/>
                <a:sym typeface="+mn-lt"/>
              </a:rPr>
              <a:t>点击添加标题</a:t>
            </a:r>
            <a:endParaRPr lang="zh-CN" altLang="en-US" sz="1500" b="1" dirty="0">
              <a:latin typeface="方正粗谭黑简体" panose="02000000000000000000" pitchFamily="2" charset="-122"/>
              <a:ea typeface="方正粗谭黑简体" panose="02000000000000000000" pitchFamily="2" charset="-122"/>
              <a:sym typeface="+mn-lt"/>
            </a:endParaRPr>
          </a:p>
        </p:txBody>
      </p:sp>
      <p:sp>
        <p:nvSpPr>
          <p:cNvPr id="50" name="文本框 48"/>
          <p:cNvSpPr txBox="1"/>
          <p:nvPr/>
        </p:nvSpPr>
        <p:spPr>
          <a:xfrm>
            <a:off x="578686" y="3413256"/>
            <a:ext cx="1369844" cy="438717"/>
          </a:xfrm>
          <a:prstGeom prst="rect">
            <a:avLst/>
          </a:prstGeom>
          <a:noFill/>
        </p:spPr>
        <p:txBody>
          <a:bodyPr wrap="none" lIns="68589" tIns="34295" rIns="68589" bIns="34295" rtlCol="0">
            <a:spAutoFit/>
          </a:bodyPr>
          <a:lstStyle/>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51" name="矩形 50"/>
          <p:cNvSpPr/>
          <p:nvPr/>
        </p:nvSpPr>
        <p:spPr>
          <a:xfrm>
            <a:off x="619204" y="3113081"/>
            <a:ext cx="1300101" cy="300175"/>
          </a:xfrm>
          <a:prstGeom prst="rect">
            <a:avLst/>
          </a:prstGeom>
        </p:spPr>
        <p:txBody>
          <a:bodyPr wrap="none" lIns="68589" tIns="34295" rIns="68589" bIns="34295">
            <a:spAutoFit/>
          </a:bodyPr>
          <a:lstStyle/>
          <a:p>
            <a:r>
              <a:rPr lang="zh-CN" altLang="en-US" sz="1500" b="1" dirty="0">
                <a:latin typeface="方正粗谭黑简体" panose="02000000000000000000" pitchFamily="2" charset="-122"/>
                <a:ea typeface="方正粗谭黑简体" panose="02000000000000000000" pitchFamily="2" charset="-122"/>
                <a:sym typeface="+mn-lt"/>
              </a:rPr>
              <a:t>点击添加标题</a:t>
            </a:r>
            <a:endParaRPr lang="zh-CN" altLang="en-US" sz="1500" b="1" dirty="0">
              <a:latin typeface="方正粗谭黑简体" panose="02000000000000000000" pitchFamily="2" charset="-122"/>
              <a:ea typeface="方正粗谭黑简体" panose="02000000000000000000" pitchFamily="2" charset="-122"/>
              <a:sym typeface="+mn-lt"/>
            </a:endParaRPr>
          </a:p>
        </p:txBody>
      </p:sp>
      <p:sp>
        <p:nvSpPr>
          <p:cNvPr id="52" name="文本框 51"/>
          <p:cNvSpPr txBox="1"/>
          <p:nvPr/>
        </p:nvSpPr>
        <p:spPr>
          <a:xfrm>
            <a:off x="5516626" y="1559548"/>
            <a:ext cx="1369844" cy="438717"/>
          </a:xfrm>
          <a:prstGeom prst="rect">
            <a:avLst/>
          </a:prstGeom>
          <a:noFill/>
        </p:spPr>
        <p:txBody>
          <a:bodyPr wrap="none" lIns="68589" tIns="34295" rIns="68589" bIns="34295" rtlCol="0">
            <a:spAutoFit/>
          </a:bodyPr>
          <a:lstStyle/>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70" name="矩形 69"/>
          <p:cNvSpPr/>
          <p:nvPr/>
        </p:nvSpPr>
        <p:spPr>
          <a:xfrm>
            <a:off x="5516626" y="1283794"/>
            <a:ext cx="1300101" cy="300175"/>
          </a:xfrm>
          <a:prstGeom prst="rect">
            <a:avLst/>
          </a:prstGeom>
        </p:spPr>
        <p:txBody>
          <a:bodyPr wrap="none" lIns="68589" tIns="34295" rIns="68589" bIns="34295">
            <a:spAutoFit/>
          </a:bodyPr>
          <a:lstStyle/>
          <a:p>
            <a:r>
              <a:rPr lang="zh-CN" altLang="en-US" sz="1500" b="1" dirty="0">
                <a:latin typeface="方正粗谭黑简体" panose="02000000000000000000" pitchFamily="2" charset="-122"/>
                <a:ea typeface="方正粗谭黑简体" panose="02000000000000000000" pitchFamily="2" charset="-122"/>
                <a:sym typeface="+mn-lt"/>
              </a:rPr>
              <a:t>点击添加标题</a:t>
            </a:r>
            <a:endParaRPr lang="zh-CN" altLang="en-US" sz="1500" b="1" dirty="0">
              <a:latin typeface="方正粗谭黑简体" panose="02000000000000000000" pitchFamily="2" charset="-122"/>
              <a:ea typeface="方正粗谭黑简体" panose="02000000000000000000" pitchFamily="2" charset="-122"/>
              <a:sym typeface="+mn-lt"/>
            </a:endParaRPr>
          </a:p>
        </p:txBody>
      </p:sp>
      <p:grpSp>
        <p:nvGrpSpPr>
          <p:cNvPr id="73" name="组合 72"/>
          <p:cNvGrpSpPr/>
          <p:nvPr/>
        </p:nvGrpSpPr>
        <p:grpSpPr>
          <a:xfrm>
            <a:off x="653472" y="3134911"/>
            <a:ext cx="1641509" cy="312582"/>
            <a:chOff x="1576789" y="4405892"/>
            <a:chExt cx="2188299" cy="416648"/>
          </a:xfrm>
        </p:grpSpPr>
        <p:cxnSp>
          <p:nvCxnSpPr>
            <p:cNvPr id="74" name="直接连接符 73"/>
            <p:cNvCxnSpPr/>
            <p:nvPr/>
          </p:nvCxnSpPr>
          <p:spPr>
            <a:xfrm>
              <a:off x="1576789" y="4798618"/>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3351191" y="4405892"/>
              <a:ext cx="413897" cy="416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762901" y="1531570"/>
            <a:ext cx="1965313" cy="513158"/>
            <a:chOff x="3055771" y="2268763"/>
            <a:chExt cx="2619962" cy="684000"/>
          </a:xfrm>
        </p:grpSpPr>
        <p:cxnSp>
          <p:nvCxnSpPr>
            <p:cNvPr id="80" name="直接连接符 79"/>
            <p:cNvCxnSpPr/>
            <p:nvPr/>
          </p:nvCxnSpPr>
          <p:spPr>
            <a:xfrm flipV="1">
              <a:off x="3055771" y="2272185"/>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775733" y="2268763"/>
              <a:ext cx="900000" cy="6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3102188" y="1952001"/>
            <a:ext cx="1281469" cy="1281642"/>
            <a:chOff x="4841176" y="2829165"/>
            <a:chExt cx="1708329" cy="1708329"/>
          </a:xfrm>
        </p:grpSpPr>
        <p:grpSp>
          <p:nvGrpSpPr>
            <p:cNvPr id="89" name="组合 88"/>
            <p:cNvGrpSpPr/>
            <p:nvPr/>
          </p:nvGrpSpPr>
          <p:grpSpPr>
            <a:xfrm>
              <a:off x="4841176" y="2829165"/>
              <a:ext cx="1708329" cy="1708329"/>
              <a:chOff x="4841176" y="2829165"/>
              <a:chExt cx="1708329" cy="1708329"/>
            </a:xfrm>
          </p:grpSpPr>
          <p:sp>
            <p:nvSpPr>
              <p:cNvPr id="91" name="任意多边形 90"/>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l="50000" t="50000" r="50000" b="50000"/>
                </a:path>
                <a:tileRect/>
              </a:gradFill>
              <a:ln>
                <a:noFill/>
              </a:ln>
              <a:effectLst>
                <a:outerShdw blurRad="279400" dist="50800" dir="5400000" algn="ctr"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3" name="椭圆 92"/>
              <p:cNvSpPr>
                <a:spLocks noChangeAspect="1"/>
              </p:cNvSpPr>
              <p:nvPr/>
            </p:nvSpPr>
            <p:spPr>
              <a:xfrm>
                <a:off x="5198327" y="3186316"/>
                <a:ext cx="994026" cy="994026"/>
              </a:xfrm>
              <a:prstGeom prst="ellipse">
                <a:avLst/>
              </a:prstGeom>
              <a:solidFill>
                <a:srgbClr val="A90202"/>
              </a:solidFill>
              <a:ln>
                <a:no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90" name="文本框 41"/>
            <p:cNvSpPr txBox="1"/>
            <p:nvPr/>
          </p:nvSpPr>
          <p:spPr>
            <a:xfrm>
              <a:off x="5444399" y="3390942"/>
              <a:ext cx="583819" cy="615364"/>
            </a:xfrm>
            <a:prstGeom prst="rect">
              <a:avLst/>
            </a:prstGeom>
            <a:noFill/>
          </p:spPr>
          <p:txBody>
            <a:bodyPr wrap="none" rtlCol="0">
              <a:spAutoFit/>
            </a:bodyPr>
            <a:lstStyle/>
            <a:p>
              <a:r>
                <a:rPr lang="en-US" altLang="zh-CN" sz="2400" dirty="0">
                  <a:solidFill>
                    <a:schemeClr val="bg1"/>
                  </a:solidFill>
                  <a:effectLst>
                    <a:innerShdw blurRad="25400" dist="12700" dir="13500000">
                      <a:prstClr val="black">
                        <a:alpha val="50000"/>
                      </a:prstClr>
                    </a:innerShdw>
                  </a:effectLst>
                </a:rPr>
                <a:t>02</a:t>
              </a:r>
              <a:endParaRPr lang="zh-CN" altLang="en-US" sz="2400" dirty="0">
                <a:solidFill>
                  <a:schemeClr val="bg1"/>
                </a:solidFill>
                <a:effectLst>
                  <a:innerShdw blurRad="25400" dist="12700" dir="13500000">
                    <a:prstClr val="black">
                      <a:alpha val="50000"/>
                    </a:prstClr>
                  </a:innerShdw>
                </a:effectLst>
              </a:endParaRPr>
            </a:p>
          </p:txBody>
        </p:sp>
      </p:grpSp>
      <p:sp>
        <p:nvSpPr>
          <p:cNvPr id="54" name="任意多边形 96"/>
          <p:cNvSpPr/>
          <p:nvPr/>
        </p:nvSpPr>
        <p:spPr bwMode="auto">
          <a:xfrm>
            <a:off x="4788024" y="3348924"/>
            <a:ext cx="3817956" cy="1303662"/>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矩形 55"/>
          <p:cNvSpPr/>
          <p:nvPr/>
        </p:nvSpPr>
        <p:spPr bwMode="auto">
          <a:xfrm>
            <a:off x="4947873" y="347365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par>
                                <p:cTn id="16" presetID="31"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p:cTn id="18" dur="1000" fill="hold"/>
                                        <p:tgtEl>
                                          <p:spTgt spid="88"/>
                                        </p:tgtEl>
                                        <p:attrNameLst>
                                          <p:attrName>ppt_w</p:attrName>
                                        </p:attrNameLst>
                                      </p:cBhvr>
                                      <p:tavLst>
                                        <p:tav tm="0">
                                          <p:val>
                                            <p:fltVal val="0"/>
                                          </p:val>
                                        </p:tav>
                                        <p:tav tm="100000">
                                          <p:val>
                                            <p:strVal val="#ppt_w"/>
                                          </p:val>
                                        </p:tav>
                                      </p:tavLst>
                                    </p:anim>
                                    <p:anim calcmode="lin" valueType="num">
                                      <p:cBhvr>
                                        <p:cTn id="19" dur="1000" fill="hold"/>
                                        <p:tgtEl>
                                          <p:spTgt spid="88"/>
                                        </p:tgtEl>
                                        <p:attrNameLst>
                                          <p:attrName>ppt_h</p:attrName>
                                        </p:attrNameLst>
                                      </p:cBhvr>
                                      <p:tavLst>
                                        <p:tav tm="0">
                                          <p:val>
                                            <p:fltVal val="0"/>
                                          </p:val>
                                        </p:tav>
                                        <p:tav tm="100000">
                                          <p:val>
                                            <p:strVal val="#ppt_h"/>
                                          </p:val>
                                        </p:tav>
                                      </p:tavLst>
                                    </p:anim>
                                    <p:anim calcmode="lin" valueType="num">
                                      <p:cBhvr>
                                        <p:cTn id="20" dur="1000" fill="hold"/>
                                        <p:tgtEl>
                                          <p:spTgt spid="88"/>
                                        </p:tgtEl>
                                        <p:attrNameLst>
                                          <p:attrName>style.rotation</p:attrName>
                                        </p:attrNameLst>
                                      </p:cBhvr>
                                      <p:tavLst>
                                        <p:tav tm="0">
                                          <p:val>
                                            <p:fltVal val="90"/>
                                          </p:val>
                                        </p:tav>
                                        <p:tav tm="100000">
                                          <p:val>
                                            <p:fltVal val="0"/>
                                          </p:val>
                                        </p:tav>
                                      </p:tavLst>
                                    </p:anim>
                                    <p:animEffect transition="in" filter="fade">
                                      <p:cBhvr>
                                        <p:cTn id="21" dur="1000"/>
                                        <p:tgtEl>
                                          <p:spTgt spid="88"/>
                                        </p:tgtEl>
                                      </p:cBhvr>
                                    </p:animEffect>
                                  </p:childTnLst>
                                </p:cTn>
                              </p:par>
                              <p:par>
                                <p:cTn id="22" presetID="3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1000" fill="hold"/>
                                        <p:tgtEl>
                                          <p:spTgt spid="42"/>
                                        </p:tgtEl>
                                        <p:attrNameLst>
                                          <p:attrName>ppt_w</p:attrName>
                                        </p:attrNameLst>
                                      </p:cBhvr>
                                      <p:tavLst>
                                        <p:tav tm="0">
                                          <p:val>
                                            <p:fltVal val="0"/>
                                          </p:val>
                                        </p:tav>
                                        <p:tav tm="100000">
                                          <p:val>
                                            <p:strVal val="#ppt_w"/>
                                          </p:val>
                                        </p:tav>
                                      </p:tavLst>
                                    </p:anim>
                                    <p:anim calcmode="lin" valueType="num">
                                      <p:cBhvr>
                                        <p:cTn id="25" dur="1000" fill="hold"/>
                                        <p:tgtEl>
                                          <p:spTgt spid="42"/>
                                        </p:tgtEl>
                                        <p:attrNameLst>
                                          <p:attrName>ppt_h</p:attrName>
                                        </p:attrNameLst>
                                      </p:cBhvr>
                                      <p:tavLst>
                                        <p:tav tm="0">
                                          <p:val>
                                            <p:fltVal val="0"/>
                                          </p:val>
                                        </p:tav>
                                        <p:tav tm="100000">
                                          <p:val>
                                            <p:strVal val="#ppt_h"/>
                                          </p:val>
                                        </p:tav>
                                      </p:tavLst>
                                    </p:anim>
                                    <p:anim calcmode="lin" valueType="num">
                                      <p:cBhvr>
                                        <p:cTn id="26" dur="1000" fill="hold"/>
                                        <p:tgtEl>
                                          <p:spTgt spid="42"/>
                                        </p:tgtEl>
                                        <p:attrNameLst>
                                          <p:attrName>style.rotation</p:attrName>
                                        </p:attrNameLst>
                                      </p:cBhvr>
                                      <p:tavLst>
                                        <p:tav tm="0">
                                          <p:val>
                                            <p:fltVal val="90"/>
                                          </p:val>
                                        </p:tav>
                                        <p:tav tm="100000">
                                          <p:val>
                                            <p:fltVal val="0"/>
                                          </p:val>
                                        </p:tav>
                                      </p:tavLst>
                                    </p:anim>
                                    <p:animEffect transition="in" filter="fade">
                                      <p:cBhvr>
                                        <p:cTn id="27" dur="1000"/>
                                        <p:tgtEl>
                                          <p:spTgt spid="42"/>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down)">
                                      <p:cBhvr>
                                        <p:cTn id="31" dur="500"/>
                                        <p:tgtEl>
                                          <p:spTgt spid="7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right)">
                                      <p:cBhvr>
                                        <p:cTn id="53" dur="500"/>
                                        <p:tgtEl>
                                          <p:spTgt spid="73"/>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8" grpId="0"/>
      <p:bldP spid="49" grpId="0"/>
      <p:bldP spid="50" grpId="0"/>
      <p:bldP spid="51" grpId="0"/>
      <p:bldP spid="52" grpId="0"/>
      <p:bldP spid="70" grpId="0"/>
      <p:bldP spid="54"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31" name="椭圆 30"/>
          <p:cNvSpPr/>
          <p:nvPr/>
        </p:nvSpPr>
        <p:spPr>
          <a:xfrm>
            <a:off x="707933" y="1612206"/>
            <a:ext cx="2363189" cy="2363189"/>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2" name="椭圆 31"/>
          <p:cNvSpPr/>
          <p:nvPr/>
        </p:nvSpPr>
        <p:spPr>
          <a:xfrm>
            <a:off x="593383" y="1497656"/>
            <a:ext cx="2592288" cy="2592288"/>
          </a:xfrm>
          <a:prstGeom prst="ellipse">
            <a:avLst/>
          </a:prstGeom>
          <a:noFill/>
          <a:ln cmpd="sng">
            <a:solidFill>
              <a:srgbClr val="072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3" name="直接连接符 32"/>
          <p:cNvCxnSpPr>
            <a:stCxn id="32" idx="0"/>
            <a:endCxn id="50" idx="1"/>
          </p:cNvCxnSpPr>
          <p:nvPr/>
        </p:nvCxnSpPr>
        <p:spPr>
          <a:xfrm>
            <a:off x="1889527" y="1497656"/>
            <a:ext cx="2100107" cy="0"/>
          </a:xfrm>
          <a:prstGeom prst="line">
            <a:avLst/>
          </a:prstGeom>
          <a:ln>
            <a:solidFill>
              <a:srgbClr val="2002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2" idx="6"/>
            <a:endCxn id="68" idx="2"/>
          </p:cNvCxnSpPr>
          <p:nvPr/>
        </p:nvCxnSpPr>
        <p:spPr>
          <a:xfrm flipV="1">
            <a:off x="3185671" y="2788853"/>
            <a:ext cx="792088" cy="4947"/>
          </a:xfrm>
          <a:prstGeom prst="line">
            <a:avLst/>
          </a:prstGeom>
          <a:ln>
            <a:solidFill>
              <a:srgbClr val="2002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2" idx="4"/>
            <a:endCxn id="71" idx="2"/>
          </p:cNvCxnSpPr>
          <p:nvPr/>
        </p:nvCxnSpPr>
        <p:spPr>
          <a:xfrm>
            <a:off x="1889527" y="4089944"/>
            <a:ext cx="2088232" cy="0"/>
          </a:xfrm>
          <a:prstGeom prst="line">
            <a:avLst/>
          </a:prstGeom>
          <a:ln>
            <a:solidFill>
              <a:srgbClr val="200200"/>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977759" y="1137616"/>
            <a:ext cx="738356" cy="720080"/>
            <a:chOff x="3995936" y="1495374"/>
            <a:chExt cx="738356" cy="720080"/>
          </a:xfrm>
        </p:grpSpPr>
        <p:sp>
          <p:nvSpPr>
            <p:cNvPr id="49" name="椭圆 48"/>
            <p:cNvSpPr/>
            <p:nvPr/>
          </p:nvSpPr>
          <p:spPr>
            <a:xfrm>
              <a:off x="3995936" y="1495374"/>
              <a:ext cx="720080" cy="72008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TextBox 49"/>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77759" y="2428813"/>
            <a:ext cx="738356" cy="720080"/>
            <a:chOff x="3995936" y="2786571"/>
            <a:chExt cx="738356" cy="720080"/>
          </a:xfrm>
        </p:grpSpPr>
        <p:sp>
          <p:nvSpPr>
            <p:cNvPr id="68" name="椭圆 67"/>
            <p:cNvSpPr/>
            <p:nvPr/>
          </p:nvSpPr>
          <p:spPr>
            <a:xfrm>
              <a:off x="3995936" y="2786571"/>
              <a:ext cx="720080" cy="72008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9" name="TextBox 68"/>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6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3977759" y="3729904"/>
            <a:ext cx="726481" cy="720080"/>
            <a:chOff x="3995936" y="4087662"/>
            <a:chExt cx="726481" cy="720080"/>
          </a:xfrm>
        </p:grpSpPr>
        <p:sp>
          <p:nvSpPr>
            <p:cNvPr id="71" name="椭圆 70"/>
            <p:cNvSpPr/>
            <p:nvPr/>
          </p:nvSpPr>
          <p:spPr>
            <a:xfrm>
              <a:off x="3995936" y="4087662"/>
              <a:ext cx="720080" cy="72008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TextBox 71"/>
            <p:cNvSpPr txBox="1"/>
            <p:nvPr/>
          </p:nvSpPr>
          <p:spPr>
            <a:xfrm>
              <a:off x="3995936" y="4124536"/>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73" name="TextBox 72"/>
          <p:cNvSpPr txBox="1"/>
          <p:nvPr/>
        </p:nvSpPr>
        <p:spPr bwMode="auto">
          <a:xfrm>
            <a:off x="4868695" y="1425648"/>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74" name="矩形 73"/>
          <p:cNvSpPr/>
          <p:nvPr/>
        </p:nvSpPr>
        <p:spPr bwMode="auto">
          <a:xfrm>
            <a:off x="4883060" y="1059582"/>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75" name="TextBox 74"/>
          <p:cNvSpPr txBox="1"/>
          <p:nvPr/>
        </p:nvSpPr>
        <p:spPr bwMode="auto">
          <a:xfrm>
            <a:off x="4895686" y="265581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76" name="矩形 75"/>
          <p:cNvSpPr/>
          <p:nvPr/>
        </p:nvSpPr>
        <p:spPr bwMode="auto">
          <a:xfrm>
            <a:off x="4910051" y="228974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77" name="TextBox 76"/>
          <p:cNvSpPr txBox="1"/>
          <p:nvPr/>
        </p:nvSpPr>
        <p:spPr bwMode="auto">
          <a:xfrm>
            <a:off x="4913863" y="3951954"/>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78" name="矩形 77"/>
          <p:cNvSpPr/>
          <p:nvPr/>
        </p:nvSpPr>
        <p:spPr bwMode="auto">
          <a:xfrm>
            <a:off x="4928228" y="3585888"/>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3" name="TextBox 99"/>
          <p:cNvSpPr txBox="1"/>
          <p:nvPr/>
        </p:nvSpPr>
        <p:spPr>
          <a:xfrm>
            <a:off x="1399014" y="1847563"/>
            <a:ext cx="1036867" cy="2123658"/>
          </a:xfrm>
          <a:prstGeom prst="rect">
            <a:avLst/>
          </a:prstGeom>
          <a:noFill/>
        </p:spPr>
        <p:txBody>
          <a:bodyPr wrap="square" lIns="0" tIns="0" rIns="0" bIns="0" rtlCol="0">
            <a:spAutoFit/>
          </a:bodyPr>
          <a:lstStyle/>
          <a:p>
            <a:pPr algn="ctr"/>
            <a:r>
              <a:rPr lang="zh-CN" altLang="en-US" sz="13800" b="1" dirty="0">
                <a:solidFill>
                  <a:schemeClr val="bg1"/>
                </a:solidFill>
                <a:latin typeface="微软雅黑" panose="020B0503020204020204" pitchFamily="34" charset="-122"/>
                <a:ea typeface="微软雅黑" panose="020B0503020204020204" pitchFamily="34" charset="-122"/>
              </a:rPr>
              <a:t>？</a:t>
            </a:r>
            <a:endParaRPr lang="en-US" altLang="zh-CN" sz="13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heel(1)">
                                      <p:cBhvr>
                                        <p:cTn id="30" dur="2000"/>
                                        <p:tgtEl>
                                          <p:spTgt spid="4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1000"/>
                                        <p:tgtEl>
                                          <p:spTgt spid="74"/>
                                        </p:tgtEl>
                                      </p:cBhvr>
                                    </p:animEffect>
                                    <p:anim calcmode="lin" valueType="num">
                                      <p:cBhvr>
                                        <p:cTn id="34" dur="1000" fill="hold"/>
                                        <p:tgtEl>
                                          <p:spTgt spid="74"/>
                                        </p:tgtEl>
                                        <p:attrNameLst>
                                          <p:attrName>ppt_x</p:attrName>
                                        </p:attrNameLst>
                                      </p:cBhvr>
                                      <p:tavLst>
                                        <p:tav tm="0">
                                          <p:val>
                                            <p:strVal val="#ppt_x"/>
                                          </p:val>
                                        </p:tav>
                                        <p:tav tm="100000">
                                          <p:val>
                                            <p:strVal val="#ppt_x"/>
                                          </p:val>
                                        </p:tav>
                                      </p:tavLst>
                                    </p:anim>
                                    <p:anim calcmode="lin" valueType="num">
                                      <p:cBhvr>
                                        <p:cTn id="35" dur="1000" fill="hold"/>
                                        <p:tgtEl>
                                          <p:spTgt spid="7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1000"/>
                                        <p:tgtEl>
                                          <p:spTgt spid="73"/>
                                        </p:tgtEl>
                                      </p:cBhvr>
                                    </p:animEffect>
                                    <p:anim calcmode="lin" valueType="num">
                                      <p:cBhvr>
                                        <p:cTn id="39" dur="1000" fill="hold"/>
                                        <p:tgtEl>
                                          <p:spTgt spid="73"/>
                                        </p:tgtEl>
                                        <p:attrNameLst>
                                          <p:attrName>ppt_x</p:attrName>
                                        </p:attrNameLst>
                                      </p:cBhvr>
                                      <p:tavLst>
                                        <p:tav tm="0">
                                          <p:val>
                                            <p:strVal val="#ppt_x"/>
                                          </p:val>
                                        </p:tav>
                                        <p:tav tm="100000">
                                          <p:val>
                                            <p:strVal val="#ppt_x"/>
                                          </p:val>
                                        </p:tav>
                                      </p:tavLst>
                                    </p:anim>
                                    <p:anim calcmode="lin" valueType="num">
                                      <p:cBhvr>
                                        <p:cTn id="40" dur="1000" fill="hold"/>
                                        <p:tgtEl>
                                          <p:spTgt spid="73"/>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4500"/>
                            </p:stCondLst>
                            <p:childTnLst>
                              <p:par>
                                <p:cTn id="46" presetID="21" presetClass="entr" presetSubtype="1"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heel(1)">
                                      <p:cBhvr>
                                        <p:cTn id="48" dur="2000"/>
                                        <p:tgtEl>
                                          <p:spTgt spid="51"/>
                                        </p:tgtEl>
                                      </p:cBhvr>
                                    </p:animEffect>
                                  </p:childTnLst>
                                </p:cTn>
                              </p:par>
                            </p:childTnLst>
                          </p:cTn>
                        </p:par>
                        <p:par>
                          <p:cTn id="49" fill="hold">
                            <p:stCondLst>
                              <p:cond delay="6500"/>
                            </p:stCondLst>
                            <p:childTnLst>
                              <p:par>
                                <p:cTn id="50" presetID="42" presetClass="entr" presetSubtype="0"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8000"/>
                            </p:stCondLst>
                            <p:childTnLst>
                              <p:par>
                                <p:cTn id="65" presetID="21" presetClass="entr" presetSubtype="1" fill="hold"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heel(1)">
                                      <p:cBhvr>
                                        <p:cTn id="67" dur="2000"/>
                                        <p:tgtEl>
                                          <p:spTgt spid="70"/>
                                        </p:tgtEl>
                                      </p:cBhvr>
                                    </p:animEffect>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1000"/>
                                        <p:tgtEl>
                                          <p:spTgt spid="77"/>
                                        </p:tgtEl>
                                      </p:cBhvr>
                                    </p:animEffect>
                                    <p:anim calcmode="lin" valueType="num">
                                      <p:cBhvr>
                                        <p:cTn id="77" dur="1000" fill="hold"/>
                                        <p:tgtEl>
                                          <p:spTgt spid="77"/>
                                        </p:tgtEl>
                                        <p:attrNameLst>
                                          <p:attrName>ppt_x</p:attrName>
                                        </p:attrNameLst>
                                      </p:cBhvr>
                                      <p:tavLst>
                                        <p:tav tm="0">
                                          <p:val>
                                            <p:strVal val="#ppt_x"/>
                                          </p:val>
                                        </p:tav>
                                        <p:tav tm="100000">
                                          <p:val>
                                            <p:strVal val="#ppt_x"/>
                                          </p:val>
                                        </p:tav>
                                      </p:tavLst>
                                    </p:anim>
                                    <p:anim calcmode="lin" valueType="num">
                                      <p:cBhvr>
                                        <p:cTn id="7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73" grpId="0"/>
      <p:bldP spid="74" grpId="0"/>
      <p:bldP spid="75" grpId="0"/>
      <p:bldP spid="76" grpId="0"/>
      <p:bldP spid="77" grpId="0"/>
      <p:bldP spid="7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2"/>
          <p:cNvSpPr txBox="1">
            <a:spLocks noChangeArrowheads="1"/>
          </p:cNvSpPr>
          <p:nvPr/>
        </p:nvSpPr>
        <p:spPr bwMode="auto">
          <a:xfrm>
            <a:off x="2736532" y="2883393"/>
            <a:ext cx="3672525"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成功项目展示</a:t>
            </a:r>
            <a:endParaRPr lang="zh-CN" altLang="en-US" sz="27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23019" y="1131590"/>
            <a:ext cx="1499549" cy="1499354"/>
            <a:chOff x="846231" y="3363838"/>
            <a:chExt cx="845449" cy="845339"/>
          </a:xfrm>
        </p:grpSpPr>
        <p:grpSp>
          <p:nvGrpSpPr>
            <p:cNvPr id="28" name="组合 27"/>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9" name="TextBox 28"/>
            <p:cNvSpPr txBox="1"/>
            <p:nvPr/>
          </p:nvSpPr>
          <p:spPr>
            <a:xfrm>
              <a:off x="943722" y="3481376"/>
              <a:ext cx="478098" cy="572633"/>
            </a:xfrm>
            <a:prstGeom prst="rect">
              <a:avLst/>
            </a:prstGeom>
            <a:noFill/>
          </p:spPr>
          <p:txBody>
            <a:bodyPr wrap="none" lIns="0" tIns="0" rIns="0" bIns="0" rtlCol="0">
              <a:spAutoFit/>
            </a:bodyPr>
            <a:lstStyle/>
            <a:p>
              <a:r>
                <a:rPr lang="en-US" altLang="zh-CN" sz="6600" b="1" dirty="0">
                  <a:solidFill>
                    <a:schemeClr val="tx1">
                      <a:lumMod val="65000"/>
                      <a:lumOff val="35000"/>
                    </a:schemeClr>
                  </a:solidFill>
                  <a:latin typeface="汉仪粗宋繁" panose="02010609000101010101" pitchFamily="49" charset="-122"/>
                  <a:ea typeface="汉仪粗宋繁" panose="02010609000101010101" pitchFamily="49" charset="-122"/>
                </a:rPr>
                <a:t>03</a:t>
              </a:r>
              <a:endParaRPr lang="zh-CN" altLang="en-US" sz="66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7"/>
          <p:cNvSpPr/>
          <p:nvPr/>
        </p:nvSpPr>
        <p:spPr>
          <a:xfrm>
            <a:off x="2536139" y="3110005"/>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TextBox 40"/>
          <p:cNvSpPr txBox="1"/>
          <p:nvPr/>
        </p:nvSpPr>
        <p:spPr>
          <a:xfrm>
            <a:off x="1691680" y="3665365"/>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66"/>
          <p:cNvSpPr txBox="1"/>
          <p:nvPr/>
        </p:nvSpPr>
        <p:spPr>
          <a:xfrm>
            <a:off x="3072777" y="4336363"/>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67"/>
          <p:cNvSpPr txBox="1"/>
          <p:nvPr/>
        </p:nvSpPr>
        <p:spPr>
          <a:xfrm>
            <a:off x="4752992" y="4336363"/>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68"/>
          <p:cNvSpPr txBox="1"/>
          <p:nvPr/>
        </p:nvSpPr>
        <p:spPr>
          <a:xfrm>
            <a:off x="5946792" y="3610163"/>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125411" y="2755913"/>
            <a:ext cx="666198" cy="666198"/>
            <a:chOff x="2170416" y="2515670"/>
            <a:chExt cx="666198" cy="666198"/>
          </a:xfrm>
        </p:grpSpPr>
        <p:sp>
          <p:nvSpPr>
            <p:cNvPr id="14" name="椭圆 13"/>
            <p:cNvSpPr/>
            <p:nvPr/>
          </p:nvSpPr>
          <p:spPr>
            <a:xfrm>
              <a:off x="2170416" y="2515670"/>
              <a:ext cx="666198" cy="666198"/>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15" name="文本框 91"/>
            <p:cNvSpPr txBox="1"/>
            <p:nvPr/>
          </p:nvSpPr>
          <p:spPr>
            <a:xfrm>
              <a:off x="2224311" y="2677666"/>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234329" y="3418443"/>
            <a:ext cx="666198" cy="666198"/>
            <a:chOff x="3279334" y="3178200"/>
            <a:chExt cx="666198" cy="666198"/>
          </a:xfrm>
        </p:grpSpPr>
        <p:sp>
          <p:nvSpPr>
            <p:cNvPr id="17" name="椭圆 16"/>
            <p:cNvSpPr/>
            <p:nvPr/>
          </p:nvSpPr>
          <p:spPr>
            <a:xfrm>
              <a:off x="3279334" y="3178200"/>
              <a:ext cx="666198" cy="666198"/>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18" name="文本框 91"/>
            <p:cNvSpPr txBox="1"/>
            <p:nvPr/>
          </p:nvSpPr>
          <p:spPr>
            <a:xfrm>
              <a:off x="3302628" y="3342022"/>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59118" y="2755913"/>
            <a:ext cx="666198" cy="666198"/>
            <a:chOff x="6104123" y="2515670"/>
            <a:chExt cx="666198" cy="666198"/>
          </a:xfrm>
        </p:grpSpPr>
        <p:sp>
          <p:nvSpPr>
            <p:cNvPr id="23" name="椭圆 22"/>
            <p:cNvSpPr/>
            <p:nvPr/>
          </p:nvSpPr>
          <p:spPr>
            <a:xfrm>
              <a:off x="6104123" y="2515670"/>
              <a:ext cx="666198" cy="666198"/>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24" name="文本框 91"/>
            <p:cNvSpPr txBox="1"/>
            <p:nvPr/>
          </p:nvSpPr>
          <p:spPr>
            <a:xfrm>
              <a:off x="6137205" y="2665244"/>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913292" y="3496491"/>
            <a:ext cx="666198" cy="666198"/>
            <a:chOff x="4958297" y="3256248"/>
            <a:chExt cx="666198" cy="666198"/>
          </a:xfrm>
        </p:grpSpPr>
        <p:sp>
          <p:nvSpPr>
            <p:cNvPr id="20" name="椭圆 19"/>
            <p:cNvSpPr/>
            <p:nvPr/>
          </p:nvSpPr>
          <p:spPr>
            <a:xfrm>
              <a:off x="4958297" y="3256248"/>
              <a:ext cx="666198" cy="666198"/>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21" name="文本框 91"/>
            <p:cNvSpPr txBox="1"/>
            <p:nvPr/>
          </p:nvSpPr>
          <p:spPr>
            <a:xfrm>
              <a:off x="4998123" y="3435846"/>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26"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成功项目展示</a:t>
            </a:r>
            <a:r>
              <a:rPr lang="zh-CN" altLang="en-US" sz="1200" b="1" dirty="0">
                <a:latin typeface="+mn-ea"/>
                <a:ea typeface="+mn-ea"/>
              </a:rPr>
              <a:t>（文字可以编辑）</a:t>
            </a:r>
            <a:endParaRPr lang="zh-CN" altLang="en-US" sz="1200" b="1" dirty="0">
              <a:latin typeface="+mn-ea"/>
              <a:ea typeface="+mn-ea"/>
              <a:cs typeface="+mn-ea"/>
              <a:sym typeface="+mn-lt"/>
            </a:endParaRPr>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49820" y="1419622"/>
            <a:ext cx="3263964" cy="20367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10"/>
          <p:cNvSpPr txBox="1">
            <a:spLocks noChangeArrowheads="1"/>
          </p:cNvSpPr>
          <p:nvPr/>
        </p:nvSpPr>
        <p:spPr bwMode="auto">
          <a:xfrm>
            <a:off x="683568" y="195486"/>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成功项目展示</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50" name="矩形 49"/>
          <p:cNvSpPr>
            <a:spLocks noChangeArrowheads="1"/>
          </p:cNvSpPr>
          <p:nvPr/>
        </p:nvSpPr>
        <p:spPr bwMode="auto">
          <a:xfrm>
            <a:off x="535849" y="1324656"/>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a:spLocks noChangeArrowheads="1"/>
          </p:cNvSpPr>
          <p:nvPr/>
        </p:nvSpPr>
        <p:spPr bwMode="auto">
          <a:xfrm>
            <a:off x="1636409" y="1314720"/>
            <a:ext cx="998254" cy="995302"/>
          </a:xfrm>
          <a:prstGeom prst="rect">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2" name="矩形 51"/>
          <p:cNvSpPr>
            <a:spLocks noChangeArrowheads="1"/>
          </p:cNvSpPr>
          <p:nvPr/>
        </p:nvSpPr>
        <p:spPr bwMode="auto">
          <a:xfrm>
            <a:off x="2736969" y="132465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a:spLocks noChangeArrowheads="1"/>
          </p:cNvSpPr>
          <p:nvPr/>
        </p:nvSpPr>
        <p:spPr bwMode="auto">
          <a:xfrm>
            <a:off x="535849" y="2449339"/>
            <a:ext cx="998254" cy="995302"/>
          </a:xfrm>
          <a:prstGeom prst="rect">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4" name="矩形 53"/>
          <p:cNvSpPr>
            <a:spLocks noChangeArrowheads="1"/>
          </p:cNvSpPr>
          <p:nvPr/>
        </p:nvSpPr>
        <p:spPr bwMode="auto">
          <a:xfrm>
            <a:off x="1636409" y="2449339"/>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矩形 54"/>
          <p:cNvSpPr>
            <a:spLocks noChangeArrowheads="1"/>
          </p:cNvSpPr>
          <p:nvPr/>
        </p:nvSpPr>
        <p:spPr bwMode="auto">
          <a:xfrm>
            <a:off x="2736969" y="2449339"/>
            <a:ext cx="998254" cy="995302"/>
          </a:xfrm>
          <a:prstGeom prst="rect">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6" name="矩形 55"/>
          <p:cNvSpPr>
            <a:spLocks noChangeArrowheads="1"/>
          </p:cNvSpPr>
          <p:nvPr/>
        </p:nvSpPr>
        <p:spPr bwMode="auto">
          <a:xfrm>
            <a:off x="535849" y="3546645"/>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矩形 56"/>
          <p:cNvSpPr>
            <a:spLocks noChangeArrowheads="1"/>
          </p:cNvSpPr>
          <p:nvPr/>
        </p:nvSpPr>
        <p:spPr bwMode="auto">
          <a:xfrm>
            <a:off x="1636409" y="3546645"/>
            <a:ext cx="998254" cy="995302"/>
          </a:xfrm>
          <a:prstGeom prst="rect">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8" name="矩形 57"/>
          <p:cNvSpPr>
            <a:spLocks noChangeArrowheads="1"/>
          </p:cNvSpPr>
          <p:nvPr/>
        </p:nvSpPr>
        <p:spPr bwMode="auto">
          <a:xfrm>
            <a:off x="2736969" y="3546645"/>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9" name="图片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5850" y="1302020"/>
            <a:ext cx="998253" cy="10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969" y="1314720"/>
            <a:ext cx="998254" cy="10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409" y="2449338"/>
            <a:ext cx="998254"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850" y="3546645"/>
            <a:ext cx="998253" cy="9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6968" y="3559345"/>
            <a:ext cx="998256"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线形标注 2(带强调线) 2"/>
          <p:cNvSpPr/>
          <p:nvPr/>
        </p:nvSpPr>
        <p:spPr bwMode="auto">
          <a:xfrm>
            <a:off x="4860032" y="1131590"/>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65" name="线形标注 2(带强调线) 3"/>
          <p:cNvSpPr/>
          <p:nvPr/>
        </p:nvSpPr>
        <p:spPr bwMode="auto">
          <a:xfrm>
            <a:off x="4856566" y="1826101"/>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66" name="线形标注 2(带强调线) 4"/>
          <p:cNvSpPr/>
          <p:nvPr/>
        </p:nvSpPr>
        <p:spPr bwMode="auto">
          <a:xfrm>
            <a:off x="4860032" y="2522338"/>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67" name="线形标注 2(带强调线) 5"/>
          <p:cNvSpPr/>
          <p:nvPr/>
        </p:nvSpPr>
        <p:spPr bwMode="auto">
          <a:xfrm>
            <a:off x="4860032" y="3228942"/>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dirty="0">
                <a:solidFill>
                  <a:srgbClr val="414455"/>
                </a:solidFill>
                <a:latin typeface="微软雅黑" panose="020B0503020204020204" pitchFamily="34" charset="-122"/>
                <a:ea typeface="微软雅黑" panose="020B0503020204020204" pitchFamily="34" charset="-122"/>
              </a:rPr>
              <a:t>点击添加文字点击添加文字点击</a:t>
            </a:r>
            <a:endParaRPr lang="en-US" altLang="zh-CN" sz="1300" dirty="0">
              <a:solidFill>
                <a:srgbClr val="414455"/>
              </a:solidFill>
              <a:latin typeface="微软雅黑" panose="020B0503020204020204" pitchFamily="34" charset="-122"/>
              <a:ea typeface="微软雅黑" panose="020B0503020204020204" pitchFamily="34" charset="-122"/>
            </a:endParaRPr>
          </a:p>
          <a:p>
            <a:pPr lvl="0"/>
            <a:r>
              <a:rPr lang="zh-CN" altLang="en-US" sz="1300" dirty="0">
                <a:solidFill>
                  <a:srgbClr val="414455"/>
                </a:solidFill>
                <a:latin typeface="微软雅黑" panose="020B0503020204020204" pitchFamily="34" charset="-122"/>
                <a:ea typeface="微软雅黑" panose="020B0503020204020204" pitchFamily="34" charset="-122"/>
              </a:rPr>
              <a:t>击添加文字点击添加文字</a:t>
            </a:r>
            <a:endParaRPr lang="zh-CN" altLang="en-US" sz="1300" dirty="0">
              <a:solidFill>
                <a:srgbClr val="414455"/>
              </a:solidFill>
              <a:latin typeface="微软雅黑" panose="020B0503020204020204" pitchFamily="34" charset="-122"/>
              <a:ea typeface="微软雅黑" panose="020B0503020204020204" pitchFamily="34" charset="-122"/>
            </a:endParaRPr>
          </a:p>
        </p:txBody>
      </p:sp>
      <p:sp>
        <p:nvSpPr>
          <p:cNvPr id="68" name="线形标注 2(带强调线) 6"/>
          <p:cNvSpPr/>
          <p:nvPr/>
        </p:nvSpPr>
        <p:spPr bwMode="auto">
          <a:xfrm>
            <a:off x="4860032" y="3933819"/>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50"/>
                                        </p:tgtEl>
                                        <p:attrNameLst>
                                          <p:attrName>style.visibility</p:attrName>
                                        </p:attrNameLst>
                                      </p:cBhvr>
                                      <p:to>
                                        <p:strVal val="visible"/>
                                      </p:to>
                                    </p:set>
                                    <p:anim calcmode="lin" valueType="num">
                                      <p:cBhvr>
                                        <p:cTn id="10" dur="300" fill="hold"/>
                                        <p:tgtEl>
                                          <p:spTgt spid="50"/>
                                        </p:tgtEl>
                                        <p:attrNameLst>
                                          <p:attrName>ppt_w</p:attrName>
                                        </p:attrNameLst>
                                      </p:cBhvr>
                                      <p:tavLst>
                                        <p:tav tm="0">
                                          <p:val>
                                            <p:fltVal val="0"/>
                                          </p:val>
                                        </p:tav>
                                        <p:tav tm="100000">
                                          <p:val>
                                            <p:strVal val="#ppt_w"/>
                                          </p:val>
                                        </p:tav>
                                      </p:tavLst>
                                    </p:anim>
                                    <p:anim calcmode="lin" valueType="num">
                                      <p:cBhvr>
                                        <p:cTn id="11" dur="300" fill="hold"/>
                                        <p:tgtEl>
                                          <p:spTgt spid="50"/>
                                        </p:tgtEl>
                                        <p:attrNameLst>
                                          <p:attrName>ppt_h</p:attrName>
                                        </p:attrNameLst>
                                      </p:cBhvr>
                                      <p:tavLst>
                                        <p:tav tm="0">
                                          <p:val>
                                            <p:fltVal val="0"/>
                                          </p:val>
                                        </p:tav>
                                        <p:tav tm="100000">
                                          <p:val>
                                            <p:strVal val="#ppt_h"/>
                                          </p:val>
                                        </p:tav>
                                      </p:tavLst>
                                    </p:anim>
                                    <p:anim calcmode="lin" valueType="num">
                                      <p:cBhvr>
                                        <p:cTn id="12" dur="300" fill="hold"/>
                                        <p:tgtEl>
                                          <p:spTgt spid="50"/>
                                        </p:tgtEl>
                                        <p:attrNameLst>
                                          <p:attrName>ppt_x</p:attrName>
                                        </p:attrNameLst>
                                      </p:cBhvr>
                                      <p:tavLst>
                                        <p:tav tm="0">
                                          <p:val>
                                            <p:fltVal val="0.5"/>
                                          </p:val>
                                        </p:tav>
                                        <p:tav tm="100000">
                                          <p:val>
                                            <p:strVal val="#ppt_x"/>
                                          </p:val>
                                        </p:tav>
                                      </p:tavLst>
                                    </p:anim>
                                    <p:anim calcmode="lin" valueType="num">
                                      <p:cBhvr>
                                        <p:cTn id="13" dur="300" fill="hold"/>
                                        <p:tgtEl>
                                          <p:spTgt spid="50"/>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50"/>
                                        </p:tgtEl>
                                      </p:cBhvr>
                                    </p:animEffect>
                                    <p:animScale>
                                      <p:cBhvr>
                                        <p:cTn id="16" dur="150" autoRev="1" fill="hold"/>
                                        <p:tgtEl>
                                          <p:spTgt spid="50"/>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300" fill="hold"/>
                                        <p:tgtEl>
                                          <p:spTgt spid="51"/>
                                        </p:tgtEl>
                                        <p:attrNameLst>
                                          <p:attrName>ppt_w</p:attrName>
                                        </p:attrNameLst>
                                      </p:cBhvr>
                                      <p:tavLst>
                                        <p:tav tm="0">
                                          <p:val>
                                            <p:fltVal val="0"/>
                                          </p:val>
                                        </p:tav>
                                        <p:tav tm="100000">
                                          <p:val>
                                            <p:strVal val="#ppt_w"/>
                                          </p:val>
                                        </p:tav>
                                      </p:tavLst>
                                    </p:anim>
                                    <p:anim calcmode="lin" valueType="num">
                                      <p:cBhvr>
                                        <p:cTn id="20" dur="300" fill="hold"/>
                                        <p:tgtEl>
                                          <p:spTgt spid="51"/>
                                        </p:tgtEl>
                                        <p:attrNameLst>
                                          <p:attrName>ppt_h</p:attrName>
                                        </p:attrNameLst>
                                      </p:cBhvr>
                                      <p:tavLst>
                                        <p:tav tm="0">
                                          <p:val>
                                            <p:fltVal val="0"/>
                                          </p:val>
                                        </p:tav>
                                        <p:tav tm="100000">
                                          <p:val>
                                            <p:strVal val="#ppt_h"/>
                                          </p:val>
                                        </p:tav>
                                      </p:tavLst>
                                    </p:anim>
                                    <p:anim calcmode="lin" valueType="num">
                                      <p:cBhvr>
                                        <p:cTn id="21" dur="300" fill="hold"/>
                                        <p:tgtEl>
                                          <p:spTgt spid="51"/>
                                        </p:tgtEl>
                                        <p:attrNameLst>
                                          <p:attrName>ppt_x</p:attrName>
                                        </p:attrNameLst>
                                      </p:cBhvr>
                                      <p:tavLst>
                                        <p:tav tm="0">
                                          <p:val>
                                            <p:fltVal val="0.5"/>
                                          </p:val>
                                        </p:tav>
                                        <p:tav tm="100000">
                                          <p:val>
                                            <p:strVal val="#ppt_x"/>
                                          </p:val>
                                        </p:tav>
                                      </p:tavLst>
                                    </p:anim>
                                    <p:anim calcmode="lin" valueType="num">
                                      <p:cBhvr>
                                        <p:cTn id="22" dur="300" fill="hold"/>
                                        <p:tgtEl>
                                          <p:spTgt spid="51"/>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51"/>
                                        </p:tgtEl>
                                      </p:cBhvr>
                                    </p:animEffect>
                                    <p:animScale>
                                      <p:cBhvr>
                                        <p:cTn id="25" dur="150" autoRev="1" fill="hold"/>
                                        <p:tgtEl>
                                          <p:spTgt spid="51"/>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52"/>
                                        </p:tgtEl>
                                        <p:attrNameLst>
                                          <p:attrName>style.visibility</p:attrName>
                                        </p:attrNameLst>
                                      </p:cBhvr>
                                      <p:to>
                                        <p:strVal val="visible"/>
                                      </p:to>
                                    </p:set>
                                    <p:anim calcmode="lin" valueType="num">
                                      <p:cBhvr>
                                        <p:cTn id="28" dur="300" fill="hold"/>
                                        <p:tgtEl>
                                          <p:spTgt spid="52"/>
                                        </p:tgtEl>
                                        <p:attrNameLst>
                                          <p:attrName>ppt_w</p:attrName>
                                        </p:attrNameLst>
                                      </p:cBhvr>
                                      <p:tavLst>
                                        <p:tav tm="0">
                                          <p:val>
                                            <p:fltVal val="0"/>
                                          </p:val>
                                        </p:tav>
                                        <p:tav tm="100000">
                                          <p:val>
                                            <p:strVal val="#ppt_w"/>
                                          </p:val>
                                        </p:tav>
                                      </p:tavLst>
                                    </p:anim>
                                    <p:anim calcmode="lin" valueType="num">
                                      <p:cBhvr>
                                        <p:cTn id="29" dur="300" fill="hold"/>
                                        <p:tgtEl>
                                          <p:spTgt spid="52"/>
                                        </p:tgtEl>
                                        <p:attrNameLst>
                                          <p:attrName>ppt_h</p:attrName>
                                        </p:attrNameLst>
                                      </p:cBhvr>
                                      <p:tavLst>
                                        <p:tav tm="0">
                                          <p:val>
                                            <p:fltVal val="0"/>
                                          </p:val>
                                        </p:tav>
                                        <p:tav tm="100000">
                                          <p:val>
                                            <p:strVal val="#ppt_h"/>
                                          </p:val>
                                        </p:tav>
                                      </p:tavLst>
                                    </p:anim>
                                    <p:anim calcmode="lin" valueType="num">
                                      <p:cBhvr>
                                        <p:cTn id="30" dur="300" fill="hold"/>
                                        <p:tgtEl>
                                          <p:spTgt spid="52"/>
                                        </p:tgtEl>
                                        <p:attrNameLst>
                                          <p:attrName>ppt_x</p:attrName>
                                        </p:attrNameLst>
                                      </p:cBhvr>
                                      <p:tavLst>
                                        <p:tav tm="0">
                                          <p:val>
                                            <p:fltVal val="0.5"/>
                                          </p:val>
                                        </p:tav>
                                        <p:tav tm="100000">
                                          <p:val>
                                            <p:strVal val="#ppt_x"/>
                                          </p:val>
                                        </p:tav>
                                      </p:tavLst>
                                    </p:anim>
                                    <p:anim calcmode="lin" valueType="num">
                                      <p:cBhvr>
                                        <p:cTn id="31" dur="300" fill="hold"/>
                                        <p:tgtEl>
                                          <p:spTgt spid="52"/>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52"/>
                                        </p:tgtEl>
                                      </p:cBhvr>
                                    </p:animEffect>
                                    <p:animScale>
                                      <p:cBhvr>
                                        <p:cTn id="34" dur="150" autoRev="1" fill="hold"/>
                                        <p:tgtEl>
                                          <p:spTgt spid="52"/>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53"/>
                                        </p:tgtEl>
                                        <p:attrNameLst>
                                          <p:attrName>style.visibility</p:attrName>
                                        </p:attrNameLst>
                                      </p:cBhvr>
                                      <p:to>
                                        <p:strVal val="visible"/>
                                      </p:to>
                                    </p:set>
                                    <p:anim calcmode="lin" valueType="num">
                                      <p:cBhvr>
                                        <p:cTn id="37" dur="300" fill="hold"/>
                                        <p:tgtEl>
                                          <p:spTgt spid="53"/>
                                        </p:tgtEl>
                                        <p:attrNameLst>
                                          <p:attrName>ppt_w</p:attrName>
                                        </p:attrNameLst>
                                      </p:cBhvr>
                                      <p:tavLst>
                                        <p:tav tm="0">
                                          <p:val>
                                            <p:fltVal val="0"/>
                                          </p:val>
                                        </p:tav>
                                        <p:tav tm="100000">
                                          <p:val>
                                            <p:strVal val="#ppt_w"/>
                                          </p:val>
                                        </p:tav>
                                      </p:tavLst>
                                    </p:anim>
                                    <p:anim calcmode="lin" valueType="num">
                                      <p:cBhvr>
                                        <p:cTn id="38" dur="300" fill="hold"/>
                                        <p:tgtEl>
                                          <p:spTgt spid="53"/>
                                        </p:tgtEl>
                                        <p:attrNameLst>
                                          <p:attrName>ppt_h</p:attrName>
                                        </p:attrNameLst>
                                      </p:cBhvr>
                                      <p:tavLst>
                                        <p:tav tm="0">
                                          <p:val>
                                            <p:fltVal val="0"/>
                                          </p:val>
                                        </p:tav>
                                        <p:tav tm="100000">
                                          <p:val>
                                            <p:strVal val="#ppt_h"/>
                                          </p:val>
                                        </p:tav>
                                      </p:tavLst>
                                    </p:anim>
                                    <p:anim calcmode="lin" valueType="num">
                                      <p:cBhvr>
                                        <p:cTn id="39" dur="300" fill="hold"/>
                                        <p:tgtEl>
                                          <p:spTgt spid="53"/>
                                        </p:tgtEl>
                                        <p:attrNameLst>
                                          <p:attrName>ppt_x</p:attrName>
                                        </p:attrNameLst>
                                      </p:cBhvr>
                                      <p:tavLst>
                                        <p:tav tm="0">
                                          <p:val>
                                            <p:fltVal val="0.5"/>
                                          </p:val>
                                        </p:tav>
                                        <p:tav tm="100000">
                                          <p:val>
                                            <p:strVal val="#ppt_x"/>
                                          </p:val>
                                        </p:tav>
                                      </p:tavLst>
                                    </p:anim>
                                    <p:anim calcmode="lin" valueType="num">
                                      <p:cBhvr>
                                        <p:cTn id="40" dur="300" fill="hold"/>
                                        <p:tgtEl>
                                          <p:spTgt spid="53"/>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53"/>
                                        </p:tgtEl>
                                      </p:cBhvr>
                                    </p:animEffect>
                                    <p:animScale>
                                      <p:cBhvr>
                                        <p:cTn id="43" dur="150" autoRev="1" fill="hold"/>
                                        <p:tgtEl>
                                          <p:spTgt spid="53"/>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54"/>
                                        </p:tgtEl>
                                        <p:attrNameLst>
                                          <p:attrName>style.visibility</p:attrName>
                                        </p:attrNameLst>
                                      </p:cBhvr>
                                      <p:to>
                                        <p:strVal val="visible"/>
                                      </p:to>
                                    </p:set>
                                    <p:anim calcmode="lin" valueType="num">
                                      <p:cBhvr>
                                        <p:cTn id="46" dur="300" fill="hold"/>
                                        <p:tgtEl>
                                          <p:spTgt spid="54"/>
                                        </p:tgtEl>
                                        <p:attrNameLst>
                                          <p:attrName>ppt_w</p:attrName>
                                        </p:attrNameLst>
                                      </p:cBhvr>
                                      <p:tavLst>
                                        <p:tav tm="0">
                                          <p:val>
                                            <p:fltVal val="0"/>
                                          </p:val>
                                        </p:tav>
                                        <p:tav tm="100000">
                                          <p:val>
                                            <p:strVal val="#ppt_w"/>
                                          </p:val>
                                        </p:tav>
                                      </p:tavLst>
                                    </p:anim>
                                    <p:anim calcmode="lin" valueType="num">
                                      <p:cBhvr>
                                        <p:cTn id="47" dur="300" fill="hold"/>
                                        <p:tgtEl>
                                          <p:spTgt spid="54"/>
                                        </p:tgtEl>
                                        <p:attrNameLst>
                                          <p:attrName>ppt_h</p:attrName>
                                        </p:attrNameLst>
                                      </p:cBhvr>
                                      <p:tavLst>
                                        <p:tav tm="0">
                                          <p:val>
                                            <p:fltVal val="0"/>
                                          </p:val>
                                        </p:tav>
                                        <p:tav tm="100000">
                                          <p:val>
                                            <p:strVal val="#ppt_h"/>
                                          </p:val>
                                        </p:tav>
                                      </p:tavLst>
                                    </p:anim>
                                    <p:anim calcmode="lin" valueType="num">
                                      <p:cBhvr>
                                        <p:cTn id="48" dur="300" fill="hold"/>
                                        <p:tgtEl>
                                          <p:spTgt spid="54"/>
                                        </p:tgtEl>
                                        <p:attrNameLst>
                                          <p:attrName>ppt_x</p:attrName>
                                        </p:attrNameLst>
                                      </p:cBhvr>
                                      <p:tavLst>
                                        <p:tav tm="0">
                                          <p:val>
                                            <p:fltVal val="0.5"/>
                                          </p:val>
                                        </p:tav>
                                        <p:tav tm="100000">
                                          <p:val>
                                            <p:strVal val="#ppt_x"/>
                                          </p:val>
                                        </p:tav>
                                      </p:tavLst>
                                    </p:anim>
                                    <p:anim calcmode="lin" valueType="num">
                                      <p:cBhvr>
                                        <p:cTn id="49" dur="300" fill="hold"/>
                                        <p:tgtEl>
                                          <p:spTgt spid="54"/>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54"/>
                                        </p:tgtEl>
                                      </p:cBhvr>
                                    </p:animEffect>
                                    <p:animScale>
                                      <p:cBhvr>
                                        <p:cTn id="52" dur="150" autoRev="1" fill="hold"/>
                                        <p:tgtEl>
                                          <p:spTgt spid="54"/>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55"/>
                                        </p:tgtEl>
                                        <p:attrNameLst>
                                          <p:attrName>style.visibility</p:attrName>
                                        </p:attrNameLst>
                                      </p:cBhvr>
                                      <p:to>
                                        <p:strVal val="visible"/>
                                      </p:to>
                                    </p:set>
                                    <p:anim calcmode="lin" valueType="num">
                                      <p:cBhvr>
                                        <p:cTn id="55" dur="300" fill="hold"/>
                                        <p:tgtEl>
                                          <p:spTgt spid="55"/>
                                        </p:tgtEl>
                                        <p:attrNameLst>
                                          <p:attrName>ppt_w</p:attrName>
                                        </p:attrNameLst>
                                      </p:cBhvr>
                                      <p:tavLst>
                                        <p:tav tm="0">
                                          <p:val>
                                            <p:fltVal val="0"/>
                                          </p:val>
                                        </p:tav>
                                        <p:tav tm="100000">
                                          <p:val>
                                            <p:strVal val="#ppt_w"/>
                                          </p:val>
                                        </p:tav>
                                      </p:tavLst>
                                    </p:anim>
                                    <p:anim calcmode="lin" valueType="num">
                                      <p:cBhvr>
                                        <p:cTn id="56" dur="300" fill="hold"/>
                                        <p:tgtEl>
                                          <p:spTgt spid="55"/>
                                        </p:tgtEl>
                                        <p:attrNameLst>
                                          <p:attrName>ppt_h</p:attrName>
                                        </p:attrNameLst>
                                      </p:cBhvr>
                                      <p:tavLst>
                                        <p:tav tm="0">
                                          <p:val>
                                            <p:fltVal val="0"/>
                                          </p:val>
                                        </p:tav>
                                        <p:tav tm="100000">
                                          <p:val>
                                            <p:strVal val="#ppt_h"/>
                                          </p:val>
                                        </p:tav>
                                      </p:tavLst>
                                    </p:anim>
                                    <p:anim calcmode="lin" valueType="num">
                                      <p:cBhvr>
                                        <p:cTn id="57" dur="300" fill="hold"/>
                                        <p:tgtEl>
                                          <p:spTgt spid="55"/>
                                        </p:tgtEl>
                                        <p:attrNameLst>
                                          <p:attrName>ppt_x</p:attrName>
                                        </p:attrNameLst>
                                      </p:cBhvr>
                                      <p:tavLst>
                                        <p:tav tm="0">
                                          <p:val>
                                            <p:fltVal val="0.5"/>
                                          </p:val>
                                        </p:tav>
                                        <p:tav tm="100000">
                                          <p:val>
                                            <p:strVal val="#ppt_x"/>
                                          </p:val>
                                        </p:tav>
                                      </p:tavLst>
                                    </p:anim>
                                    <p:anim calcmode="lin" valueType="num">
                                      <p:cBhvr>
                                        <p:cTn id="58" dur="300" fill="hold"/>
                                        <p:tgtEl>
                                          <p:spTgt spid="55"/>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55"/>
                                        </p:tgtEl>
                                      </p:cBhvr>
                                    </p:animEffect>
                                    <p:animScale>
                                      <p:cBhvr>
                                        <p:cTn id="61" dur="150" autoRev="1" fill="hold"/>
                                        <p:tgtEl>
                                          <p:spTgt spid="55"/>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56"/>
                                        </p:tgtEl>
                                        <p:attrNameLst>
                                          <p:attrName>style.visibility</p:attrName>
                                        </p:attrNameLst>
                                      </p:cBhvr>
                                      <p:to>
                                        <p:strVal val="visible"/>
                                      </p:to>
                                    </p:set>
                                    <p:anim calcmode="lin" valueType="num">
                                      <p:cBhvr>
                                        <p:cTn id="64" dur="300" fill="hold"/>
                                        <p:tgtEl>
                                          <p:spTgt spid="56"/>
                                        </p:tgtEl>
                                        <p:attrNameLst>
                                          <p:attrName>ppt_w</p:attrName>
                                        </p:attrNameLst>
                                      </p:cBhvr>
                                      <p:tavLst>
                                        <p:tav tm="0">
                                          <p:val>
                                            <p:fltVal val="0"/>
                                          </p:val>
                                        </p:tav>
                                        <p:tav tm="100000">
                                          <p:val>
                                            <p:strVal val="#ppt_w"/>
                                          </p:val>
                                        </p:tav>
                                      </p:tavLst>
                                    </p:anim>
                                    <p:anim calcmode="lin" valueType="num">
                                      <p:cBhvr>
                                        <p:cTn id="65" dur="300" fill="hold"/>
                                        <p:tgtEl>
                                          <p:spTgt spid="56"/>
                                        </p:tgtEl>
                                        <p:attrNameLst>
                                          <p:attrName>ppt_h</p:attrName>
                                        </p:attrNameLst>
                                      </p:cBhvr>
                                      <p:tavLst>
                                        <p:tav tm="0">
                                          <p:val>
                                            <p:fltVal val="0"/>
                                          </p:val>
                                        </p:tav>
                                        <p:tav tm="100000">
                                          <p:val>
                                            <p:strVal val="#ppt_h"/>
                                          </p:val>
                                        </p:tav>
                                      </p:tavLst>
                                    </p:anim>
                                    <p:anim calcmode="lin" valueType="num">
                                      <p:cBhvr>
                                        <p:cTn id="66" dur="300" fill="hold"/>
                                        <p:tgtEl>
                                          <p:spTgt spid="56"/>
                                        </p:tgtEl>
                                        <p:attrNameLst>
                                          <p:attrName>ppt_x</p:attrName>
                                        </p:attrNameLst>
                                      </p:cBhvr>
                                      <p:tavLst>
                                        <p:tav tm="0">
                                          <p:val>
                                            <p:fltVal val="0.5"/>
                                          </p:val>
                                        </p:tav>
                                        <p:tav tm="100000">
                                          <p:val>
                                            <p:strVal val="#ppt_x"/>
                                          </p:val>
                                        </p:tav>
                                      </p:tavLst>
                                    </p:anim>
                                    <p:anim calcmode="lin" valueType="num">
                                      <p:cBhvr>
                                        <p:cTn id="67" dur="300" fill="hold"/>
                                        <p:tgtEl>
                                          <p:spTgt spid="56"/>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56"/>
                                        </p:tgtEl>
                                      </p:cBhvr>
                                    </p:animEffect>
                                    <p:animScale>
                                      <p:cBhvr>
                                        <p:cTn id="70" dur="150" autoRev="1" fill="hold"/>
                                        <p:tgtEl>
                                          <p:spTgt spid="56"/>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57"/>
                                        </p:tgtEl>
                                        <p:attrNameLst>
                                          <p:attrName>style.visibility</p:attrName>
                                        </p:attrNameLst>
                                      </p:cBhvr>
                                      <p:to>
                                        <p:strVal val="visible"/>
                                      </p:to>
                                    </p:set>
                                    <p:anim calcmode="lin" valueType="num">
                                      <p:cBhvr>
                                        <p:cTn id="73" dur="300" fill="hold"/>
                                        <p:tgtEl>
                                          <p:spTgt spid="57"/>
                                        </p:tgtEl>
                                        <p:attrNameLst>
                                          <p:attrName>ppt_w</p:attrName>
                                        </p:attrNameLst>
                                      </p:cBhvr>
                                      <p:tavLst>
                                        <p:tav tm="0">
                                          <p:val>
                                            <p:fltVal val="0"/>
                                          </p:val>
                                        </p:tav>
                                        <p:tav tm="100000">
                                          <p:val>
                                            <p:strVal val="#ppt_w"/>
                                          </p:val>
                                        </p:tav>
                                      </p:tavLst>
                                    </p:anim>
                                    <p:anim calcmode="lin" valueType="num">
                                      <p:cBhvr>
                                        <p:cTn id="74" dur="300" fill="hold"/>
                                        <p:tgtEl>
                                          <p:spTgt spid="57"/>
                                        </p:tgtEl>
                                        <p:attrNameLst>
                                          <p:attrName>ppt_h</p:attrName>
                                        </p:attrNameLst>
                                      </p:cBhvr>
                                      <p:tavLst>
                                        <p:tav tm="0">
                                          <p:val>
                                            <p:fltVal val="0"/>
                                          </p:val>
                                        </p:tav>
                                        <p:tav tm="100000">
                                          <p:val>
                                            <p:strVal val="#ppt_h"/>
                                          </p:val>
                                        </p:tav>
                                      </p:tavLst>
                                    </p:anim>
                                    <p:anim calcmode="lin" valueType="num">
                                      <p:cBhvr>
                                        <p:cTn id="75" dur="300" fill="hold"/>
                                        <p:tgtEl>
                                          <p:spTgt spid="57"/>
                                        </p:tgtEl>
                                        <p:attrNameLst>
                                          <p:attrName>ppt_x</p:attrName>
                                        </p:attrNameLst>
                                      </p:cBhvr>
                                      <p:tavLst>
                                        <p:tav tm="0">
                                          <p:val>
                                            <p:fltVal val="0.5"/>
                                          </p:val>
                                        </p:tav>
                                        <p:tav tm="100000">
                                          <p:val>
                                            <p:strVal val="#ppt_x"/>
                                          </p:val>
                                        </p:tav>
                                      </p:tavLst>
                                    </p:anim>
                                    <p:anim calcmode="lin" valueType="num">
                                      <p:cBhvr>
                                        <p:cTn id="76" dur="300" fill="hold"/>
                                        <p:tgtEl>
                                          <p:spTgt spid="57"/>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57"/>
                                        </p:tgtEl>
                                      </p:cBhvr>
                                    </p:animEffect>
                                    <p:animScale>
                                      <p:cBhvr>
                                        <p:cTn id="79" dur="150" autoRev="1" fill="hold"/>
                                        <p:tgtEl>
                                          <p:spTgt spid="57"/>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58"/>
                                        </p:tgtEl>
                                        <p:attrNameLst>
                                          <p:attrName>style.visibility</p:attrName>
                                        </p:attrNameLst>
                                      </p:cBhvr>
                                      <p:to>
                                        <p:strVal val="visible"/>
                                      </p:to>
                                    </p:set>
                                    <p:anim calcmode="lin" valueType="num">
                                      <p:cBhvr>
                                        <p:cTn id="82" dur="300" fill="hold"/>
                                        <p:tgtEl>
                                          <p:spTgt spid="58"/>
                                        </p:tgtEl>
                                        <p:attrNameLst>
                                          <p:attrName>ppt_w</p:attrName>
                                        </p:attrNameLst>
                                      </p:cBhvr>
                                      <p:tavLst>
                                        <p:tav tm="0">
                                          <p:val>
                                            <p:fltVal val="0"/>
                                          </p:val>
                                        </p:tav>
                                        <p:tav tm="100000">
                                          <p:val>
                                            <p:strVal val="#ppt_w"/>
                                          </p:val>
                                        </p:tav>
                                      </p:tavLst>
                                    </p:anim>
                                    <p:anim calcmode="lin" valueType="num">
                                      <p:cBhvr>
                                        <p:cTn id="83" dur="300" fill="hold"/>
                                        <p:tgtEl>
                                          <p:spTgt spid="58"/>
                                        </p:tgtEl>
                                        <p:attrNameLst>
                                          <p:attrName>ppt_h</p:attrName>
                                        </p:attrNameLst>
                                      </p:cBhvr>
                                      <p:tavLst>
                                        <p:tav tm="0">
                                          <p:val>
                                            <p:fltVal val="0"/>
                                          </p:val>
                                        </p:tav>
                                        <p:tav tm="100000">
                                          <p:val>
                                            <p:strVal val="#ppt_h"/>
                                          </p:val>
                                        </p:tav>
                                      </p:tavLst>
                                    </p:anim>
                                    <p:anim calcmode="lin" valueType="num">
                                      <p:cBhvr>
                                        <p:cTn id="84" dur="300" fill="hold"/>
                                        <p:tgtEl>
                                          <p:spTgt spid="58"/>
                                        </p:tgtEl>
                                        <p:attrNameLst>
                                          <p:attrName>ppt_x</p:attrName>
                                        </p:attrNameLst>
                                      </p:cBhvr>
                                      <p:tavLst>
                                        <p:tav tm="0">
                                          <p:val>
                                            <p:fltVal val="0.5"/>
                                          </p:val>
                                        </p:tav>
                                        <p:tav tm="100000">
                                          <p:val>
                                            <p:strVal val="#ppt_x"/>
                                          </p:val>
                                        </p:tav>
                                      </p:tavLst>
                                    </p:anim>
                                    <p:anim calcmode="lin" valueType="num">
                                      <p:cBhvr>
                                        <p:cTn id="85" dur="300" fill="hold"/>
                                        <p:tgtEl>
                                          <p:spTgt spid="58"/>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58"/>
                                        </p:tgtEl>
                                      </p:cBhvr>
                                    </p:animEffect>
                                    <p:animScale>
                                      <p:cBhvr>
                                        <p:cTn id="88" dur="150" autoRev="1" fill="hold"/>
                                        <p:tgtEl>
                                          <p:spTgt spid="58"/>
                                        </p:tgtEl>
                                      </p:cBhvr>
                                      <p:by x="105000" y="105000"/>
                                    </p:animScale>
                                  </p:childTnLst>
                                </p:cTn>
                              </p:par>
                            </p:childTnLst>
                          </p:cTn>
                        </p:par>
                        <p:par>
                          <p:cTn id="89" fill="hold">
                            <p:stCondLst>
                              <p:cond delay="500"/>
                            </p:stCondLst>
                            <p:childTnLst>
                              <p:par>
                                <p:cTn id="90" presetID="14" presetClass="entr" presetSubtype="10"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randombar(horizontal)">
                                      <p:cBhvr>
                                        <p:cTn id="92" dur="500"/>
                                        <p:tgtEl>
                                          <p:spTgt spid="59"/>
                                        </p:tgtEl>
                                      </p:cBhvr>
                                    </p:animEffect>
                                  </p:childTnLst>
                                </p:cTn>
                              </p:par>
                              <p:par>
                                <p:cTn id="93" presetID="14" presetClass="entr" presetSubtype="10" fill="hold" nodeType="withEffect">
                                  <p:stCondLst>
                                    <p:cond delay="200"/>
                                  </p:stCondLst>
                                  <p:childTnLst>
                                    <p:set>
                                      <p:cBhvr>
                                        <p:cTn id="94" dur="1" fill="hold">
                                          <p:stCondLst>
                                            <p:cond delay="0"/>
                                          </p:stCondLst>
                                        </p:cTn>
                                        <p:tgtEl>
                                          <p:spTgt spid="63"/>
                                        </p:tgtEl>
                                        <p:attrNameLst>
                                          <p:attrName>style.visibility</p:attrName>
                                        </p:attrNameLst>
                                      </p:cBhvr>
                                      <p:to>
                                        <p:strVal val="visible"/>
                                      </p:to>
                                    </p:set>
                                    <p:animEffect transition="in" filter="randombar(horizontal)">
                                      <p:cBhvr>
                                        <p:cTn id="95" dur="500"/>
                                        <p:tgtEl>
                                          <p:spTgt spid="63"/>
                                        </p:tgtEl>
                                      </p:cBhvr>
                                    </p:animEffect>
                                  </p:childTnLst>
                                </p:cTn>
                              </p:par>
                              <p:par>
                                <p:cTn id="96" presetID="14" presetClass="entr" presetSubtype="10" fill="hold" nodeType="withEffect">
                                  <p:stCondLst>
                                    <p:cond delay="400"/>
                                  </p:stCondLst>
                                  <p:childTnLst>
                                    <p:set>
                                      <p:cBhvr>
                                        <p:cTn id="97" dur="1" fill="hold">
                                          <p:stCondLst>
                                            <p:cond delay="0"/>
                                          </p:stCondLst>
                                        </p:cTn>
                                        <p:tgtEl>
                                          <p:spTgt spid="61"/>
                                        </p:tgtEl>
                                        <p:attrNameLst>
                                          <p:attrName>style.visibility</p:attrName>
                                        </p:attrNameLst>
                                      </p:cBhvr>
                                      <p:to>
                                        <p:strVal val="visible"/>
                                      </p:to>
                                    </p:set>
                                    <p:animEffect transition="in" filter="randombar(horizontal)">
                                      <p:cBhvr>
                                        <p:cTn id="98" dur="500"/>
                                        <p:tgtEl>
                                          <p:spTgt spid="61"/>
                                        </p:tgtEl>
                                      </p:cBhvr>
                                    </p:animEffect>
                                  </p:childTnLst>
                                </p:cTn>
                              </p:par>
                              <p:par>
                                <p:cTn id="99" presetID="14" presetClass="entr" presetSubtype="10" fill="hold" nodeType="withEffect">
                                  <p:stCondLst>
                                    <p:cond delay="300"/>
                                  </p:stCondLst>
                                  <p:childTnLst>
                                    <p:set>
                                      <p:cBhvr>
                                        <p:cTn id="100" dur="1" fill="hold">
                                          <p:stCondLst>
                                            <p:cond delay="0"/>
                                          </p:stCondLst>
                                        </p:cTn>
                                        <p:tgtEl>
                                          <p:spTgt spid="60"/>
                                        </p:tgtEl>
                                        <p:attrNameLst>
                                          <p:attrName>style.visibility</p:attrName>
                                        </p:attrNameLst>
                                      </p:cBhvr>
                                      <p:to>
                                        <p:strVal val="visible"/>
                                      </p:to>
                                    </p:set>
                                    <p:animEffect transition="in" filter="randombar(horizontal)">
                                      <p:cBhvr>
                                        <p:cTn id="101" dur="500"/>
                                        <p:tgtEl>
                                          <p:spTgt spid="60"/>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62"/>
                                        </p:tgtEl>
                                        <p:attrNameLst>
                                          <p:attrName>style.visibility</p:attrName>
                                        </p:attrNameLst>
                                      </p:cBhvr>
                                      <p:to>
                                        <p:strVal val="visible"/>
                                      </p:to>
                                    </p:set>
                                    <p:animEffect transition="in" filter="randombar(horizontal)">
                                      <p:cBhvr>
                                        <p:cTn id="104" dur="500"/>
                                        <p:tgtEl>
                                          <p:spTgt spid="62"/>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left)">
                                      <p:cBhvr>
                                        <p:cTn id="108" dur="1000"/>
                                        <p:tgtEl>
                                          <p:spTgt spid="64"/>
                                        </p:tgtEl>
                                      </p:cBhvr>
                                    </p:animEffect>
                                  </p:childTnLst>
                                </p:cTn>
                              </p:par>
                            </p:childTnLst>
                          </p:cTn>
                        </p:par>
                        <p:par>
                          <p:cTn id="109" fill="hold">
                            <p:stCondLst>
                              <p:cond delay="2000"/>
                            </p:stCondLst>
                            <p:childTnLst>
                              <p:par>
                                <p:cTn id="110" presetID="22" presetClass="entr" presetSubtype="8"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wipe(left)">
                                      <p:cBhvr>
                                        <p:cTn id="112" dur="1000"/>
                                        <p:tgtEl>
                                          <p:spTgt spid="65"/>
                                        </p:tgtEl>
                                      </p:cBhvr>
                                    </p:animEffect>
                                  </p:childTnLst>
                                </p:cTn>
                              </p:par>
                            </p:childTnLst>
                          </p:cTn>
                        </p:par>
                        <p:par>
                          <p:cTn id="113" fill="hold">
                            <p:stCondLst>
                              <p:cond delay="3000"/>
                            </p:stCondLst>
                            <p:childTnLst>
                              <p:par>
                                <p:cTn id="114" presetID="22" presetClass="entr" presetSubtype="8"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1000"/>
                                        <p:tgtEl>
                                          <p:spTgt spid="66"/>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wipe(left)">
                                      <p:cBhvr>
                                        <p:cTn id="120" dur="1000"/>
                                        <p:tgtEl>
                                          <p:spTgt spid="67"/>
                                        </p:tgtEl>
                                      </p:cBhvr>
                                    </p:animEffect>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wipe(left)">
                                      <p:cBhvr>
                                        <p:cTn id="12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4" grpId="0" animBg="1"/>
      <p:bldP spid="65" grpId="0" animBg="1"/>
      <p:bldP spid="66" grpId="0" animBg="1"/>
      <p:bldP spid="67"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成功项目展示</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56" name="组合 55"/>
          <p:cNvGrpSpPr/>
          <p:nvPr/>
        </p:nvGrpSpPr>
        <p:grpSpPr>
          <a:xfrm>
            <a:off x="733822" y="2101737"/>
            <a:ext cx="1134214" cy="385763"/>
            <a:chOff x="4452173" y="720606"/>
            <a:chExt cx="1134214" cy="385763"/>
          </a:xfrm>
        </p:grpSpPr>
        <p:grpSp>
          <p:nvGrpSpPr>
            <p:cNvPr id="57" name="组合 56"/>
            <p:cNvGrpSpPr/>
            <p:nvPr/>
          </p:nvGrpSpPr>
          <p:grpSpPr>
            <a:xfrm>
              <a:off x="4452173" y="720606"/>
              <a:ext cx="1134214" cy="385763"/>
              <a:chOff x="2099498" y="1186788"/>
              <a:chExt cx="1134214" cy="385763"/>
            </a:xfrm>
          </p:grpSpPr>
          <p:sp>
            <p:nvSpPr>
              <p:cNvPr id="83" name="圆角矩形 8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4" name="圆角矩形 83"/>
              <p:cNvSpPr/>
              <p:nvPr/>
            </p:nvSpPr>
            <p:spPr>
              <a:xfrm>
                <a:off x="2140499" y="1219916"/>
                <a:ext cx="1052212" cy="319506"/>
              </a:xfrm>
              <a:prstGeom prst="roundRect">
                <a:avLst/>
              </a:prstGeom>
              <a:solidFill>
                <a:srgbClr val="00458A"/>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58" name="矩形 57"/>
            <p:cNvSpPr/>
            <p:nvPr/>
          </p:nvSpPr>
          <p:spPr>
            <a:xfrm>
              <a:off x="4516579" y="759599"/>
              <a:ext cx="1005403" cy="338554"/>
            </a:xfrm>
            <a:prstGeom prst="rect">
              <a:avLst/>
            </a:prstGeom>
          </p:spPr>
          <p:txBody>
            <a:bodyPr wrap="none">
              <a:spAutoFit/>
            </a:bodyPr>
            <a:lstStyle/>
            <a:p>
              <a:pPr algn="ctr"/>
              <a:r>
                <a:rPr lang="zh-CN" altLang="en-US" sz="1600" dirty="0">
                  <a:solidFill>
                    <a:prstClr val="white"/>
                  </a:solidFill>
                  <a:latin typeface="微软雅黑" panose="020B0503020204020204" pitchFamily="34" charset="-122"/>
                </a:rPr>
                <a:t>添加标题</a:t>
              </a:r>
              <a:endParaRPr lang="zh-CN" altLang="en-US" sz="1600" dirty="0">
                <a:solidFill>
                  <a:prstClr val="white"/>
                </a:solidFill>
                <a:latin typeface="微软雅黑" panose="020B0503020204020204" pitchFamily="34" charset="-122"/>
              </a:endParaRPr>
            </a:p>
          </p:txBody>
        </p:sp>
      </p:grpSp>
      <p:sp>
        <p:nvSpPr>
          <p:cNvPr id="85" name="矩形 84"/>
          <p:cNvSpPr/>
          <p:nvPr/>
        </p:nvSpPr>
        <p:spPr>
          <a:xfrm>
            <a:off x="718582" y="2661923"/>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86" name="矩形 85"/>
          <p:cNvSpPr/>
          <p:nvPr/>
        </p:nvSpPr>
        <p:spPr>
          <a:xfrm>
            <a:off x="718582" y="3286811"/>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27" name="椭圆 26"/>
          <p:cNvSpPr/>
          <p:nvPr/>
        </p:nvSpPr>
        <p:spPr>
          <a:xfrm>
            <a:off x="5277435" y="1351531"/>
            <a:ext cx="2458041" cy="2458041"/>
          </a:xfrm>
          <a:prstGeom prst="ellipse">
            <a:avLst/>
          </a:prstGeom>
          <a:noFill/>
          <a:ln>
            <a:solidFill>
              <a:schemeClr val="tx1">
                <a:lumMod val="95000"/>
                <a:lumOff val="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8" name="椭圆 27"/>
          <p:cNvSpPr/>
          <p:nvPr/>
        </p:nvSpPr>
        <p:spPr>
          <a:xfrm>
            <a:off x="5572553" y="1639533"/>
            <a:ext cx="1864966" cy="186496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nvGrpSpPr>
          <p:cNvPr id="29" name="组合 28"/>
          <p:cNvGrpSpPr/>
          <p:nvPr/>
        </p:nvGrpSpPr>
        <p:grpSpPr>
          <a:xfrm>
            <a:off x="4840584" y="987574"/>
            <a:ext cx="3328904" cy="3279767"/>
            <a:chOff x="817938" y="1152327"/>
            <a:chExt cx="3727428" cy="3672408"/>
          </a:xfrm>
        </p:grpSpPr>
        <p:grpSp>
          <p:nvGrpSpPr>
            <p:cNvPr id="30" name="组合 29"/>
            <p:cNvGrpSpPr/>
            <p:nvPr/>
          </p:nvGrpSpPr>
          <p:grpSpPr>
            <a:xfrm>
              <a:off x="2132520" y="1152327"/>
              <a:ext cx="1104508" cy="1104508"/>
              <a:chOff x="2132520" y="1152327"/>
              <a:chExt cx="1104508" cy="1104508"/>
            </a:xfrm>
          </p:grpSpPr>
          <p:sp>
            <p:nvSpPr>
              <p:cNvPr id="61" name="椭圆 60"/>
              <p:cNvSpPr/>
              <p:nvPr/>
            </p:nvSpPr>
            <p:spPr>
              <a:xfrm>
                <a:off x="2132520" y="11523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62" name="TextBox 44"/>
              <p:cNvSpPr txBox="1"/>
              <p:nvPr/>
            </p:nvSpPr>
            <p:spPr>
              <a:xfrm>
                <a:off x="2218067" y="1507895"/>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新理论</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17938" y="2520479"/>
              <a:ext cx="1104508" cy="1104508"/>
              <a:chOff x="817938" y="2520479"/>
              <a:chExt cx="1104508" cy="1104508"/>
            </a:xfrm>
          </p:grpSpPr>
          <p:sp>
            <p:nvSpPr>
              <p:cNvPr id="59" name="椭圆 58"/>
              <p:cNvSpPr/>
              <p:nvPr/>
            </p:nvSpPr>
            <p:spPr>
              <a:xfrm>
                <a:off x="817938" y="2520479"/>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60" name="TextBox 45"/>
              <p:cNvSpPr txBox="1"/>
              <p:nvPr/>
            </p:nvSpPr>
            <p:spPr>
              <a:xfrm>
                <a:off x="863847" y="2826931"/>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新思想</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440858" y="2448471"/>
              <a:ext cx="1104508" cy="1104508"/>
              <a:chOff x="3440858" y="2448471"/>
              <a:chExt cx="1104508" cy="1104508"/>
            </a:xfrm>
          </p:grpSpPr>
          <p:sp>
            <p:nvSpPr>
              <p:cNvPr id="50" name="椭圆 49"/>
              <p:cNvSpPr/>
              <p:nvPr/>
            </p:nvSpPr>
            <p:spPr>
              <a:xfrm>
                <a:off x="3440858" y="2448471"/>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51" name="TextBox 46"/>
              <p:cNvSpPr txBox="1"/>
              <p:nvPr/>
            </p:nvSpPr>
            <p:spPr>
              <a:xfrm>
                <a:off x="3528144" y="2828990"/>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新发明</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155464" y="3720227"/>
              <a:ext cx="1104508" cy="1104508"/>
              <a:chOff x="2155464" y="3720227"/>
              <a:chExt cx="1104508" cy="1104508"/>
            </a:xfrm>
          </p:grpSpPr>
          <p:sp>
            <p:nvSpPr>
              <p:cNvPr id="48" name="椭圆 47"/>
              <p:cNvSpPr/>
              <p:nvPr/>
            </p:nvSpPr>
            <p:spPr>
              <a:xfrm>
                <a:off x="2155464" y="37202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49" name="TextBox 47"/>
              <p:cNvSpPr txBox="1"/>
              <p:nvPr/>
            </p:nvSpPr>
            <p:spPr>
              <a:xfrm>
                <a:off x="2229275" y="4108863"/>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新方法</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sp>
        <p:nvSpPr>
          <p:cNvPr id="63" name="TextBox 48"/>
          <p:cNvSpPr txBox="1"/>
          <p:nvPr/>
        </p:nvSpPr>
        <p:spPr>
          <a:xfrm>
            <a:off x="6130405" y="2121455"/>
            <a:ext cx="825867" cy="862031"/>
          </a:xfrm>
          <a:prstGeom prst="rect">
            <a:avLst/>
          </a:prstGeom>
          <a:noFill/>
        </p:spPr>
        <p:txBody>
          <a:bodyPr wrap="none" rtlCol="0">
            <a:spAutoFit/>
          </a:bodyPr>
          <a:lstStyle/>
          <a:p>
            <a:r>
              <a:rPr lang="zh-CN" altLang="en-US" sz="2500" dirty="0">
                <a:solidFill>
                  <a:schemeClr val="bg1"/>
                </a:solidFill>
                <a:latin typeface="方正大黑简体" panose="03000509000000000000" pitchFamily="65" charset="-122"/>
                <a:ea typeface="方正大黑简体" panose="03000509000000000000" pitchFamily="65" charset="-122"/>
              </a:rPr>
              <a:t>创新</a:t>
            </a:r>
            <a:endParaRPr lang="en-US" altLang="zh-CN" sz="2500" dirty="0">
              <a:solidFill>
                <a:schemeClr val="bg1"/>
              </a:solidFill>
              <a:latin typeface="方正大黑简体" panose="03000509000000000000" pitchFamily="65" charset="-122"/>
              <a:ea typeface="方正大黑简体" panose="03000509000000000000" pitchFamily="65" charset="-122"/>
            </a:endParaRPr>
          </a:p>
          <a:p>
            <a:r>
              <a:rPr lang="zh-CN" altLang="en-US" sz="2500" dirty="0">
                <a:solidFill>
                  <a:schemeClr val="bg1"/>
                </a:solidFill>
                <a:latin typeface="方正大黑简体" panose="03000509000000000000" pitchFamily="65" charset="-122"/>
                <a:ea typeface="方正大黑简体" panose="03000509000000000000" pitchFamily="65" charset="-122"/>
              </a:rPr>
              <a:t>技能</a:t>
            </a:r>
            <a:endParaRPr lang="zh-CN" altLang="en-US" sz="2500" dirty="0">
              <a:solidFill>
                <a:schemeClr val="bg1"/>
              </a:solidFill>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additive="base">
                                        <p:cTn id="16" dur="500" fill="hold"/>
                                        <p:tgtEl>
                                          <p:spTgt spid="85"/>
                                        </p:tgtEl>
                                        <p:attrNameLst>
                                          <p:attrName>ppt_x</p:attrName>
                                        </p:attrNameLst>
                                      </p:cBhvr>
                                      <p:tavLst>
                                        <p:tav tm="0">
                                          <p:val>
                                            <p:strVal val="0-#ppt_w/2"/>
                                          </p:val>
                                        </p:tav>
                                        <p:tav tm="100000">
                                          <p:val>
                                            <p:strVal val="#ppt_x"/>
                                          </p:val>
                                        </p:tav>
                                      </p:tavLst>
                                    </p:anim>
                                    <p:anim calcmode="lin" valueType="num">
                                      <p:cBhvr additive="base">
                                        <p:cTn id="17" dur="500" fill="hold"/>
                                        <p:tgtEl>
                                          <p:spTgt spid="8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0-#ppt_w/2"/>
                                          </p:val>
                                        </p:tav>
                                        <p:tav tm="100000">
                                          <p:val>
                                            <p:strVal val="#ppt_x"/>
                                          </p:val>
                                        </p:tav>
                                      </p:tavLst>
                                    </p:anim>
                                    <p:anim calcmode="lin" valueType="num">
                                      <p:cBhvr additive="base">
                                        <p:cTn id="2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2000"/>
                                        <p:tgtEl>
                                          <p:spTgt spid="27"/>
                                        </p:tgtEl>
                                      </p:cBhvr>
                                    </p:animEffect>
                                  </p:childTnLst>
                                </p:cTn>
                              </p:par>
                              <p:par>
                                <p:cTn id="37" presetID="35"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0"/>
                                        <p:tgtEl>
                                          <p:spTgt spid="29"/>
                                        </p:tgtEl>
                                      </p:cBhvr>
                                    </p:animEffect>
                                    <p:anim calcmode="lin" valueType="num">
                                      <p:cBhvr>
                                        <p:cTn id="40" dur="2000" fill="hold"/>
                                        <p:tgtEl>
                                          <p:spTgt spid="29"/>
                                        </p:tgtEl>
                                        <p:attrNameLst>
                                          <p:attrName>style.rotation</p:attrName>
                                        </p:attrNameLst>
                                      </p:cBhvr>
                                      <p:tavLst>
                                        <p:tav tm="0">
                                          <p:val>
                                            <p:fltVal val="720"/>
                                          </p:val>
                                        </p:tav>
                                        <p:tav tm="100000">
                                          <p:val>
                                            <p:fltVal val="0"/>
                                          </p:val>
                                        </p:tav>
                                      </p:tavLst>
                                    </p:anim>
                                    <p:anim calcmode="lin" valueType="num">
                                      <p:cBhvr>
                                        <p:cTn id="41" dur="2000" fill="hold"/>
                                        <p:tgtEl>
                                          <p:spTgt spid="29"/>
                                        </p:tgtEl>
                                        <p:attrNameLst>
                                          <p:attrName>ppt_h</p:attrName>
                                        </p:attrNameLst>
                                      </p:cBhvr>
                                      <p:tavLst>
                                        <p:tav tm="0">
                                          <p:val>
                                            <p:fltVal val="0"/>
                                          </p:val>
                                        </p:tav>
                                        <p:tav tm="100000">
                                          <p:val>
                                            <p:strVal val="#ppt_h"/>
                                          </p:val>
                                        </p:tav>
                                      </p:tavLst>
                                    </p:anim>
                                    <p:anim calcmode="lin" valueType="num">
                                      <p:cBhvr>
                                        <p:cTn id="42" dur="2000" fill="hold"/>
                                        <p:tgtEl>
                                          <p:spTgt spid="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5" grpId="0"/>
      <p:bldP spid="86" grpId="0"/>
      <p:bldP spid="27" grpId="0" animBg="1"/>
      <p:bldP spid="28"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231740" y="1943614"/>
            <a:ext cx="999795" cy="587579"/>
            <a:chOff x="6335178" y="990866"/>
            <a:chExt cx="999795" cy="587579"/>
          </a:xfrm>
        </p:grpSpPr>
        <p:sp>
          <p:nvSpPr>
            <p:cNvPr id="15" name="TextBox 14"/>
            <p:cNvSpPr txBox="1"/>
            <p:nvPr/>
          </p:nvSpPr>
          <p:spPr>
            <a:xfrm>
              <a:off x="6335178" y="990866"/>
              <a:ext cx="950693"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前 言</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369066" y="1347613"/>
              <a:ext cx="965907" cy="230832"/>
            </a:xfrm>
            <a:prstGeom prst="rect">
              <a:avLst/>
            </a:prstGeom>
            <a:noFill/>
          </p:spPr>
          <p:txBody>
            <a:bodyPr wrap="square"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FOREWORD</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2231740" y="2502262"/>
            <a:ext cx="4680520" cy="1869688"/>
          </a:xfrm>
          <a:prstGeom prst="rect">
            <a:avLst/>
          </a:prstGeom>
          <a:noFill/>
        </p:spPr>
        <p:txBody>
          <a:bodyPr wrap="square" lIns="91386" tIns="45693" rIns="91386" bIns="45693"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100" dirty="0" err="1">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100" dirty="0">
                <a:solidFill>
                  <a:srgbClr val="C00000"/>
                </a:solidFill>
                <a:latin typeface="微软雅黑" panose="020B0503020204020204" pitchFamily="34" charset="-122"/>
                <a:ea typeface="微软雅黑" panose="020B0503020204020204" pitchFamily="34" charset="-122"/>
              </a:rPr>
              <a:t>2018</a:t>
            </a:r>
            <a:r>
              <a:rPr lang="zh-CN" altLang="en-US" sz="1100" dirty="0">
                <a:solidFill>
                  <a:srgbClr val="C00000"/>
                </a:solidFill>
                <a:latin typeface="微软雅黑" panose="020B0503020204020204" pitchFamily="34" charset="-122"/>
                <a:ea typeface="微软雅黑" panose="020B0503020204020204" pitchFamily="34" charset="-122"/>
              </a:rPr>
              <a:t>我们所向披靡，</a:t>
            </a:r>
            <a:r>
              <a:rPr lang="en-US" altLang="zh-CN" sz="1100" dirty="0">
                <a:solidFill>
                  <a:srgbClr val="C00000"/>
                </a:solidFill>
                <a:latin typeface="微软雅黑" panose="020B0503020204020204" pitchFamily="34" charset="-122"/>
                <a:ea typeface="微软雅黑" panose="020B0503020204020204" pitchFamily="34" charset="-122"/>
              </a:rPr>
              <a:t>2019</a:t>
            </a:r>
            <a:r>
              <a:rPr lang="zh-CN" altLang="en-US" sz="1100" dirty="0">
                <a:solidFill>
                  <a:srgbClr val="C00000"/>
                </a:solidFill>
                <a:latin typeface="微软雅黑" panose="020B0503020204020204" pitchFamily="34" charset="-122"/>
                <a:ea typeface="微软雅黑" panose="020B0503020204020204" pitchFamily="34" charset="-122"/>
              </a:rPr>
              <a:t>我们勇往直前！</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100" dirty="0">
              <a:solidFill>
                <a:srgbClr val="371A4F"/>
              </a:solidFill>
              <a:latin typeface="微软雅黑" panose="020B0503020204020204" pitchFamily="34" charset="-122"/>
              <a:ea typeface="微软雅黑" panose="020B0503020204020204" pitchFamily="34" charset="-122"/>
            </a:endParaRPr>
          </a:p>
        </p:txBody>
      </p:sp>
      <p:sp>
        <p:nvSpPr>
          <p:cNvPr id="28" name="矩形 27"/>
          <p:cNvSpPr/>
          <p:nvPr/>
        </p:nvSpPr>
        <p:spPr>
          <a:xfrm>
            <a:off x="1403648" y="1623358"/>
            <a:ext cx="6063431" cy="2812190"/>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rot="19829320">
            <a:off x="7023012" y="1222412"/>
            <a:ext cx="801892" cy="801892"/>
            <a:chOff x="4482708" y="3301238"/>
            <a:chExt cx="661162" cy="661162"/>
          </a:xfrm>
        </p:grpSpPr>
        <p:grpSp>
          <p:nvGrpSpPr>
            <p:cNvPr id="30" name="组合 29"/>
            <p:cNvGrpSpPr/>
            <p:nvPr/>
          </p:nvGrpSpPr>
          <p:grpSpPr>
            <a:xfrm>
              <a:off x="4482708" y="3301238"/>
              <a:ext cx="661162" cy="661162"/>
              <a:chOff x="775780" y="771550"/>
              <a:chExt cx="1852004" cy="1852004"/>
            </a:xfrm>
          </p:grpSpPr>
          <p:sp>
            <p:nvSpPr>
              <p:cNvPr id="34" name="椭圆 3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35" name="椭圆 34"/>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31" name="组合 30"/>
            <p:cNvGrpSpPr/>
            <p:nvPr/>
          </p:nvGrpSpPr>
          <p:grpSpPr>
            <a:xfrm>
              <a:off x="4679943" y="3516067"/>
              <a:ext cx="266691" cy="231503"/>
              <a:chOff x="6434683" y="510993"/>
              <a:chExt cx="987549" cy="857250"/>
            </a:xfrm>
          </p:grpSpPr>
          <p:sp>
            <p:nvSpPr>
              <p:cNvPr id="32"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33" name="直接连接符 32"/>
              <p:cNvCxnSpPr/>
              <p:nvPr/>
            </p:nvCxnSpPr>
            <p:spPr>
              <a:xfrm>
                <a:off x="6434683" y="954806"/>
                <a:ext cx="987549" cy="0"/>
              </a:xfrm>
              <a:prstGeom prst="line">
                <a:avLst/>
              </a:prstGeom>
              <a:noFill/>
              <a:ln w="57150" cap="flat" cmpd="sng" algn="ctr">
                <a:solidFill>
                  <a:srgbClr val="BF0101"/>
                </a:solidFill>
                <a:prstDash val="solid"/>
              </a:ln>
              <a:effectLst/>
            </p:spPr>
          </p:cxn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22" presetClass="entr" presetSubtype="4"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9750"/>
                            </p:stCondLst>
                            <p:childTnLst>
                              <p:par>
                                <p:cTn id="20" presetID="2" presetClass="entr" presetSubtype="1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7938" y="0"/>
            <a:ext cx="2714626" cy="2359025"/>
          </a:xfrm>
          <a:custGeom>
            <a:avLst/>
            <a:gdLst>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521352 h 2435752"/>
              <a:gd name="connsiteX5" fmla="*/ 0 w 2759843"/>
              <a:gd name="connsiteY5" fmla="*/ 0 h 2435752"/>
              <a:gd name="connsiteX0-1" fmla="*/ 0 w 2759843"/>
              <a:gd name="connsiteY0-2" fmla="*/ 0 h 2435752"/>
              <a:gd name="connsiteX1-3" fmla="*/ 2169534 w 2759843"/>
              <a:gd name="connsiteY1-4" fmla="*/ 0 h 2435752"/>
              <a:gd name="connsiteX2-5" fmla="*/ 2759843 w 2759843"/>
              <a:gd name="connsiteY2-6" fmla="*/ 590309 h 2435752"/>
              <a:gd name="connsiteX3-7" fmla="*/ 914400 w 2759843"/>
              <a:gd name="connsiteY3-8" fmla="*/ 2435752 h 2435752"/>
              <a:gd name="connsiteX4-9" fmla="*/ 0 w 2759843"/>
              <a:gd name="connsiteY4-10" fmla="*/ 1740427 h 2435752"/>
              <a:gd name="connsiteX5-11" fmla="*/ 0 w 2759843"/>
              <a:gd name="connsiteY5-12" fmla="*/ 0 h 2435752"/>
              <a:gd name="connsiteX0-13" fmla="*/ 0 w 2759843"/>
              <a:gd name="connsiteY0-14" fmla="*/ 0 h 2472623"/>
              <a:gd name="connsiteX1-15" fmla="*/ 2169534 w 2759843"/>
              <a:gd name="connsiteY1-16" fmla="*/ 0 h 2472623"/>
              <a:gd name="connsiteX2-17" fmla="*/ 2759843 w 2759843"/>
              <a:gd name="connsiteY2-18" fmla="*/ 590309 h 2472623"/>
              <a:gd name="connsiteX3-19" fmla="*/ 862780 w 2759843"/>
              <a:gd name="connsiteY3-20" fmla="*/ 2472623 h 2472623"/>
              <a:gd name="connsiteX4-21" fmla="*/ 0 w 2759843"/>
              <a:gd name="connsiteY4-22" fmla="*/ 1740427 h 2472623"/>
              <a:gd name="connsiteX5-23" fmla="*/ 0 w 2759843"/>
              <a:gd name="connsiteY5-24" fmla="*/ 0 h 2472623"/>
              <a:gd name="connsiteX0-25" fmla="*/ 0 w 2759843"/>
              <a:gd name="connsiteY0-26" fmla="*/ 0 h 2472623"/>
              <a:gd name="connsiteX1-27" fmla="*/ 2169534 w 2759843"/>
              <a:gd name="connsiteY1-28" fmla="*/ 0 h 2472623"/>
              <a:gd name="connsiteX2-29" fmla="*/ 2759843 w 2759843"/>
              <a:gd name="connsiteY2-30" fmla="*/ 590309 h 2472623"/>
              <a:gd name="connsiteX3-31" fmla="*/ 875480 w 2759843"/>
              <a:gd name="connsiteY3-32" fmla="*/ 2472623 h 2472623"/>
              <a:gd name="connsiteX4-33" fmla="*/ 0 w 2759843"/>
              <a:gd name="connsiteY4-34" fmla="*/ 1740427 h 2472623"/>
              <a:gd name="connsiteX5-35" fmla="*/ 0 w 2759843"/>
              <a:gd name="connsiteY5-36" fmla="*/ 0 h 2472623"/>
              <a:gd name="connsiteX0-37" fmla="*/ 0 w 2759843"/>
              <a:gd name="connsiteY0-38" fmla="*/ 0 h 2447223"/>
              <a:gd name="connsiteX1-39" fmla="*/ 2169534 w 2759843"/>
              <a:gd name="connsiteY1-40" fmla="*/ 0 h 2447223"/>
              <a:gd name="connsiteX2-41" fmla="*/ 2759843 w 2759843"/>
              <a:gd name="connsiteY2-42" fmla="*/ 590309 h 2447223"/>
              <a:gd name="connsiteX3-43" fmla="*/ 894530 w 2759843"/>
              <a:gd name="connsiteY3-44" fmla="*/ 2447223 h 2447223"/>
              <a:gd name="connsiteX4-45" fmla="*/ 0 w 2759843"/>
              <a:gd name="connsiteY4-46" fmla="*/ 1740427 h 2447223"/>
              <a:gd name="connsiteX5-47" fmla="*/ 0 w 2759843"/>
              <a:gd name="connsiteY5-48" fmla="*/ 0 h 2447223"/>
              <a:gd name="connsiteX0-49" fmla="*/ 0 w 2759843"/>
              <a:gd name="connsiteY0-50" fmla="*/ 0 h 2447223"/>
              <a:gd name="connsiteX1-51" fmla="*/ 2169534 w 2759843"/>
              <a:gd name="connsiteY1-52" fmla="*/ 0 h 2447223"/>
              <a:gd name="connsiteX2-53" fmla="*/ 2759843 w 2759843"/>
              <a:gd name="connsiteY2-54" fmla="*/ 590309 h 2447223"/>
              <a:gd name="connsiteX3-55" fmla="*/ 875480 w 2759843"/>
              <a:gd name="connsiteY3-56" fmla="*/ 2447223 h 2447223"/>
              <a:gd name="connsiteX4-57" fmla="*/ 0 w 2759843"/>
              <a:gd name="connsiteY4-58" fmla="*/ 1740427 h 2447223"/>
              <a:gd name="connsiteX5-59" fmla="*/ 0 w 2759843"/>
              <a:gd name="connsiteY5-60" fmla="*/ 0 h 2447223"/>
              <a:gd name="connsiteX0-61" fmla="*/ 0 w 2759843"/>
              <a:gd name="connsiteY0-62" fmla="*/ 0 h 2466273"/>
              <a:gd name="connsiteX1-63" fmla="*/ 2169534 w 2759843"/>
              <a:gd name="connsiteY1-64" fmla="*/ 0 h 2466273"/>
              <a:gd name="connsiteX2-65" fmla="*/ 2759843 w 2759843"/>
              <a:gd name="connsiteY2-66" fmla="*/ 590309 h 2466273"/>
              <a:gd name="connsiteX3-67" fmla="*/ 885005 w 2759843"/>
              <a:gd name="connsiteY3-68" fmla="*/ 2466273 h 2466273"/>
              <a:gd name="connsiteX4-69" fmla="*/ 0 w 2759843"/>
              <a:gd name="connsiteY4-70" fmla="*/ 1740427 h 2466273"/>
              <a:gd name="connsiteX5-71" fmla="*/ 0 w 2759843"/>
              <a:gd name="connsiteY5-72" fmla="*/ 0 h 2466273"/>
              <a:gd name="connsiteX0-73" fmla="*/ 0 w 2759843"/>
              <a:gd name="connsiteY0-74" fmla="*/ 0 h 2359593"/>
              <a:gd name="connsiteX1-75" fmla="*/ 2169534 w 2759843"/>
              <a:gd name="connsiteY1-76" fmla="*/ 0 h 2359593"/>
              <a:gd name="connsiteX2-77" fmla="*/ 2759843 w 2759843"/>
              <a:gd name="connsiteY2-78" fmla="*/ 590309 h 2359593"/>
              <a:gd name="connsiteX3-79" fmla="*/ 877385 w 2759843"/>
              <a:gd name="connsiteY3-80" fmla="*/ 2359593 h 2359593"/>
              <a:gd name="connsiteX4-81" fmla="*/ 0 w 2759843"/>
              <a:gd name="connsiteY4-82" fmla="*/ 1740427 h 2359593"/>
              <a:gd name="connsiteX5-83" fmla="*/ 0 w 2759843"/>
              <a:gd name="connsiteY5-84" fmla="*/ 0 h 2359593"/>
              <a:gd name="connsiteX0-85" fmla="*/ 7620 w 2767463"/>
              <a:gd name="connsiteY0-86" fmla="*/ 0 h 2359593"/>
              <a:gd name="connsiteX1-87" fmla="*/ 2177154 w 2767463"/>
              <a:gd name="connsiteY1-88" fmla="*/ 0 h 2359593"/>
              <a:gd name="connsiteX2-89" fmla="*/ 2767463 w 2767463"/>
              <a:gd name="connsiteY2-90" fmla="*/ 590309 h 2359593"/>
              <a:gd name="connsiteX3-91" fmla="*/ 885005 w 2767463"/>
              <a:gd name="connsiteY3-92" fmla="*/ 2359593 h 2359593"/>
              <a:gd name="connsiteX4-93" fmla="*/ 0 w 2767463"/>
              <a:gd name="connsiteY4-94" fmla="*/ 1618507 h 2359593"/>
              <a:gd name="connsiteX5-95" fmla="*/ 7620 w 2767463"/>
              <a:gd name="connsiteY5-96" fmla="*/ 0 h 2359593"/>
              <a:gd name="connsiteX0-97" fmla="*/ 7620 w 2714123"/>
              <a:gd name="connsiteY0-98" fmla="*/ 0 h 2359593"/>
              <a:gd name="connsiteX1-99" fmla="*/ 2177154 w 2714123"/>
              <a:gd name="connsiteY1-100" fmla="*/ 0 h 2359593"/>
              <a:gd name="connsiteX2-101" fmla="*/ 2714123 w 2714123"/>
              <a:gd name="connsiteY2-102" fmla="*/ 544589 h 2359593"/>
              <a:gd name="connsiteX3-103" fmla="*/ 885005 w 2714123"/>
              <a:gd name="connsiteY3-104" fmla="*/ 2359593 h 2359593"/>
              <a:gd name="connsiteX4-105" fmla="*/ 0 w 2714123"/>
              <a:gd name="connsiteY4-106" fmla="*/ 1618507 h 2359593"/>
              <a:gd name="connsiteX5-107" fmla="*/ 7620 w 2714123"/>
              <a:gd name="connsiteY5-108" fmla="*/ 0 h 23595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14123" h="2359593">
                <a:moveTo>
                  <a:pt x="7620" y="0"/>
                </a:moveTo>
                <a:lnTo>
                  <a:pt x="2177154" y="0"/>
                </a:lnTo>
                <a:lnTo>
                  <a:pt x="2714123" y="544589"/>
                </a:lnTo>
                <a:lnTo>
                  <a:pt x="885005" y="2359593"/>
                </a:lnTo>
                <a:lnTo>
                  <a:pt x="0" y="1618507"/>
                </a:lnTo>
                <a:lnTo>
                  <a:pt x="7620" y="0"/>
                </a:lnTo>
                <a:close/>
              </a:path>
            </a:pathLst>
          </a:cu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任意多边形 56"/>
          <p:cNvSpPr/>
          <p:nvPr/>
        </p:nvSpPr>
        <p:spPr>
          <a:xfrm>
            <a:off x="-663848" y="1266428"/>
            <a:ext cx="7331076" cy="4449763"/>
          </a:xfrm>
          <a:custGeom>
            <a:avLst/>
            <a:gdLst>
              <a:gd name="connsiteX0" fmla="*/ 2856974 w 6657939"/>
              <a:gd name="connsiteY0" fmla="*/ 0 h 4448175"/>
              <a:gd name="connsiteX1" fmla="*/ 6657939 w 6657939"/>
              <a:gd name="connsiteY1" fmla="*/ 3839722 h 4448175"/>
              <a:gd name="connsiteX2" fmla="*/ 6055627 w 6657939"/>
              <a:gd name="connsiteY2" fmla="*/ 4448175 h 4448175"/>
              <a:gd name="connsiteX3" fmla="*/ 0 w 6657939"/>
              <a:gd name="connsiteY3" fmla="*/ 4448175 h 4448175"/>
              <a:gd name="connsiteX4" fmla="*/ 0 w 6657939"/>
              <a:gd name="connsiteY4" fmla="*/ 2886106 h 4448175"/>
              <a:gd name="connsiteX5" fmla="*/ 2856974 w 6657939"/>
              <a:gd name="connsiteY5" fmla="*/ 0 h 4448175"/>
              <a:gd name="connsiteX0-1" fmla="*/ 2856974 w 7292939"/>
              <a:gd name="connsiteY0-2" fmla="*/ 0 h 4462022"/>
              <a:gd name="connsiteX1-3" fmla="*/ 7292939 w 7292939"/>
              <a:gd name="connsiteY1-4" fmla="*/ 4462022 h 4462022"/>
              <a:gd name="connsiteX2-5" fmla="*/ 6055627 w 7292939"/>
              <a:gd name="connsiteY2-6" fmla="*/ 4448175 h 4462022"/>
              <a:gd name="connsiteX3-7" fmla="*/ 0 w 7292939"/>
              <a:gd name="connsiteY3-8" fmla="*/ 4448175 h 4462022"/>
              <a:gd name="connsiteX4-9" fmla="*/ 0 w 7292939"/>
              <a:gd name="connsiteY4-10" fmla="*/ 2886106 h 4462022"/>
              <a:gd name="connsiteX5-11" fmla="*/ 2856974 w 7292939"/>
              <a:gd name="connsiteY5-12" fmla="*/ 0 h 4462022"/>
              <a:gd name="connsiteX0-13" fmla="*/ 2856974 w 7292939"/>
              <a:gd name="connsiteY0-14" fmla="*/ 0 h 4462022"/>
              <a:gd name="connsiteX1-15" fmla="*/ 7292939 w 7292939"/>
              <a:gd name="connsiteY1-16" fmla="*/ 4462022 h 4462022"/>
              <a:gd name="connsiteX2-17" fmla="*/ 0 w 7292939"/>
              <a:gd name="connsiteY2-18" fmla="*/ 4448175 h 4462022"/>
              <a:gd name="connsiteX3-19" fmla="*/ 0 w 7292939"/>
              <a:gd name="connsiteY3-20" fmla="*/ 2886106 h 4462022"/>
              <a:gd name="connsiteX4-21" fmla="*/ 2856974 w 7292939"/>
              <a:gd name="connsiteY4-22" fmla="*/ 0 h 4462022"/>
              <a:gd name="connsiteX0-23" fmla="*/ 2856974 w 7331039"/>
              <a:gd name="connsiteY0-24" fmla="*/ 0 h 4449322"/>
              <a:gd name="connsiteX1-25" fmla="*/ 7331039 w 7331039"/>
              <a:gd name="connsiteY1-26" fmla="*/ 4449322 h 4449322"/>
              <a:gd name="connsiteX2-27" fmla="*/ 0 w 7331039"/>
              <a:gd name="connsiteY2-28" fmla="*/ 4448175 h 4449322"/>
              <a:gd name="connsiteX3-29" fmla="*/ 0 w 7331039"/>
              <a:gd name="connsiteY3-30" fmla="*/ 2886106 h 4449322"/>
              <a:gd name="connsiteX4-31" fmla="*/ 2856974 w 7331039"/>
              <a:gd name="connsiteY4-32" fmla="*/ 0 h 44493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31039" h="4449322">
                <a:moveTo>
                  <a:pt x="2856974" y="0"/>
                </a:moveTo>
                <a:lnTo>
                  <a:pt x="7331039" y="4449322"/>
                </a:lnTo>
                <a:lnTo>
                  <a:pt x="0" y="4448175"/>
                </a:lnTo>
                <a:lnTo>
                  <a:pt x="0" y="2886106"/>
                </a:lnTo>
                <a:lnTo>
                  <a:pt x="2856974"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2" name="等腰三角形 15"/>
          <p:cNvSpPr/>
          <p:nvPr/>
        </p:nvSpPr>
        <p:spPr bwMode="auto">
          <a:xfrm rot="5400000">
            <a:off x="-317501" y="2211389"/>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1" fmla="*/ 0 w 1384486"/>
              <a:gd name="connsiteY0-2" fmla="*/ 768567 h 768567"/>
              <a:gd name="connsiteX1-3" fmla="*/ 639856 w 1384486"/>
              <a:gd name="connsiteY1-4" fmla="*/ 0 h 768567"/>
              <a:gd name="connsiteX2-5" fmla="*/ 1384486 w 1384486"/>
              <a:gd name="connsiteY2-6" fmla="*/ 768567 h 768567"/>
              <a:gd name="connsiteX3-7" fmla="*/ 0 w 1384486"/>
              <a:gd name="connsiteY3-8" fmla="*/ 768567 h 768567"/>
            </a:gdLst>
            <a:ahLst/>
            <a:cxnLst>
              <a:cxn ang="0">
                <a:pos x="connsiteX0-1" y="connsiteY0-2"/>
              </a:cxn>
              <a:cxn ang="0">
                <a:pos x="connsiteX1-3" y="connsiteY1-4"/>
              </a:cxn>
              <a:cxn ang="0">
                <a:pos x="connsiteX2-5" y="connsiteY2-6"/>
              </a:cxn>
              <a:cxn ang="0">
                <a:pos x="connsiteX3-7" y="connsiteY3-8"/>
              </a:cxn>
            </a:cxnLst>
            <a:rect l="l" t="t" r="r" b="b"/>
            <a:pathLst>
              <a:path w="1384486" h="768567">
                <a:moveTo>
                  <a:pt x="0" y="768567"/>
                </a:moveTo>
                <a:lnTo>
                  <a:pt x="639856" y="0"/>
                </a:lnTo>
                <a:lnTo>
                  <a:pt x="1384486" y="768567"/>
                </a:lnTo>
                <a:lnTo>
                  <a:pt x="0" y="768567"/>
                </a:lnTo>
                <a:close/>
              </a:path>
            </a:pathLst>
          </a:cu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9" name="TextBox 80"/>
          <p:cNvSpPr txBox="1"/>
          <p:nvPr/>
        </p:nvSpPr>
        <p:spPr>
          <a:xfrm>
            <a:off x="3001690" y="958651"/>
            <a:ext cx="902811" cy="307777"/>
          </a:xfrm>
          <a:prstGeom prst="rect">
            <a:avLst/>
          </a:prstGeom>
          <a:noFill/>
          <a:ln>
            <a:noFill/>
          </a:ln>
        </p:spPr>
        <p:txBody>
          <a:bodyPr wrap="none" rtlCol="0">
            <a:spAutoFit/>
          </a:bodyPr>
          <a:lstStyle/>
          <a:p>
            <a:pPr algn="ctr"/>
            <a:r>
              <a:rPr lang="zh-CN" altLang="en-US" sz="1400" dirty="0">
                <a:latin typeface="+mj-ea"/>
              </a:rPr>
              <a:t>标题文字</a:t>
            </a:r>
            <a:endParaRPr lang="en-US" altLang="zh-CN" sz="1400" dirty="0">
              <a:latin typeface="+mj-ea"/>
            </a:endParaRPr>
          </a:p>
        </p:txBody>
      </p:sp>
      <p:sp>
        <p:nvSpPr>
          <p:cNvPr id="10" name="TextBox 81"/>
          <p:cNvSpPr txBox="1"/>
          <p:nvPr/>
        </p:nvSpPr>
        <p:spPr>
          <a:xfrm>
            <a:off x="4594673" y="2512852"/>
            <a:ext cx="902811" cy="307777"/>
          </a:xfrm>
          <a:prstGeom prst="rect">
            <a:avLst/>
          </a:prstGeom>
          <a:noFill/>
          <a:ln>
            <a:noFill/>
          </a:ln>
        </p:spPr>
        <p:txBody>
          <a:bodyPr wrap="none" rtlCol="0">
            <a:spAutoFit/>
          </a:bodyPr>
          <a:lstStyle/>
          <a:p>
            <a:pPr algn="ctr"/>
            <a:r>
              <a:rPr lang="zh-CN" altLang="en-US" sz="1400" dirty="0">
                <a:latin typeface="+mj-ea"/>
              </a:rPr>
              <a:t>标题文字</a:t>
            </a:r>
            <a:endParaRPr lang="en-US" altLang="zh-CN" sz="1400" dirty="0">
              <a:latin typeface="+mj-ea"/>
            </a:endParaRPr>
          </a:p>
        </p:txBody>
      </p:sp>
      <p:grpSp>
        <p:nvGrpSpPr>
          <p:cNvPr id="17" name="组合 16"/>
          <p:cNvGrpSpPr/>
          <p:nvPr/>
        </p:nvGrpSpPr>
        <p:grpSpPr>
          <a:xfrm>
            <a:off x="3444047" y="2201682"/>
            <a:ext cx="914014" cy="914014"/>
            <a:chOff x="3245280" y="2331973"/>
            <a:chExt cx="914014" cy="914014"/>
          </a:xfrm>
        </p:grpSpPr>
        <p:grpSp>
          <p:nvGrpSpPr>
            <p:cNvPr id="18" name="组合 17"/>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20"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9" name="TextBox 90"/>
            <p:cNvSpPr txBox="1"/>
            <p:nvPr/>
          </p:nvSpPr>
          <p:spPr>
            <a:xfrm>
              <a:off x="3424802" y="2571135"/>
              <a:ext cx="489236"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造字工房劲黑（非商用）常规体" pitchFamily="50" charset="-122"/>
                </a:rPr>
                <a:t>02</a:t>
              </a:r>
              <a:endParaRPr lang="zh-CN" altLang="en-US" sz="2000" dirty="0">
                <a:solidFill>
                  <a:schemeClr val="bg1"/>
                </a:solidFill>
                <a:latin typeface="微软雅黑" panose="020B0503020204020204" pitchFamily="34" charset="-122"/>
                <a:ea typeface="造字工房劲黑（非商用）常规体" pitchFamily="50" charset="-122"/>
              </a:endParaRPr>
            </a:p>
          </p:txBody>
        </p:sp>
      </p:grpSp>
      <p:grpSp>
        <p:nvGrpSpPr>
          <p:cNvPr id="22" name="组合 21"/>
          <p:cNvGrpSpPr/>
          <p:nvPr/>
        </p:nvGrpSpPr>
        <p:grpSpPr>
          <a:xfrm>
            <a:off x="1895142" y="574699"/>
            <a:ext cx="914014" cy="914014"/>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24" name="TextBox 95"/>
            <p:cNvSpPr txBox="1"/>
            <p:nvPr/>
          </p:nvSpPr>
          <p:spPr>
            <a:xfrm>
              <a:off x="1483792" y="3591858"/>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造字工房劲黑（非商用）常规体" pitchFamily="50" charset="-122"/>
                </a:rPr>
                <a:t>01</a:t>
              </a:r>
              <a:endParaRPr lang="zh-CN" altLang="en-US" sz="2000" dirty="0">
                <a:solidFill>
                  <a:schemeClr val="bg1"/>
                </a:solidFill>
                <a:latin typeface="微软雅黑" panose="020B0503020204020204" pitchFamily="34" charset="-122"/>
                <a:ea typeface="造字工房劲黑（非商用）常规体" pitchFamily="50" charset="-122"/>
              </a:endParaRPr>
            </a:p>
          </p:txBody>
        </p:sp>
      </p:grpSp>
      <p:sp>
        <p:nvSpPr>
          <p:cNvPr id="27" name="TextBox 98"/>
          <p:cNvSpPr txBox="1"/>
          <p:nvPr/>
        </p:nvSpPr>
        <p:spPr>
          <a:xfrm>
            <a:off x="4501226" y="2972335"/>
            <a:ext cx="2520281" cy="97257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02</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a:lnSpc>
                <a:spcPct val="130000"/>
              </a:lnSpc>
              <a:defRPr/>
            </a:pP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8" name="TextBox 99"/>
          <p:cNvSpPr txBox="1"/>
          <p:nvPr/>
        </p:nvSpPr>
        <p:spPr>
          <a:xfrm>
            <a:off x="2943378" y="1363042"/>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03</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000" fill="hold"/>
                                        <p:tgtEl>
                                          <p:spTgt spid="57"/>
                                        </p:tgtEl>
                                        <p:attrNameLst>
                                          <p:attrName>ppt_x</p:attrName>
                                        </p:attrNameLst>
                                      </p:cBhvr>
                                      <p:tavLst>
                                        <p:tav tm="0">
                                          <p:val>
                                            <p:strVal val="#ppt_x"/>
                                          </p:val>
                                        </p:tav>
                                        <p:tav tm="100000">
                                          <p:val>
                                            <p:strVal val="#ppt_x"/>
                                          </p:val>
                                        </p:tav>
                                      </p:tavLst>
                                    </p:anim>
                                    <p:anim calcmode="lin" valueType="num">
                                      <p:cBhvr additive="base">
                                        <p:cTn id="12"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0-#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18" presetClass="entr" presetSubtype="3"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strips(upRight)">
                                      <p:cBhvr>
                                        <p:cTn id="26" dur="500"/>
                                        <p:tgtEl>
                                          <p:spTgt spid="28"/>
                                        </p:tgtEl>
                                      </p:cBhvr>
                                    </p:animEffect>
                                  </p:childTnLst>
                                </p:cTn>
                              </p:par>
                              <p:par>
                                <p:cTn id="27" presetID="2" presetClass="entr" presetSubtype="4" fill="hold" nodeType="withEffect">
                                  <p:stCondLst>
                                    <p:cond delay="3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12" presetClass="entr" presetSubtype="8" fill="hold" grpId="0" nodeType="withEffect">
                                  <p:stCondLst>
                                    <p:cond delay="3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ppt_x</p:attrName>
                                        </p:attrNameLst>
                                      </p:cBhvr>
                                      <p:tavLst>
                                        <p:tav tm="0">
                                          <p:val>
                                            <p:strVal val="#ppt_x-#ppt_w*1.125000"/>
                                          </p:val>
                                        </p:tav>
                                        <p:tav tm="100000">
                                          <p:val>
                                            <p:strVal val="#ppt_x"/>
                                          </p:val>
                                        </p:tav>
                                      </p:tavLst>
                                    </p:anim>
                                    <p:animEffect transition="in" filter="wipe(right)">
                                      <p:cBhvr>
                                        <p:cTn id="34" dur="500"/>
                                        <p:tgtEl>
                                          <p:spTgt spid="9"/>
                                        </p:tgtEl>
                                      </p:cBhvr>
                                    </p:animEffect>
                                  </p:childTnLst>
                                </p:cTn>
                              </p:par>
                              <p:par>
                                <p:cTn id="35" presetID="1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ppt_x</p:attrName>
                                        </p:attrNameLst>
                                      </p:cBhvr>
                                      <p:tavLst>
                                        <p:tav tm="0">
                                          <p:val>
                                            <p:strVal val="#ppt_x-#ppt_w*1.125000"/>
                                          </p:val>
                                        </p:tav>
                                        <p:tav tm="100000">
                                          <p:val>
                                            <p:strVal val="#ppt_x"/>
                                          </p:val>
                                        </p:tav>
                                      </p:tavLst>
                                    </p:anim>
                                    <p:animEffect transition="in" filter="wipe(right)">
                                      <p:cBhvr>
                                        <p:cTn id="38" dur="500"/>
                                        <p:tgtEl>
                                          <p:spTgt spid="10"/>
                                        </p:tgtEl>
                                      </p:cBhvr>
                                    </p:animEffect>
                                  </p:childTnLst>
                                </p:cTn>
                              </p:par>
                              <p:par>
                                <p:cTn id="39" presetID="18" presetClass="entr" presetSubtype="3" fill="hold" grpId="0" nodeType="withEffect">
                                  <p:stCondLst>
                                    <p:cond delay="600"/>
                                  </p:stCondLst>
                                  <p:childTnLst>
                                    <p:set>
                                      <p:cBhvr>
                                        <p:cTn id="40" dur="1" fill="hold">
                                          <p:stCondLst>
                                            <p:cond delay="0"/>
                                          </p:stCondLst>
                                        </p:cTn>
                                        <p:tgtEl>
                                          <p:spTgt spid="27"/>
                                        </p:tgtEl>
                                        <p:attrNameLst>
                                          <p:attrName>style.visibility</p:attrName>
                                        </p:attrNameLst>
                                      </p:cBhvr>
                                      <p:to>
                                        <p:strVal val="visible"/>
                                      </p:to>
                                    </p:set>
                                    <p:animEffect transition="in" filter="strips(upRigh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9" grpId="0"/>
      <p:bldP spid="10"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2"/>
          <p:cNvSpPr txBox="1">
            <a:spLocks noChangeArrowheads="1"/>
          </p:cNvSpPr>
          <p:nvPr/>
        </p:nvSpPr>
        <p:spPr bwMode="auto">
          <a:xfrm>
            <a:off x="2736532" y="2883393"/>
            <a:ext cx="3672525"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明年工作计划</a:t>
            </a:r>
            <a:endParaRPr lang="zh-CN" altLang="en-US" sz="27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23019" y="1131590"/>
            <a:ext cx="1499549" cy="1499354"/>
            <a:chOff x="846231" y="3363838"/>
            <a:chExt cx="845449" cy="845339"/>
          </a:xfrm>
        </p:grpSpPr>
        <p:grpSp>
          <p:nvGrpSpPr>
            <p:cNvPr id="28" name="组合 27"/>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9" name="TextBox 28"/>
            <p:cNvSpPr txBox="1"/>
            <p:nvPr/>
          </p:nvSpPr>
          <p:spPr>
            <a:xfrm>
              <a:off x="988637" y="3481376"/>
              <a:ext cx="478098" cy="572633"/>
            </a:xfrm>
            <a:prstGeom prst="rect">
              <a:avLst/>
            </a:prstGeom>
            <a:noFill/>
          </p:spPr>
          <p:txBody>
            <a:bodyPr wrap="none" lIns="0" tIns="0" rIns="0" bIns="0" rtlCol="0">
              <a:spAutoFit/>
            </a:bodyPr>
            <a:lstStyle/>
            <a:p>
              <a:r>
                <a:rPr lang="en-US" altLang="zh-CN" sz="6600" b="1" dirty="0">
                  <a:solidFill>
                    <a:schemeClr val="tx1">
                      <a:lumMod val="65000"/>
                      <a:lumOff val="35000"/>
                    </a:schemeClr>
                  </a:solidFill>
                  <a:latin typeface="汉仪粗宋繁" panose="02010609000101010101" pitchFamily="49" charset="-122"/>
                  <a:ea typeface="汉仪粗宋繁" panose="02010609000101010101" pitchFamily="49" charset="-122"/>
                </a:rPr>
                <a:t>04</a:t>
              </a:r>
              <a:endParaRPr lang="zh-CN" altLang="en-US" sz="66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23" name="椭圆 22"/>
          <p:cNvSpPr/>
          <p:nvPr/>
        </p:nvSpPr>
        <p:spPr>
          <a:xfrm>
            <a:off x="970687" y="1676703"/>
            <a:ext cx="2035209" cy="20352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4" name="椭圆 23"/>
          <p:cNvSpPr/>
          <p:nvPr/>
        </p:nvSpPr>
        <p:spPr>
          <a:xfrm>
            <a:off x="1191595" y="1904466"/>
            <a:ext cx="1568406" cy="156840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cxnSp>
        <p:nvCxnSpPr>
          <p:cNvPr id="25" name="直接连接符 24"/>
          <p:cNvCxnSpPr/>
          <p:nvPr/>
        </p:nvCxnSpPr>
        <p:spPr>
          <a:xfrm flipH="1">
            <a:off x="2955521" y="1543598"/>
            <a:ext cx="1616479"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549592" y="2718159"/>
            <a:ext cx="1616479"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955521" y="3923036"/>
            <a:ext cx="1616479"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梯形 3"/>
          <p:cNvSpPr/>
          <p:nvPr/>
        </p:nvSpPr>
        <p:spPr>
          <a:xfrm rot="16200000">
            <a:off x="2905525" y="2374904"/>
            <a:ext cx="1188396" cy="684384"/>
          </a:xfrm>
          <a:custGeom>
            <a:avLst/>
            <a:gdLst>
              <a:gd name="connsiteX0" fmla="*/ 1330666 w 1330666"/>
              <a:gd name="connsiteY0" fmla="*/ 564509 h 677397"/>
              <a:gd name="connsiteX1" fmla="*/ 0 w 1330666"/>
              <a:gd name="connsiteY1" fmla="*/ 564509 h 677397"/>
              <a:gd name="connsiteX2" fmla="*/ 141128 w 1330666"/>
              <a:gd name="connsiteY2" fmla="*/ 0 h 677397"/>
              <a:gd name="connsiteX3" fmla="*/ 665334 w 1330666"/>
              <a:gd name="connsiteY3" fmla="*/ 99622 h 677397"/>
              <a:gd name="connsiteX4" fmla="*/ 1189539 w 1330666"/>
              <a:gd name="connsiteY4" fmla="*/ 1 h 677397"/>
              <a:gd name="connsiteX5" fmla="*/ 1330666 w 1330666"/>
              <a:gd name="connsiteY5" fmla="*/ 564509 h 677397"/>
              <a:gd name="connsiteX0-1" fmla="*/ 1330666 w 1330666"/>
              <a:gd name="connsiteY0-2" fmla="*/ 564509 h 741009"/>
              <a:gd name="connsiteX1-3" fmla="*/ 0 w 1330666"/>
              <a:gd name="connsiteY1-4" fmla="*/ 564509 h 741009"/>
              <a:gd name="connsiteX2-5" fmla="*/ 141128 w 1330666"/>
              <a:gd name="connsiteY2-6" fmla="*/ 0 h 741009"/>
              <a:gd name="connsiteX3-7" fmla="*/ 665334 w 1330666"/>
              <a:gd name="connsiteY3-8" fmla="*/ 99622 h 741009"/>
              <a:gd name="connsiteX4-9" fmla="*/ 1189539 w 1330666"/>
              <a:gd name="connsiteY4-10" fmla="*/ 1 h 741009"/>
              <a:gd name="connsiteX5-11" fmla="*/ 1330666 w 1330666"/>
              <a:gd name="connsiteY5-12" fmla="*/ 564509 h 741009"/>
              <a:gd name="connsiteX0-13" fmla="*/ 1330666 w 1330666"/>
              <a:gd name="connsiteY0-14" fmla="*/ 564509 h 776698"/>
              <a:gd name="connsiteX1-15" fmla="*/ 0 w 1330666"/>
              <a:gd name="connsiteY1-16" fmla="*/ 564509 h 776698"/>
              <a:gd name="connsiteX2-17" fmla="*/ 141128 w 1330666"/>
              <a:gd name="connsiteY2-18" fmla="*/ 0 h 776698"/>
              <a:gd name="connsiteX3-19" fmla="*/ 665334 w 1330666"/>
              <a:gd name="connsiteY3-20" fmla="*/ 99622 h 776698"/>
              <a:gd name="connsiteX4-21" fmla="*/ 1189539 w 1330666"/>
              <a:gd name="connsiteY4-22" fmla="*/ 1 h 776698"/>
              <a:gd name="connsiteX5-23" fmla="*/ 1330666 w 1330666"/>
              <a:gd name="connsiteY5-24" fmla="*/ 564509 h 776698"/>
              <a:gd name="connsiteX0-25" fmla="*/ 1330666 w 1330666"/>
              <a:gd name="connsiteY0-26" fmla="*/ 564509 h 766316"/>
              <a:gd name="connsiteX1-27" fmla="*/ 0 w 1330666"/>
              <a:gd name="connsiteY1-28" fmla="*/ 564509 h 766316"/>
              <a:gd name="connsiteX2-29" fmla="*/ 141128 w 1330666"/>
              <a:gd name="connsiteY2-30" fmla="*/ 0 h 766316"/>
              <a:gd name="connsiteX3-31" fmla="*/ 665334 w 1330666"/>
              <a:gd name="connsiteY3-32" fmla="*/ 99622 h 766316"/>
              <a:gd name="connsiteX4-33" fmla="*/ 1189539 w 1330666"/>
              <a:gd name="connsiteY4-34" fmla="*/ 1 h 766316"/>
              <a:gd name="connsiteX5-35" fmla="*/ 1330666 w 1330666"/>
              <a:gd name="connsiteY5-36" fmla="*/ 564509 h 7663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30666" h="766316">
                <a:moveTo>
                  <a:pt x="1330666" y="564509"/>
                </a:moveTo>
                <a:cubicBezTo>
                  <a:pt x="963305" y="882009"/>
                  <a:pt x="329252" y="780408"/>
                  <a:pt x="0" y="564509"/>
                </a:cubicBezTo>
                <a:lnTo>
                  <a:pt x="141128" y="0"/>
                </a:lnTo>
                <a:cubicBezTo>
                  <a:pt x="303252" y="64790"/>
                  <a:pt x="480226" y="99622"/>
                  <a:pt x="665334" y="99622"/>
                </a:cubicBezTo>
                <a:cubicBezTo>
                  <a:pt x="850442" y="99622"/>
                  <a:pt x="1027415" y="64790"/>
                  <a:pt x="1189539" y="1"/>
                </a:cubicBezTo>
                <a:lnTo>
                  <a:pt x="1330666" y="564509"/>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9" name="梯形 17"/>
          <p:cNvSpPr/>
          <p:nvPr/>
        </p:nvSpPr>
        <p:spPr>
          <a:xfrm rot="14043143">
            <a:off x="2340992" y="1247354"/>
            <a:ext cx="1103824" cy="795556"/>
          </a:xfrm>
          <a:custGeom>
            <a:avLst/>
            <a:gdLst>
              <a:gd name="connsiteX0" fmla="*/ 1330666 w 1330666"/>
              <a:gd name="connsiteY0" fmla="*/ 831666 h 868862"/>
              <a:gd name="connsiteX1" fmla="*/ 0 w 1330666"/>
              <a:gd name="connsiteY1" fmla="*/ 831666 h 868862"/>
              <a:gd name="connsiteX2" fmla="*/ 132903 w 1330666"/>
              <a:gd name="connsiteY2" fmla="*/ 300055 h 868862"/>
              <a:gd name="connsiteX3" fmla="*/ 1103668 w 1330666"/>
              <a:gd name="connsiteY3" fmla="*/ 0 h 868862"/>
              <a:gd name="connsiteX4" fmla="*/ 1122750 w 1330666"/>
              <a:gd name="connsiteY4" fmla="*/ 0 h 868862"/>
              <a:gd name="connsiteX5" fmla="*/ 1330666 w 1330666"/>
              <a:gd name="connsiteY5" fmla="*/ 831666 h 868862"/>
              <a:gd name="connsiteX0-1" fmla="*/ 1330666 w 1330666"/>
              <a:gd name="connsiteY0-2" fmla="*/ 831666 h 930226"/>
              <a:gd name="connsiteX1-3" fmla="*/ 0 w 1330666"/>
              <a:gd name="connsiteY1-4" fmla="*/ 831666 h 930226"/>
              <a:gd name="connsiteX2-5" fmla="*/ 132903 w 1330666"/>
              <a:gd name="connsiteY2-6" fmla="*/ 300055 h 930226"/>
              <a:gd name="connsiteX3-7" fmla="*/ 1103668 w 1330666"/>
              <a:gd name="connsiteY3-8" fmla="*/ 0 h 930226"/>
              <a:gd name="connsiteX4-9" fmla="*/ 1122750 w 1330666"/>
              <a:gd name="connsiteY4-10" fmla="*/ 0 h 930226"/>
              <a:gd name="connsiteX5-11" fmla="*/ 1330666 w 1330666"/>
              <a:gd name="connsiteY5-12" fmla="*/ 831666 h 930226"/>
              <a:gd name="connsiteX0-13" fmla="*/ 1247569 w 1247569"/>
              <a:gd name="connsiteY0-14" fmla="*/ 547065 h 851588"/>
              <a:gd name="connsiteX1-15" fmla="*/ 0 w 1247569"/>
              <a:gd name="connsiteY1-16" fmla="*/ 831666 h 851588"/>
              <a:gd name="connsiteX2-17" fmla="*/ 132903 w 1247569"/>
              <a:gd name="connsiteY2-18" fmla="*/ 300055 h 851588"/>
              <a:gd name="connsiteX3-19" fmla="*/ 1103668 w 1247569"/>
              <a:gd name="connsiteY3-20" fmla="*/ 0 h 851588"/>
              <a:gd name="connsiteX4-21" fmla="*/ 1122750 w 1247569"/>
              <a:gd name="connsiteY4-22" fmla="*/ 0 h 851588"/>
              <a:gd name="connsiteX5-23" fmla="*/ 1247569 w 1247569"/>
              <a:gd name="connsiteY5-24" fmla="*/ 547065 h 851588"/>
              <a:gd name="connsiteX0-25" fmla="*/ 1247569 w 1247569"/>
              <a:gd name="connsiteY0-26" fmla="*/ 547065 h 879498"/>
              <a:gd name="connsiteX1-27" fmla="*/ 0 w 1247569"/>
              <a:gd name="connsiteY1-28" fmla="*/ 831666 h 879498"/>
              <a:gd name="connsiteX2-29" fmla="*/ 132903 w 1247569"/>
              <a:gd name="connsiteY2-30" fmla="*/ 300055 h 879498"/>
              <a:gd name="connsiteX3-31" fmla="*/ 1103668 w 1247569"/>
              <a:gd name="connsiteY3-32" fmla="*/ 0 h 879498"/>
              <a:gd name="connsiteX4-33" fmla="*/ 1122750 w 1247569"/>
              <a:gd name="connsiteY4-34" fmla="*/ 0 h 879498"/>
              <a:gd name="connsiteX5-35" fmla="*/ 1247569 w 1247569"/>
              <a:gd name="connsiteY5-36" fmla="*/ 547065 h 879498"/>
              <a:gd name="connsiteX0-37" fmla="*/ 1247569 w 1247569"/>
              <a:gd name="connsiteY0-38" fmla="*/ 547065 h 940177"/>
              <a:gd name="connsiteX1-39" fmla="*/ 0 w 1247569"/>
              <a:gd name="connsiteY1-40" fmla="*/ 831666 h 940177"/>
              <a:gd name="connsiteX2-41" fmla="*/ 132903 w 1247569"/>
              <a:gd name="connsiteY2-42" fmla="*/ 300055 h 940177"/>
              <a:gd name="connsiteX3-43" fmla="*/ 1103668 w 1247569"/>
              <a:gd name="connsiteY3-44" fmla="*/ 0 h 940177"/>
              <a:gd name="connsiteX4-45" fmla="*/ 1122750 w 1247569"/>
              <a:gd name="connsiteY4-46" fmla="*/ 0 h 940177"/>
              <a:gd name="connsiteX5-47" fmla="*/ 1247569 w 1247569"/>
              <a:gd name="connsiteY5-48" fmla="*/ 547065 h 940177"/>
              <a:gd name="connsiteX0-49" fmla="*/ 1247569 w 1247569"/>
              <a:gd name="connsiteY0-50" fmla="*/ 547065 h 925291"/>
              <a:gd name="connsiteX1-51" fmla="*/ 0 w 1247569"/>
              <a:gd name="connsiteY1-52" fmla="*/ 831666 h 925291"/>
              <a:gd name="connsiteX2-53" fmla="*/ 132903 w 1247569"/>
              <a:gd name="connsiteY2-54" fmla="*/ 300055 h 925291"/>
              <a:gd name="connsiteX3-55" fmla="*/ 1103668 w 1247569"/>
              <a:gd name="connsiteY3-56" fmla="*/ 0 h 925291"/>
              <a:gd name="connsiteX4-57" fmla="*/ 1122750 w 1247569"/>
              <a:gd name="connsiteY4-58" fmla="*/ 0 h 925291"/>
              <a:gd name="connsiteX5-59" fmla="*/ 1247569 w 1247569"/>
              <a:gd name="connsiteY5-60" fmla="*/ 547065 h 925291"/>
              <a:gd name="connsiteX0-61" fmla="*/ 1235969 w 1235969"/>
              <a:gd name="connsiteY0-62" fmla="*/ 466577 h 907482"/>
              <a:gd name="connsiteX1-63" fmla="*/ 0 w 1235969"/>
              <a:gd name="connsiteY1-64" fmla="*/ 831666 h 907482"/>
              <a:gd name="connsiteX2-65" fmla="*/ 132903 w 1235969"/>
              <a:gd name="connsiteY2-66" fmla="*/ 300055 h 907482"/>
              <a:gd name="connsiteX3-67" fmla="*/ 1103668 w 1235969"/>
              <a:gd name="connsiteY3-68" fmla="*/ 0 h 907482"/>
              <a:gd name="connsiteX4-69" fmla="*/ 1122750 w 1235969"/>
              <a:gd name="connsiteY4-70" fmla="*/ 0 h 907482"/>
              <a:gd name="connsiteX5-71" fmla="*/ 1235969 w 1235969"/>
              <a:gd name="connsiteY5-72" fmla="*/ 466577 h 907482"/>
              <a:gd name="connsiteX0-73" fmla="*/ 1235969 w 1235969"/>
              <a:gd name="connsiteY0-74" fmla="*/ 466577 h 890797"/>
              <a:gd name="connsiteX1-75" fmla="*/ 0 w 1235969"/>
              <a:gd name="connsiteY1-76" fmla="*/ 831666 h 890797"/>
              <a:gd name="connsiteX2-77" fmla="*/ 132903 w 1235969"/>
              <a:gd name="connsiteY2-78" fmla="*/ 300055 h 890797"/>
              <a:gd name="connsiteX3-79" fmla="*/ 1103668 w 1235969"/>
              <a:gd name="connsiteY3-80" fmla="*/ 0 h 890797"/>
              <a:gd name="connsiteX4-81" fmla="*/ 1122750 w 1235969"/>
              <a:gd name="connsiteY4-82" fmla="*/ 0 h 890797"/>
              <a:gd name="connsiteX5-83" fmla="*/ 1235969 w 1235969"/>
              <a:gd name="connsiteY5-84" fmla="*/ 466577 h 8907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35969" h="890797">
                <a:moveTo>
                  <a:pt x="1235969" y="466577"/>
                </a:moveTo>
                <a:cubicBezTo>
                  <a:pt x="1008155" y="726051"/>
                  <a:pt x="510543" y="1018393"/>
                  <a:pt x="0" y="831666"/>
                </a:cubicBezTo>
                <a:lnTo>
                  <a:pt x="132903" y="300055"/>
                </a:lnTo>
                <a:cubicBezTo>
                  <a:pt x="480400" y="321873"/>
                  <a:pt x="827213" y="215766"/>
                  <a:pt x="1103668" y="0"/>
                </a:cubicBezTo>
                <a:lnTo>
                  <a:pt x="1122750" y="0"/>
                </a:lnTo>
                <a:lnTo>
                  <a:pt x="1235969" y="466577"/>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30" name="梯形 18"/>
          <p:cNvSpPr/>
          <p:nvPr/>
        </p:nvSpPr>
        <p:spPr>
          <a:xfrm rot="18401352">
            <a:off x="2335413" y="3422810"/>
            <a:ext cx="1125648" cy="785849"/>
          </a:xfrm>
          <a:custGeom>
            <a:avLst/>
            <a:gdLst>
              <a:gd name="connsiteX0" fmla="*/ 1194063 w 1330666"/>
              <a:gd name="connsiteY0" fmla="*/ 285255 h 942097"/>
              <a:gd name="connsiteX1" fmla="*/ 1330666 w 1330666"/>
              <a:gd name="connsiteY1" fmla="*/ 831666 h 942097"/>
              <a:gd name="connsiteX2" fmla="*/ 0 w 1330666"/>
              <a:gd name="connsiteY2" fmla="*/ 831666 h 942097"/>
              <a:gd name="connsiteX3" fmla="*/ 207917 w 1330666"/>
              <a:gd name="connsiteY3" fmla="*/ 0 h 942097"/>
              <a:gd name="connsiteX4" fmla="*/ 223859 w 1330666"/>
              <a:gd name="connsiteY4" fmla="*/ 0 h 942097"/>
              <a:gd name="connsiteX5" fmla="*/ 1194063 w 1330666"/>
              <a:gd name="connsiteY5" fmla="*/ 285255 h 942097"/>
              <a:gd name="connsiteX0-1" fmla="*/ 1194063 w 1330666"/>
              <a:gd name="connsiteY0-2" fmla="*/ 285255 h 982789"/>
              <a:gd name="connsiteX1-3" fmla="*/ 1330666 w 1330666"/>
              <a:gd name="connsiteY1-4" fmla="*/ 831666 h 982789"/>
              <a:gd name="connsiteX2-5" fmla="*/ 0 w 1330666"/>
              <a:gd name="connsiteY2-6" fmla="*/ 831666 h 982789"/>
              <a:gd name="connsiteX3-7" fmla="*/ 207917 w 1330666"/>
              <a:gd name="connsiteY3-8" fmla="*/ 0 h 982789"/>
              <a:gd name="connsiteX4-9" fmla="*/ 223859 w 1330666"/>
              <a:gd name="connsiteY4-10" fmla="*/ 0 h 982789"/>
              <a:gd name="connsiteX5-11" fmla="*/ 1194063 w 1330666"/>
              <a:gd name="connsiteY5-12" fmla="*/ 285255 h 982789"/>
              <a:gd name="connsiteX0-13" fmla="*/ 1123803 w 1260406"/>
              <a:gd name="connsiteY0-14" fmla="*/ 285255 h 871264"/>
              <a:gd name="connsiteX1-15" fmla="*/ 1260406 w 1260406"/>
              <a:gd name="connsiteY1-16" fmla="*/ 831666 h 871264"/>
              <a:gd name="connsiteX2-17" fmla="*/ 0 w 1260406"/>
              <a:gd name="connsiteY2-18" fmla="*/ 432798 h 871264"/>
              <a:gd name="connsiteX3-19" fmla="*/ 137657 w 1260406"/>
              <a:gd name="connsiteY3-20" fmla="*/ 0 h 871264"/>
              <a:gd name="connsiteX4-21" fmla="*/ 153599 w 1260406"/>
              <a:gd name="connsiteY4-22" fmla="*/ 0 h 871264"/>
              <a:gd name="connsiteX5-23" fmla="*/ 1123803 w 1260406"/>
              <a:gd name="connsiteY5-24" fmla="*/ 285255 h 871264"/>
              <a:gd name="connsiteX0-25" fmla="*/ 1123803 w 1260406"/>
              <a:gd name="connsiteY0-26" fmla="*/ 285255 h 879928"/>
              <a:gd name="connsiteX1-27" fmla="*/ 1260406 w 1260406"/>
              <a:gd name="connsiteY1-28" fmla="*/ 831666 h 879928"/>
              <a:gd name="connsiteX2-29" fmla="*/ 0 w 1260406"/>
              <a:gd name="connsiteY2-30" fmla="*/ 432798 h 879928"/>
              <a:gd name="connsiteX3-31" fmla="*/ 137657 w 1260406"/>
              <a:gd name="connsiteY3-32" fmla="*/ 0 h 879928"/>
              <a:gd name="connsiteX4-33" fmla="*/ 153599 w 1260406"/>
              <a:gd name="connsiteY4-34" fmla="*/ 0 h 879928"/>
              <a:gd name="connsiteX5-35" fmla="*/ 1123803 w 1260406"/>
              <a:gd name="connsiteY5-36" fmla="*/ 285255 h 8799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0406" h="879928">
                <a:moveTo>
                  <a:pt x="1123803" y="285255"/>
                </a:moveTo>
                <a:lnTo>
                  <a:pt x="1260406" y="831666"/>
                </a:lnTo>
                <a:cubicBezTo>
                  <a:pt x="743399" y="980072"/>
                  <a:pt x="231468" y="769077"/>
                  <a:pt x="0" y="432798"/>
                </a:cubicBezTo>
                <a:lnTo>
                  <a:pt x="137657" y="0"/>
                </a:lnTo>
                <a:lnTo>
                  <a:pt x="153599" y="0"/>
                </a:lnTo>
                <a:cubicBezTo>
                  <a:pt x="431993" y="210253"/>
                  <a:pt x="778329" y="311064"/>
                  <a:pt x="1123803" y="285255"/>
                </a:cubicBez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31" name="TextBox 29"/>
          <p:cNvSpPr txBox="1"/>
          <p:nvPr/>
        </p:nvSpPr>
        <p:spPr>
          <a:xfrm>
            <a:off x="4764928" y="1324220"/>
            <a:ext cx="3070071" cy="477054"/>
          </a:xfrm>
          <a:prstGeom prst="rect">
            <a:avLst/>
          </a:prstGeom>
          <a:noFill/>
        </p:spPr>
        <p:txBody>
          <a:bodyPr wrap="none" rtlCol="0">
            <a:spAutoFit/>
          </a:bodyPr>
          <a:lstStyle/>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25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内容到此处。</a:t>
            </a:r>
            <a:endPar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0"/>
          <p:cNvSpPr txBox="1"/>
          <p:nvPr/>
        </p:nvSpPr>
        <p:spPr>
          <a:xfrm>
            <a:off x="5250872" y="2491120"/>
            <a:ext cx="3070071" cy="477054"/>
          </a:xfrm>
          <a:prstGeom prst="rect">
            <a:avLst/>
          </a:prstGeom>
          <a:noFill/>
        </p:spPr>
        <p:txBody>
          <a:bodyPr wrap="none" rtlCol="0">
            <a:spAutoFit/>
          </a:bodyPr>
          <a:lstStyle/>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25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内容到此处。</a:t>
            </a:r>
            <a:endPar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31"/>
          <p:cNvSpPr txBox="1"/>
          <p:nvPr/>
        </p:nvSpPr>
        <p:spPr>
          <a:xfrm>
            <a:off x="4700619" y="3665800"/>
            <a:ext cx="3070071" cy="477054"/>
          </a:xfrm>
          <a:prstGeom prst="rect">
            <a:avLst/>
          </a:prstGeom>
          <a:noFill/>
        </p:spPr>
        <p:txBody>
          <a:bodyPr wrap="none" rtlCol="0">
            <a:spAutoFit/>
          </a:bodyPr>
          <a:lstStyle/>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25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内容到此处。</a:t>
            </a:r>
            <a:endPar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TextBox 9"/>
          <p:cNvSpPr txBox="1"/>
          <p:nvPr/>
        </p:nvSpPr>
        <p:spPr>
          <a:xfrm>
            <a:off x="3268875" y="2479828"/>
            <a:ext cx="550151" cy="532197"/>
          </a:xfrm>
          <a:prstGeom prst="rect">
            <a:avLst/>
          </a:prstGeom>
          <a:noFill/>
        </p:spPr>
        <p:txBody>
          <a:bodyPr wrap="none" rtlCol="0">
            <a:spAutoFit/>
          </a:bodyPr>
          <a:lstStyle/>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endPar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5" name="TextBox 32"/>
          <p:cNvSpPr txBox="1"/>
          <p:nvPr/>
        </p:nvSpPr>
        <p:spPr>
          <a:xfrm rot="18480657">
            <a:off x="2717288" y="1390418"/>
            <a:ext cx="550151" cy="532197"/>
          </a:xfrm>
          <a:prstGeom prst="rect">
            <a:avLst/>
          </a:prstGeom>
          <a:noFill/>
        </p:spPr>
        <p:txBody>
          <a:bodyPr wrap="none" rtlCol="0">
            <a:spAutoFit/>
          </a:bodyPr>
          <a:lstStyle/>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endPar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6" name="TextBox 33"/>
          <p:cNvSpPr txBox="1"/>
          <p:nvPr/>
        </p:nvSpPr>
        <p:spPr>
          <a:xfrm rot="2521727">
            <a:off x="2675537" y="3658071"/>
            <a:ext cx="550151" cy="532197"/>
          </a:xfrm>
          <a:prstGeom prst="rect">
            <a:avLst/>
          </a:prstGeom>
          <a:noFill/>
        </p:spPr>
        <p:txBody>
          <a:bodyPr wrap="none" rtlCol="0">
            <a:spAutoFit/>
          </a:bodyPr>
          <a:lstStyle/>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endPar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7" name="TextBox 34"/>
          <p:cNvSpPr txBox="1"/>
          <p:nvPr/>
        </p:nvSpPr>
        <p:spPr>
          <a:xfrm>
            <a:off x="1248042" y="2491120"/>
            <a:ext cx="1467068" cy="477182"/>
          </a:xfrm>
          <a:prstGeom prst="rect">
            <a:avLst/>
          </a:prstGeom>
          <a:noFill/>
        </p:spPr>
        <p:txBody>
          <a:bodyPr wrap="none" rtlCol="0">
            <a:spAutoFit/>
          </a:bodyPr>
          <a:lstStyle/>
          <a:p>
            <a:r>
              <a:rPr lang="zh-CN" altLang="en-US" sz="2500" dirty="0">
                <a:solidFill>
                  <a:schemeClr val="bg1"/>
                </a:solidFill>
                <a:latin typeface="方正大黑简体" panose="03000509000000000000" pitchFamily="65" charset="-122"/>
                <a:ea typeface="方正大黑简体" panose="03000509000000000000" pitchFamily="65" charset="-122"/>
              </a:rPr>
              <a:t>添加标题</a:t>
            </a:r>
            <a:endParaRPr lang="zh-CN" altLang="en-US" sz="2500" dirty="0">
              <a:solidFill>
                <a:schemeClr val="bg1"/>
              </a:solidFill>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2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75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23" grpId="0" animBg="1"/>
      <p:bldP spid="24" grpId="0" animBg="1"/>
      <p:bldP spid="28" grpId="0" animBg="1"/>
      <p:bldP spid="29" grpId="0" animBg="1"/>
      <p:bldP spid="30" grpId="0" animBg="1"/>
      <p:bldP spid="31" grpId="0"/>
      <p:bldP spid="32" grpId="0"/>
      <p:bldP spid="33" grpId="0"/>
      <p:bldP spid="34"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09823" y="3606286"/>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395536" y="3918293"/>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2603500" y="3606286"/>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2589213" y="3918293"/>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1043608" y="1131591"/>
            <a:ext cx="2263519" cy="350012"/>
            <a:chOff x="814328" y="3219334"/>
            <a:chExt cx="2797200" cy="432536"/>
          </a:xfrm>
        </p:grpSpPr>
        <p:grpSp>
          <p:nvGrpSpPr>
            <p:cNvPr id="34" name="组合 33"/>
            <p:cNvGrpSpPr/>
            <p:nvPr/>
          </p:nvGrpSpPr>
          <p:grpSpPr>
            <a:xfrm>
              <a:off x="814328" y="3219334"/>
              <a:ext cx="2797200" cy="432536"/>
              <a:chOff x="2173927" y="3285519"/>
              <a:chExt cx="3549387" cy="548848"/>
            </a:xfrm>
          </p:grpSpPr>
          <p:grpSp>
            <p:nvGrpSpPr>
              <p:cNvPr id="36" name="组合 3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38" name="圆角矩形 3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39" name="圆角矩形 3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7" name="椭圆 36"/>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1E6168"/>
                  </a:solidFill>
                </a:endParaRPr>
              </a:p>
            </p:txBody>
          </p:sp>
        </p:grpSp>
        <p:sp>
          <p:nvSpPr>
            <p:cNvPr id="35" name="TextBox 3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点击输入标题文本小标签</a:t>
              </a:r>
              <a:endParaRPr lang="zh-CN" altLang="en-US" sz="1100" b="0" dirty="0">
                <a:solidFill>
                  <a:sysClr val="windowText" lastClr="000000"/>
                </a:solidFill>
              </a:endParaRPr>
            </a:p>
          </p:txBody>
        </p:sp>
      </p:grpSp>
      <p:grpSp>
        <p:nvGrpSpPr>
          <p:cNvPr id="40" name="组合 39"/>
          <p:cNvGrpSpPr/>
          <p:nvPr/>
        </p:nvGrpSpPr>
        <p:grpSpPr>
          <a:xfrm>
            <a:off x="1045491" y="1563638"/>
            <a:ext cx="2916000" cy="350012"/>
            <a:chOff x="814327" y="3219334"/>
            <a:chExt cx="3603522" cy="432536"/>
          </a:xfrm>
        </p:grpSpPr>
        <p:grpSp>
          <p:nvGrpSpPr>
            <p:cNvPr id="41" name="组合 40"/>
            <p:cNvGrpSpPr/>
            <p:nvPr/>
          </p:nvGrpSpPr>
          <p:grpSpPr>
            <a:xfrm>
              <a:off x="814327" y="3219334"/>
              <a:ext cx="3603522" cy="432536"/>
              <a:chOff x="2173926" y="3285519"/>
              <a:chExt cx="4572535" cy="548848"/>
            </a:xfrm>
          </p:grpSpPr>
          <p:grpSp>
            <p:nvGrpSpPr>
              <p:cNvPr id="43" name="组合 4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45" name="圆角矩形 4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46" name="圆角矩形 4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4" name="椭圆 43"/>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2" name="TextBox 4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点击输入标题文本及描述说明</a:t>
              </a:r>
              <a:endParaRPr lang="zh-CN" altLang="en-US" sz="1100" b="0" dirty="0">
                <a:solidFill>
                  <a:sysClr val="windowText" lastClr="000000"/>
                </a:solidFill>
              </a:endParaRPr>
            </a:p>
          </p:txBody>
        </p:sp>
      </p:grpSp>
      <p:grpSp>
        <p:nvGrpSpPr>
          <p:cNvPr id="47" name="组合 46"/>
          <p:cNvGrpSpPr/>
          <p:nvPr/>
        </p:nvGrpSpPr>
        <p:grpSpPr>
          <a:xfrm>
            <a:off x="1056722" y="1995686"/>
            <a:ext cx="2401200" cy="350012"/>
            <a:chOff x="814328" y="3219334"/>
            <a:chExt cx="2967344" cy="432536"/>
          </a:xfrm>
        </p:grpSpPr>
        <p:grpSp>
          <p:nvGrpSpPr>
            <p:cNvPr id="48" name="组合 47"/>
            <p:cNvGrpSpPr/>
            <p:nvPr/>
          </p:nvGrpSpPr>
          <p:grpSpPr>
            <a:xfrm>
              <a:off x="814328" y="3219334"/>
              <a:ext cx="2967344" cy="432536"/>
              <a:chOff x="2173927" y="3285519"/>
              <a:chExt cx="3765284" cy="548848"/>
            </a:xfrm>
          </p:grpSpPr>
          <p:grpSp>
            <p:nvGrpSpPr>
              <p:cNvPr id="50" name="组合 4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52" name="圆角矩形 5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3" name="圆角矩形 5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1" name="椭圆 50"/>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9" name="TextBox 4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点击输入标题文本小标签</a:t>
              </a:r>
              <a:endParaRPr lang="zh-CN" altLang="en-US" sz="1100" b="0" dirty="0">
                <a:solidFill>
                  <a:sysClr val="windowText" lastClr="000000"/>
                </a:solidFill>
              </a:endParaRPr>
            </a:p>
          </p:txBody>
        </p:sp>
      </p:grpSp>
      <p:grpSp>
        <p:nvGrpSpPr>
          <p:cNvPr id="54" name="组合 53"/>
          <p:cNvGrpSpPr/>
          <p:nvPr/>
        </p:nvGrpSpPr>
        <p:grpSpPr>
          <a:xfrm>
            <a:off x="1054251" y="2427734"/>
            <a:ext cx="1972203" cy="350012"/>
            <a:chOff x="814328" y="3219334"/>
            <a:chExt cx="2437200" cy="432536"/>
          </a:xfrm>
        </p:grpSpPr>
        <p:grpSp>
          <p:nvGrpSpPr>
            <p:cNvPr id="55" name="组合 54"/>
            <p:cNvGrpSpPr/>
            <p:nvPr/>
          </p:nvGrpSpPr>
          <p:grpSpPr>
            <a:xfrm>
              <a:off x="814328" y="3219334"/>
              <a:ext cx="2437200" cy="432536"/>
              <a:chOff x="2173927" y="3285519"/>
              <a:chExt cx="3092581" cy="548848"/>
            </a:xfrm>
          </p:grpSpPr>
          <p:grpSp>
            <p:nvGrpSpPr>
              <p:cNvPr id="57" name="组合 5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83" name="圆角矩形 82"/>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84" name="圆角矩形 83"/>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82" name="椭圆 81"/>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E46713"/>
                  </a:solidFill>
                </a:endParaRPr>
              </a:p>
            </p:txBody>
          </p:sp>
        </p:grpSp>
        <p:sp>
          <p:nvSpPr>
            <p:cNvPr id="56" name="TextBox 5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a:t>
              </a:r>
              <a:endParaRPr lang="zh-CN" altLang="en-US" sz="1100" b="0" dirty="0">
                <a:solidFill>
                  <a:sysClr val="windowText" lastClr="000000"/>
                </a:solidFill>
              </a:endParaRPr>
            </a:p>
          </p:txBody>
        </p:sp>
      </p:grpSp>
      <p:grpSp>
        <p:nvGrpSpPr>
          <p:cNvPr id="85" name="组合 84"/>
          <p:cNvGrpSpPr/>
          <p:nvPr/>
        </p:nvGrpSpPr>
        <p:grpSpPr>
          <a:xfrm>
            <a:off x="1071173" y="2859782"/>
            <a:ext cx="2344214" cy="350012"/>
            <a:chOff x="814328" y="3219334"/>
            <a:chExt cx="2896922" cy="432536"/>
          </a:xfrm>
        </p:grpSpPr>
        <p:grpSp>
          <p:nvGrpSpPr>
            <p:cNvPr id="86" name="组合 85"/>
            <p:cNvGrpSpPr/>
            <p:nvPr/>
          </p:nvGrpSpPr>
          <p:grpSpPr>
            <a:xfrm>
              <a:off x="814328" y="3219334"/>
              <a:ext cx="2896922" cy="432536"/>
              <a:chOff x="2173927" y="3285519"/>
              <a:chExt cx="3675925" cy="548848"/>
            </a:xfrm>
          </p:grpSpPr>
          <p:grpSp>
            <p:nvGrpSpPr>
              <p:cNvPr id="88" name="组合 87"/>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90" name="圆角矩形 89"/>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91" name="圆角矩形 90"/>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89" name="椭圆 88"/>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85000"/>
                      <a:lumOff val="15000"/>
                    </a:schemeClr>
                  </a:solidFill>
                </a:endParaRPr>
              </a:p>
            </p:txBody>
          </p:sp>
        </p:grpSp>
        <p:sp>
          <p:nvSpPr>
            <p:cNvPr id="87" name="TextBox 86"/>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点击输入标题描述文本</a:t>
              </a:r>
              <a:endParaRPr lang="zh-CN" altLang="en-US" sz="1100" b="0" dirty="0">
                <a:solidFill>
                  <a:sysClr val="windowText" lastClr="000000"/>
                </a:solidFill>
              </a:endParaRPr>
            </a:p>
          </p:txBody>
        </p:sp>
      </p:grpSp>
      <p:sp>
        <p:nvSpPr>
          <p:cNvPr id="5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81" name="任意多边形 80"/>
          <p:cNvSpPr/>
          <p:nvPr/>
        </p:nvSpPr>
        <p:spPr>
          <a:xfrm rot="2700511">
            <a:off x="4775788" y="-2596361"/>
            <a:ext cx="5156200" cy="5156200"/>
          </a:xfrm>
          <a:custGeom>
            <a:avLst/>
            <a:gdLst>
              <a:gd name="connsiteX0" fmla="*/ 5283200 w 5283200"/>
              <a:gd name="connsiteY0" fmla="*/ 101600 h 5283200"/>
              <a:gd name="connsiteX1" fmla="*/ 5283200 w 5283200"/>
              <a:gd name="connsiteY1" fmla="*/ 0 h 5283200"/>
              <a:gd name="connsiteX2" fmla="*/ 0 w 5283200"/>
              <a:gd name="connsiteY2" fmla="*/ 5283200 h 5283200"/>
              <a:gd name="connsiteX3" fmla="*/ 5283200 w 5283200"/>
              <a:gd name="connsiteY3" fmla="*/ 5283200 h 5283200"/>
              <a:gd name="connsiteX4" fmla="*/ 5283200 w 5283200"/>
              <a:gd name="connsiteY4" fmla="*/ 101600 h 528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5283200">
                <a:moveTo>
                  <a:pt x="5283200" y="101600"/>
                </a:moveTo>
                <a:lnTo>
                  <a:pt x="5283200" y="0"/>
                </a:lnTo>
                <a:lnTo>
                  <a:pt x="0" y="5283200"/>
                </a:lnTo>
                <a:lnTo>
                  <a:pt x="5283200" y="5283200"/>
                </a:lnTo>
                <a:lnTo>
                  <a:pt x="5283200" y="101600"/>
                </a:lnTo>
                <a:close/>
              </a:path>
            </a:pathLst>
          </a:cu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10" name="组合 109"/>
          <p:cNvGrpSpPr/>
          <p:nvPr/>
        </p:nvGrpSpPr>
        <p:grpSpPr bwMode="auto">
          <a:xfrm>
            <a:off x="5212343" y="2760997"/>
            <a:ext cx="1430055" cy="1419225"/>
            <a:chOff x="5314322" y="2875382"/>
            <a:chExt cx="1429224" cy="1418400"/>
          </a:xfrm>
        </p:grpSpPr>
        <p:sp>
          <p:nvSpPr>
            <p:cNvPr id="111" name="文本框 13"/>
            <p:cNvSpPr txBox="1">
              <a:spLocks noChangeArrowheads="1"/>
            </p:cNvSpPr>
            <p:nvPr/>
          </p:nvSpPr>
          <p:spPr bwMode="auto">
            <a:xfrm>
              <a:off x="5328596" y="3316178"/>
              <a:ext cx="1414950" cy="46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400" dirty="0">
                  <a:solidFill>
                    <a:schemeClr val="tx1">
                      <a:lumMod val="75000"/>
                      <a:lumOff val="25000"/>
                    </a:schemeClr>
                  </a:solidFill>
                  <a:latin typeface="方正大黑简体" panose="03000509000000000000" pitchFamily="65" charset="-122"/>
                  <a:ea typeface="方正大黑简体" panose="03000509000000000000" pitchFamily="65" charset="-122"/>
                </a:rPr>
                <a:t>文字内容</a:t>
              </a:r>
              <a:endParaRPr lang="zh-CN" altLang="en-US" sz="2400" dirty="0">
                <a:solidFill>
                  <a:schemeClr val="tx1">
                    <a:lumMod val="75000"/>
                    <a:lumOff val="25000"/>
                  </a:schemeClr>
                </a:solidFill>
                <a:latin typeface="方正大黑简体" panose="03000509000000000000" pitchFamily="65" charset="-122"/>
                <a:ea typeface="方正大黑简体" panose="03000509000000000000" pitchFamily="65" charset="-122"/>
              </a:endParaRPr>
            </a:p>
          </p:txBody>
        </p:sp>
        <p:sp>
          <p:nvSpPr>
            <p:cNvPr id="112" name="任意多边形 111"/>
            <p:cNvSpPr/>
            <p:nvPr/>
          </p:nvSpPr>
          <p:spPr>
            <a:xfrm rot="2700000">
              <a:off x="5314323" y="2875381"/>
              <a:ext cx="1418400" cy="1418401"/>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53" presetClass="entr" presetSubtype="16"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p:cTn id="10" dur="750" fill="hold"/>
                                        <p:tgtEl>
                                          <p:spTgt spid="110"/>
                                        </p:tgtEl>
                                        <p:attrNameLst>
                                          <p:attrName>ppt_w</p:attrName>
                                        </p:attrNameLst>
                                      </p:cBhvr>
                                      <p:tavLst>
                                        <p:tav tm="0">
                                          <p:val>
                                            <p:fltVal val="0"/>
                                          </p:val>
                                        </p:tav>
                                        <p:tav tm="100000">
                                          <p:val>
                                            <p:strVal val="#ppt_w"/>
                                          </p:val>
                                        </p:tav>
                                      </p:tavLst>
                                    </p:anim>
                                    <p:anim calcmode="lin" valueType="num">
                                      <p:cBhvr>
                                        <p:cTn id="11" dur="750" fill="hold"/>
                                        <p:tgtEl>
                                          <p:spTgt spid="110"/>
                                        </p:tgtEl>
                                        <p:attrNameLst>
                                          <p:attrName>ppt_h</p:attrName>
                                        </p:attrNameLst>
                                      </p:cBhvr>
                                      <p:tavLst>
                                        <p:tav tm="0">
                                          <p:val>
                                            <p:fltVal val="0"/>
                                          </p:val>
                                        </p:tav>
                                        <p:tav tm="100000">
                                          <p:val>
                                            <p:strVal val="#ppt_h"/>
                                          </p:val>
                                        </p:tav>
                                      </p:tavLst>
                                    </p:anim>
                                    <p:animEffect transition="in" filter="fade">
                                      <p:cBhvr>
                                        <p:cTn id="12" dur="750"/>
                                        <p:tgtEl>
                                          <p:spTgt spid="110"/>
                                        </p:tgtEl>
                                      </p:cBhvr>
                                    </p:animEffect>
                                  </p:childTnLst>
                                </p:cTn>
                              </p:par>
                              <p:par>
                                <p:cTn id="13" presetID="2" presetClass="entr" presetSubtype="2" fill="hold" nodeType="withEffect">
                                  <p:stCondLst>
                                    <p:cond delay="8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000" fill="hold"/>
                                        <p:tgtEl>
                                          <p:spTgt spid="81"/>
                                        </p:tgtEl>
                                        <p:attrNameLst>
                                          <p:attrName>ppt_x</p:attrName>
                                        </p:attrNameLst>
                                      </p:cBhvr>
                                      <p:tavLst>
                                        <p:tav tm="0">
                                          <p:val>
                                            <p:strVal val="1+#ppt_w/2"/>
                                          </p:val>
                                        </p:tav>
                                        <p:tav tm="100000">
                                          <p:val>
                                            <p:strVal val="#ppt_x"/>
                                          </p:val>
                                        </p:tav>
                                      </p:tavLst>
                                    </p:anim>
                                    <p:anim calcmode="lin" valueType="num">
                                      <p:cBhvr additive="base">
                                        <p:cTn id="16" dur="1000" fill="hold"/>
                                        <p:tgtEl>
                                          <p:spTgt spid="8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350"/>
                                        <p:tgtEl>
                                          <p:spTgt spid="33"/>
                                        </p:tgtEl>
                                        <p:attrNameLst>
                                          <p:attrName>ppt_x</p:attrName>
                                        </p:attrNameLst>
                                      </p:cBhvr>
                                      <p:tavLst>
                                        <p:tav tm="0">
                                          <p:val>
                                            <p:strVal val="#ppt_x-#ppt_w*1.125000"/>
                                          </p:val>
                                        </p:tav>
                                        <p:tav tm="100000">
                                          <p:val>
                                            <p:strVal val="#ppt_x"/>
                                          </p:val>
                                        </p:tav>
                                      </p:tavLst>
                                    </p:anim>
                                    <p:animEffect transition="in" filter="wipe(right)">
                                      <p:cBhvr>
                                        <p:cTn id="21" dur="350"/>
                                        <p:tgtEl>
                                          <p:spTgt spid="33"/>
                                        </p:tgtEl>
                                      </p:cBhvr>
                                    </p:animEffect>
                                  </p:childTnLst>
                                </p:cTn>
                              </p:par>
                              <p:par>
                                <p:cTn id="22" presetID="12" presetClass="entr" presetSubtype="8" fill="hold" nodeType="withEffect">
                                  <p:stCondLst>
                                    <p:cond delay="10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350"/>
                                        <p:tgtEl>
                                          <p:spTgt spid="40"/>
                                        </p:tgtEl>
                                        <p:attrNameLst>
                                          <p:attrName>ppt_x</p:attrName>
                                        </p:attrNameLst>
                                      </p:cBhvr>
                                      <p:tavLst>
                                        <p:tav tm="0">
                                          <p:val>
                                            <p:strVal val="#ppt_x-#ppt_w*1.125000"/>
                                          </p:val>
                                        </p:tav>
                                        <p:tav tm="100000">
                                          <p:val>
                                            <p:strVal val="#ppt_x"/>
                                          </p:val>
                                        </p:tav>
                                      </p:tavLst>
                                    </p:anim>
                                    <p:animEffect transition="in" filter="wipe(right)">
                                      <p:cBhvr>
                                        <p:cTn id="25" dur="350"/>
                                        <p:tgtEl>
                                          <p:spTgt spid="40"/>
                                        </p:tgtEl>
                                      </p:cBhvr>
                                    </p:animEffect>
                                  </p:childTnLst>
                                </p:cTn>
                              </p:par>
                              <p:par>
                                <p:cTn id="26" presetID="12" presetClass="entr" presetSubtype="8" fill="hold" nodeType="withEffect">
                                  <p:stCondLst>
                                    <p:cond delay="20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350"/>
                                        <p:tgtEl>
                                          <p:spTgt spid="47"/>
                                        </p:tgtEl>
                                        <p:attrNameLst>
                                          <p:attrName>ppt_x</p:attrName>
                                        </p:attrNameLst>
                                      </p:cBhvr>
                                      <p:tavLst>
                                        <p:tav tm="0">
                                          <p:val>
                                            <p:strVal val="#ppt_x-#ppt_w*1.125000"/>
                                          </p:val>
                                        </p:tav>
                                        <p:tav tm="100000">
                                          <p:val>
                                            <p:strVal val="#ppt_x"/>
                                          </p:val>
                                        </p:tav>
                                      </p:tavLst>
                                    </p:anim>
                                    <p:animEffect transition="in" filter="wipe(right)">
                                      <p:cBhvr>
                                        <p:cTn id="29" dur="350"/>
                                        <p:tgtEl>
                                          <p:spTgt spid="47"/>
                                        </p:tgtEl>
                                      </p:cBhvr>
                                    </p:animEffect>
                                  </p:childTnLst>
                                </p:cTn>
                              </p:par>
                              <p:par>
                                <p:cTn id="30" presetID="12" presetClass="entr" presetSubtype="8" fill="hold" nodeType="withEffect">
                                  <p:stCondLst>
                                    <p:cond delay="3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350"/>
                                        <p:tgtEl>
                                          <p:spTgt spid="54"/>
                                        </p:tgtEl>
                                        <p:attrNameLst>
                                          <p:attrName>ppt_x</p:attrName>
                                        </p:attrNameLst>
                                      </p:cBhvr>
                                      <p:tavLst>
                                        <p:tav tm="0">
                                          <p:val>
                                            <p:strVal val="#ppt_x-#ppt_w*1.125000"/>
                                          </p:val>
                                        </p:tav>
                                        <p:tav tm="100000">
                                          <p:val>
                                            <p:strVal val="#ppt_x"/>
                                          </p:val>
                                        </p:tav>
                                      </p:tavLst>
                                    </p:anim>
                                    <p:animEffect transition="in" filter="wipe(right)">
                                      <p:cBhvr>
                                        <p:cTn id="33" dur="350"/>
                                        <p:tgtEl>
                                          <p:spTgt spid="54"/>
                                        </p:tgtEl>
                                      </p:cBhvr>
                                    </p:animEffect>
                                  </p:childTnLst>
                                </p:cTn>
                              </p:par>
                              <p:par>
                                <p:cTn id="34" presetID="12" presetClass="entr" presetSubtype="8" fill="hold" nodeType="withEffect">
                                  <p:stCondLst>
                                    <p:cond delay="40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350"/>
                                        <p:tgtEl>
                                          <p:spTgt spid="85"/>
                                        </p:tgtEl>
                                        <p:attrNameLst>
                                          <p:attrName>ppt_x</p:attrName>
                                        </p:attrNameLst>
                                      </p:cBhvr>
                                      <p:tavLst>
                                        <p:tav tm="0">
                                          <p:val>
                                            <p:strVal val="#ppt_x-#ppt_w*1.125000"/>
                                          </p:val>
                                        </p:tav>
                                        <p:tav tm="100000">
                                          <p:val>
                                            <p:strVal val="#ppt_x"/>
                                          </p:val>
                                        </p:tav>
                                      </p:tavLst>
                                    </p:anim>
                                    <p:animEffect transition="in" filter="wipe(right)">
                                      <p:cBhvr>
                                        <p:cTn id="37" dur="350"/>
                                        <p:tgtEl>
                                          <p:spTgt spid="85"/>
                                        </p:tgtEl>
                                      </p:cBhvr>
                                    </p:animEffect>
                                  </p:childTnLst>
                                </p:cTn>
                              </p:par>
                            </p:childTnLst>
                          </p:cTn>
                        </p:par>
                        <p:par>
                          <p:cTn id="38" fill="hold">
                            <p:stCondLst>
                              <p:cond delay="1000"/>
                            </p:stCondLst>
                            <p:childTnLst>
                              <p:par>
                                <p:cTn id="39" presetID="1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p:tgtEl>
                                          <p:spTgt spid="29"/>
                                        </p:tgtEl>
                                        <p:attrNameLst>
                                          <p:attrName>ppt_y</p:attrName>
                                        </p:attrNameLst>
                                      </p:cBhvr>
                                      <p:tavLst>
                                        <p:tav tm="0">
                                          <p:val>
                                            <p:strVal val="#ppt_y+#ppt_h*1.125000"/>
                                          </p:val>
                                        </p:tav>
                                        <p:tav tm="100000">
                                          <p:val>
                                            <p:strVal val="#ppt_y"/>
                                          </p:val>
                                        </p:tav>
                                      </p:tavLst>
                                    </p:anim>
                                    <p:animEffect transition="in" filter="wipe(up)">
                                      <p:cBhvr>
                                        <p:cTn id="42" dur="500"/>
                                        <p:tgtEl>
                                          <p:spTgt spid="29"/>
                                        </p:tgtEl>
                                      </p:cBhvr>
                                    </p:animEffect>
                                  </p:childTnLst>
                                </p:cTn>
                              </p:par>
                              <p:par>
                                <p:cTn id="43" presetID="12" presetClass="entr" presetSubtype="4" fill="hold" grpId="0" nodeType="withEffect">
                                  <p:stCondLst>
                                    <p:cond delay="2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ppt_y</p:attrName>
                                        </p:attrNameLst>
                                      </p:cBhvr>
                                      <p:tavLst>
                                        <p:tav tm="0">
                                          <p:val>
                                            <p:strVal val="#ppt_y+#ppt_h*1.125000"/>
                                          </p:val>
                                        </p:tav>
                                        <p:tav tm="100000">
                                          <p:val>
                                            <p:strVal val="#ppt_y"/>
                                          </p:val>
                                        </p:tav>
                                      </p:tavLst>
                                    </p:anim>
                                    <p:animEffect transition="in" filter="wipe(up)">
                                      <p:cBhvr>
                                        <p:cTn id="46" dur="500"/>
                                        <p:tgtEl>
                                          <p:spTgt spid="30"/>
                                        </p:tgtEl>
                                      </p:cBhvr>
                                    </p:animEffect>
                                  </p:childTnLst>
                                </p:cTn>
                              </p:par>
                              <p:par>
                                <p:cTn id="47" presetID="12" presetClass="entr" presetSubtype="4" fill="hold" grpId="0" nodeType="withEffect">
                                  <p:stCondLst>
                                    <p:cond delay="40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ppt_y</p:attrName>
                                        </p:attrNameLst>
                                      </p:cBhvr>
                                      <p:tavLst>
                                        <p:tav tm="0">
                                          <p:val>
                                            <p:strVal val="#ppt_y+#ppt_h*1.125000"/>
                                          </p:val>
                                        </p:tav>
                                        <p:tav tm="100000">
                                          <p:val>
                                            <p:strVal val="#ppt_y"/>
                                          </p:val>
                                        </p:tav>
                                      </p:tavLst>
                                    </p:anim>
                                    <p:animEffect transition="in" filter="wipe(up)">
                                      <p:cBhvr>
                                        <p:cTn id="50" dur="500"/>
                                        <p:tgtEl>
                                          <p:spTgt spid="31"/>
                                        </p:tgtEl>
                                      </p:cBhvr>
                                    </p:animEffect>
                                  </p:childTnLst>
                                </p:cTn>
                              </p:par>
                              <p:par>
                                <p:cTn id="51" presetID="12" presetClass="entr" presetSubtype="4" fill="hold" grpId="0" nodeType="withEffect">
                                  <p:stCondLst>
                                    <p:cond delay="60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ppt_y</p:attrName>
                                        </p:attrNameLst>
                                      </p:cBhvr>
                                      <p:tavLst>
                                        <p:tav tm="0">
                                          <p:val>
                                            <p:strVal val="#ppt_y+#ppt_h*1.125000"/>
                                          </p:val>
                                        </p:tav>
                                        <p:tav tm="100000">
                                          <p:val>
                                            <p:strVal val="#ppt_y"/>
                                          </p:val>
                                        </p:tav>
                                      </p:tavLst>
                                    </p:anim>
                                    <p:animEffect transition="in" filter="wipe(up)">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饼形 33"/>
          <p:cNvSpPr/>
          <p:nvPr/>
        </p:nvSpPr>
        <p:spPr>
          <a:xfrm>
            <a:off x="3062685" y="1250446"/>
            <a:ext cx="2956267" cy="2956268"/>
          </a:xfrm>
          <a:prstGeom prst="pie">
            <a:avLst>
              <a:gd name="adj1" fmla="val 3414187"/>
              <a:gd name="adj2" fmla="val 8844368"/>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5" name="饼形 34"/>
          <p:cNvSpPr/>
          <p:nvPr/>
        </p:nvSpPr>
        <p:spPr>
          <a:xfrm>
            <a:off x="3062685" y="1250446"/>
            <a:ext cx="2956267" cy="2956268"/>
          </a:xfrm>
          <a:prstGeom prst="pie">
            <a:avLst>
              <a:gd name="adj1" fmla="val 20312866"/>
              <a:gd name="adj2" fmla="val 3428489"/>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6" name="饼形 35"/>
          <p:cNvSpPr/>
          <p:nvPr/>
        </p:nvSpPr>
        <p:spPr>
          <a:xfrm>
            <a:off x="3062685" y="1250446"/>
            <a:ext cx="2956267" cy="2956268"/>
          </a:xfrm>
          <a:prstGeom prst="pie">
            <a:avLst>
              <a:gd name="adj1" fmla="val 16193055"/>
              <a:gd name="adj2" fmla="val 20306643"/>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7" name="饼形 36"/>
          <p:cNvSpPr/>
          <p:nvPr/>
        </p:nvSpPr>
        <p:spPr>
          <a:xfrm>
            <a:off x="3062685" y="1250446"/>
            <a:ext cx="2956267" cy="2956268"/>
          </a:xfrm>
          <a:prstGeom prst="pie">
            <a:avLst>
              <a:gd name="adj1" fmla="val 8835302"/>
              <a:gd name="adj2" fmla="val 16200000"/>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8" name="椭圆 37"/>
          <p:cNvSpPr/>
          <p:nvPr/>
        </p:nvSpPr>
        <p:spPr>
          <a:xfrm>
            <a:off x="3368965" y="1556727"/>
            <a:ext cx="2343707" cy="2343707"/>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576631" y="1543410"/>
            <a:ext cx="878003" cy="878003"/>
            <a:chOff x="2586038" y="2761615"/>
            <a:chExt cx="1334770" cy="1334770"/>
          </a:xfrm>
        </p:grpSpPr>
        <p:sp>
          <p:nvSpPr>
            <p:cNvPr id="40" name="椭圆 39"/>
            <p:cNvSpPr/>
            <p:nvPr/>
          </p:nvSpPr>
          <p:spPr>
            <a:xfrm>
              <a:off x="2586038" y="2761615"/>
              <a:ext cx="1334770" cy="133477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23369" y="3822754"/>
            <a:ext cx="878003" cy="878003"/>
            <a:chOff x="2586038" y="2761615"/>
            <a:chExt cx="1334770" cy="1334770"/>
          </a:xfrm>
        </p:grpSpPr>
        <p:sp>
          <p:nvSpPr>
            <p:cNvPr id="43" name="椭圆 42"/>
            <p:cNvSpPr/>
            <p:nvPr/>
          </p:nvSpPr>
          <p:spPr>
            <a:xfrm>
              <a:off x="2586038" y="2761615"/>
              <a:ext cx="1334770" cy="1334770"/>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44" name="椭圆 43"/>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689366" y="3075697"/>
            <a:ext cx="878003" cy="878003"/>
            <a:chOff x="2586038" y="2761615"/>
            <a:chExt cx="1334770" cy="1334770"/>
          </a:xfrm>
        </p:grpSpPr>
        <p:sp>
          <p:nvSpPr>
            <p:cNvPr id="46" name="椭圆 45"/>
            <p:cNvSpPr/>
            <p:nvPr/>
          </p:nvSpPr>
          <p:spPr>
            <a:xfrm>
              <a:off x="2586038" y="2761615"/>
              <a:ext cx="1334770" cy="133477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7" name="椭圆 46"/>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255287" y="964585"/>
            <a:ext cx="878003" cy="878003"/>
            <a:chOff x="2586038" y="2761615"/>
            <a:chExt cx="1334770" cy="1334770"/>
          </a:xfrm>
        </p:grpSpPr>
        <p:sp>
          <p:nvSpPr>
            <p:cNvPr id="49" name="椭圆 48"/>
            <p:cNvSpPr/>
            <p:nvPr/>
          </p:nvSpPr>
          <p:spPr>
            <a:xfrm>
              <a:off x="2586038" y="2761615"/>
              <a:ext cx="1334770" cy="1334770"/>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50" name="椭圆 49"/>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28309" y="1450173"/>
            <a:ext cx="1257692" cy="831096"/>
            <a:chOff x="1434550" y="1585669"/>
            <a:chExt cx="1676922" cy="1108127"/>
          </a:xfrm>
        </p:grpSpPr>
        <p:sp>
          <p:nvSpPr>
            <p:cNvPr id="52" name="文本框 25"/>
            <p:cNvSpPr txBox="1"/>
            <p:nvPr/>
          </p:nvSpPr>
          <p:spPr>
            <a:xfrm>
              <a:off x="1434550" y="1585669"/>
              <a:ext cx="1090116"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36</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501193" y="1986169"/>
              <a:ext cx="1610279" cy="707627"/>
              <a:chOff x="3222561" y="3842305"/>
              <a:chExt cx="1610279" cy="707627"/>
            </a:xfrm>
          </p:grpSpPr>
          <p:sp>
            <p:nvSpPr>
              <p:cNvPr id="54" name="文本框 27"/>
              <p:cNvSpPr txBox="1"/>
              <p:nvPr/>
            </p:nvSpPr>
            <p:spPr>
              <a:xfrm>
                <a:off x="3222561" y="3842305"/>
                <a:ext cx="1511860"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文本框 28"/>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6" name="组合 55"/>
          <p:cNvGrpSpPr/>
          <p:nvPr/>
        </p:nvGrpSpPr>
        <p:grpSpPr>
          <a:xfrm>
            <a:off x="1879132" y="3794247"/>
            <a:ext cx="1257692" cy="831096"/>
            <a:chOff x="1434550" y="1585669"/>
            <a:chExt cx="1676922" cy="1108127"/>
          </a:xfrm>
        </p:grpSpPr>
        <p:sp>
          <p:nvSpPr>
            <p:cNvPr id="57" name="文本框 30"/>
            <p:cNvSpPr txBox="1"/>
            <p:nvPr/>
          </p:nvSpPr>
          <p:spPr>
            <a:xfrm>
              <a:off x="1434550" y="1585669"/>
              <a:ext cx="1067281"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24</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1501193" y="1986169"/>
              <a:ext cx="1610279" cy="707627"/>
              <a:chOff x="3222561" y="3842305"/>
              <a:chExt cx="1610279" cy="707627"/>
            </a:xfrm>
          </p:grpSpPr>
          <p:sp>
            <p:nvSpPr>
              <p:cNvPr id="82" name="文本框 32"/>
              <p:cNvSpPr txBox="1"/>
              <p:nvPr/>
            </p:nvSpPr>
            <p:spPr>
              <a:xfrm>
                <a:off x="3222561" y="3842305"/>
                <a:ext cx="1511860" cy="369332"/>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在此添加标题</a:t>
                </a:r>
                <a:endParaRPr lang="zh-CN" altLang="en-US" sz="1200" dirty="0">
                  <a:latin typeface="微软雅黑" panose="020B0503020204020204" pitchFamily="34" charset="-122"/>
                  <a:ea typeface="微软雅黑" panose="020B0503020204020204" pitchFamily="34" charset="-122"/>
                </a:endParaRPr>
              </a:p>
            </p:txBody>
          </p:sp>
          <p:sp>
            <p:nvSpPr>
              <p:cNvPr id="83" name="文本框 33"/>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latin typeface="微软雅黑" panose="020B0503020204020204" pitchFamily="34" charset="-122"/>
                  <a:ea typeface="微软雅黑" panose="020B0503020204020204" pitchFamily="34" charset="-122"/>
                </a:endParaRPr>
              </a:p>
            </p:txBody>
          </p:sp>
        </p:grpSp>
      </p:grpSp>
      <p:grpSp>
        <p:nvGrpSpPr>
          <p:cNvPr id="84" name="组合 83"/>
          <p:cNvGrpSpPr/>
          <p:nvPr/>
        </p:nvGrpSpPr>
        <p:grpSpPr>
          <a:xfrm>
            <a:off x="6647026" y="3086583"/>
            <a:ext cx="1257692" cy="831096"/>
            <a:chOff x="1434550" y="1585669"/>
            <a:chExt cx="1676922" cy="1108127"/>
          </a:xfrm>
        </p:grpSpPr>
        <p:sp>
          <p:nvSpPr>
            <p:cNvPr id="85" name="文本框 35"/>
            <p:cNvSpPr txBox="1"/>
            <p:nvPr/>
          </p:nvSpPr>
          <p:spPr>
            <a:xfrm>
              <a:off x="1434550" y="1585669"/>
              <a:ext cx="1088198"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20</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501193" y="1986169"/>
              <a:ext cx="1610279" cy="707627"/>
              <a:chOff x="3222561" y="3842305"/>
              <a:chExt cx="1610279" cy="707627"/>
            </a:xfrm>
          </p:grpSpPr>
          <p:sp>
            <p:nvSpPr>
              <p:cNvPr id="87" name="文本框 37"/>
              <p:cNvSpPr txBox="1"/>
              <p:nvPr/>
            </p:nvSpPr>
            <p:spPr>
              <a:xfrm>
                <a:off x="3222561" y="3842305"/>
                <a:ext cx="1511860"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文本框 38"/>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89" name="组合 88"/>
          <p:cNvGrpSpPr/>
          <p:nvPr/>
        </p:nvGrpSpPr>
        <p:grpSpPr>
          <a:xfrm>
            <a:off x="6205483" y="932254"/>
            <a:ext cx="1257692" cy="831096"/>
            <a:chOff x="1434550" y="1585669"/>
            <a:chExt cx="1676922" cy="1108127"/>
          </a:xfrm>
        </p:grpSpPr>
        <p:sp>
          <p:nvSpPr>
            <p:cNvPr id="90" name="文本框 40"/>
            <p:cNvSpPr txBox="1"/>
            <p:nvPr/>
          </p:nvSpPr>
          <p:spPr>
            <a:xfrm>
              <a:off x="1434550" y="1585669"/>
              <a:ext cx="1107010"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19</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1501193" y="1986169"/>
              <a:ext cx="1610279" cy="707627"/>
              <a:chOff x="3222561" y="3842305"/>
              <a:chExt cx="1610279" cy="707627"/>
            </a:xfrm>
          </p:grpSpPr>
          <p:sp>
            <p:nvSpPr>
              <p:cNvPr id="101" name="文本框 42"/>
              <p:cNvSpPr txBox="1"/>
              <p:nvPr/>
            </p:nvSpPr>
            <p:spPr>
              <a:xfrm>
                <a:off x="3222561" y="3842305"/>
                <a:ext cx="1511860" cy="369332"/>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在此添加标题</a:t>
                </a:r>
                <a:endParaRPr lang="zh-CN" altLang="en-US" sz="1200" dirty="0">
                  <a:latin typeface="微软雅黑" panose="020B0503020204020204" pitchFamily="34" charset="-122"/>
                  <a:ea typeface="微软雅黑" panose="020B0503020204020204" pitchFamily="34" charset="-122"/>
                </a:endParaRPr>
              </a:p>
            </p:txBody>
          </p:sp>
          <p:sp>
            <p:nvSpPr>
              <p:cNvPr id="102" name="文本框 43"/>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latin typeface="微软雅黑" panose="020B0503020204020204" pitchFamily="34" charset="-122"/>
                  <a:ea typeface="微软雅黑" panose="020B0503020204020204" pitchFamily="34" charset="-122"/>
                </a:endParaRPr>
              </a:p>
            </p:txBody>
          </p:sp>
        </p:grpSp>
      </p:grpSp>
      <p:grpSp>
        <p:nvGrpSpPr>
          <p:cNvPr id="103" name="Group 41"/>
          <p:cNvGrpSpPr>
            <a:grpSpLocks noChangeAspect="1"/>
          </p:cNvGrpSpPr>
          <p:nvPr/>
        </p:nvGrpSpPr>
        <p:grpSpPr bwMode="auto">
          <a:xfrm>
            <a:off x="2887114" y="1808829"/>
            <a:ext cx="283601" cy="347165"/>
            <a:chOff x="3783" y="2089"/>
            <a:chExt cx="116" cy="142"/>
          </a:xfrm>
          <a:solidFill>
            <a:srgbClr val="00458A"/>
          </a:solidFill>
          <a:effectLst/>
        </p:grpSpPr>
        <p:sp>
          <p:nvSpPr>
            <p:cNvPr id="104"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5"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6"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7"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12" name="Group 52"/>
          <p:cNvGrpSpPr>
            <a:grpSpLocks noChangeAspect="1"/>
          </p:cNvGrpSpPr>
          <p:nvPr/>
        </p:nvGrpSpPr>
        <p:grpSpPr bwMode="auto">
          <a:xfrm>
            <a:off x="3498179" y="4099601"/>
            <a:ext cx="327130" cy="324310"/>
            <a:chOff x="3783" y="2102"/>
            <a:chExt cx="116" cy="115"/>
          </a:xfrm>
          <a:solidFill>
            <a:srgbClr val="00458A"/>
          </a:solidFill>
          <a:effectLst/>
        </p:grpSpPr>
        <p:sp>
          <p:nvSpPr>
            <p:cNvPr id="113"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4"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5"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6"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7"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8"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9"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20" name="Group 62"/>
          <p:cNvGrpSpPr>
            <a:grpSpLocks noChangeAspect="1"/>
          </p:cNvGrpSpPr>
          <p:nvPr/>
        </p:nvGrpSpPr>
        <p:grpSpPr bwMode="auto">
          <a:xfrm>
            <a:off x="5964052" y="3388236"/>
            <a:ext cx="348842" cy="278533"/>
            <a:chOff x="3775" y="2110"/>
            <a:chExt cx="129" cy="103"/>
          </a:xfrm>
          <a:solidFill>
            <a:srgbClr val="00458A"/>
          </a:solidFill>
          <a:effectLst/>
        </p:grpSpPr>
        <p:sp>
          <p:nvSpPr>
            <p:cNvPr id="12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24" name="Group 68"/>
          <p:cNvGrpSpPr>
            <a:grpSpLocks noChangeAspect="1"/>
          </p:cNvGrpSpPr>
          <p:nvPr/>
        </p:nvGrpSpPr>
        <p:grpSpPr bwMode="auto">
          <a:xfrm>
            <a:off x="5528290" y="1274884"/>
            <a:ext cx="311180" cy="299823"/>
            <a:chOff x="3770" y="2095"/>
            <a:chExt cx="137" cy="132"/>
          </a:xfrm>
          <a:solidFill>
            <a:srgbClr val="00458A"/>
          </a:solidFill>
          <a:effectLst/>
        </p:grpSpPr>
        <p:sp>
          <p:nvSpPr>
            <p:cNvPr id="125"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6"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7"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8"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9"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0"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1"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32" name="文本框 73"/>
          <p:cNvSpPr txBox="1"/>
          <p:nvPr/>
        </p:nvSpPr>
        <p:spPr>
          <a:xfrm>
            <a:off x="3235073" y="2545025"/>
            <a:ext cx="2650994" cy="415498"/>
          </a:xfrm>
          <a:prstGeom prst="rect">
            <a:avLst/>
          </a:prstGeom>
          <a:noFill/>
        </p:spPr>
        <p:txBody>
          <a:bodyPr wrap="square" rtlCol="0">
            <a:spAutoFit/>
          </a:bodyPr>
          <a:lstStyle/>
          <a:p>
            <a:pPr algn="ctr"/>
            <a:r>
              <a:rPr lang="zh-CN" altLang="en-US" sz="2100" dirty="0">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标题内容</a:t>
            </a:r>
            <a:endParaRPr lang="zh-CN" altLang="en-US" sz="2100" dirty="0">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sp>
        <p:nvSpPr>
          <p:cNvPr id="133" name="椭圆 132"/>
          <p:cNvSpPr/>
          <p:nvPr/>
        </p:nvSpPr>
        <p:spPr>
          <a:xfrm>
            <a:off x="2424968" y="4712354"/>
            <a:ext cx="4294065" cy="379676"/>
          </a:xfrm>
          <a:prstGeom prst="ellipse">
            <a:avLst/>
          </a:prstGeom>
          <a:gradFill flip="none" rotWithShape="1">
            <a:gsLst>
              <a:gs pos="100000">
                <a:schemeClr val="bg1">
                  <a:lumMod val="75000"/>
                  <a:alpha val="0"/>
                </a:schemeClr>
              </a:gs>
              <a:gs pos="0">
                <a:schemeClr val="tx1">
                  <a:alpha val="3000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0"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p:cTn id="12" dur="500" fill="hold"/>
                                        <p:tgtEl>
                                          <p:spTgt spid="132"/>
                                        </p:tgtEl>
                                        <p:attrNameLst>
                                          <p:attrName>ppt_w</p:attrName>
                                        </p:attrNameLst>
                                      </p:cBhvr>
                                      <p:tavLst>
                                        <p:tav tm="0">
                                          <p:val>
                                            <p:fltVal val="0"/>
                                          </p:val>
                                        </p:tav>
                                        <p:tav tm="100000">
                                          <p:val>
                                            <p:strVal val="#ppt_w"/>
                                          </p:val>
                                        </p:tav>
                                      </p:tavLst>
                                    </p:anim>
                                    <p:anim calcmode="lin" valueType="num">
                                      <p:cBhvr>
                                        <p:cTn id="13" dur="500" fill="hold"/>
                                        <p:tgtEl>
                                          <p:spTgt spid="132"/>
                                        </p:tgtEl>
                                        <p:attrNameLst>
                                          <p:attrName>ppt_h</p:attrName>
                                        </p:attrNameLst>
                                      </p:cBhvr>
                                      <p:tavLst>
                                        <p:tav tm="0">
                                          <p:val>
                                            <p:fltVal val="0"/>
                                          </p:val>
                                        </p:tav>
                                        <p:tav tm="100000">
                                          <p:val>
                                            <p:strVal val="#ppt_h"/>
                                          </p:val>
                                        </p:tav>
                                      </p:tavLst>
                                    </p:anim>
                                    <p:animEffect transition="in" filter="fade">
                                      <p:cBhvr>
                                        <p:cTn id="14" dur="500"/>
                                        <p:tgtEl>
                                          <p:spTgt spid="1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fade">
                                      <p:cBhvr>
                                        <p:cTn id="39" dur="500"/>
                                        <p:tgtEl>
                                          <p:spTgt spid="1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par>
                                <p:cTn id="52" presetID="53" presetClass="entr" presetSubtype="16" fill="hold" nodeType="with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p:cTn id="54" dur="500" fill="hold"/>
                                        <p:tgtEl>
                                          <p:spTgt spid="124"/>
                                        </p:tgtEl>
                                        <p:attrNameLst>
                                          <p:attrName>ppt_w</p:attrName>
                                        </p:attrNameLst>
                                      </p:cBhvr>
                                      <p:tavLst>
                                        <p:tav tm="0">
                                          <p:val>
                                            <p:fltVal val="0"/>
                                          </p:val>
                                        </p:tav>
                                        <p:tav tm="100000">
                                          <p:val>
                                            <p:strVal val="#ppt_w"/>
                                          </p:val>
                                        </p:tav>
                                      </p:tavLst>
                                    </p:anim>
                                    <p:anim calcmode="lin" valueType="num">
                                      <p:cBhvr>
                                        <p:cTn id="55" dur="500" fill="hold"/>
                                        <p:tgtEl>
                                          <p:spTgt spid="124"/>
                                        </p:tgtEl>
                                        <p:attrNameLst>
                                          <p:attrName>ppt_h</p:attrName>
                                        </p:attrNameLst>
                                      </p:cBhvr>
                                      <p:tavLst>
                                        <p:tav tm="0">
                                          <p:val>
                                            <p:fltVal val="0"/>
                                          </p:val>
                                        </p:tav>
                                        <p:tav tm="100000">
                                          <p:val>
                                            <p:strVal val="#ppt_h"/>
                                          </p:val>
                                        </p:tav>
                                      </p:tavLst>
                                    </p:anim>
                                    <p:animEffect transition="in" filter="fade">
                                      <p:cBhvr>
                                        <p:cTn id="56" dur="500"/>
                                        <p:tgtEl>
                                          <p:spTgt spid="1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500" fill="hold"/>
                                        <p:tgtEl>
                                          <p:spTgt spid="89"/>
                                        </p:tgtEl>
                                        <p:attrNameLst>
                                          <p:attrName>ppt_x</p:attrName>
                                        </p:attrNameLst>
                                      </p:cBhvr>
                                      <p:tavLst>
                                        <p:tav tm="0">
                                          <p:val>
                                            <p:strVal val="1+#ppt_w/2"/>
                                          </p:val>
                                        </p:tav>
                                        <p:tav tm="100000">
                                          <p:val>
                                            <p:strVal val="#ppt_x"/>
                                          </p:val>
                                        </p:tav>
                                      </p:tavLst>
                                    </p:anim>
                                    <p:anim calcmode="lin" valueType="num">
                                      <p:cBhvr additive="base">
                                        <p:cTn id="62"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par>
                                <p:cTn id="70" presetID="53" presetClass="entr" presetSubtype="16" fill="hold" nodeType="withEffect">
                                  <p:stCondLst>
                                    <p:cond delay="0"/>
                                  </p:stCondLst>
                                  <p:childTnLst>
                                    <p:set>
                                      <p:cBhvr>
                                        <p:cTn id="71" dur="1" fill="hold">
                                          <p:stCondLst>
                                            <p:cond delay="0"/>
                                          </p:stCondLst>
                                        </p:cTn>
                                        <p:tgtEl>
                                          <p:spTgt spid="120"/>
                                        </p:tgtEl>
                                        <p:attrNameLst>
                                          <p:attrName>style.visibility</p:attrName>
                                        </p:attrNameLst>
                                      </p:cBhvr>
                                      <p:to>
                                        <p:strVal val="visible"/>
                                      </p:to>
                                    </p:set>
                                    <p:anim calcmode="lin" valueType="num">
                                      <p:cBhvr>
                                        <p:cTn id="72" dur="500" fill="hold"/>
                                        <p:tgtEl>
                                          <p:spTgt spid="120"/>
                                        </p:tgtEl>
                                        <p:attrNameLst>
                                          <p:attrName>ppt_w</p:attrName>
                                        </p:attrNameLst>
                                      </p:cBhvr>
                                      <p:tavLst>
                                        <p:tav tm="0">
                                          <p:val>
                                            <p:fltVal val="0"/>
                                          </p:val>
                                        </p:tav>
                                        <p:tav tm="100000">
                                          <p:val>
                                            <p:strVal val="#ppt_w"/>
                                          </p:val>
                                        </p:tav>
                                      </p:tavLst>
                                    </p:anim>
                                    <p:anim calcmode="lin" valueType="num">
                                      <p:cBhvr>
                                        <p:cTn id="73" dur="500" fill="hold"/>
                                        <p:tgtEl>
                                          <p:spTgt spid="120"/>
                                        </p:tgtEl>
                                        <p:attrNameLst>
                                          <p:attrName>ppt_h</p:attrName>
                                        </p:attrNameLst>
                                      </p:cBhvr>
                                      <p:tavLst>
                                        <p:tav tm="0">
                                          <p:val>
                                            <p:fltVal val="0"/>
                                          </p:val>
                                        </p:tav>
                                        <p:tav tm="100000">
                                          <p:val>
                                            <p:strVal val="#ppt_h"/>
                                          </p:val>
                                        </p:tav>
                                      </p:tavLst>
                                    </p:anim>
                                    <p:animEffect transition="in" filter="fade">
                                      <p:cBhvr>
                                        <p:cTn id="74" dur="500"/>
                                        <p:tgtEl>
                                          <p:spTgt spid="1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additive="base">
                                        <p:cTn id="79" dur="500" fill="hold"/>
                                        <p:tgtEl>
                                          <p:spTgt spid="84"/>
                                        </p:tgtEl>
                                        <p:attrNameLst>
                                          <p:attrName>ppt_x</p:attrName>
                                        </p:attrNameLst>
                                      </p:cBhvr>
                                      <p:tavLst>
                                        <p:tav tm="0">
                                          <p:val>
                                            <p:strVal val="1+#ppt_w/2"/>
                                          </p:val>
                                        </p:tav>
                                        <p:tav tm="100000">
                                          <p:val>
                                            <p:strVal val="#ppt_x"/>
                                          </p:val>
                                        </p:tav>
                                      </p:tavLst>
                                    </p:anim>
                                    <p:anim calcmode="lin" valueType="num">
                                      <p:cBhvr additive="base">
                                        <p:cTn id="80"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par>
                                <p:cTn id="88" presetID="53" presetClass="entr" presetSubtype="16" fill="hold" nodeType="withEffect">
                                  <p:stCondLst>
                                    <p:cond delay="0"/>
                                  </p:stCondLst>
                                  <p:childTnLst>
                                    <p:set>
                                      <p:cBhvr>
                                        <p:cTn id="89" dur="1" fill="hold">
                                          <p:stCondLst>
                                            <p:cond delay="0"/>
                                          </p:stCondLst>
                                        </p:cTn>
                                        <p:tgtEl>
                                          <p:spTgt spid="103"/>
                                        </p:tgtEl>
                                        <p:attrNameLst>
                                          <p:attrName>style.visibility</p:attrName>
                                        </p:attrNameLst>
                                      </p:cBhvr>
                                      <p:to>
                                        <p:strVal val="visible"/>
                                      </p:to>
                                    </p:set>
                                    <p:anim calcmode="lin" valueType="num">
                                      <p:cBhvr>
                                        <p:cTn id="90" dur="500" fill="hold"/>
                                        <p:tgtEl>
                                          <p:spTgt spid="103"/>
                                        </p:tgtEl>
                                        <p:attrNameLst>
                                          <p:attrName>ppt_w</p:attrName>
                                        </p:attrNameLst>
                                      </p:cBhvr>
                                      <p:tavLst>
                                        <p:tav tm="0">
                                          <p:val>
                                            <p:fltVal val="0"/>
                                          </p:val>
                                        </p:tav>
                                        <p:tav tm="100000">
                                          <p:val>
                                            <p:strVal val="#ppt_w"/>
                                          </p:val>
                                        </p:tav>
                                      </p:tavLst>
                                    </p:anim>
                                    <p:anim calcmode="lin" valueType="num">
                                      <p:cBhvr>
                                        <p:cTn id="91" dur="500" fill="hold"/>
                                        <p:tgtEl>
                                          <p:spTgt spid="103"/>
                                        </p:tgtEl>
                                        <p:attrNameLst>
                                          <p:attrName>ppt_h</p:attrName>
                                        </p:attrNameLst>
                                      </p:cBhvr>
                                      <p:tavLst>
                                        <p:tav tm="0">
                                          <p:val>
                                            <p:fltVal val="0"/>
                                          </p:val>
                                        </p:tav>
                                        <p:tav tm="100000">
                                          <p:val>
                                            <p:strVal val="#ppt_h"/>
                                          </p:val>
                                        </p:tav>
                                      </p:tavLst>
                                    </p:anim>
                                    <p:animEffect transition="in" filter="fade">
                                      <p:cBhvr>
                                        <p:cTn id="92" dur="500"/>
                                        <p:tgtEl>
                                          <p:spTgt spid="103"/>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0-#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par>
                                <p:cTn id="106" presetID="53" presetClass="entr" presetSubtype="16" fill="hold" nodeType="withEffect">
                                  <p:stCondLst>
                                    <p:cond delay="0"/>
                                  </p:stCondLst>
                                  <p:childTnLst>
                                    <p:set>
                                      <p:cBhvr>
                                        <p:cTn id="107" dur="1" fill="hold">
                                          <p:stCondLst>
                                            <p:cond delay="0"/>
                                          </p:stCondLst>
                                        </p:cTn>
                                        <p:tgtEl>
                                          <p:spTgt spid="112"/>
                                        </p:tgtEl>
                                        <p:attrNameLst>
                                          <p:attrName>style.visibility</p:attrName>
                                        </p:attrNameLst>
                                      </p:cBhvr>
                                      <p:to>
                                        <p:strVal val="visible"/>
                                      </p:to>
                                    </p:set>
                                    <p:anim calcmode="lin" valueType="num">
                                      <p:cBhvr>
                                        <p:cTn id="108" dur="500" fill="hold"/>
                                        <p:tgtEl>
                                          <p:spTgt spid="112"/>
                                        </p:tgtEl>
                                        <p:attrNameLst>
                                          <p:attrName>ppt_w</p:attrName>
                                        </p:attrNameLst>
                                      </p:cBhvr>
                                      <p:tavLst>
                                        <p:tav tm="0">
                                          <p:val>
                                            <p:fltVal val="0"/>
                                          </p:val>
                                        </p:tav>
                                        <p:tav tm="100000">
                                          <p:val>
                                            <p:strVal val="#ppt_w"/>
                                          </p:val>
                                        </p:tav>
                                      </p:tavLst>
                                    </p:anim>
                                    <p:anim calcmode="lin" valueType="num">
                                      <p:cBhvr>
                                        <p:cTn id="109" dur="500" fill="hold"/>
                                        <p:tgtEl>
                                          <p:spTgt spid="112"/>
                                        </p:tgtEl>
                                        <p:attrNameLst>
                                          <p:attrName>ppt_h</p:attrName>
                                        </p:attrNameLst>
                                      </p:cBhvr>
                                      <p:tavLst>
                                        <p:tav tm="0">
                                          <p:val>
                                            <p:fltVal val="0"/>
                                          </p:val>
                                        </p:tav>
                                        <p:tav tm="100000">
                                          <p:val>
                                            <p:strVal val="#ppt_h"/>
                                          </p:val>
                                        </p:tav>
                                      </p:tavLst>
                                    </p:anim>
                                    <p:animEffect transition="in" filter="fade">
                                      <p:cBhvr>
                                        <p:cTn id="110" dur="500"/>
                                        <p:tgtEl>
                                          <p:spTgt spid="112"/>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additive="base">
                                        <p:cTn id="115" dur="500" fill="hold"/>
                                        <p:tgtEl>
                                          <p:spTgt spid="56"/>
                                        </p:tgtEl>
                                        <p:attrNameLst>
                                          <p:attrName>ppt_x</p:attrName>
                                        </p:attrNameLst>
                                      </p:cBhvr>
                                      <p:tavLst>
                                        <p:tav tm="0">
                                          <p:val>
                                            <p:strVal val="0-#ppt_w/2"/>
                                          </p:val>
                                        </p:tav>
                                        <p:tav tm="100000">
                                          <p:val>
                                            <p:strVal val="#ppt_x"/>
                                          </p:val>
                                        </p:tav>
                                      </p:tavLst>
                                    </p:anim>
                                    <p:anim calcmode="lin" valueType="num">
                                      <p:cBhvr additive="base">
                                        <p:cTn id="11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132" grpId="0"/>
      <p:bldP spid="133"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66" name="矩形 65"/>
          <p:cNvSpPr/>
          <p:nvPr/>
        </p:nvSpPr>
        <p:spPr>
          <a:xfrm rot="2700000">
            <a:off x="4076700" y="1119188"/>
            <a:ext cx="1143000" cy="1143000"/>
          </a:xfrm>
          <a:prstGeom prst="rect">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70" name="矩形 69"/>
          <p:cNvSpPr/>
          <p:nvPr/>
        </p:nvSpPr>
        <p:spPr>
          <a:xfrm rot="2700000">
            <a:off x="4076700" y="2782888"/>
            <a:ext cx="1143000" cy="1143000"/>
          </a:xfrm>
          <a:prstGeom prst="rect">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71" name="矩形 70"/>
          <p:cNvSpPr/>
          <p:nvPr/>
        </p:nvSpPr>
        <p:spPr>
          <a:xfrm rot="2700000">
            <a:off x="3200400" y="1957388"/>
            <a:ext cx="1143000" cy="1143000"/>
          </a:xfrm>
          <a:prstGeom prst="rect">
            <a:avLst/>
          </a:prstGeom>
          <a:blipFill dpi="0" rotWithShape="1">
            <a:blip r:embed="rId1" cstate="print"/>
            <a:srcRect/>
            <a:stretch>
              <a:fillRect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矩形 71"/>
          <p:cNvSpPr/>
          <p:nvPr/>
        </p:nvSpPr>
        <p:spPr>
          <a:xfrm rot="2700000">
            <a:off x="5063934" y="1720229"/>
            <a:ext cx="1617317" cy="1617317"/>
          </a:xfrm>
          <a:prstGeom prst="rect">
            <a:avLst/>
          </a:prstGeom>
          <a:blipFill dpi="0" rotWithShape="0">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3" name="组合 72"/>
          <p:cNvGrpSpPr/>
          <p:nvPr/>
        </p:nvGrpSpPr>
        <p:grpSpPr bwMode="auto">
          <a:xfrm>
            <a:off x="7028873" y="1971677"/>
            <a:ext cx="2239962" cy="827487"/>
            <a:chOff x="839258" y="1972066"/>
            <a:chExt cx="2240047" cy="826920"/>
          </a:xfrm>
        </p:grpSpPr>
        <p:sp>
          <p:nvSpPr>
            <p:cNvPr id="74" name="文本框 66"/>
            <p:cNvSpPr txBox="1">
              <a:spLocks noChangeArrowheads="1"/>
            </p:cNvSpPr>
            <p:nvPr/>
          </p:nvSpPr>
          <p:spPr bwMode="auto">
            <a:xfrm>
              <a:off x="839258" y="2583690"/>
              <a:ext cx="2240047" cy="2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800" dirty="0">
                  <a:latin typeface="微软雅黑" panose="020B0503020204020204" pitchFamily="34" charset="-122"/>
                  <a:ea typeface="微软雅黑" panose="020B0503020204020204" pitchFamily="34" charset="-122"/>
                </a:rPr>
                <a:t>文字说明文字说明文字说明文字说明</a:t>
              </a:r>
              <a:endParaRPr lang="zh-CN" altLang="en-US" sz="800" dirty="0">
                <a:latin typeface="微软雅黑" panose="020B0503020204020204" pitchFamily="34" charset="-122"/>
                <a:ea typeface="微软雅黑" panose="020B0503020204020204" pitchFamily="34" charset="-122"/>
              </a:endParaRPr>
            </a:p>
          </p:txBody>
        </p:sp>
        <p:sp>
          <p:nvSpPr>
            <p:cNvPr id="75" name="文本框 13"/>
            <p:cNvSpPr txBox="1">
              <a:spLocks noChangeArrowheads="1"/>
            </p:cNvSpPr>
            <p:nvPr/>
          </p:nvSpPr>
          <p:spPr bwMode="auto">
            <a:xfrm>
              <a:off x="840845" y="1972066"/>
              <a:ext cx="1663763" cy="70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4000" dirty="0">
                  <a:solidFill>
                    <a:schemeClr val="tx1">
                      <a:lumMod val="75000"/>
                      <a:lumOff val="25000"/>
                    </a:schemeClr>
                  </a:solidFill>
                </a:rPr>
                <a:t>PART01</a:t>
              </a:r>
              <a:endParaRPr lang="zh-CN" altLang="en-US" sz="4000" dirty="0">
                <a:solidFill>
                  <a:schemeClr val="tx1">
                    <a:lumMod val="75000"/>
                    <a:lumOff val="25000"/>
                  </a:schemeClr>
                </a:solidFill>
              </a:endParaRPr>
            </a:p>
          </p:txBody>
        </p:sp>
      </p:grpSp>
      <p:grpSp>
        <p:nvGrpSpPr>
          <p:cNvPr id="76" name="组合 75"/>
          <p:cNvGrpSpPr/>
          <p:nvPr/>
        </p:nvGrpSpPr>
        <p:grpSpPr bwMode="auto">
          <a:xfrm>
            <a:off x="2905125" y="112713"/>
            <a:ext cx="1649413" cy="2297112"/>
            <a:chOff x="2905125" y="111919"/>
            <a:chExt cx="1650206" cy="2297906"/>
          </a:xfrm>
        </p:grpSpPr>
        <p:sp>
          <p:nvSpPr>
            <p:cNvPr id="77" name="任意多边形 76"/>
            <p:cNvSpPr/>
            <p:nvPr/>
          </p:nvSpPr>
          <p:spPr>
            <a:xfrm>
              <a:off x="2905125" y="142091"/>
              <a:ext cx="1620028" cy="2267734"/>
            </a:xfrm>
            <a:custGeom>
              <a:avLst/>
              <a:gdLst>
                <a:gd name="connsiteX0" fmla="*/ 0 w 1619250"/>
                <a:gd name="connsiteY0" fmla="*/ 2266950 h 2266950"/>
                <a:gd name="connsiteX1" fmla="*/ 1619250 w 1619250"/>
                <a:gd name="connsiteY1" fmla="*/ 647700 h 2266950"/>
                <a:gd name="connsiteX2" fmla="*/ 1619250 w 1619250"/>
                <a:gd name="connsiteY2" fmla="*/ 0 h 2266950"/>
              </a:gdLst>
              <a:ahLst/>
              <a:cxnLst>
                <a:cxn ang="0">
                  <a:pos x="connsiteX0" y="connsiteY0"/>
                </a:cxn>
                <a:cxn ang="0">
                  <a:pos x="connsiteX1" y="connsiteY1"/>
                </a:cxn>
                <a:cxn ang="0">
                  <a:pos x="connsiteX2" y="connsiteY2"/>
                </a:cxn>
              </a:cxnLst>
              <a:rect l="l" t="t" r="r" b="b"/>
              <a:pathLst>
                <a:path w="1619250" h="2266950">
                  <a:moveTo>
                    <a:pt x="0" y="2266950"/>
                  </a:moveTo>
                  <a:lnTo>
                    <a:pt x="1619250" y="647700"/>
                  </a:lnTo>
                  <a:lnTo>
                    <a:pt x="16192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8" name="椭圆 77"/>
            <p:cNvSpPr/>
            <p:nvPr/>
          </p:nvSpPr>
          <p:spPr>
            <a:xfrm>
              <a:off x="4493388" y="111919"/>
              <a:ext cx="61943" cy="61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79" name="组合 78"/>
          <p:cNvGrpSpPr/>
          <p:nvPr/>
        </p:nvGrpSpPr>
        <p:grpSpPr bwMode="auto">
          <a:xfrm flipV="1">
            <a:off x="2905125" y="2693988"/>
            <a:ext cx="1649413" cy="2297112"/>
            <a:chOff x="2905125" y="111919"/>
            <a:chExt cx="1650206" cy="2297906"/>
          </a:xfrm>
        </p:grpSpPr>
        <p:sp>
          <p:nvSpPr>
            <p:cNvPr id="80" name="任意多边形 79"/>
            <p:cNvSpPr/>
            <p:nvPr/>
          </p:nvSpPr>
          <p:spPr>
            <a:xfrm>
              <a:off x="2905125" y="142091"/>
              <a:ext cx="1620028" cy="2267734"/>
            </a:xfrm>
            <a:custGeom>
              <a:avLst/>
              <a:gdLst>
                <a:gd name="connsiteX0" fmla="*/ 0 w 1619250"/>
                <a:gd name="connsiteY0" fmla="*/ 2266950 h 2266950"/>
                <a:gd name="connsiteX1" fmla="*/ 1619250 w 1619250"/>
                <a:gd name="connsiteY1" fmla="*/ 647700 h 2266950"/>
                <a:gd name="connsiteX2" fmla="*/ 1619250 w 1619250"/>
                <a:gd name="connsiteY2" fmla="*/ 0 h 2266950"/>
              </a:gdLst>
              <a:ahLst/>
              <a:cxnLst>
                <a:cxn ang="0">
                  <a:pos x="connsiteX0" y="connsiteY0"/>
                </a:cxn>
                <a:cxn ang="0">
                  <a:pos x="connsiteX1" y="connsiteY1"/>
                </a:cxn>
                <a:cxn ang="0">
                  <a:pos x="connsiteX2" y="connsiteY2"/>
                </a:cxn>
              </a:cxnLst>
              <a:rect l="l" t="t" r="r" b="b"/>
              <a:pathLst>
                <a:path w="1619250" h="2266950">
                  <a:moveTo>
                    <a:pt x="0" y="2266950"/>
                  </a:moveTo>
                  <a:lnTo>
                    <a:pt x="1619250" y="647700"/>
                  </a:lnTo>
                  <a:lnTo>
                    <a:pt x="16192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椭圆 80"/>
            <p:cNvSpPr/>
            <p:nvPr/>
          </p:nvSpPr>
          <p:spPr>
            <a:xfrm>
              <a:off x="4493388" y="111919"/>
              <a:ext cx="61943" cy="61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5" name="矩形 84"/>
          <p:cNvSpPr/>
          <p:nvPr/>
        </p:nvSpPr>
        <p:spPr>
          <a:xfrm>
            <a:off x="388568" y="2102048"/>
            <a:ext cx="1441420"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单击添加标题一</a:t>
            </a:r>
            <a:endParaRPr lang="zh-CN" altLang="en-US" sz="1400" b="1" dirty="0">
              <a:latin typeface="微软雅黑" panose="020B0503020204020204" pitchFamily="34" charset="-122"/>
              <a:ea typeface="微软雅黑" panose="020B0503020204020204" pitchFamily="34" charset="-122"/>
            </a:endParaRPr>
          </a:p>
        </p:txBody>
      </p:sp>
      <p:sp>
        <p:nvSpPr>
          <p:cNvPr id="87" name="TextBox 86"/>
          <p:cNvSpPr txBox="1"/>
          <p:nvPr/>
        </p:nvSpPr>
        <p:spPr>
          <a:xfrm>
            <a:off x="379440" y="2478131"/>
            <a:ext cx="2504481" cy="60016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wipe(left)">
                                      <p:cBhvr>
                                        <p:cTn id="7" dur="500"/>
                                        <p:tgtEl>
                                          <p:spTgt spid="20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 calcmode="lin" valueType="num">
                                      <p:cBhvr>
                                        <p:cTn id="10" dur="1000" fill="hold"/>
                                        <p:tgtEl>
                                          <p:spTgt spid="66"/>
                                        </p:tgtEl>
                                        <p:attrNameLst>
                                          <p:attrName>ppt_w</p:attrName>
                                        </p:attrNameLst>
                                      </p:cBhvr>
                                      <p:tavLst>
                                        <p:tav tm="0">
                                          <p:val>
                                            <p:fltVal val="0"/>
                                          </p:val>
                                        </p:tav>
                                        <p:tav tm="100000">
                                          <p:val>
                                            <p:strVal val="#ppt_w"/>
                                          </p:val>
                                        </p:tav>
                                      </p:tavLst>
                                    </p:anim>
                                    <p:anim calcmode="lin" valueType="num">
                                      <p:cBhvr>
                                        <p:cTn id="11" dur="1000" fill="hold"/>
                                        <p:tgtEl>
                                          <p:spTgt spid="66"/>
                                        </p:tgtEl>
                                        <p:attrNameLst>
                                          <p:attrName>ppt_h</p:attrName>
                                        </p:attrNameLst>
                                      </p:cBhvr>
                                      <p:tavLst>
                                        <p:tav tm="0">
                                          <p:val>
                                            <p:fltVal val="0"/>
                                          </p:val>
                                        </p:tav>
                                        <p:tav tm="100000">
                                          <p:val>
                                            <p:strVal val="#ppt_h"/>
                                          </p:val>
                                        </p:tav>
                                      </p:tavLst>
                                    </p:anim>
                                    <p:animEffect transition="in" filter="fade">
                                      <p:cBhvr>
                                        <p:cTn id="12" dur="1000"/>
                                        <p:tgtEl>
                                          <p:spTgt spid="66"/>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71"/>
                                        </p:tgtEl>
                                        <p:attrNameLst>
                                          <p:attrName>style.visibility</p:attrName>
                                        </p:attrNameLst>
                                      </p:cBhvr>
                                      <p:to>
                                        <p:strVal val="visible"/>
                                      </p:to>
                                    </p:set>
                                    <p:anim calcmode="lin" valueType="num">
                                      <p:cBhvr>
                                        <p:cTn id="15" dur="1000" fill="hold"/>
                                        <p:tgtEl>
                                          <p:spTgt spid="71"/>
                                        </p:tgtEl>
                                        <p:attrNameLst>
                                          <p:attrName>ppt_w</p:attrName>
                                        </p:attrNameLst>
                                      </p:cBhvr>
                                      <p:tavLst>
                                        <p:tav tm="0">
                                          <p:val>
                                            <p:fltVal val="0"/>
                                          </p:val>
                                        </p:tav>
                                        <p:tav tm="100000">
                                          <p:val>
                                            <p:strVal val="#ppt_w"/>
                                          </p:val>
                                        </p:tav>
                                      </p:tavLst>
                                    </p:anim>
                                    <p:anim calcmode="lin" valueType="num">
                                      <p:cBhvr>
                                        <p:cTn id="16" dur="1000" fill="hold"/>
                                        <p:tgtEl>
                                          <p:spTgt spid="71"/>
                                        </p:tgtEl>
                                        <p:attrNameLst>
                                          <p:attrName>ppt_h</p:attrName>
                                        </p:attrNameLst>
                                      </p:cBhvr>
                                      <p:tavLst>
                                        <p:tav tm="0">
                                          <p:val>
                                            <p:fltVal val="0"/>
                                          </p:val>
                                        </p:tav>
                                        <p:tav tm="100000">
                                          <p:val>
                                            <p:strVal val="#ppt_h"/>
                                          </p:val>
                                        </p:tav>
                                      </p:tavLst>
                                    </p:anim>
                                    <p:animEffect transition="in" filter="fade">
                                      <p:cBhvr>
                                        <p:cTn id="17" dur="1000"/>
                                        <p:tgtEl>
                                          <p:spTgt spid="71"/>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Effect transition="in" filter="fade">
                                      <p:cBhvr>
                                        <p:cTn id="22" dur="1000"/>
                                        <p:tgtEl>
                                          <p:spTgt spid="7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 calcmode="lin" valueType="num">
                                      <p:cBhvr>
                                        <p:cTn id="25" dur="1000" fill="hold"/>
                                        <p:tgtEl>
                                          <p:spTgt spid="72"/>
                                        </p:tgtEl>
                                        <p:attrNameLst>
                                          <p:attrName>ppt_w</p:attrName>
                                        </p:attrNameLst>
                                      </p:cBhvr>
                                      <p:tavLst>
                                        <p:tav tm="0">
                                          <p:val>
                                            <p:fltVal val="0"/>
                                          </p:val>
                                        </p:tav>
                                        <p:tav tm="100000">
                                          <p:val>
                                            <p:strVal val="#ppt_w"/>
                                          </p:val>
                                        </p:tav>
                                      </p:tavLst>
                                    </p:anim>
                                    <p:anim calcmode="lin" valueType="num">
                                      <p:cBhvr>
                                        <p:cTn id="26" dur="1000" fill="hold"/>
                                        <p:tgtEl>
                                          <p:spTgt spid="72"/>
                                        </p:tgtEl>
                                        <p:attrNameLst>
                                          <p:attrName>ppt_h</p:attrName>
                                        </p:attrNameLst>
                                      </p:cBhvr>
                                      <p:tavLst>
                                        <p:tav tm="0">
                                          <p:val>
                                            <p:fltVal val="0"/>
                                          </p:val>
                                        </p:tav>
                                        <p:tav tm="100000">
                                          <p:val>
                                            <p:strVal val="#ppt_h"/>
                                          </p:val>
                                        </p:tav>
                                      </p:tavLst>
                                    </p:anim>
                                    <p:animEffect transition="in" filter="fade">
                                      <p:cBhvr>
                                        <p:cTn id="27" dur="1000"/>
                                        <p:tgtEl>
                                          <p:spTgt spid="72"/>
                                        </p:tgtEl>
                                      </p:cBhvr>
                                    </p:animEffect>
                                  </p:childTnLst>
                                </p:cTn>
                              </p:par>
                              <p:par>
                                <p:cTn id="28" presetID="2" presetClass="entr" presetSubtype="8" fill="hold" nodeType="withEffect">
                                  <p:stCondLst>
                                    <p:cond delay="50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750" fill="hold"/>
                                        <p:tgtEl>
                                          <p:spTgt spid="73"/>
                                        </p:tgtEl>
                                        <p:attrNameLst>
                                          <p:attrName>ppt_x</p:attrName>
                                        </p:attrNameLst>
                                      </p:cBhvr>
                                      <p:tavLst>
                                        <p:tav tm="0">
                                          <p:val>
                                            <p:strVal val="0-#ppt_w/2"/>
                                          </p:val>
                                        </p:tav>
                                        <p:tav tm="100000">
                                          <p:val>
                                            <p:strVal val="#ppt_x"/>
                                          </p:val>
                                        </p:tav>
                                      </p:tavLst>
                                    </p:anim>
                                    <p:anim calcmode="lin" valueType="num">
                                      <p:cBhvr additive="base">
                                        <p:cTn id="31" dur="750" fill="hold"/>
                                        <p:tgtEl>
                                          <p:spTgt spid="73"/>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down)">
                                      <p:cBhvr>
                                        <p:cTn id="41" dur="1000"/>
                                        <p:tgtEl>
                                          <p:spTgt spid="76"/>
                                        </p:tgtEl>
                                      </p:cBhvr>
                                    </p:animEffect>
                                  </p:childTnLst>
                                </p:cTn>
                              </p:par>
                              <p:par>
                                <p:cTn id="42" presetID="22" presetClass="entr" presetSubtype="1" fill="hold" nodeType="withEffect">
                                  <p:stCondLst>
                                    <p:cond delay="140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66" grpId="0" animBg="1"/>
      <p:bldP spid="70" grpId="0" animBg="1"/>
      <p:bldP spid="71" grpId="0" animBg="1"/>
      <p:bldP spid="72" grpId="0" animBg="1"/>
      <p:bldP spid="85"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87" name="TextBox 86"/>
          <p:cNvSpPr txBox="1"/>
          <p:nvPr/>
        </p:nvSpPr>
        <p:spPr>
          <a:xfrm>
            <a:off x="2706382" y="2388409"/>
            <a:ext cx="3831426" cy="584775"/>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演示完毕感谢观看</a:t>
            </a:r>
            <a:endParaRPr lang="en-US" altLang="zh-CN" sz="3200" dirty="0">
              <a:latin typeface="微软雅黑" panose="020B0503020204020204" pitchFamily="34" charset="-122"/>
              <a:ea typeface="微软雅黑" panose="020B0503020204020204" pitchFamily="34" charset="-122"/>
            </a:endParaRPr>
          </a:p>
        </p:txBody>
      </p:sp>
      <p:sp>
        <p:nvSpPr>
          <p:cNvPr id="37" name="文本框 34"/>
          <p:cNvSpPr>
            <a:spLocks noChangeArrowheads="1"/>
          </p:cNvSpPr>
          <p:nvPr/>
        </p:nvSpPr>
        <p:spPr bwMode="auto">
          <a:xfrm>
            <a:off x="2793392" y="1630427"/>
            <a:ext cx="3269183" cy="83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000" b="1" dirty="0">
                <a:latin typeface="方正姚体" panose="02010601030101010101" pitchFamily="2" charset="-122"/>
                <a:ea typeface="方正姚体" panose="02010601030101010101" pitchFamily="2" charset="-122"/>
                <a:sym typeface="方正姚体" panose="02010601030101010101" pitchFamily="2" charset="-122"/>
              </a:rPr>
              <a:t>THANK YOU</a:t>
            </a:r>
            <a:endParaRPr lang="zh-CN" altLang="en-US" sz="5000" b="1" dirty="0">
              <a:latin typeface="方正姚体" panose="02010601030101010101" pitchFamily="2" charset="-122"/>
              <a:ea typeface="方正姚体" panose="02010601030101010101" pitchFamily="2" charset="-122"/>
              <a:sym typeface="方正姚体" panose="02010601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3000"/>
                                        <p:tgtEl>
                                          <p:spTgt spid="87"/>
                                        </p:tgtEl>
                                      </p:cBhvr>
                                    </p:animEffect>
                                    <p:anim calcmode="lin" valueType="num">
                                      <p:cBhvr>
                                        <p:cTn id="14" dur="3000" fill="hold"/>
                                        <p:tgtEl>
                                          <p:spTgt spid="87"/>
                                        </p:tgtEl>
                                        <p:attrNameLst>
                                          <p:attrName>ppt_x</p:attrName>
                                        </p:attrNameLst>
                                      </p:cBhvr>
                                      <p:tavLst>
                                        <p:tav tm="0">
                                          <p:val>
                                            <p:strVal val="#ppt_x"/>
                                          </p:val>
                                        </p:tav>
                                        <p:tav tm="100000">
                                          <p:val>
                                            <p:strVal val="#ppt_x"/>
                                          </p:val>
                                        </p:tav>
                                      </p:tavLst>
                                    </p:anim>
                                    <p:anim calcmode="lin" valueType="num">
                                      <p:cBhvr>
                                        <p:cTn id="15" dur="3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
          <p:cNvSpPr txBox="1">
            <a:spLocks noChangeArrowheads="1"/>
          </p:cNvSpPr>
          <p:nvPr/>
        </p:nvSpPr>
        <p:spPr bwMode="auto">
          <a:xfrm>
            <a:off x="4815204" y="947504"/>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03648" y="1653742"/>
            <a:ext cx="1422250" cy="1422064"/>
            <a:chOff x="827584" y="2715766"/>
            <a:chExt cx="1422250" cy="1422064"/>
          </a:xfrm>
        </p:grpSpPr>
        <p:grpSp>
          <p:nvGrpSpPr>
            <p:cNvPr id="74" name="组合 73"/>
            <p:cNvGrpSpPr/>
            <p:nvPr/>
          </p:nvGrpSpPr>
          <p:grpSpPr>
            <a:xfrm>
              <a:off x="827584" y="2715766"/>
              <a:ext cx="1422250" cy="1422064"/>
              <a:chOff x="304799" y="673100"/>
              <a:chExt cx="4000499" cy="4000500"/>
            </a:xfrm>
            <a:effectLst>
              <a:outerShdw blurRad="444500" dist="254000" dir="8100000" algn="tr" rotWithShape="0">
                <a:prstClr val="black">
                  <a:alpha val="50000"/>
                </a:prstClr>
              </a:outerShdw>
            </a:effectLst>
          </p:grpSpPr>
          <p:sp>
            <p:nvSpPr>
              <p:cNvPr id="76" name="同心圆 75"/>
              <p:cNvSpPr/>
              <p:nvPr/>
            </p:nvSpPr>
            <p:spPr>
              <a:xfrm>
                <a:off x="304799" y="673100"/>
                <a:ext cx="4000499"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1" name="Rectangle 4"/>
            <p:cNvSpPr txBox="1">
              <a:spLocks noChangeArrowheads="1"/>
            </p:cNvSpPr>
            <p:nvPr/>
          </p:nvSpPr>
          <p:spPr bwMode="auto">
            <a:xfrm>
              <a:off x="1019439" y="3517488"/>
              <a:ext cx="992604" cy="24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400" kern="0" dirty="0">
                  <a:solidFill>
                    <a:schemeClr val="tx1">
                      <a:lumMod val="75000"/>
                      <a:lumOff val="25000"/>
                    </a:schemeClr>
                  </a:solidFill>
                  <a:latin typeface="Arial" panose="020B0604020202020204"/>
                  <a:ea typeface="微软雅黑" panose="020B0503020204020204" pitchFamily="34" charset="-122"/>
                </a:rPr>
                <a:t>Contents</a:t>
              </a:r>
              <a:endParaRPr kumimoji="0" lang="zh-CN" altLang="en-US" sz="140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endParaRPr>
            </a:p>
          </p:txBody>
        </p:sp>
        <p:sp>
          <p:nvSpPr>
            <p:cNvPr id="72" name="矩形 71"/>
            <p:cNvSpPr/>
            <p:nvPr/>
          </p:nvSpPr>
          <p:spPr>
            <a:xfrm>
              <a:off x="1085223" y="3026008"/>
              <a:ext cx="988032" cy="523220"/>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rPr>
                <a:t>目录</a:t>
              </a:r>
              <a:endParaRPr kumimoji="0" lang="zh-CN" altLang="en-US" sz="2800" i="0" u="none" strike="noStrike" kern="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endParaRPr>
            </a:p>
          </p:txBody>
        </p:sp>
      </p:grpSp>
      <p:sp>
        <p:nvSpPr>
          <p:cNvPr id="39" name="矩形 38"/>
          <p:cNvSpPr/>
          <p:nvPr/>
        </p:nvSpPr>
        <p:spPr>
          <a:xfrm>
            <a:off x="4218327" y="886059"/>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rot="19829320">
            <a:off x="3817380" y="735543"/>
            <a:ext cx="801892" cy="801892"/>
            <a:chOff x="4482708" y="3301238"/>
            <a:chExt cx="661162" cy="661162"/>
          </a:xfrm>
        </p:grpSpPr>
        <p:grpSp>
          <p:nvGrpSpPr>
            <p:cNvPr id="52" name="组合 51"/>
            <p:cNvGrpSpPr/>
            <p:nvPr/>
          </p:nvGrpSpPr>
          <p:grpSpPr>
            <a:xfrm>
              <a:off x="4482708" y="3301238"/>
              <a:ext cx="661162" cy="661162"/>
              <a:chOff x="775780" y="771550"/>
              <a:chExt cx="1852004" cy="1852004"/>
            </a:xfrm>
          </p:grpSpPr>
          <p:sp>
            <p:nvSpPr>
              <p:cNvPr id="64" name="椭圆 6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68" name="椭圆 67"/>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53" name="组合 52"/>
            <p:cNvGrpSpPr/>
            <p:nvPr/>
          </p:nvGrpSpPr>
          <p:grpSpPr>
            <a:xfrm>
              <a:off x="4679943" y="3516067"/>
              <a:ext cx="266691" cy="231503"/>
              <a:chOff x="6434683" y="510993"/>
              <a:chExt cx="987549" cy="857250"/>
            </a:xfrm>
          </p:grpSpPr>
          <p:sp>
            <p:nvSpPr>
              <p:cNvPr id="54"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55" name="直接连接符 54"/>
              <p:cNvCxnSpPr/>
              <p:nvPr/>
            </p:nvCxnSpPr>
            <p:spPr>
              <a:xfrm>
                <a:off x="6434683" y="954806"/>
                <a:ext cx="987549" cy="0"/>
              </a:xfrm>
              <a:prstGeom prst="line">
                <a:avLst/>
              </a:prstGeom>
              <a:noFill/>
              <a:ln w="57150" cap="flat" cmpd="sng" algn="ctr">
                <a:solidFill>
                  <a:srgbClr val="BF0101"/>
                </a:solidFill>
                <a:prstDash val="solid"/>
              </a:ln>
              <a:effectLst/>
            </p:spPr>
          </p:cxnSp>
        </p:grpSp>
      </p:grpSp>
      <p:sp>
        <p:nvSpPr>
          <p:cNvPr id="73" name="TextBox 6"/>
          <p:cNvSpPr txBox="1">
            <a:spLocks noChangeArrowheads="1"/>
          </p:cNvSpPr>
          <p:nvPr/>
        </p:nvSpPr>
        <p:spPr bwMode="auto">
          <a:xfrm>
            <a:off x="4815204" y="1964205"/>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4218327" y="1902760"/>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rot="19829320">
            <a:off x="3817380" y="1752244"/>
            <a:ext cx="801892" cy="801892"/>
            <a:chOff x="4482708" y="3301238"/>
            <a:chExt cx="661162" cy="661162"/>
          </a:xfrm>
        </p:grpSpPr>
        <p:grpSp>
          <p:nvGrpSpPr>
            <p:cNvPr id="79" name="组合 78"/>
            <p:cNvGrpSpPr/>
            <p:nvPr/>
          </p:nvGrpSpPr>
          <p:grpSpPr>
            <a:xfrm>
              <a:off x="4482708" y="3301238"/>
              <a:ext cx="661162" cy="661162"/>
              <a:chOff x="775780" y="771550"/>
              <a:chExt cx="1852004" cy="1852004"/>
            </a:xfrm>
          </p:grpSpPr>
          <p:sp>
            <p:nvSpPr>
              <p:cNvPr id="83" name="椭圆 82"/>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84" name="椭圆 83"/>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80" name="组合 79"/>
            <p:cNvGrpSpPr/>
            <p:nvPr/>
          </p:nvGrpSpPr>
          <p:grpSpPr>
            <a:xfrm>
              <a:off x="4679943" y="3516067"/>
              <a:ext cx="266691" cy="231503"/>
              <a:chOff x="6434683" y="510993"/>
              <a:chExt cx="987549" cy="857250"/>
            </a:xfrm>
          </p:grpSpPr>
          <p:sp>
            <p:nvSpPr>
              <p:cNvPr id="81"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82" name="直接连接符 81"/>
              <p:cNvCxnSpPr/>
              <p:nvPr/>
            </p:nvCxnSpPr>
            <p:spPr>
              <a:xfrm>
                <a:off x="6434683" y="954806"/>
                <a:ext cx="987549" cy="0"/>
              </a:xfrm>
              <a:prstGeom prst="line">
                <a:avLst/>
              </a:prstGeom>
              <a:noFill/>
              <a:ln w="57150" cap="flat" cmpd="sng" algn="ctr">
                <a:solidFill>
                  <a:srgbClr val="BF0101"/>
                </a:solidFill>
                <a:prstDash val="solid"/>
              </a:ln>
              <a:effectLst/>
            </p:spPr>
          </p:cxnSp>
        </p:grpSp>
      </p:grpSp>
      <p:sp>
        <p:nvSpPr>
          <p:cNvPr id="85" name="TextBox 6"/>
          <p:cNvSpPr txBox="1">
            <a:spLocks noChangeArrowheads="1"/>
          </p:cNvSpPr>
          <p:nvPr/>
        </p:nvSpPr>
        <p:spPr bwMode="auto">
          <a:xfrm>
            <a:off x="4815204" y="2980906"/>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4218327" y="2919461"/>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829320">
            <a:off x="3817380" y="2768945"/>
            <a:ext cx="801892" cy="801892"/>
            <a:chOff x="4482708" y="3301238"/>
            <a:chExt cx="661162" cy="661162"/>
          </a:xfrm>
        </p:grpSpPr>
        <p:grpSp>
          <p:nvGrpSpPr>
            <p:cNvPr id="88" name="组合 87"/>
            <p:cNvGrpSpPr/>
            <p:nvPr/>
          </p:nvGrpSpPr>
          <p:grpSpPr>
            <a:xfrm>
              <a:off x="4482708" y="3301238"/>
              <a:ext cx="661162" cy="661162"/>
              <a:chOff x="775780" y="771550"/>
              <a:chExt cx="1852004" cy="1852004"/>
            </a:xfrm>
          </p:grpSpPr>
          <p:sp>
            <p:nvSpPr>
              <p:cNvPr id="92" name="椭圆 91"/>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93" name="椭圆 92"/>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89" name="组合 88"/>
            <p:cNvGrpSpPr/>
            <p:nvPr/>
          </p:nvGrpSpPr>
          <p:grpSpPr>
            <a:xfrm>
              <a:off x="4679943" y="3516067"/>
              <a:ext cx="266691" cy="231503"/>
              <a:chOff x="6434683" y="510993"/>
              <a:chExt cx="987549" cy="857250"/>
            </a:xfrm>
          </p:grpSpPr>
          <p:sp>
            <p:nvSpPr>
              <p:cNvPr id="90"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1" name="直接连接符 90"/>
              <p:cNvCxnSpPr/>
              <p:nvPr/>
            </p:nvCxnSpPr>
            <p:spPr>
              <a:xfrm>
                <a:off x="6434683" y="954806"/>
                <a:ext cx="987549" cy="0"/>
              </a:xfrm>
              <a:prstGeom prst="line">
                <a:avLst/>
              </a:prstGeom>
              <a:noFill/>
              <a:ln w="57150" cap="flat" cmpd="sng" algn="ctr">
                <a:solidFill>
                  <a:srgbClr val="BF0101"/>
                </a:solidFill>
                <a:prstDash val="solid"/>
              </a:ln>
              <a:effectLst/>
            </p:spPr>
          </p:cxnSp>
        </p:grpSp>
      </p:grpSp>
      <p:sp>
        <p:nvSpPr>
          <p:cNvPr id="94" name="TextBox 6"/>
          <p:cNvSpPr txBox="1">
            <a:spLocks noChangeArrowheads="1"/>
          </p:cNvSpPr>
          <p:nvPr/>
        </p:nvSpPr>
        <p:spPr bwMode="auto">
          <a:xfrm>
            <a:off x="4815204" y="3997607"/>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4218327" y="3936162"/>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rot="19829320">
            <a:off x="3817380" y="3785646"/>
            <a:ext cx="801892" cy="801892"/>
            <a:chOff x="4482708" y="3301238"/>
            <a:chExt cx="661162" cy="661162"/>
          </a:xfrm>
        </p:grpSpPr>
        <p:grpSp>
          <p:nvGrpSpPr>
            <p:cNvPr id="97" name="组合 96"/>
            <p:cNvGrpSpPr/>
            <p:nvPr/>
          </p:nvGrpSpPr>
          <p:grpSpPr>
            <a:xfrm>
              <a:off x="4482708" y="3301238"/>
              <a:ext cx="661162" cy="661162"/>
              <a:chOff x="775780" y="771550"/>
              <a:chExt cx="1852004" cy="1852004"/>
            </a:xfrm>
          </p:grpSpPr>
          <p:sp>
            <p:nvSpPr>
              <p:cNvPr id="101" name="椭圆 100"/>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102" name="椭圆 101"/>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98" name="组合 97"/>
            <p:cNvGrpSpPr/>
            <p:nvPr/>
          </p:nvGrpSpPr>
          <p:grpSpPr>
            <a:xfrm>
              <a:off x="4679943" y="3516067"/>
              <a:ext cx="266691" cy="231503"/>
              <a:chOff x="6434683" y="510993"/>
              <a:chExt cx="987549" cy="857250"/>
            </a:xfrm>
          </p:grpSpPr>
          <p:sp>
            <p:nvSpPr>
              <p:cNvPr id="99"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100" name="直接连接符 99"/>
              <p:cNvCxnSpPr/>
              <p:nvPr/>
            </p:nvCxnSpPr>
            <p:spPr>
              <a:xfrm>
                <a:off x="6434683" y="954806"/>
                <a:ext cx="987549" cy="0"/>
              </a:xfrm>
              <a:prstGeom prst="line">
                <a:avLst/>
              </a:prstGeom>
              <a:noFill/>
              <a:ln w="57150" cap="flat" cmpd="sng" algn="ctr">
                <a:solidFill>
                  <a:srgbClr val="BF0101"/>
                </a:solidFill>
                <a:prstDash val="solid"/>
              </a:ln>
              <a:effectLst/>
            </p:spPr>
          </p:cxn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7"/>
                                        </p:tgtEl>
                                        <p:attrNameLst>
                                          <p:attrName>style.visibility</p:attrName>
                                        </p:attrNameLst>
                                      </p:cBhvr>
                                      <p:to>
                                        <p:strVal val="visible"/>
                                      </p:to>
                                    </p:set>
                                    <p:anim calcmode="lin" valueType="num">
                                      <p:cBhvr>
                                        <p:cTn id="48" dur="500" fill="hold"/>
                                        <p:tgtEl>
                                          <p:spTgt spid="87"/>
                                        </p:tgtEl>
                                        <p:attrNameLst>
                                          <p:attrName>ppt_w</p:attrName>
                                        </p:attrNameLst>
                                      </p:cBhvr>
                                      <p:tavLst>
                                        <p:tav tm="0">
                                          <p:val>
                                            <p:fltVal val="0"/>
                                          </p:val>
                                        </p:tav>
                                        <p:tav tm="100000">
                                          <p:val>
                                            <p:strVal val="#ppt_w"/>
                                          </p:val>
                                        </p:tav>
                                      </p:tavLst>
                                    </p:anim>
                                    <p:anim calcmode="lin" valueType="num">
                                      <p:cBhvr>
                                        <p:cTn id="49" dur="500" fill="hold"/>
                                        <p:tgtEl>
                                          <p:spTgt spid="87"/>
                                        </p:tgtEl>
                                        <p:attrNameLst>
                                          <p:attrName>ppt_h</p:attrName>
                                        </p:attrNameLst>
                                      </p:cBhvr>
                                      <p:tavLst>
                                        <p:tav tm="0">
                                          <p:val>
                                            <p:fltVal val="0"/>
                                          </p:val>
                                        </p:tav>
                                        <p:tav tm="100000">
                                          <p:val>
                                            <p:strVal val="#ppt_h"/>
                                          </p:val>
                                        </p:tav>
                                      </p:tavLst>
                                    </p:anim>
                                    <p:animEffect transition="in" filter="fade">
                                      <p:cBhvr>
                                        <p:cTn id="50" dur="500"/>
                                        <p:tgtEl>
                                          <p:spTgt spid="8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left)">
                                      <p:cBhvr>
                                        <p:cTn id="54" dur="500"/>
                                        <p:tgtEl>
                                          <p:spTgt spid="86"/>
                                        </p:tgtEl>
                                      </p:cBhvr>
                                    </p:animEffect>
                                  </p:childTnLst>
                                </p:cTn>
                              </p:par>
                            </p:childTnLst>
                          </p:cTn>
                        </p:par>
                        <p:par>
                          <p:cTn id="55" fill="hold">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1000"/>
                                        <p:tgtEl>
                                          <p:spTgt spid="85"/>
                                        </p:tgtEl>
                                      </p:cBhvr>
                                    </p:animEffect>
                                    <p:anim calcmode="lin" valueType="num">
                                      <p:cBhvr>
                                        <p:cTn id="59" dur="1000" fill="hold"/>
                                        <p:tgtEl>
                                          <p:spTgt spid="85"/>
                                        </p:tgtEl>
                                        <p:attrNameLst>
                                          <p:attrName>ppt_x</p:attrName>
                                        </p:attrNameLst>
                                      </p:cBhvr>
                                      <p:tavLst>
                                        <p:tav tm="0">
                                          <p:val>
                                            <p:strVal val="#ppt_x"/>
                                          </p:val>
                                        </p:tav>
                                        <p:tav tm="100000">
                                          <p:val>
                                            <p:strVal val="#ppt_x"/>
                                          </p:val>
                                        </p:tav>
                                      </p:tavLst>
                                    </p:anim>
                                    <p:anim calcmode="lin" valueType="num">
                                      <p:cBhvr>
                                        <p:cTn id="6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p:cTn id="65" dur="500" fill="hold"/>
                                        <p:tgtEl>
                                          <p:spTgt spid="96"/>
                                        </p:tgtEl>
                                        <p:attrNameLst>
                                          <p:attrName>ppt_w</p:attrName>
                                        </p:attrNameLst>
                                      </p:cBhvr>
                                      <p:tavLst>
                                        <p:tav tm="0">
                                          <p:val>
                                            <p:fltVal val="0"/>
                                          </p:val>
                                        </p:tav>
                                        <p:tav tm="100000">
                                          <p:val>
                                            <p:strVal val="#ppt_w"/>
                                          </p:val>
                                        </p:tav>
                                      </p:tavLst>
                                    </p:anim>
                                    <p:anim calcmode="lin" valueType="num">
                                      <p:cBhvr>
                                        <p:cTn id="66" dur="500" fill="hold"/>
                                        <p:tgtEl>
                                          <p:spTgt spid="96"/>
                                        </p:tgtEl>
                                        <p:attrNameLst>
                                          <p:attrName>ppt_h</p:attrName>
                                        </p:attrNameLst>
                                      </p:cBhvr>
                                      <p:tavLst>
                                        <p:tav tm="0">
                                          <p:val>
                                            <p:fltVal val="0"/>
                                          </p:val>
                                        </p:tav>
                                        <p:tav tm="100000">
                                          <p:val>
                                            <p:strVal val="#ppt_h"/>
                                          </p:val>
                                        </p:tav>
                                      </p:tavLst>
                                    </p:anim>
                                    <p:animEffect transition="in" filter="fade">
                                      <p:cBhvr>
                                        <p:cTn id="67" dur="500"/>
                                        <p:tgtEl>
                                          <p:spTgt spid="9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childTnLst>
                          </p:cTn>
                        </p:par>
                        <p:par>
                          <p:cTn id="72" fill="hold">
                            <p:stCondLst>
                              <p:cond delay="1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9" grpId="0" animBg="1"/>
      <p:bldP spid="73" grpId="0"/>
      <p:bldP spid="75" grpId="0" animBg="1"/>
      <p:bldP spid="85" grpId="0"/>
      <p:bldP spid="86" grpId="0" animBg="1"/>
      <p:bldP spid="94" grpId="0"/>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52"/>
          <p:cNvSpPr txBox="1">
            <a:spLocks noChangeArrowheads="1"/>
          </p:cNvSpPr>
          <p:nvPr/>
        </p:nvSpPr>
        <p:spPr bwMode="auto">
          <a:xfrm>
            <a:off x="2736532" y="2883393"/>
            <a:ext cx="3672525" cy="4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年度工作概述</a:t>
            </a:r>
            <a:endParaRPr lang="zh-CN" altLang="en-US" sz="27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23019" y="1131590"/>
            <a:ext cx="1499549" cy="1499354"/>
            <a:chOff x="846231" y="3363838"/>
            <a:chExt cx="845449" cy="845339"/>
          </a:xfrm>
        </p:grpSpPr>
        <p:grpSp>
          <p:nvGrpSpPr>
            <p:cNvPr id="36" name="组合 35"/>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0" name="TextBox 39"/>
            <p:cNvSpPr txBox="1"/>
            <p:nvPr/>
          </p:nvSpPr>
          <p:spPr>
            <a:xfrm>
              <a:off x="984320" y="3521974"/>
              <a:ext cx="478098" cy="572633"/>
            </a:xfrm>
            <a:prstGeom prst="rect">
              <a:avLst/>
            </a:prstGeom>
            <a:noFill/>
          </p:spPr>
          <p:txBody>
            <a:bodyPr wrap="none" lIns="0" tIns="0" rIns="0" bIns="0" rtlCol="0">
              <a:spAutoFit/>
            </a:bodyPr>
            <a:lstStyle/>
            <a:p>
              <a:r>
                <a:rPr lang="en-US" altLang="zh-CN" sz="6600" b="1" dirty="0">
                  <a:solidFill>
                    <a:schemeClr val="tx1">
                      <a:lumMod val="65000"/>
                      <a:lumOff val="35000"/>
                    </a:schemeClr>
                  </a:solidFill>
                  <a:latin typeface="汉仪粗宋繁" panose="02010609000101010101" pitchFamily="49" charset="-122"/>
                  <a:ea typeface="汉仪粗宋繁" panose="02010609000101010101" pitchFamily="49" charset="-122"/>
                </a:rPr>
                <a:t>01</a:t>
              </a:r>
              <a:endParaRPr lang="zh-CN" altLang="en-US" sz="66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70" name="任意多边形 69"/>
          <p:cNvSpPr/>
          <p:nvPr/>
        </p:nvSpPr>
        <p:spPr bwMode="auto">
          <a:xfrm>
            <a:off x="3619252" y="1775107"/>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 name="任意多边形 70"/>
          <p:cNvSpPr/>
          <p:nvPr/>
        </p:nvSpPr>
        <p:spPr bwMode="auto">
          <a:xfrm>
            <a:off x="3619252" y="280216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任意多边形 71"/>
          <p:cNvSpPr/>
          <p:nvPr/>
        </p:nvSpPr>
        <p:spPr bwMode="auto">
          <a:xfrm>
            <a:off x="3619252" y="3801958"/>
            <a:ext cx="1003300" cy="8890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3" name="TextBox 72"/>
          <p:cNvSpPr txBox="1"/>
          <p:nvPr/>
        </p:nvSpPr>
        <p:spPr>
          <a:xfrm>
            <a:off x="1475656" y="1534602"/>
            <a:ext cx="2016224"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485042" y="2463606"/>
            <a:ext cx="2016224"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475656" y="3507854"/>
            <a:ext cx="2016224"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898968" y="1305932"/>
            <a:ext cx="1460250" cy="938350"/>
            <a:chOff x="6948264" y="1301003"/>
            <a:chExt cx="1460250" cy="938350"/>
          </a:xfrm>
        </p:grpSpPr>
        <p:grpSp>
          <p:nvGrpSpPr>
            <p:cNvPr id="16" name="组合 797"/>
            <p:cNvGrpSpPr/>
            <p:nvPr/>
          </p:nvGrpSpPr>
          <p:grpSpPr bwMode="auto">
            <a:xfrm flipH="1">
              <a:off x="6948264" y="1301003"/>
              <a:ext cx="1460250" cy="938350"/>
              <a:chOff x="7502850" y="1762125"/>
              <a:chExt cx="4027488" cy="3060700"/>
            </a:xfrm>
          </p:grpSpPr>
          <p:sp>
            <p:nvSpPr>
              <p:cNvPr id="19"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0"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8" name="文本框 810"/>
            <p:cNvSpPr txBox="1">
              <a:spLocks noChangeArrowheads="1"/>
            </p:cNvSpPr>
            <p:nvPr/>
          </p:nvSpPr>
          <p:spPr bwMode="auto">
            <a:xfrm>
              <a:off x="7524328" y="1444436"/>
              <a:ext cx="561710"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01</a:t>
              </a:r>
              <a:endParaRPr kumimoji="0" lang="zh-CN" altLang="en-US"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40" name="组合 39"/>
          <p:cNvGrpSpPr/>
          <p:nvPr/>
        </p:nvGrpSpPr>
        <p:grpSpPr>
          <a:xfrm>
            <a:off x="5756538" y="2332985"/>
            <a:ext cx="1460250" cy="938350"/>
            <a:chOff x="6948264" y="1301003"/>
            <a:chExt cx="1460250" cy="938350"/>
          </a:xfrm>
        </p:grpSpPr>
        <p:grpSp>
          <p:nvGrpSpPr>
            <p:cNvPr id="41" name="组合 797"/>
            <p:cNvGrpSpPr/>
            <p:nvPr/>
          </p:nvGrpSpPr>
          <p:grpSpPr bwMode="auto">
            <a:xfrm flipH="1">
              <a:off x="6948264" y="1301003"/>
              <a:ext cx="1460250" cy="938350"/>
              <a:chOff x="7502850" y="1762125"/>
              <a:chExt cx="4027488" cy="3060700"/>
            </a:xfrm>
          </p:grpSpPr>
          <p:sp>
            <p:nvSpPr>
              <p:cNvPr id="43"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4"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endParaRPr>
              </a:p>
            </p:txBody>
          </p:sp>
        </p:grpSp>
        <p:sp>
          <p:nvSpPr>
            <p:cNvPr id="42" name="文本框 810"/>
            <p:cNvSpPr txBox="1">
              <a:spLocks noChangeArrowheads="1"/>
            </p:cNvSpPr>
            <p:nvPr/>
          </p:nvSpPr>
          <p:spPr bwMode="auto">
            <a:xfrm>
              <a:off x="7496275" y="1444436"/>
              <a:ext cx="617816"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02</a:t>
              </a:r>
              <a:endParaRPr kumimoji="0" lang="zh-CN" altLang="en-US"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45" name="组合 44"/>
          <p:cNvGrpSpPr/>
          <p:nvPr/>
        </p:nvGrpSpPr>
        <p:grpSpPr>
          <a:xfrm>
            <a:off x="4749924" y="3332783"/>
            <a:ext cx="1460250" cy="938350"/>
            <a:chOff x="6948264" y="1301003"/>
            <a:chExt cx="1460250" cy="938350"/>
          </a:xfrm>
        </p:grpSpPr>
        <p:grpSp>
          <p:nvGrpSpPr>
            <p:cNvPr id="46" name="组合 797"/>
            <p:cNvGrpSpPr/>
            <p:nvPr/>
          </p:nvGrpSpPr>
          <p:grpSpPr bwMode="auto">
            <a:xfrm flipH="1">
              <a:off x="6948264" y="1301003"/>
              <a:ext cx="1460250" cy="938350"/>
              <a:chOff x="7502850" y="1762125"/>
              <a:chExt cx="4027488" cy="3060700"/>
            </a:xfrm>
          </p:grpSpPr>
          <p:sp>
            <p:nvSpPr>
              <p:cNvPr id="48"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9"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47" name="文本框 810"/>
            <p:cNvSpPr txBox="1">
              <a:spLocks noChangeArrowheads="1"/>
            </p:cNvSpPr>
            <p:nvPr/>
          </p:nvSpPr>
          <p:spPr bwMode="auto">
            <a:xfrm>
              <a:off x="7489863" y="1444436"/>
              <a:ext cx="630640"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03</a:t>
              </a:r>
              <a:endParaRPr kumimoji="0" lang="zh-CN" altLang="en-US"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right)">
                                      <p:cBhvr>
                                        <p:cTn id="17" dur="500"/>
                                        <p:tgtEl>
                                          <p:spTgt spid="7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1+#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right)">
                                      <p:cBhvr>
                                        <p:cTn id="31" dur="500"/>
                                        <p:tgtEl>
                                          <p:spTgt spid="71"/>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right)">
                                      <p:cBhvr>
                                        <p:cTn id="45" dur="500"/>
                                        <p:tgtEl>
                                          <p:spTgt spid="7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0" grpId="0" animBg="1"/>
      <p:bldP spid="71" grpId="0" animBg="1"/>
      <p:bldP spid="72" grpId="0" animBg="1"/>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106" name="任意多边形 112"/>
          <p:cNvSpPr/>
          <p:nvPr/>
        </p:nvSpPr>
        <p:spPr>
          <a:xfrm>
            <a:off x="404437" y="2635904"/>
            <a:ext cx="8488043" cy="496995"/>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ysClr val="window" lastClr="FFFFFF">
              <a:lumMod val="75000"/>
              <a:alpha val="50000"/>
            </a:sysClr>
          </a:solidFill>
          <a:ln w="25400" cap="flat" cmpd="sng" algn="ctr">
            <a:noFill/>
            <a:prstDash val="solid"/>
          </a:ln>
          <a:effectLst>
            <a:innerShdw blurRad="63500" dist="50800" dir="135000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7" name="组合 106"/>
          <p:cNvGrpSpPr/>
          <p:nvPr/>
        </p:nvGrpSpPr>
        <p:grpSpPr>
          <a:xfrm>
            <a:off x="980579" y="2387357"/>
            <a:ext cx="870074" cy="869820"/>
            <a:chOff x="1466675" y="3784103"/>
            <a:chExt cx="1301392" cy="1301862"/>
          </a:xfrm>
        </p:grpSpPr>
        <p:grpSp>
          <p:nvGrpSpPr>
            <p:cNvPr id="108" name="组合 107"/>
            <p:cNvGrpSpPr/>
            <p:nvPr/>
          </p:nvGrpSpPr>
          <p:grpSpPr>
            <a:xfrm>
              <a:off x="1466675" y="3784103"/>
              <a:ext cx="1301392" cy="1301862"/>
              <a:chOff x="4345444" y="2542859"/>
              <a:chExt cx="1810550" cy="1811205"/>
            </a:xfrm>
          </p:grpSpPr>
          <p:grpSp>
            <p:nvGrpSpPr>
              <p:cNvPr id="110" name="组合 10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2"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13" name="椭圆 11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11" name="椭圆 110"/>
              <p:cNvSpPr/>
              <p:nvPr/>
            </p:nvSpPr>
            <p:spPr>
              <a:xfrm>
                <a:off x="4447523" y="2644973"/>
                <a:ext cx="1606393" cy="1606973"/>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09" name="TextBox 97"/>
            <p:cNvSpPr txBox="1"/>
            <p:nvPr/>
          </p:nvSpPr>
          <p:spPr>
            <a:xfrm>
              <a:off x="1602998" y="4180598"/>
              <a:ext cx="1028745" cy="600925"/>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2083956" y="2504346"/>
            <a:ext cx="708513" cy="658319"/>
            <a:chOff x="3117025" y="3959191"/>
            <a:chExt cx="1059738" cy="985306"/>
          </a:xfrm>
        </p:grpSpPr>
        <p:grpSp>
          <p:nvGrpSpPr>
            <p:cNvPr id="115" name="组合 114"/>
            <p:cNvGrpSpPr/>
            <p:nvPr/>
          </p:nvGrpSpPr>
          <p:grpSpPr>
            <a:xfrm>
              <a:off x="3117025" y="3959191"/>
              <a:ext cx="984950" cy="985306"/>
              <a:chOff x="4345444" y="2542859"/>
              <a:chExt cx="1810550" cy="1811205"/>
            </a:xfrm>
          </p:grpSpPr>
          <p:grpSp>
            <p:nvGrpSpPr>
              <p:cNvPr id="117" name="组合 11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9"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20" name="椭圆 11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18" name="椭圆 117"/>
              <p:cNvSpPr/>
              <p:nvPr/>
            </p:nvSpPr>
            <p:spPr>
              <a:xfrm>
                <a:off x="4483177" y="2680639"/>
                <a:ext cx="1535084" cy="1535638"/>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16" name="TextBox 104"/>
            <p:cNvSpPr txBox="1"/>
            <p:nvPr/>
          </p:nvSpPr>
          <p:spPr>
            <a:xfrm>
              <a:off x="3148018" y="4196693"/>
              <a:ext cx="1028745" cy="600923"/>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2975769" y="2392603"/>
            <a:ext cx="882051" cy="881795"/>
            <a:chOff x="4450933" y="3791953"/>
            <a:chExt cx="1319306" cy="1319782"/>
          </a:xfrm>
        </p:grpSpPr>
        <p:grpSp>
          <p:nvGrpSpPr>
            <p:cNvPr id="122" name="组合 121"/>
            <p:cNvGrpSpPr/>
            <p:nvPr/>
          </p:nvGrpSpPr>
          <p:grpSpPr>
            <a:xfrm>
              <a:off x="4450933" y="3791953"/>
              <a:ext cx="1319306" cy="1319782"/>
              <a:chOff x="4345444" y="2542859"/>
              <a:chExt cx="1810550" cy="1811205"/>
            </a:xfrm>
          </p:grpSpPr>
          <p:grpSp>
            <p:nvGrpSpPr>
              <p:cNvPr id="124" name="组合 1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6"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64" name="椭圆 163"/>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25" name="椭圆 124"/>
              <p:cNvSpPr/>
              <p:nvPr/>
            </p:nvSpPr>
            <p:spPr>
              <a:xfrm>
                <a:off x="4427702" y="2656211"/>
                <a:ext cx="1606932" cy="160751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23" name="TextBox 111"/>
            <p:cNvSpPr txBox="1"/>
            <p:nvPr/>
          </p:nvSpPr>
          <p:spPr>
            <a:xfrm>
              <a:off x="4624965" y="4194851"/>
              <a:ext cx="1028745" cy="600923"/>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65" name="组合 164"/>
          <p:cNvGrpSpPr/>
          <p:nvPr/>
        </p:nvGrpSpPr>
        <p:grpSpPr>
          <a:xfrm>
            <a:off x="4091125" y="2493111"/>
            <a:ext cx="721287" cy="680781"/>
            <a:chOff x="6119197" y="3942381"/>
            <a:chExt cx="1078849" cy="1018926"/>
          </a:xfrm>
        </p:grpSpPr>
        <p:grpSp>
          <p:nvGrpSpPr>
            <p:cNvPr id="166" name="组合 165"/>
            <p:cNvGrpSpPr/>
            <p:nvPr/>
          </p:nvGrpSpPr>
          <p:grpSpPr>
            <a:xfrm>
              <a:off x="6119197" y="3942381"/>
              <a:ext cx="1018558" cy="1018926"/>
              <a:chOff x="4345444" y="2542859"/>
              <a:chExt cx="1810550" cy="1811205"/>
            </a:xfrm>
          </p:grpSpPr>
          <p:grpSp>
            <p:nvGrpSpPr>
              <p:cNvPr id="168" name="组合 16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0" name="同心圆 7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71" name="椭圆 17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69" name="椭圆 168"/>
              <p:cNvSpPr/>
              <p:nvPr/>
            </p:nvSpPr>
            <p:spPr>
              <a:xfrm>
                <a:off x="4466846" y="2664303"/>
                <a:ext cx="1567743" cy="1568310"/>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67" name="TextBox 118"/>
            <p:cNvSpPr txBox="1"/>
            <p:nvPr/>
          </p:nvSpPr>
          <p:spPr>
            <a:xfrm>
              <a:off x="6169299" y="4182440"/>
              <a:ext cx="1028747" cy="600924"/>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72" name="组合 171"/>
          <p:cNvGrpSpPr/>
          <p:nvPr/>
        </p:nvGrpSpPr>
        <p:grpSpPr>
          <a:xfrm>
            <a:off x="4981933" y="2493112"/>
            <a:ext cx="801755" cy="680781"/>
            <a:chOff x="7451602" y="3942381"/>
            <a:chExt cx="1199205" cy="1018926"/>
          </a:xfrm>
        </p:grpSpPr>
        <p:grpSp>
          <p:nvGrpSpPr>
            <p:cNvPr id="173" name="组合 172"/>
            <p:cNvGrpSpPr/>
            <p:nvPr/>
          </p:nvGrpSpPr>
          <p:grpSpPr>
            <a:xfrm>
              <a:off x="7486713" y="3942381"/>
              <a:ext cx="1018558" cy="1018926"/>
              <a:chOff x="4345444" y="2542859"/>
              <a:chExt cx="1810550" cy="1811205"/>
            </a:xfrm>
          </p:grpSpPr>
          <p:grpSp>
            <p:nvGrpSpPr>
              <p:cNvPr id="175" name="组合 17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7" name="同心圆 9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78" name="椭圆 17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76" name="椭圆 175"/>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74" name="TextBox 125"/>
            <p:cNvSpPr txBox="1"/>
            <p:nvPr/>
          </p:nvSpPr>
          <p:spPr>
            <a:xfrm>
              <a:off x="7451602" y="4199438"/>
              <a:ext cx="1199205" cy="531826"/>
            </a:xfrm>
            <a:prstGeom prst="rect">
              <a:avLst/>
            </a:prstGeom>
            <a:noFill/>
          </p:spPr>
          <p:txBody>
            <a:bodyPr wrap="square" lIns="184256" tIns="92128" rIns="184256" bIns="92128"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10</a:t>
              </a:r>
              <a:r>
                <a:rPr lang="zh-CN" altLang="en-US" sz="1050" dirty="0">
                  <a:solidFill>
                    <a:schemeClr val="bg1"/>
                  </a:solidFill>
                  <a:latin typeface="微软雅黑" panose="020B0503020204020204" pitchFamily="34" charset="-122"/>
                  <a:ea typeface="微软雅黑" panose="020B0503020204020204" pitchFamily="34" charset="-122"/>
                </a:rPr>
                <a:t>月</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179" name="组合 178"/>
          <p:cNvGrpSpPr/>
          <p:nvPr/>
        </p:nvGrpSpPr>
        <p:grpSpPr>
          <a:xfrm>
            <a:off x="5919688" y="2380197"/>
            <a:ext cx="906873" cy="906611"/>
            <a:chOff x="8854229" y="3773382"/>
            <a:chExt cx="1356434" cy="1356924"/>
          </a:xfrm>
        </p:grpSpPr>
        <p:grpSp>
          <p:nvGrpSpPr>
            <p:cNvPr id="180" name="组合 179"/>
            <p:cNvGrpSpPr/>
            <p:nvPr/>
          </p:nvGrpSpPr>
          <p:grpSpPr>
            <a:xfrm>
              <a:off x="8854229" y="3773382"/>
              <a:ext cx="1356434" cy="1356924"/>
              <a:chOff x="4345444" y="2542859"/>
              <a:chExt cx="1810550" cy="1811205"/>
            </a:xfrm>
          </p:grpSpPr>
          <p:grpSp>
            <p:nvGrpSpPr>
              <p:cNvPr id="182" name="组合 18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4" name="同心圆 9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85" name="椭圆 18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83" name="椭圆 182"/>
              <p:cNvSpPr/>
              <p:nvPr/>
            </p:nvSpPr>
            <p:spPr>
              <a:xfrm>
                <a:off x="4464837" y="2666232"/>
                <a:ext cx="1571762" cy="1572325"/>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81" name="TextBox 132"/>
            <p:cNvSpPr txBox="1"/>
            <p:nvPr/>
          </p:nvSpPr>
          <p:spPr>
            <a:xfrm>
              <a:off x="8964047" y="4180595"/>
              <a:ext cx="1228295" cy="600923"/>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86" name="组合 185"/>
          <p:cNvGrpSpPr/>
          <p:nvPr/>
        </p:nvGrpSpPr>
        <p:grpSpPr>
          <a:xfrm>
            <a:off x="7059865" y="2216984"/>
            <a:ext cx="1233392" cy="1233035"/>
            <a:chOff x="10559621" y="3529102"/>
            <a:chExt cx="1844818" cy="1845484"/>
          </a:xfrm>
        </p:grpSpPr>
        <p:grpSp>
          <p:nvGrpSpPr>
            <p:cNvPr id="187" name="组合 186"/>
            <p:cNvGrpSpPr/>
            <p:nvPr/>
          </p:nvGrpSpPr>
          <p:grpSpPr>
            <a:xfrm>
              <a:off x="10559621" y="3529102"/>
              <a:ext cx="1844818" cy="1845484"/>
              <a:chOff x="4345444" y="2542859"/>
              <a:chExt cx="1810550" cy="1811205"/>
            </a:xfrm>
          </p:grpSpPr>
          <p:grpSp>
            <p:nvGrpSpPr>
              <p:cNvPr id="189" name="组合 18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91" name="同心圆 10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92" name="椭圆 19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90" name="椭圆 189"/>
              <p:cNvSpPr/>
              <p:nvPr/>
            </p:nvSpPr>
            <p:spPr>
              <a:xfrm>
                <a:off x="4422287" y="2619728"/>
                <a:ext cx="1656864" cy="1657461"/>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88" name="TextBox 139"/>
            <p:cNvSpPr txBox="1"/>
            <p:nvPr/>
          </p:nvSpPr>
          <p:spPr>
            <a:xfrm>
              <a:off x="10931218" y="4180595"/>
              <a:ext cx="1206866" cy="600924"/>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93" name="组合 192"/>
          <p:cNvGrpSpPr/>
          <p:nvPr/>
        </p:nvGrpSpPr>
        <p:grpSpPr>
          <a:xfrm>
            <a:off x="520722" y="1224701"/>
            <a:ext cx="1941851" cy="1111340"/>
            <a:chOff x="689131" y="1318791"/>
            <a:chExt cx="1631535" cy="1055019"/>
          </a:xfrm>
        </p:grpSpPr>
        <p:sp>
          <p:nvSpPr>
            <p:cNvPr id="194" name="TextBox 145"/>
            <p:cNvSpPr txBox="1"/>
            <p:nvPr/>
          </p:nvSpPr>
          <p:spPr>
            <a:xfrm>
              <a:off x="724689" y="1667530"/>
              <a:ext cx="1516141" cy="534674"/>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5" name="组合 194"/>
            <p:cNvGrpSpPr/>
            <p:nvPr/>
          </p:nvGrpSpPr>
          <p:grpSpPr>
            <a:xfrm>
              <a:off x="689131" y="1318791"/>
              <a:ext cx="1631535" cy="1055019"/>
              <a:chOff x="689131" y="1318791"/>
              <a:chExt cx="1631535" cy="1055019"/>
            </a:xfrm>
          </p:grpSpPr>
          <p:cxnSp>
            <p:nvCxnSpPr>
              <p:cNvPr id="196" name="直接连接符 195"/>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97" name="TextBox 148"/>
              <p:cNvSpPr txBox="1"/>
              <p:nvPr/>
            </p:nvSpPr>
            <p:spPr>
              <a:xfrm>
                <a:off x="689131" y="1318791"/>
                <a:ext cx="1631535" cy="350615"/>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98" name="组合 197"/>
          <p:cNvGrpSpPr/>
          <p:nvPr/>
        </p:nvGrpSpPr>
        <p:grpSpPr>
          <a:xfrm>
            <a:off x="2416429" y="1222772"/>
            <a:ext cx="1854881" cy="1144228"/>
            <a:chOff x="770508" y="1462813"/>
            <a:chExt cx="1372987" cy="965241"/>
          </a:xfrm>
        </p:grpSpPr>
        <p:sp>
          <p:nvSpPr>
            <p:cNvPr id="199" name="TextBox 150"/>
            <p:cNvSpPr txBox="1"/>
            <p:nvPr/>
          </p:nvSpPr>
          <p:spPr>
            <a:xfrm>
              <a:off x="770508" y="1767302"/>
              <a:ext cx="1372987" cy="660752"/>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0" name="组合 199"/>
            <p:cNvGrpSpPr/>
            <p:nvPr/>
          </p:nvGrpSpPr>
          <p:grpSpPr>
            <a:xfrm>
              <a:off x="947384" y="1462813"/>
              <a:ext cx="1008112" cy="941123"/>
              <a:chOff x="947384" y="1462813"/>
              <a:chExt cx="1008112" cy="941123"/>
            </a:xfrm>
          </p:grpSpPr>
          <p:cxnSp>
            <p:nvCxnSpPr>
              <p:cNvPr id="201" name="直接连接符 200"/>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02" name="TextBox 153"/>
              <p:cNvSpPr txBox="1"/>
              <p:nvPr/>
            </p:nvSpPr>
            <p:spPr>
              <a:xfrm>
                <a:off x="947384" y="1462813"/>
                <a:ext cx="1008112" cy="311559"/>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03" name="组合 202"/>
          <p:cNvGrpSpPr/>
          <p:nvPr/>
        </p:nvGrpSpPr>
        <p:grpSpPr>
          <a:xfrm>
            <a:off x="4359892" y="1224701"/>
            <a:ext cx="1920900" cy="1137206"/>
            <a:chOff x="773829" y="1541325"/>
            <a:chExt cx="1366344" cy="881079"/>
          </a:xfrm>
        </p:grpSpPr>
        <p:sp>
          <p:nvSpPr>
            <p:cNvPr id="204" name="TextBox 155"/>
            <p:cNvSpPr txBox="1"/>
            <p:nvPr/>
          </p:nvSpPr>
          <p:spPr>
            <a:xfrm>
              <a:off x="773829" y="1815540"/>
              <a:ext cx="1366344" cy="606864"/>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5" name="组合 204"/>
            <p:cNvGrpSpPr/>
            <p:nvPr/>
          </p:nvGrpSpPr>
          <p:grpSpPr>
            <a:xfrm>
              <a:off x="971122" y="1541325"/>
              <a:ext cx="1008112" cy="866056"/>
              <a:chOff x="971122" y="1541325"/>
              <a:chExt cx="1008112" cy="866056"/>
            </a:xfrm>
          </p:grpSpPr>
          <p:cxnSp>
            <p:nvCxnSpPr>
              <p:cNvPr id="206" name="直接连接符 205"/>
              <p:cNvCxnSpPr/>
              <p:nvPr/>
            </p:nvCxnSpPr>
            <p:spPr>
              <a:xfrm flipV="1">
                <a:off x="1457223" y="2191357"/>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07" name="TextBox 158"/>
              <p:cNvSpPr txBox="1"/>
              <p:nvPr/>
            </p:nvSpPr>
            <p:spPr>
              <a:xfrm>
                <a:off x="971122" y="1541325"/>
                <a:ext cx="1008112" cy="286149"/>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08" name="组合 207"/>
          <p:cNvGrpSpPr/>
          <p:nvPr/>
        </p:nvGrpSpPr>
        <p:grpSpPr>
          <a:xfrm>
            <a:off x="6643072" y="1203598"/>
            <a:ext cx="1942040" cy="1137979"/>
            <a:chOff x="726816" y="1484176"/>
            <a:chExt cx="1460370" cy="908342"/>
          </a:xfrm>
        </p:grpSpPr>
        <p:sp>
          <p:nvSpPr>
            <p:cNvPr id="209" name="TextBox 160"/>
            <p:cNvSpPr txBox="1"/>
            <p:nvPr/>
          </p:nvSpPr>
          <p:spPr>
            <a:xfrm>
              <a:off x="726816" y="1767301"/>
              <a:ext cx="1460370" cy="62521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947384" y="1484176"/>
              <a:ext cx="1008112" cy="820803"/>
              <a:chOff x="947384" y="1484176"/>
              <a:chExt cx="1008112" cy="820803"/>
            </a:xfrm>
          </p:grpSpPr>
          <p:cxnSp>
            <p:nvCxnSpPr>
              <p:cNvPr id="211" name="直接连接符 210"/>
              <p:cNvCxnSpPr/>
              <p:nvPr/>
            </p:nvCxnSpPr>
            <p:spPr>
              <a:xfrm flipV="1">
                <a:off x="1481601" y="2146838"/>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12" name="TextBox 163"/>
              <p:cNvSpPr txBox="1"/>
              <p:nvPr/>
            </p:nvSpPr>
            <p:spPr>
              <a:xfrm>
                <a:off x="947384" y="1484176"/>
                <a:ext cx="1008112" cy="294803"/>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13" name="组合 212"/>
          <p:cNvGrpSpPr/>
          <p:nvPr/>
        </p:nvGrpSpPr>
        <p:grpSpPr>
          <a:xfrm>
            <a:off x="1448649" y="3371428"/>
            <a:ext cx="1847714" cy="1107325"/>
            <a:chOff x="793884" y="1340833"/>
            <a:chExt cx="1326235" cy="1020857"/>
          </a:xfrm>
        </p:grpSpPr>
        <p:sp>
          <p:nvSpPr>
            <p:cNvPr id="214" name="TextBox 165"/>
            <p:cNvSpPr txBox="1"/>
            <p:nvPr/>
          </p:nvSpPr>
          <p:spPr>
            <a:xfrm>
              <a:off x="793884" y="1842453"/>
              <a:ext cx="1326235" cy="51923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5" name="组合 214"/>
            <p:cNvGrpSpPr/>
            <p:nvPr/>
          </p:nvGrpSpPr>
          <p:grpSpPr>
            <a:xfrm>
              <a:off x="947384" y="1340833"/>
              <a:ext cx="1008112" cy="540984"/>
              <a:chOff x="947384" y="1340833"/>
              <a:chExt cx="1008112" cy="540984"/>
            </a:xfrm>
          </p:grpSpPr>
          <p:cxnSp>
            <p:nvCxnSpPr>
              <p:cNvPr id="216" name="直接连接符 215"/>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17" name="TextBox 16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18" name="组合 217"/>
          <p:cNvGrpSpPr/>
          <p:nvPr/>
        </p:nvGrpSpPr>
        <p:grpSpPr>
          <a:xfrm>
            <a:off x="3439099" y="3371428"/>
            <a:ext cx="1853512" cy="1120592"/>
            <a:chOff x="791804" y="1340833"/>
            <a:chExt cx="1330396" cy="1033088"/>
          </a:xfrm>
        </p:grpSpPr>
        <p:sp>
          <p:nvSpPr>
            <p:cNvPr id="219" name="TextBox 170"/>
            <p:cNvSpPr txBox="1"/>
            <p:nvPr/>
          </p:nvSpPr>
          <p:spPr>
            <a:xfrm>
              <a:off x="791804" y="1854684"/>
              <a:ext cx="1330396" cy="51923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0" name="组合 219"/>
            <p:cNvGrpSpPr/>
            <p:nvPr/>
          </p:nvGrpSpPr>
          <p:grpSpPr>
            <a:xfrm>
              <a:off x="947384" y="1340833"/>
              <a:ext cx="1008112" cy="540984"/>
              <a:chOff x="947384" y="1340833"/>
              <a:chExt cx="1008112" cy="540984"/>
            </a:xfrm>
          </p:grpSpPr>
          <p:cxnSp>
            <p:nvCxnSpPr>
              <p:cNvPr id="221" name="直接连接符 220"/>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22" name="TextBox 173"/>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23" name="组合 222"/>
          <p:cNvGrpSpPr/>
          <p:nvPr/>
        </p:nvGrpSpPr>
        <p:grpSpPr>
          <a:xfrm>
            <a:off x="5324697" y="3427058"/>
            <a:ext cx="2056292" cy="1064962"/>
            <a:chOff x="719029" y="1340833"/>
            <a:chExt cx="1475946" cy="981802"/>
          </a:xfrm>
        </p:grpSpPr>
        <p:sp>
          <p:nvSpPr>
            <p:cNvPr id="224" name="TextBox 175"/>
            <p:cNvSpPr txBox="1"/>
            <p:nvPr/>
          </p:nvSpPr>
          <p:spPr>
            <a:xfrm>
              <a:off x="719029" y="1803398"/>
              <a:ext cx="1475946" cy="51923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5" name="组合 224"/>
            <p:cNvGrpSpPr/>
            <p:nvPr/>
          </p:nvGrpSpPr>
          <p:grpSpPr>
            <a:xfrm>
              <a:off x="947384" y="1340833"/>
              <a:ext cx="1008112" cy="540984"/>
              <a:chOff x="947384" y="1340833"/>
              <a:chExt cx="1008112" cy="540984"/>
            </a:xfrm>
          </p:grpSpPr>
          <p:cxnSp>
            <p:nvCxnSpPr>
              <p:cNvPr id="226" name="直接连接符 225"/>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27" name="TextBox 17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left)">
                                          <p:cBhvr>
                                            <p:cTn id="7" dur="500"/>
                                            <p:tgtEl>
                                              <p:spTgt spid="1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8000" fill="hold" nodeType="afterEffect" p14:presetBounceEnd="55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55000">
                                          <p:cBhvr additive="base">
                                            <p:cTn id="16" dur="1500" fill="hold"/>
                                            <p:tgtEl>
                                              <p:spTgt spid="107"/>
                                            </p:tgtEl>
                                            <p:attrNameLst>
                                              <p:attrName>ppt_x</p:attrName>
                                            </p:attrNameLst>
                                          </p:cBhvr>
                                          <p:tavLst>
                                            <p:tav tm="0">
                                              <p:val>
                                                <p:strVal val="1+#ppt_w/2"/>
                                              </p:val>
                                            </p:tav>
                                            <p:tav tm="100000">
                                              <p:val>
                                                <p:strVal val="#ppt_x"/>
                                              </p:val>
                                            </p:tav>
                                          </p:tavLst>
                                        </p:anim>
                                        <p:anim calcmode="lin" valueType="num" p14:bounceEnd="55000">
                                          <p:cBhvr additive="base">
                                            <p:cTn id="17" dur="1500" fill="hold"/>
                                            <p:tgtEl>
                                              <p:spTgt spid="107"/>
                                            </p:tgtEl>
                                            <p:attrNameLst>
                                              <p:attrName>ppt_y</p:attrName>
                                            </p:attrNameLst>
                                          </p:cBhvr>
                                          <p:tavLst>
                                            <p:tav tm="0">
                                              <p:val>
                                                <p:strVal val="#ppt_y"/>
                                              </p:val>
                                            </p:tav>
                                            <p:tav tm="100000">
                                              <p:val>
                                                <p:strVal val="#ppt_y"/>
                                              </p:val>
                                            </p:tav>
                                          </p:tavLst>
                                        </p:anim>
                                      </p:childTnLst>
                                    </p:cTn>
                                  </p:par>
                                  <p:par>
                                    <p:cTn id="18" presetID="2" presetClass="entr" presetSubtype="2" accel="58000" fill="hold" nodeType="withEffect" p14:presetBounceEnd="55000">
                                      <p:stCondLst>
                                        <p:cond delay="200"/>
                                      </p:stCondLst>
                                      <p:childTnLst>
                                        <p:set>
                                          <p:cBhvr>
                                            <p:cTn id="19" dur="1" fill="hold">
                                              <p:stCondLst>
                                                <p:cond delay="0"/>
                                              </p:stCondLst>
                                            </p:cTn>
                                            <p:tgtEl>
                                              <p:spTgt spid="114"/>
                                            </p:tgtEl>
                                            <p:attrNameLst>
                                              <p:attrName>style.visibility</p:attrName>
                                            </p:attrNameLst>
                                          </p:cBhvr>
                                          <p:to>
                                            <p:strVal val="visible"/>
                                          </p:to>
                                        </p:set>
                                        <p:anim calcmode="lin" valueType="num" p14:bounceEnd="55000">
                                          <p:cBhvr additive="base">
                                            <p:cTn id="20" dur="1500" fill="hold"/>
                                            <p:tgtEl>
                                              <p:spTgt spid="114"/>
                                            </p:tgtEl>
                                            <p:attrNameLst>
                                              <p:attrName>ppt_x</p:attrName>
                                            </p:attrNameLst>
                                          </p:cBhvr>
                                          <p:tavLst>
                                            <p:tav tm="0">
                                              <p:val>
                                                <p:strVal val="1+#ppt_w/2"/>
                                              </p:val>
                                            </p:tav>
                                            <p:tav tm="100000">
                                              <p:val>
                                                <p:strVal val="#ppt_x"/>
                                              </p:val>
                                            </p:tav>
                                          </p:tavLst>
                                        </p:anim>
                                        <p:anim calcmode="lin" valueType="num" p14:bounceEnd="55000">
                                          <p:cBhvr additive="base">
                                            <p:cTn id="21" dur="1500" fill="hold"/>
                                            <p:tgtEl>
                                              <p:spTgt spid="114"/>
                                            </p:tgtEl>
                                            <p:attrNameLst>
                                              <p:attrName>ppt_y</p:attrName>
                                            </p:attrNameLst>
                                          </p:cBhvr>
                                          <p:tavLst>
                                            <p:tav tm="0">
                                              <p:val>
                                                <p:strVal val="#ppt_y"/>
                                              </p:val>
                                            </p:tav>
                                            <p:tav tm="100000">
                                              <p:val>
                                                <p:strVal val="#ppt_y"/>
                                              </p:val>
                                            </p:tav>
                                          </p:tavLst>
                                        </p:anim>
                                      </p:childTnLst>
                                    </p:cTn>
                                  </p:par>
                                  <p:par>
                                    <p:cTn id="22" presetID="2" presetClass="entr" presetSubtype="2" accel="58000" fill="hold" nodeType="withEffect" p14:presetBounceEnd="55000">
                                      <p:stCondLst>
                                        <p:cond delay="400"/>
                                      </p:stCondLst>
                                      <p:childTnLst>
                                        <p:set>
                                          <p:cBhvr>
                                            <p:cTn id="23" dur="1" fill="hold">
                                              <p:stCondLst>
                                                <p:cond delay="0"/>
                                              </p:stCondLst>
                                            </p:cTn>
                                            <p:tgtEl>
                                              <p:spTgt spid="121"/>
                                            </p:tgtEl>
                                            <p:attrNameLst>
                                              <p:attrName>style.visibility</p:attrName>
                                            </p:attrNameLst>
                                          </p:cBhvr>
                                          <p:to>
                                            <p:strVal val="visible"/>
                                          </p:to>
                                        </p:set>
                                        <p:anim calcmode="lin" valueType="num" p14:bounceEnd="55000">
                                          <p:cBhvr additive="base">
                                            <p:cTn id="24" dur="1500" fill="hold"/>
                                            <p:tgtEl>
                                              <p:spTgt spid="121"/>
                                            </p:tgtEl>
                                            <p:attrNameLst>
                                              <p:attrName>ppt_x</p:attrName>
                                            </p:attrNameLst>
                                          </p:cBhvr>
                                          <p:tavLst>
                                            <p:tav tm="0">
                                              <p:val>
                                                <p:strVal val="1+#ppt_w/2"/>
                                              </p:val>
                                            </p:tav>
                                            <p:tav tm="100000">
                                              <p:val>
                                                <p:strVal val="#ppt_x"/>
                                              </p:val>
                                            </p:tav>
                                          </p:tavLst>
                                        </p:anim>
                                        <p:anim calcmode="lin" valueType="num" p14:bounceEnd="55000">
                                          <p:cBhvr additive="base">
                                            <p:cTn id="25" dur="1500" fill="hold"/>
                                            <p:tgtEl>
                                              <p:spTgt spid="121"/>
                                            </p:tgtEl>
                                            <p:attrNameLst>
                                              <p:attrName>ppt_y</p:attrName>
                                            </p:attrNameLst>
                                          </p:cBhvr>
                                          <p:tavLst>
                                            <p:tav tm="0">
                                              <p:val>
                                                <p:strVal val="#ppt_y"/>
                                              </p:val>
                                            </p:tav>
                                            <p:tav tm="100000">
                                              <p:val>
                                                <p:strVal val="#ppt_y"/>
                                              </p:val>
                                            </p:tav>
                                          </p:tavLst>
                                        </p:anim>
                                      </p:childTnLst>
                                    </p:cTn>
                                  </p:par>
                                  <p:par>
                                    <p:cTn id="26" presetID="2" presetClass="entr" presetSubtype="2" accel="58000" fill="hold" nodeType="withEffect" p14:presetBounceEnd="55000">
                                      <p:stCondLst>
                                        <p:cond delay="600"/>
                                      </p:stCondLst>
                                      <p:childTnLst>
                                        <p:set>
                                          <p:cBhvr>
                                            <p:cTn id="27" dur="1" fill="hold">
                                              <p:stCondLst>
                                                <p:cond delay="0"/>
                                              </p:stCondLst>
                                            </p:cTn>
                                            <p:tgtEl>
                                              <p:spTgt spid="165"/>
                                            </p:tgtEl>
                                            <p:attrNameLst>
                                              <p:attrName>style.visibility</p:attrName>
                                            </p:attrNameLst>
                                          </p:cBhvr>
                                          <p:to>
                                            <p:strVal val="visible"/>
                                          </p:to>
                                        </p:set>
                                        <p:anim calcmode="lin" valueType="num" p14:bounceEnd="55000">
                                          <p:cBhvr additive="base">
                                            <p:cTn id="28" dur="1500" fill="hold"/>
                                            <p:tgtEl>
                                              <p:spTgt spid="165"/>
                                            </p:tgtEl>
                                            <p:attrNameLst>
                                              <p:attrName>ppt_x</p:attrName>
                                            </p:attrNameLst>
                                          </p:cBhvr>
                                          <p:tavLst>
                                            <p:tav tm="0">
                                              <p:val>
                                                <p:strVal val="1+#ppt_w/2"/>
                                              </p:val>
                                            </p:tav>
                                            <p:tav tm="100000">
                                              <p:val>
                                                <p:strVal val="#ppt_x"/>
                                              </p:val>
                                            </p:tav>
                                          </p:tavLst>
                                        </p:anim>
                                        <p:anim calcmode="lin" valueType="num" p14:bounceEnd="55000">
                                          <p:cBhvr additive="base">
                                            <p:cTn id="29" dur="1500" fill="hold"/>
                                            <p:tgtEl>
                                              <p:spTgt spid="165"/>
                                            </p:tgtEl>
                                            <p:attrNameLst>
                                              <p:attrName>ppt_y</p:attrName>
                                            </p:attrNameLst>
                                          </p:cBhvr>
                                          <p:tavLst>
                                            <p:tav tm="0">
                                              <p:val>
                                                <p:strVal val="#ppt_y"/>
                                              </p:val>
                                            </p:tav>
                                            <p:tav tm="100000">
                                              <p:val>
                                                <p:strVal val="#ppt_y"/>
                                              </p:val>
                                            </p:tav>
                                          </p:tavLst>
                                        </p:anim>
                                      </p:childTnLst>
                                    </p:cTn>
                                  </p:par>
                                  <p:par>
                                    <p:cTn id="30" presetID="2" presetClass="entr" presetSubtype="2" accel="58000" fill="hold" nodeType="withEffect" p14:presetBounceEnd="55000">
                                      <p:stCondLst>
                                        <p:cond delay="800"/>
                                      </p:stCondLst>
                                      <p:childTnLst>
                                        <p:set>
                                          <p:cBhvr>
                                            <p:cTn id="31" dur="1" fill="hold">
                                              <p:stCondLst>
                                                <p:cond delay="0"/>
                                              </p:stCondLst>
                                            </p:cTn>
                                            <p:tgtEl>
                                              <p:spTgt spid="172"/>
                                            </p:tgtEl>
                                            <p:attrNameLst>
                                              <p:attrName>style.visibility</p:attrName>
                                            </p:attrNameLst>
                                          </p:cBhvr>
                                          <p:to>
                                            <p:strVal val="visible"/>
                                          </p:to>
                                        </p:set>
                                        <p:anim calcmode="lin" valueType="num" p14:bounceEnd="55000">
                                          <p:cBhvr additive="base">
                                            <p:cTn id="32" dur="1500" fill="hold"/>
                                            <p:tgtEl>
                                              <p:spTgt spid="172"/>
                                            </p:tgtEl>
                                            <p:attrNameLst>
                                              <p:attrName>ppt_x</p:attrName>
                                            </p:attrNameLst>
                                          </p:cBhvr>
                                          <p:tavLst>
                                            <p:tav tm="0">
                                              <p:val>
                                                <p:strVal val="1+#ppt_w/2"/>
                                              </p:val>
                                            </p:tav>
                                            <p:tav tm="100000">
                                              <p:val>
                                                <p:strVal val="#ppt_x"/>
                                              </p:val>
                                            </p:tav>
                                          </p:tavLst>
                                        </p:anim>
                                        <p:anim calcmode="lin" valueType="num" p14:bounceEnd="55000">
                                          <p:cBhvr additive="base">
                                            <p:cTn id="33" dur="1500" fill="hold"/>
                                            <p:tgtEl>
                                              <p:spTgt spid="172"/>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14:presetBounceEnd="55000">
                                      <p:stCondLst>
                                        <p:cond delay="1000"/>
                                      </p:stCondLst>
                                      <p:childTnLst>
                                        <p:set>
                                          <p:cBhvr>
                                            <p:cTn id="35" dur="1" fill="hold">
                                              <p:stCondLst>
                                                <p:cond delay="0"/>
                                              </p:stCondLst>
                                            </p:cTn>
                                            <p:tgtEl>
                                              <p:spTgt spid="179"/>
                                            </p:tgtEl>
                                            <p:attrNameLst>
                                              <p:attrName>style.visibility</p:attrName>
                                            </p:attrNameLst>
                                          </p:cBhvr>
                                          <p:to>
                                            <p:strVal val="visible"/>
                                          </p:to>
                                        </p:set>
                                        <p:anim calcmode="lin" valueType="num" p14:bounceEnd="55000">
                                          <p:cBhvr additive="base">
                                            <p:cTn id="36" dur="1500" fill="hold"/>
                                            <p:tgtEl>
                                              <p:spTgt spid="179"/>
                                            </p:tgtEl>
                                            <p:attrNameLst>
                                              <p:attrName>ppt_x</p:attrName>
                                            </p:attrNameLst>
                                          </p:cBhvr>
                                          <p:tavLst>
                                            <p:tav tm="0">
                                              <p:val>
                                                <p:strVal val="1+#ppt_w/2"/>
                                              </p:val>
                                            </p:tav>
                                            <p:tav tm="100000">
                                              <p:val>
                                                <p:strVal val="#ppt_x"/>
                                              </p:val>
                                            </p:tav>
                                          </p:tavLst>
                                        </p:anim>
                                        <p:anim calcmode="lin" valueType="num" p14:bounceEnd="55000">
                                          <p:cBhvr additive="base">
                                            <p:cTn id="37" dur="1500" fill="hold"/>
                                            <p:tgtEl>
                                              <p:spTgt spid="179"/>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14:presetBounceEnd="55000">
                                      <p:stCondLst>
                                        <p:cond delay="1200"/>
                                      </p:stCondLst>
                                      <p:childTnLst>
                                        <p:set>
                                          <p:cBhvr>
                                            <p:cTn id="39" dur="1" fill="hold">
                                              <p:stCondLst>
                                                <p:cond delay="0"/>
                                              </p:stCondLst>
                                            </p:cTn>
                                            <p:tgtEl>
                                              <p:spTgt spid="186"/>
                                            </p:tgtEl>
                                            <p:attrNameLst>
                                              <p:attrName>style.visibility</p:attrName>
                                            </p:attrNameLst>
                                          </p:cBhvr>
                                          <p:to>
                                            <p:strVal val="visible"/>
                                          </p:to>
                                        </p:set>
                                        <p:anim calcmode="lin" valueType="num" p14:bounceEnd="55000">
                                          <p:cBhvr additive="base">
                                            <p:cTn id="40" dur="1500" fill="hold"/>
                                            <p:tgtEl>
                                              <p:spTgt spid="186"/>
                                            </p:tgtEl>
                                            <p:attrNameLst>
                                              <p:attrName>ppt_x</p:attrName>
                                            </p:attrNameLst>
                                          </p:cBhvr>
                                          <p:tavLst>
                                            <p:tav tm="0">
                                              <p:val>
                                                <p:strVal val="1+#ppt_w/2"/>
                                              </p:val>
                                            </p:tav>
                                            <p:tav tm="100000">
                                              <p:val>
                                                <p:strVal val="#ppt_x"/>
                                              </p:val>
                                            </p:tav>
                                          </p:tavLst>
                                        </p:anim>
                                        <p:anim calcmode="lin" valueType="num" p14:bounceEnd="55000">
                                          <p:cBhvr additive="base">
                                            <p:cTn id="41" dur="1500" fill="hold"/>
                                            <p:tgtEl>
                                              <p:spTgt spid="18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47" presetClass="entr" presetSubtype="0" fill="hold" nodeType="after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fade">
                                          <p:cBhvr>
                                            <p:cTn id="45" dur="500"/>
                                            <p:tgtEl>
                                              <p:spTgt spid="208"/>
                                            </p:tgtEl>
                                          </p:cBhvr>
                                        </p:animEffect>
                                        <p:anim calcmode="lin" valueType="num">
                                          <p:cBhvr>
                                            <p:cTn id="46" dur="500" fill="hold"/>
                                            <p:tgtEl>
                                              <p:spTgt spid="208"/>
                                            </p:tgtEl>
                                            <p:attrNameLst>
                                              <p:attrName>ppt_x</p:attrName>
                                            </p:attrNameLst>
                                          </p:cBhvr>
                                          <p:tavLst>
                                            <p:tav tm="0">
                                              <p:val>
                                                <p:strVal val="#ppt_x"/>
                                              </p:val>
                                            </p:tav>
                                            <p:tav tm="100000">
                                              <p:val>
                                                <p:strVal val="#ppt_x"/>
                                              </p:val>
                                            </p:tav>
                                          </p:tavLst>
                                        </p:anim>
                                        <p:anim calcmode="lin" valueType="num">
                                          <p:cBhvr>
                                            <p:cTn id="47" dur="500" fill="hold"/>
                                            <p:tgtEl>
                                              <p:spTgt spid="20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3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500"/>
                                            <p:tgtEl>
                                              <p:spTgt spid="203"/>
                                            </p:tgtEl>
                                          </p:cBhvr>
                                        </p:animEffect>
                                        <p:anim calcmode="lin" valueType="num">
                                          <p:cBhvr>
                                            <p:cTn id="51" dur="500" fill="hold"/>
                                            <p:tgtEl>
                                              <p:spTgt spid="203"/>
                                            </p:tgtEl>
                                            <p:attrNameLst>
                                              <p:attrName>ppt_x</p:attrName>
                                            </p:attrNameLst>
                                          </p:cBhvr>
                                          <p:tavLst>
                                            <p:tav tm="0">
                                              <p:val>
                                                <p:strVal val="#ppt_x"/>
                                              </p:val>
                                            </p:tav>
                                            <p:tav tm="100000">
                                              <p:val>
                                                <p:strVal val="#ppt_x"/>
                                              </p:val>
                                            </p:tav>
                                          </p:tavLst>
                                        </p:anim>
                                        <p:anim calcmode="lin" valueType="num">
                                          <p:cBhvr>
                                            <p:cTn id="52" dur="500" fill="hold"/>
                                            <p:tgtEl>
                                              <p:spTgt spid="20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60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500"/>
                                            <p:tgtEl>
                                              <p:spTgt spid="198"/>
                                            </p:tgtEl>
                                          </p:cBhvr>
                                        </p:animEffect>
                                        <p:anim calcmode="lin" valueType="num">
                                          <p:cBhvr>
                                            <p:cTn id="56" dur="500" fill="hold"/>
                                            <p:tgtEl>
                                              <p:spTgt spid="198"/>
                                            </p:tgtEl>
                                            <p:attrNameLst>
                                              <p:attrName>ppt_x</p:attrName>
                                            </p:attrNameLst>
                                          </p:cBhvr>
                                          <p:tavLst>
                                            <p:tav tm="0">
                                              <p:val>
                                                <p:strVal val="#ppt_x"/>
                                              </p:val>
                                            </p:tav>
                                            <p:tav tm="100000">
                                              <p:val>
                                                <p:strVal val="#ppt_x"/>
                                              </p:val>
                                            </p:tav>
                                          </p:tavLst>
                                        </p:anim>
                                        <p:anim calcmode="lin" valueType="num">
                                          <p:cBhvr>
                                            <p:cTn id="57" dur="500" fill="hold"/>
                                            <p:tgtEl>
                                              <p:spTgt spid="198"/>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800"/>
                                      </p:stCondLst>
                                      <p:childTnLst>
                                        <p:set>
                                          <p:cBhvr>
                                            <p:cTn id="59" dur="1" fill="hold">
                                              <p:stCondLst>
                                                <p:cond delay="0"/>
                                              </p:stCondLst>
                                            </p:cTn>
                                            <p:tgtEl>
                                              <p:spTgt spid="193"/>
                                            </p:tgtEl>
                                            <p:attrNameLst>
                                              <p:attrName>style.visibility</p:attrName>
                                            </p:attrNameLst>
                                          </p:cBhvr>
                                          <p:to>
                                            <p:strVal val="visible"/>
                                          </p:to>
                                        </p:set>
                                        <p:animEffect transition="in" filter="fade">
                                          <p:cBhvr>
                                            <p:cTn id="60" dur="500"/>
                                            <p:tgtEl>
                                              <p:spTgt spid="193"/>
                                            </p:tgtEl>
                                          </p:cBhvr>
                                        </p:animEffect>
                                        <p:anim calcmode="lin" valueType="num">
                                          <p:cBhvr>
                                            <p:cTn id="61" dur="500" fill="hold"/>
                                            <p:tgtEl>
                                              <p:spTgt spid="193"/>
                                            </p:tgtEl>
                                            <p:attrNameLst>
                                              <p:attrName>ppt_x</p:attrName>
                                            </p:attrNameLst>
                                          </p:cBhvr>
                                          <p:tavLst>
                                            <p:tav tm="0">
                                              <p:val>
                                                <p:strVal val="#ppt_x"/>
                                              </p:val>
                                            </p:tav>
                                            <p:tav tm="100000">
                                              <p:val>
                                                <p:strVal val="#ppt_x"/>
                                              </p:val>
                                            </p:tav>
                                          </p:tavLst>
                                        </p:anim>
                                        <p:anim calcmode="lin" valueType="num">
                                          <p:cBhvr>
                                            <p:cTn id="62" dur="500" fill="hold"/>
                                            <p:tgtEl>
                                              <p:spTgt spid="19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anim calcmode="lin" valueType="num">
                                          <p:cBhvr>
                                            <p:cTn id="66" dur="500" fill="hold"/>
                                            <p:tgtEl>
                                              <p:spTgt spid="213"/>
                                            </p:tgtEl>
                                            <p:attrNameLst>
                                              <p:attrName>ppt_x</p:attrName>
                                            </p:attrNameLst>
                                          </p:cBhvr>
                                          <p:tavLst>
                                            <p:tav tm="0">
                                              <p:val>
                                                <p:strVal val="#ppt_x"/>
                                              </p:val>
                                            </p:tav>
                                            <p:tav tm="100000">
                                              <p:val>
                                                <p:strVal val="#ppt_x"/>
                                              </p:val>
                                            </p:tav>
                                          </p:tavLst>
                                        </p:anim>
                                        <p:anim calcmode="lin" valueType="num">
                                          <p:cBhvr>
                                            <p:cTn id="67" dur="500" fill="hold"/>
                                            <p:tgtEl>
                                              <p:spTgt spid="21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300"/>
                                      </p:stCondLst>
                                      <p:childTnLst>
                                        <p:set>
                                          <p:cBhvr>
                                            <p:cTn id="69" dur="1" fill="hold">
                                              <p:stCondLst>
                                                <p:cond delay="0"/>
                                              </p:stCondLst>
                                            </p:cTn>
                                            <p:tgtEl>
                                              <p:spTgt spid="218"/>
                                            </p:tgtEl>
                                            <p:attrNameLst>
                                              <p:attrName>style.visibility</p:attrName>
                                            </p:attrNameLst>
                                          </p:cBhvr>
                                          <p:to>
                                            <p:strVal val="visible"/>
                                          </p:to>
                                        </p:set>
                                        <p:animEffect transition="in" filter="fade">
                                          <p:cBhvr>
                                            <p:cTn id="70" dur="500"/>
                                            <p:tgtEl>
                                              <p:spTgt spid="218"/>
                                            </p:tgtEl>
                                          </p:cBhvr>
                                        </p:animEffect>
                                        <p:anim calcmode="lin" valueType="num">
                                          <p:cBhvr>
                                            <p:cTn id="71" dur="500" fill="hold"/>
                                            <p:tgtEl>
                                              <p:spTgt spid="218"/>
                                            </p:tgtEl>
                                            <p:attrNameLst>
                                              <p:attrName>ppt_x</p:attrName>
                                            </p:attrNameLst>
                                          </p:cBhvr>
                                          <p:tavLst>
                                            <p:tav tm="0">
                                              <p:val>
                                                <p:strVal val="#ppt_x"/>
                                              </p:val>
                                            </p:tav>
                                            <p:tav tm="100000">
                                              <p:val>
                                                <p:strVal val="#ppt_x"/>
                                              </p:val>
                                            </p:tav>
                                          </p:tavLst>
                                        </p:anim>
                                        <p:anim calcmode="lin" valueType="num">
                                          <p:cBhvr>
                                            <p:cTn id="72" dur="500" fill="hold"/>
                                            <p:tgtEl>
                                              <p:spTgt spid="2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500"/>
                                            <p:tgtEl>
                                              <p:spTgt spid="223"/>
                                            </p:tgtEl>
                                          </p:cBhvr>
                                        </p:animEffect>
                                        <p:anim calcmode="lin" valueType="num">
                                          <p:cBhvr>
                                            <p:cTn id="76" dur="500" fill="hold"/>
                                            <p:tgtEl>
                                              <p:spTgt spid="223"/>
                                            </p:tgtEl>
                                            <p:attrNameLst>
                                              <p:attrName>ppt_x</p:attrName>
                                            </p:attrNameLst>
                                          </p:cBhvr>
                                          <p:tavLst>
                                            <p:tav tm="0">
                                              <p:val>
                                                <p:strVal val="#ppt_x"/>
                                              </p:val>
                                            </p:tav>
                                            <p:tav tm="100000">
                                              <p:val>
                                                <p:strVal val="#ppt_x"/>
                                              </p:val>
                                            </p:tav>
                                          </p:tavLst>
                                        </p:anim>
                                        <p:anim calcmode="lin" valueType="num">
                                          <p:cBhvr>
                                            <p:cTn id="77" dur="500" fill="hold"/>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0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left)">
                                          <p:cBhvr>
                                            <p:cTn id="7" dur="500"/>
                                            <p:tgtEl>
                                              <p:spTgt spid="1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8000"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1500" fill="hold"/>
                                            <p:tgtEl>
                                              <p:spTgt spid="107"/>
                                            </p:tgtEl>
                                            <p:attrNameLst>
                                              <p:attrName>ppt_x</p:attrName>
                                            </p:attrNameLst>
                                          </p:cBhvr>
                                          <p:tavLst>
                                            <p:tav tm="0">
                                              <p:val>
                                                <p:strVal val="1+#ppt_w/2"/>
                                              </p:val>
                                            </p:tav>
                                            <p:tav tm="100000">
                                              <p:val>
                                                <p:strVal val="#ppt_x"/>
                                              </p:val>
                                            </p:tav>
                                          </p:tavLst>
                                        </p:anim>
                                        <p:anim calcmode="lin" valueType="num">
                                          <p:cBhvr additive="base">
                                            <p:cTn id="17" dur="1500" fill="hold"/>
                                            <p:tgtEl>
                                              <p:spTgt spid="107"/>
                                            </p:tgtEl>
                                            <p:attrNameLst>
                                              <p:attrName>ppt_y</p:attrName>
                                            </p:attrNameLst>
                                          </p:cBhvr>
                                          <p:tavLst>
                                            <p:tav tm="0">
                                              <p:val>
                                                <p:strVal val="#ppt_y"/>
                                              </p:val>
                                            </p:tav>
                                            <p:tav tm="100000">
                                              <p:val>
                                                <p:strVal val="#ppt_y"/>
                                              </p:val>
                                            </p:tav>
                                          </p:tavLst>
                                        </p:anim>
                                      </p:childTnLst>
                                    </p:cTn>
                                  </p:par>
                                  <p:par>
                                    <p:cTn id="18" presetID="2" presetClass="entr" presetSubtype="2" accel="58000" fill="hold" nodeType="withEffect">
                                      <p:stCondLst>
                                        <p:cond delay="20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1500" fill="hold"/>
                                            <p:tgtEl>
                                              <p:spTgt spid="114"/>
                                            </p:tgtEl>
                                            <p:attrNameLst>
                                              <p:attrName>ppt_x</p:attrName>
                                            </p:attrNameLst>
                                          </p:cBhvr>
                                          <p:tavLst>
                                            <p:tav tm="0">
                                              <p:val>
                                                <p:strVal val="1+#ppt_w/2"/>
                                              </p:val>
                                            </p:tav>
                                            <p:tav tm="100000">
                                              <p:val>
                                                <p:strVal val="#ppt_x"/>
                                              </p:val>
                                            </p:tav>
                                          </p:tavLst>
                                        </p:anim>
                                        <p:anim calcmode="lin" valueType="num">
                                          <p:cBhvr additive="base">
                                            <p:cTn id="21" dur="1500" fill="hold"/>
                                            <p:tgtEl>
                                              <p:spTgt spid="114"/>
                                            </p:tgtEl>
                                            <p:attrNameLst>
                                              <p:attrName>ppt_y</p:attrName>
                                            </p:attrNameLst>
                                          </p:cBhvr>
                                          <p:tavLst>
                                            <p:tav tm="0">
                                              <p:val>
                                                <p:strVal val="#ppt_y"/>
                                              </p:val>
                                            </p:tav>
                                            <p:tav tm="100000">
                                              <p:val>
                                                <p:strVal val="#ppt_y"/>
                                              </p:val>
                                            </p:tav>
                                          </p:tavLst>
                                        </p:anim>
                                      </p:childTnLst>
                                    </p:cTn>
                                  </p:par>
                                  <p:par>
                                    <p:cTn id="22" presetID="2" presetClass="entr" presetSubtype="2" accel="58000" fill="hold" nodeType="withEffect">
                                      <p:stCondLst>
                                        <p:cond delay="400"/>
                                      </p:stCondLst>
                                      <p:childTnLst>
                                        <p:set>
                                          <p:cBhvr>
                                            <p:cTn id="23" dur="1" fill="hold">
                                              <p:stCondLst>
                                                <p:cond delay="0"/>
                                              </p:stCondLst>
                                            </p:cTn>
                                            <p:tgtEl>
                                              <p:spTgt spid="121"/>
                                            </p:tgtEl>
                                            <p:attrNameLst>
                                              <p:attrName>style.visibility</p:attrName>
                                            </p:attrNameLst>
                                          </p:cBhvr>
                                          <p:to>
                                            <p:strVal val="visible"/>
                                          </p:to>
                                        </p:set>
                                        <p:anim calcmode="lin" valueType="num">
                                          <p:cBhvr additive="base">
                                            <p:cTn id="24" dur="1500" fill="hold"/>
                                            <p:tgtEl>
                                              <p:spTgt spid="121"/>
                                            </p:tgtEl>
                                            <p:attrNameLst>
                                              <p:attrName>ppt_x</p:attrName>
                                            </p:attrNameLst>
                                          </p:cBhvr>
                                          <p:tavLst>
                                            <p:tav tm="0">
                                              <p:val>
                                                <p:strVal val="1+#ppt_w/2"/>
                                              </p:val>
                                            </p:tav>
                                            <p:tav tm="100000">
                                              <p:val>
                                                <p:strVal val="#ppt_x"/>
                                              </p:val>
                                            </p:tav>
                                          </p:tavLst>
                                        </p:anim>
                                        <p:anim calcmode="lin" valueType="num">
                                          <p:cBhvr additive="base">
                                            <p:cTn id="25" dur="1500" fill="hold"/>
                                            <p:tgtEl>
                                              <p:spTgt spid="121"/>
                                            </p:tgtEl>
                                            <p:attrNameLst>
                                              <p:attrName>ppt_y</p:attrName>
                                            </p:attrNameLst>
                                          </p:cBhvr>
                                          <p:tavLst>
                                            <p:tav tm="0">
                                              <p:val>
                                                <p:strVal val="#ppt_y"/>
                                              </p:val>
                                            </p:tav>
                                            <p:tav tm="100000">
                                              <p:val>
                                                <p:strVal val="#ppt_y"/>
                                              </p:val>
                                            </p:tav>
                                          </p:tavLst>
                                        </p:anim>
                                      </p:childTnLst>
                                    </p:cTn>
                                  </p:par>
                                  <p:par>
                                    <p:cTn id="26" presetID="2" presetClass="entr" presetSubtype="2" accel="58000" fill="hold" nodeType="withEffect">
                                      <p:stCondLst>
                                        <p:cond delay="600"/>
                                      </p:stCondLst>
                                      <p:childTnLst>
                                        <p:set>
                                          <p:cBhvr>
                                            <p:cTn id="27" dur="1" fill="hold">
                                              <p:stCondLst>
                                                <p:cond delay="0"/>
                                              </p:stCondLst>
                                            </p:cTn>
                                            <p:tgtEl>
                                              <p:spTgt spid="165"/>
                                            </p:tgtEl>
                                            <p:attrNameLst>
                                              <p:attrName>style.visibility</p:attrName>
                                            </p:attrNameLst>
                                          </p:cBhvr>
                                          <p:to>
                                            <p:strVal val="visible"/>
                                          </p:to>
                                        </p:set>
                                        <p:anim calcmode="lin" valueType="num">
                                          <p:cBhvr additive="base">
                                            <p:cTn id="28" dur="1500" fill="hold"/>
                                            <p:tgtEl>
                                              <p:spTgt spid="165"/>
                                            </p:tgtEl>
                                            <p:attrNameLst>
                                              <p:attrName>ppt_x</p:attrName>
                                            </p:attrNameLst>
                                          </p:cBhvr>
                                          <p:tavLst>
                                            <p:tav tm="0">
                                              <p:val>
                                                <p:strVal val="1+#ppt_w/2"/>
                                              </p:val>
                                            </p:tav>
                                            <p:tav tm="100000">
                                              <p:val>
                                                <p:strVal val="#ppt_x"/>
                                              </p:val>
                                            </p:tav>
                                          </p:tavLst>
                                        </p:anim>
                                        <p:anim calcmode="lin" valueType="num">
                                          <p:cBhvr additive="base">
                                            <p:cTn id="29" dur="1500" fill="hold"/>
                                            <p:tgtEl>
                                              <p:spTgt spid="165"/>
                                            </p:tgtEl>
                                            <p:attrNameLst>
                                              <p:attrName>ppt_y</p:attrName>
                                            </p:attrNameLst>
                                          </p:cBhvr>
                                          <p:tavLst>
                                            <p:tav tm="0">
                                              <p:val>
                                                <p:strVal val="#ppt_y"/>
                                              </p:val>
                                            </p:tav>
                                            <p:tav tm="100000">
                                              <p:val>
                                                <p:strVal val="#ppt_y"/>
                                              </p:val>
                                            </p:tav>
                                          </p:tavLst>
                                        </p:anim>
                                      </p:childTnLst>
                                    </p:cTn>
                                  </p:par>
                                  <p:par>
                                    <p:cTn id="30" presetID="2" presetClass="entr" presetSubtype="2" accel="58000" fill="hold" nodeType="withEffect">
                                      <p:stCondLst>
                                        <p:cond delay="800"/>
                                      </p:stCondLst>
                                      <p:childTnLst>
                                        <p:set>
                                          <p:cBhvr>
                                            <p:cTn id="31" dur="1" fill="hold">
                                              <p:stCondLst>
                                                <p:cond delay="0"/>
                                              </p:stCondLst>
                                            </p:cTn>
                                            <p:tgtEl>
                                              <p:spTgt spid="172"/>
                                            </p:tgtEl>
                                            <p:attrNameLst>
                                              <p:attrName>style.visibility</p:attrName>
                                            </p:attrNameLst>
                                          </p:cBhvr>
                                          <p:to>
                                            <p:strVal val="visible"/>
                                          </p:to>
                                        </p:set>
                                        <p:anim calcmode="lin" valueType="num">
                                          <p:cBhvr additive="base">
                                            <p:cTn id="32" dur="1500" fill="hold"/>
                                            <p:tgtEl>
                                              <p:spTgt spid="172"/>
                                            </p:tgtEl>
                                            <p:attrNameLst>
                                              <p:attrName>ppt_x</p:attrName>
                                            </p:attrNameLst>
                                          </p:cBhvr>
                                          <p:tavLst>
                                            <p:tav tm="0">
                                              <p:val>
                                                <p:strVal val="1+#ppt_w/2"/>
                                              </p:val>
                                            </p:tav>
                                            <p:tav tm="100000">
                                              <p:val>
                                                <p:strVal val="#ppt_x"/>
                                              </p:val>
                                            </p:tav>
                                          </p:tavLst>
                                        </p:anim>
                                        <p:anim calcmode="lin" valueType="num">
                                          <p:cBhvr additive="base">
                                            <p:cTn id="33" dur="1500" fill="hold"/>
                                            <p:tgtEl>
                                              <p:spTgt spid="172"/>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stCondLst>
                                        <p:cond delay="1000"/>
                                      </p:stCondLst>
                                      <p:childTnLst>
                                        <p:set>
                                          <p:cBhvr>
                                            <p:cTn id="35" dur="1" fill="hold">
                                              <p:stCondLst>
                                                <p:cond delay="0"/>
                                              </p:stCondLst>
                                            </p:cTn>
                                            <p:tgtEl>
                                              <p:spTgt spid="179"/>
                                            </p:tgtEl>
                                            <p:attrNameLst>
                                              <p:attrName>style.visibility</p:attrName>
                                            </p:attrNameLst>
                                          </p:cBhvr>
                                          <p:to>
                                            <p:strVal val="visible"/>
                                          </p:to>
                                        </p:set>
                                        <p:anim calcmode="lin" valueType="num">
                                          <p:cBhvr additive="base">
                                            <p:cTn id="36" dur="1500" fill="hold"/>
                                            <p:tgtEl>
                                              <p:spTgt spid="179"/>
                                            </p:tgtEl>
                                            <p:attrNameLst>
                                              <p:attrName>ppt_x</p:attrName>
                                            </p:attrNameLst>
                                          </p:cBhvr>
                                          <p:tavLst>
                                            <p:tav tm="0">
                                              <p:val>
                                                <p:strVal val="1+#ppt_w/2"/>
                                              </p:val>
                                            </p:tav>
                                            <p:tav tm="100000">
                                              <p:val>
                                                <p:strVal val="#ppt_x"/>
                                              </p:val>
                                            </p:tav>
                                          </p:tavLst>
                                        </p:anim>
                                        <p:anim calcmode="lin" valueType="num">
                                          <p:cBhvr additive="base">
                                            <p:cTn id="37" dur="1500" fill="hold"/>
                                            <p:tgtEl>
                                              <p:spTgt spid="179"/>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stCondLst>
                                        <p:cond delay="1200"/>
                                      </p:stCondLst>
                                      <p:childTnLst>
                                        <p:set>
                                          <p:cBhvr>
                                            <p:cTn id="39" dur="1" fill="hold">
                                              <p:stCondLst>
                                                <p:cond delay="0"/>
                                              </p:stCondLst>
                                            </p:cTn>
                                            <p:tgtEl>
                                              <p:spTgt spid="186"/>
                                            </p:tgtEl>
                                            <p:attrNameLst>
                                              <p:attrName>style.visibility</p:attrName>
                                            </p:attrNameLst>
                                          </p:cBhvr>
                                          <p:to>
                                            <p:strVal val="visible"/>
                                          </p:to>
                                        </p:set>
                                        <p:anim calcmode="lin" valueType="num">
                                          <p:cBhvr additive="base">
                                            <p:cTn id="40" dur="1500" fill="hold"/>
                                            <p:tgtEl>
                                              <p:spTgt spid="186"/>
                                            </p:tgtEl>
                                            <p:attrNameLst>
                                              <p:attrName>ppt_x</p:attrName>
                                            </p:attrNameLst>
                                          </p:cBhvr>
                                          <p:tavLst>
                                            <p:tav tm="0">
                                              <p:val>
                                                <p:strVal val="1+#ppt_w/2"/>
                                              </p:val>
                                            </p:tav>
                                            <p:tav tm="100000">
                                              <p:val>
                                                <p:strVal val="#ppt_x"/>
                                              </p:val>
                                            </p:tav>
                                          </p:tavLst>
                                        </p:anim>
                                        <p:anim calcmode="lin" valueType="num">
                                          <p:cBhvr additive="base">
                                            <p:cTn id="41" dur="1500" fill="hold"/>
                                            <p:tgtEl>
                                              <p:spTgt spid="18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47" presetClass="entr" presetSubtype="0" fill="hold" nodeType="after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fade">
                                          <p:cBhvr>
                                            <p:cTn id="45" dur="500"/>
                                            <p:tgtEl>
                                              <p:spTgt spid="208"/>
                                            </p:tgtEl>
                                          </p:cBhvr>
                                        </p:animEffect>
                                        <p:anim calcmode="lin" valueType="num">
                                          <p:cBhvr>
                                            <p:cTn id="46" dur="500" fill="hold"/>
                                            <p:tgtEl>
                                              <p:spTgt spid="208"/>
                                            </p:tgtEl>
                                            <p:attrNameLst>
                                              <p:attrName>ppt_x</p:attrName>
                                            </p:attrNameLst>
                                          </p:cBhvr>
                                          <p:tavLst>
                                            <p:tav tm="0">
                                              <p:val>
                                                <p:strVal val="#ppt_x"/>
                                              </p:val>
                                            </p:tav>
                                            <p:tav tm="100000">
                                              <p:val>
                                                <p:strVal val="#ppt_x"/>
                                              </p:val>
                                            </p:tav>
                                          </p:tavLst>
                                        </p:anim>
                                        <p:anim calcmode="lin" valueType="num">
                                          <p:cBhvr>
                                            <p:cTn id="47" dur="500" fill="hold"/>
                                            <p:tgtEl>
                                              <p:spTgt spid="20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3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500"/>
                                            <p:tgtEl>
                                              <p:spTgt spid="203"/>
                                            </p:tgtEl>
                                          </p:cBhvr>
                                        </p:animEffect>
                                        <p:anim calcmode="lin" valueType="num">
                                          <p:cBhvr>
                                            <p:cTn id="51" dur="500" fill="hold"/>
                                            <p:tgtEl>
                                              <p:spTgt spid="203"/>
                                            </p:tgtEl>
                                            <p:attrNameLst>
                                              <p:attrName>ppt_x</p:attrName>
                                            </p:attrNameLst>
                                          </p:cBhvr>
                                          <p:tavLst>
                                            <p:tav tm="0">
                                              <p:val>
                                                <p:strVal val="#ppt_x"/>
                                              </p:val>
                                            </p:tav>
                                            <p:tav tm="100000">
                                              <p:val>
                                                <p:strVal val="#ppt_x"/>
                                              </p:val>
                                            </p:tav>
                                          </p:tavLst>
                                        </p:anim>
                                        <p:anim calcmode="lin" valueType="num">
                                          <p:cBhvr>
                                            <p:cTn id="52" dur="500" fill="hold"/>
                                            <p:tgtEl>
                                              <p:spTgt spid="20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60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500"/>
                                            <p:tgtEl>
                                              <p:spTgt spid="198"/>
                                            </p:tgtEl>
                                          </p:cBhvr>
                                        </p:animEffect>
                                        <p:anim calcmode="lin" valueType="num">
                                          <p:cBhvr>
                                            <p:cTn id="56" dur="500" fill="hold"/>
                                            <p:tgtEl>
                                              <p:spTgt spid="198"/>
                                            </p:tgtEl>
                                            <p:attrNameLst>
                                              <p:attrName>ppt_x</p:attrName>
                                            </p:attrNameLst>
                                          </p:cBhvr>
                                          <p:tavLst>
                                            <p:tav tm="0">
                                              <p:val>
                                                <p:strVal val="#ppt_x"/>
                                              </p:val>
                                            </p:tav>
                                            <p:tav tm="100000">
                                              <p:val>
                                                <p:strVal val="#ppt_x"/>
                                              </p:val>
                                            </p:tav>
                                          </p:tavLst>
                                        </p:anim>
                                        <p:anim calcmode="lin" valueType="num">
                                          <p:cBhvr>
                                            <p:cTn id="57" dur="500" fill="hold"/>
                                            <p:tgtEl>
                                              <p:spTgt spid="198"/>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800"/>
                                      </p:stCondLst>
                                      <p:childTnLst>
                                        <p:set>
                                          <p:cBhvr>
                                            <p:cTn id="59" dur="1" fill="hold">
                                              <p:stCondLst>
                                                <p:cond delay="0"/>
                                              </p:stCondLst>
                                            </p:cTn>
                                            <p:tgtEl>
                                              <p:spTgt spid="193"/>
                                            </p:tgtEl>
                                            <p:attrNameLst>
                                              <p:attrName>style.visibility</p:attrName>
                                            </p:attrNameLst>
                                          </p:cBhvr>
                                          <p:to>
                                            <p:strVal val="visible"/>
                                          </p:to>
                                        </p:set>
                                        <p:animEffect transition="in" filter="fade">
                                          <p:cBhvr>
                                            <p:cTn id="60" dur="500"/>
                                            <p:tgtEl>
                                              <p:spTgt spid="193"/>
                                            </p:tgtEl>
                                          </p:cBhvr>
                                        </p:animEffect>
                                        <p:anim calcmode="lin" valueType="num">
                                          <p:cBhvr>
                                            <p:cTn id="61" dur="500" fill="hold"/>
                                            <p:tgtEl>
                                              <p:spTgt spid="193"/>
                                            </p:tgtEl>
                                            <p:attrNameLst>
                                              <p:attrName>ppt_x</p:attrName>
                                            </p:attrNameLst>
                                          </p:cBhvr>
                                          <p:tavLst>
                                            <p:tav tm="0">
                                              <p:val>
                                                <p:strVal val="#ppt_x"/>
                                              </p:val>
                                            </p:tav>
                                            <p:tav tm="100000">
                                              <p:val>
                                                <p:strVal val="#ppt_x"/>
                                              </p:val>
                                            </p:tav>
                                          </p:tavLst>
                                        </p:anim>
                                        <p:anim calcmode="lin" valueType="num">
                                          <p:cBhvr>
                                            <p:cTn id="62" dur="500" fill="hold"/>
                                            <p:tgtEl>
                                              <p:spTgt spid="19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anim calcmode="lin" valueType="num">
                                          <p:cBhvr>
                                            <p:cTn id="66" dur="500" fill="hold"/>
                                            <p:tgtEl>
                                              <p:spTgt spid="213"/>
                                            </p:tgtEl>
                                            <p:attrNameLst>
                                              <p:attrName>ppt_x</p:attrName>
                                            </p:attrNameLst>
                                          </p:cBhvr>
                                          <p:tavLst>
                                            <p:tav tm="0">
                                              <p:val>
                                                <p:strVal val="#ppt_x"/>
                                              </p:val>
                                            </p:tav>
                                            <p:tav tm="100000">
                                              <p:val>
                                                <p:strVal val="#ppt_x"/>
                                              </p:val>
                                            </p:tav>
                                          </p:tavLst>
                                        </p:anim>
                                        <p:anim calcmode="lin" valueType="num">
                                          <p:cBhvr>
                                            <p:cTn id="67" dur="500" fill="hold"/>
                                            <p:tgtEl>
                                              <p:spTgt spid="21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300"/>
                                      </p:stCondLst>
                                      <p:childTnLst>
                                        <p:set>
                                          <p:cBhvr>
                                            <p:cTn id="69" dur="1" fill="hold">
                                              <p:stCondLst>
                                                <p:cond delay="0"/>
                                              </p:stCondLst>
                                            </p:cTn>
                                            <p:tgtEl>
                                              <p:spTgt spid="218"/>
                                            </p:tgtEl>
                                            <p:attrNameLst>
                                              <p:attrName>style.visibility</p:attrName>
                                            </p:attrNameLst>
                                          </p:cBhvr>
                                          <p:to>
                                            <p:strVal val="visible"/>
                                          </p:to>
                                        </p:set>
                                        <p:animEffect transition="in" filter="fade">
                                          <p:cBhvr>
                                            <p:cTn id="70" dur="500"/>
                                            <p:tgtEl>
                                              <p:spTgt spid="218"/>
                                            </p:tgtEl>
                                          </p:cBhvr>
                                        </p:animEffect>
                                        <p:anim calcmode="lin" valueType="num">
                                          <p:cBhvr>
                                            <p:cTn id="71" dur="500" fill="hold"/>
                                            <p:tgtEl>
                                              <p:spTgt spid="218"/>
                                            </p:tgtEl>
                                            <p:attrNameLst>
                                              <p:attrName>ppt_x</p:attrName>
                                            </p:attrNameLst>
                                          </p:cBhvr>
                                          <p:tavLst>
                                            <p:tav tm="0">
                                              <p:val>
                                                <p:strVal val="#ppt_x"/>
                                              </p:val>
                                            </p:tav>
                                            <p:tav tm="100000">
                                              <p:val>
                                                <p:strVal val="#ppt_x"/>
                                              </p:val>
                                            </p:tav>
                                          </p:tavLst>
                                        </p:anim>
                                        <p:anim calcmode="lin" valueType="num">
                                          <p:cBhvr>
                                            <p:cTn id="72" dur="500" fill="hold"/>
                                            <p:tgtEl>
                                              <p:spTgt spid="2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500"/>
                                            <p:tgtEl>
                                              <p:spTgt spid="223"/>
                                            </p:tgtEl>
                                          </p:cBhvr>
                                        </p:animEffect>
                                        <p:anim calcmode="lin" valueType="num">
                                          <p:cBhvr>
                                            <p:cTn id="76" dur="500" fill="hold"/>
                                            <p:tgtEl>
                                              <p:spTgt spid="223"/>
                                            </p:tgtEl>
                                            <p:attrNameLst>
                                              <p:attrName>ppt_x</p:attrName>
                                            </p:attrNameLst>
                                          </p:cBhvr>
                                          <p:tavLst>
                                            <p:tav tm="0">
                                              <p:val>
                                                <p:strVal val="#ppt_x"/>
                                              </p:val>
                                            </p:tav>
                                            <p:tav tm="100000">
                                              <p:val>
                                                <p:strVal val="#ppt_x"/>
                                              </p:val>
                                            </p:tav>
                                          </p:tavLst>
                                        </p:anim>
                                        <p:anim calcmode="lin" valueType="num">
                                          <p:cBhvr>
                                            <p:cTn id="77" dur="500" fill="hold"/>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0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78" name="TextBox 77"/>
          <p:cNvSpPr txBox="1"/>
          <p:nvPr/>
        </p:nvSpPr>
        <p:spPr>
          <a:xfrm>
            <a:off x="2051720" y="1461747"/>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2053622" y="2494785"/>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2053622" y="3478818"/>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370233" y="2253835"/>
            <a:ext cx="3319180" cy="0"/>
          </a:xfrm>
          <a:prstGeom prst="line">
            <a:avLst/>
          </a:prstGeom>
          <a:noFill/>
          <a:ln w="9525" cap="flat" cmpd="sng" algn="ctr">
            <a:solidFill>
              <a:schemeClr val="tx1">
                <a:lumMod val="50000"/>
                <a:lumOff val="50000"/>
              </a:schemeClr>
            </a:solidFill>
            <a:prstDash val="dash"/>
          </a:ln>
          <a:effectLst/>
        </p:spPr>
      </p:cxnSp>
      <p:cxnSp>
        <p:nvCxnSpPr>
          <p:cNvPr id="82" name="直接连接符 81"/>
          <p:cNvCxnSpPr/>
          <p:nvPr/>
        </p:nvCxnSpPr>
        <p:spPr>
          <a:xfrm>
            <a:off x="1369622" y="3333955"/>
            <a:ext cx="3319791" cy="0"/>
          </a:xfrm>
          <a:prstGeom prst="line">
            <a:avLst/>
          </a:prstGeom>
          <a:noFill/>
          <a:ln w="9525" cap="flat" cmpd="sng" algn="ctr">
            <a:solidFill>
              <a:schemeClr val="tx1">
                <a:lumMod val="50000"/>
                <a:lumOff val="50000"/>
              </a:schemeClr>
            </a:solidFill>
            <a:prstDash val="dash"/>
          </a:ln>
          <a:effectLst/>
        </p:spPr>
      </p:cxnSp>
      <p:grpSp>
        <p:nvGrpSpPr>
          <p:cNvPr id="87" name="组合 86"/>
          <p:cNvGrpSpPr/>
          <p:nvPr/>
        </p:nvGrpSpPr>
        <p:grpSpPr>
          <a:xfrm>
            <a:off x="1328421" y="1499689"/>
            <a:ext cx="599448" cy="599448"/>
            <a:chOff x="4955424" y="1457564"/>
            <a:chExt cx="599448" cy="599448"/>
          </a:xfrm>
        </p:grpSpPr>
        <p:sp>
          <p:nvSpPr>
            <p:cNvPr id="88" name="椭圆 87"/>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8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A90202"/>
            </a:solidFill>
            <a:ln>
              <a:noFill/>
            </a:ln>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1343851" y="2494785"/>
            <a:ext cx="599448" cy="599448"/>
            <a:chOff x="4970854" y="2513407"/>
            <a:chExt cx="599448" cy="599448"/>
          </a:xfrm>
        </p:grpSpPr>
        <p:sp>
          <p:nvSpPr>
            <p:cNvPr id="91" name="椭圆 90"/>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13436C"/>
            </a:solidFill>
            <a:ln>
              <a:noFill/>
            </a:ln>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1361606" y="3457874"/>
            <a:ext cx="599448" cy="599448"/>
            <a:chOff x="4988609" y="3551062"/>
            <a:chExt cx="599448" cy="599448"/>
          </a:xfrm>
        </p:grpSpPr>
        <p:sp>
          <p:nvSpPr>
            <p:cNvPr id="94" name="椭圆 93"/>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A90202"/>
            </a:solidFill>
            <a:ln>
              <a:noFill/>
            </a:ln>
          </p:spPr>
          <p:txBody>
            <a:bodyPr vert="horz" wrap="square" lIns="91440" tIns="45720" rIns="91440" bIns="45720" numCol="1" anchor="t" anchorCtr="0" compatLnSpc="1"/>
            <a:lstStyle/>
            <a:p>
              <a:endParaRPr lang="zh-CN" altLang="en-US"/>
            </a:p>
          </p:txBody>
        </p:sp>
      </p:grpSp>
      <p:sp>
        <p:nvSpPr>
          <p:cNvPr id="21" name="任意多边形 55"/>
          <p:cNvSpPr/>
          <p:nvPr/>
        </p:nvSpPr>
        <p:spPr>
          <a:xfrm flipH="1">
            <a:off x="4924095" y="15740"/>
            <a:ext cx="4241977" cy="3686301"/>
          </a:xfrm>
          <a:custGeom>
            <a:avLst/>
            <a:gdLst>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521352 h 2435752"/>
              <a:gd name="connsiteX5" fmla="*/ 0 w 2759843"/>
              <a:gd name="connsiteY5" fmla="*/ 0 h 2435752"/>
              <a:gd name="connsiteX0-1" fmla="*/ 0 w 2759843"/>
              <a:gd name="connsiteY0-2" fmla="*/ 0 h 2435752"/>
              <a:gd name="connsiteX1-3" fmla="*/ 2169534 w 2759843"/>
              <a:gd name="connsiteY1-4" fmla="*/ 0 h 2435752"/>
              <a:gd name="connsiteX2-5" fmla="*/ 2759843 w 2759843"/>
              <a:gd name="connsiteY2-6" fmla="*/ 590309 h 2435752"/>
              <a:gd name="connsiteX3-7" fmla="*/ 914400 w 2759843"/>
              <a:gd name="connsiteY3-8" fmla="*/ 2435752 h 2435752"/>
              <a:gd name="connsiteX4-9" fmla="*/ 0 w 2759843"/>
              <a:gd name="connsiteY4-10" fmla="*/ 1740427 h 2435752"/>
              <a:gd name="connsiteX5-11" fmla="*/ 0 w 2759843"/>
              <a:gd name="connsiteY5-12" fmla="*/ 0 h 2435752"/>
              <a:gd name="connsiteX0-13" fmla="*/ 0 w 2759843"/>
              <a:gd name="connsiteY0-14" fmla="*/ 0 h 2472623"/>
              <a:gd name="connsiteX1-15" fmla="*/ 2169534 w 2759843"/>
              <a:gd name="connsiteY1-16" fmla="*/ 0 h 2472623"/>
              <a:gd name="connsiteX2-17" fmla="*/ 2759843 w 2759843"/>
              <a:gd name="connsiteY2-18" fmla="*/ 590309 h 2472623"/>
              <a:gd name="connsiteX3-19" fmla="*/ 862780 w 2759843"/>
              <a:gd name="connsiteY3-20" fmla="*/ 2472623 h 2472623"/>
              <a:gd name="connsiteX4-21" fmla="*/ 0 w 2759843"/>
              <a:gd name="connsiteY4-22" fmla="*/ 1740427 h 2472623"/>
              <a:gd name="connsiteX5-23" fmla="*/ 0 w 2759843"/>
              <a:gd name="connsiteY5-24" fmla="*/ 0 h 2472623"/>
              <a:gd name="connsiteX0-25" fmla="*/ 0 w 2759843"/>
              <a:gd name="connsiteY0-26" fmla="*/ 0 h 2472623"/>
              <a:gd name="connsiteX1-27" fmla="*/ 2169534 w 2759843"/>
              <a:gd name="connsiteY1-28" fmla="*/ 0 h 2472623"/>
              <a:gd name="connsiteX2-29" fmla="*/ 2759843 w 2759843"/>
              <a:gd name="connsiteY2-30" fmla="*/ 590309 h 2472623"/>
              <a:gd name="connsiteX3-31" fmla="*/ 875480 w 2759843"/>
              <a:gd name="connsiteY3-32" fmla="*/ 2472623 h 2472623"/>
              <a:gd name="connsiteX4-33" fmla="*/ 0 w 2759843"/>
              <a:gd name="connsiteY4-34" fmla="*/ 1740427 h 2472623"/>
              <a:gd name="connsiteX5-35" fmla="*/ 0 w 2759843"/>
              <a:gd name="connsiteY5-36" fmla="*/ 0 h 2472623"/>
              <a:gd name="connsiteX0-37" fmla="*/ 0 w 2759843"/>
              <a:gd name="connsiteY0-38" fmla="*/ 0 h 2447223"/>
              <a:gd name="connsiteX1-39" fmla="*/ 2169534 w 2759843"/>
              <a:gd name="connsiteY1-40" fmla="*/ 0 h 2447223"/>
              <a:gd name="connsiteX2-41" fmla="*/ 2759843 w 2759843"/>
              <a:gd name="connsiteY2-42" fmla="*/ 590309 h 2447223"/>
              <a:gd name="connsiteX3-43" fmla="*/ 894530 w 2759843"/>
              <a:gd name="connsiteY3-44" fmla="*/ 2447223 h 2447223"/>
              <a:gd name="connsiteX4-45" fmla="*/ 0 w 2759843"/>
              <a:gd name="connsiteY4-46" fmla="*/ 1740427 h 2447223"/>
              <a:gd name="connsiteX5-47" fmla="*/ 0 w 2759843"/>
              <a:gd name="connsiteY5-48" fmla="*/ 0 h 2447223"/>
              <a:gd name="connsiteX0-49" fmla="*/ 0 w 2759843"/>
              <a:gd name="connsiteY0-50" fmla="*/ 0 h 2447223"/>
              <a:gd name="connsiteX1-51" fmla="*/ 2169534 w 2759843"/>
              <a:gd name="connsiteY1-52" fmla="*/ 0 h 2447223"/>
              <a:gd name="connsiteX2-53" fmla="*/ 2759843 w 2759843"/>
              <a:gd name="connsiteY2-54" fmla="*/ 590309 h 2447223"/>
              <a:gd name="connsiteX3-55" fmla="*/ 875480 w 2759843"/>
              <a:gd name="connsiteY3-56" fmla="*/ 2447223 h 2447223"/>
              <a:gd name="connsiteX4-57" fmla="*/ 0 w 2759843"/>
              <a:gd name="connsiteY4-58" fmla="*/ 1740427 h 2447223"/>
              <a:gd name="connsiteX5-59" fmla="*/ 0 w 2759843"/>
              <a:gd name="connsiteY5-60" fmla="*/ 0 h 2447223"/>
              <a:gd name="connsiteX0-61" fmla="*/ 0 w 2759843"/>
              <a:gd name="connsiteY0-62" fmla="*/ 0 h 2466273"/>
              <a:gd name="connsiteX1-63" fmla="*/ 2169534 w 2759843"/>
              <a:gd name="connsiteY1-64" fmla="*/ 0 h 2466273"/>
              <a:gd name="connsiteX2-65" fmla="*/ 2759843 w 2759843"/>
              <a:gd name="connsiteY2-66" fmla="*/ 590309 h 2466273"/>
              <a:gd name="connsiteX3-67" fmla="*/ 885005 w 2759843"/>
              <a:gd name="connsiteY3-68" fmla="*/ 2466273 h 2466273"/>
              <a:gd name="connsiteX4-69" fmla="*/ 0 w 2759843"/>
              <a:gd name="connsiteY4-70" fmla="*/ 1740427 h 2466273"/>
              <a:gd name="connsiteX5-71" fmla="*/ 0 w 2759843"/>
              <a:gd name="connsiteY5-72" fmla="*/ 0 h 2466273"/>
              <a:gd name="connsiteX0-73" fmla="*/ 0 w 2759843"/>
              <a:gd name="connsiteY0-74" fmla="*/ 0 h 2359593"/>
              <a:gd name="connsiteX1-75" fmla="*/ 2169534 w 2759843"/>
              <a:gd name="connsiteY1-76" fmla="*/ 0 h 2359593"/>
              <a:gd name="connsiteX2-77" fmla="*/ 2759843 w 2759843"/>
              <a:gd name="connsiteY2-78" fmla="*/ 590309 h 2359593"/>
              <a:gd name="connsiteX3-79" fmla="*/ 877385 w 2759843"/>
              <a:gd name="connsiteY3-80" fmla="*/ 2359593 h 2359593"/>
              <a:gd name="connsiteX4-81" fmla="*/ 0 w 2759843"/>
              <a:gd name="connsiteY4-82" fmla="*/ 1740427 h 2359593"/>
              <a:gd name="connsiteX5-83" fmla="*/ 0 w 2759843"/>
              <a:gd name="connsiteY5-84" fmla="*/ 0 h 2359593"/>
              <a:gd name="connsiteX0-85" fmla="*/ 7620 w 2767463"/>
              <a:gd name="connsiteY0-86" fmla="*/ 0 h 2359593"/>
              <a:gd name="connsiteX1-87" fmla="*/ 2177154 w 2767463"/>
              <a:gd name="connsiteY1-88" fmla="*/ 0 h 2359593"/>
              <a:gd name="connsiteX2-89" fmla="*/ 2767463 w 2767463"/>
              <a:gd name="connsiteY2-90" fmla="*/ 590309 h 2359593"/>
              <a:gd name="connsiteX3-91" fmla="*/ 885005 w 2767463"/>
              <a:gd name="connsiteY3-92" fmla="*/ 2359593 h 2359593"/>
              <a:gd name="connsiteX4-93" fmla="*/ 0 w 2767463"/>
              <a:gd name="connsiteY4-94" fmla="*/ 1618507 h 2359593"/>
              <a:gd name="connsiteX5-95" fmla="*/ 7620 w 2767463"/>
              <a:gd name="connsiteY5-96" fmla="*/ 0 h 2359593"/>
              <a:gd name="connsiteX0-97" fmla="*/ 7620 w 2714123"/>
              <a:gd name="connsiteY0-98" fmla="*/ 0 h 2359593"/>
              <a:gd name="connsiteX1-99" fmla="*/ 2177154 w 2714123"/>
              <a:gd name="connsiteY1-100" fmla="*/ 0 h 2359593"/>
              <a:gd name="connsiteX2-101" fmla="*/ 2714123 w 2714123"/>
              <a:gd name="connsiteY2-102" fmla="*/ 544589 h 2359593"/>
              <a:gd name="connsiteX3-103" fmla="*/ 885005 w 2714123"/>
              <a:gd name="connsiteY3-104" fmla="*/ 2359593 h 2359593"/>
              <a:gd name="connsiteX4-105" fmla="*/ 0 w 2714123"/>
              <a:gd name="connsiteY4-106" fmla="*/ 1618507 h 2359593"/>
              <a:gd name="connsiteX5-107" fmla="*/ 7620 w 2714123"/>
              <a:gd name="connsiteY5-108" fmla="*/ 0 h 23595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14123" h="2359593">
                <a:moveTo>
                  <a:pt x="7620" y="0"/>
                </a:moveTo>
                <a:lnTo>
                  <a:pt x="2177154" y="0"/>
                </a:lnTo>
                <a:lnTo>
                  <a:pt x="2714123" y="544589"/>
                </a:lnTo>
                <a:lnTo>
                  <a:pt x="885005" y="2359593"/>
                </a:lnTo>
                <a:lnTo>
                  <a:pt x="0" y="1618507"/>
                </a:lnTo>
                <a:lnTo>
                  <a:pt x="7620" y="0"/>
                </a:lnTo>
                <a:close/>
              </a:path>
            </a:pathLst>
          </a:custGeom>
          <a:blipFill dpi="0" rotWithShape="1">
            <a:blip r:embed="rId1" cstate="print"/>
            <a:srcRect/>
            <a:stretch>
              <a:fillRect b="-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等腰三角形 15"/>
          <p:cNvSpPr/>
          <p:nvPr/>
        </p:nvSpPr>
        <p:spPr bwMode="auto">
          <a:xfrm rot="16200000" flipH="1">
            <a:off x="8067675" y="3102484"/>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1" fmla="*/ 0 w 1384486"/>
              <a:gd name="connsiteY0-2" fmla="*/ 768567 h 768567"/>
              <a:gd name="connsiteX1-3" fmla="*/ 639856 w 1384486"/>
              <a:gd name="connsiteY1-4" fmla="*/ 0 h 768567"/>
              <a:gd name="connsiteX2-5" fmla="*/ 1384486 w 1384486"/>
              <a:gd name="connsiteY2-6" fmla="*/ 768567 h 768567"/>
              <a:gd name="connsiteX3-7" fmla="*/ 0 w 1384486"/>
              <a:gd name="connsiteY3-8" fmla="*/ 768567 h 768567"/>
            </a:gdLst>
            <a:ahLst/>
            <a:cxnLst>
              <a:cxn ang="0">
                <a:pos x="connsiteX0-1" y="connsiteY0-2"/>
              </a:cxn>
              <a:cxn ang="0">
                <a:pos x="connsiteX1-3" y="connsiteY1-4"/>
              </a:cxn>
              <a:cxn ang="0">
                <a:pos x="connsiteX2-5" y="connsiteY2-6"/>
              </a:cxn>
              <a:cxn ang="0">
                <a:pos x="connsiteX3-7" y="connsiteY3-8"/>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dirty="0">
              <a:solidFill>
                <a:srgbClr val="C000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500"/>
                                        <p:tgtEl>
                                          <p:spTgt spid="87"/>
                                        </p:tgtEl>
                                      </p:cBhvr>
                                    </p:animEffect>
                                  </p:childTnLst>
                                </p:cTn>
                              </p:par>
                              <p:par>
                                <p:cTn id="12" presetID="10" presetClass="entr" presetSubtype="0" fill="hold"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63" presetClass="path" presetSubtype="0" fill="hold" nodeType="withEffect">
                                  <p:stCondLst>
                                    <p:cond delay="0"/>
                                  </p:stCondLst>
                                  <p:childTnLst>
                                    <p:animMotion origin="layout" path="M -0.26371 0.15031 L -1.38889E-6 -1.35802E-6 " pathEditMode="relative" rAng="0" ptsTypes="AA">
                                      <p:cBhvr>
                                        <p:cTn id="19" dur="1000" fill="hold"/>
                                        <p:tgtEl>
                                          <p:spTgt spid="87"/>
                                        </p:tgtEl>
                                        <p:attrNameLst>
                                          <p:attrName>ppt_x</p:attrName>
                                          <p:attrName>ppt_y</p:attrName>
                                        </p:attrNameLst>
                                      </p:cBhvr>
                                      <p:rCtr x="13177" y="-7531"/>
                                    </p:animMotion>
                                  </p:childTnLst>
                                </p:cTn>
                              </p:par>
                              <p:par>
                                <p:cTn id="20" presetID="63" presetClass="path" presetSubtype="0" fill="hold" nodeType="withEffect">
                                  <p:stCondLst>
                                    <p:cond delay="0"/>
                                  </p:stCondLst>
                                  <p:childTnLst>
                                    <p:animMotion origin="layout" path="M -0.26545 -0.00123 L 2.5E-6 1.23457E-7 " pathEditMode="relative" rAng="0" ptsTypes="AA">
                                      <p:cBhvr>
                                        <p:cTn id="21" dur="1000" fill="hold"/>
                                        <p:tgtEl>
                                          <p:spTgt spid="90"/>
                                        </p:tgtEl>
                                        <p:attrNameLst>
                                          <p:attrName>ppt_x</p:attrName>
                                          <p:attrName>ppt_y</p:attrName>
                                        </p:attrNameLst>
                                      </p:cBhvr>
                                      <p:rCtr x="13264" y="62"/>
                                    </p:animMotion>
                                  </p:childTnLst>
                                </p:cTn>
                              </p:par>
                              <p:par>
                                <p:cTn id="22" presetID="63" presetClass="path" presetSubtype="0" fill="hold" nodeType="withEffect">
                                  <p:stCondLst>
                                    <p:cond delay="0"/>
                                  </p:stCondLst>
                                  <p:childTnLst>
                                    <p:animMotion origin="layout" path="M -0.26736 -0.1605 L 2.77778E-6 4.44444E-6 " pathEditMode="relative" rAng="0" ptsTypes="AA">
                                      <p:cBhvr>
                                        <p:cTn id="23" dur="1000" fill="hold"/>
                                        <p:tgtEl>
                                          <p:spTgt spid="93"/>
                                        </p:tgtEl>
                                        <p:attrNameLst>
                                          <p:attrName>ppt_x</p:attrName>
                                          <p:attrName>ppt_y</p:attrName>
                                        </p:attrNameLst>
                                      </p:cBhvr>
                                      <p:rCtr x="13368" y="8025"/>
                                    </p:animMotion>
                                  </p:childTnLst>
                                </p:cTn>
                              </p:par>
                              <p:par>
                                <p:cTn id="24" presetID="8" presetClass="emph" presetSubtype="0" fill="hold" nodeType="withEffect">
                                  <p:stCondLst>
                                    <p:cond delay="0"/>
                                  </p:stCondLst>
                                  <p:childTnLst>
                                    <p:animRot by="21600000">
                                      <p:cBhvr>
                                        <p:cTn id="25" dur="1000" fill="hold"/>
                                        <p:tgtEl>
                                          <p:spTgt spid="90"/>
                                        </p:tgtEl>
                                        <p:attrNameLst>
                                          <p:attrName>r</p:attrName>
                                        </p:attrNameLst>
                                      </p:cBhvr>
                                    </p:animRot>
                                  </p:childTnLst>
                                </p:cTn>
                              </p:par>
                              <p:par>
                                <p:cTn id="26" presetID="8" presetClass="emph" presetSubtype="0" fill="hold" nodeType="withEffect">
                                  <p:stCondLst>
                                    <p:cond delay="0"/>
                                  </p:stCondLst>
                                  <p:childTnLst>
                                    <p:animRot by="21600000">
                                      <p:cBhvr>
                                        <p:cTn id="27" dur="1000" fill="hold"/>
                                        <p:tgtEl>
                                          <p:spTgt spid="87"/>
                                        </p:tgtEl>
                                        <p:attrNameLst>
                                          <p:attrName>r</p:attrName>
                                        </p:attrNameLst>
                                      </p:cBhvr>
                                    </p:animRot>
                                  </p:childTnLst>
                                </p:cTn>
                              </p:par>
                              <p:par>
                                <p:cTn id="28" presetID="8" presetClass="emph" presetSubtype="0" fill="hold" nodeType="withEffect">
                                  <p:stCondLst>
                                    <p:cond delay="0"/>
                                  </p:stCondLst>
                                  <p:childTnLst>
                                    <p:animRot by="21600000">
                                      <p:cBhvr>
                                        <p:cTn id="29" dur="1000" fill="hold"/>
                                        <p:tgtEl>
                                          <p:spTgt spid="93"/>
                                        </p:tgtEl>
                                        <p:attrNameLst>
                                          <p:attrName>r</p:attrName>
                                        </p:attrNameLst>
                                      </p:cBhvr>
                                    </p:animRo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22" presetClass="entr" presetSubtype="8"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22" presetClass="entr" presetSubtype="8" fill="hold" nodeType="withEffect">
                                  <p:stCondLst>
                                    <p:cond delay="500"/>
                                  </p:stCondLst>
                                  <p:childTnLst>
                                    <p:set>
                                      <p:cBhvr>
                                        <p:cTn id="41" dur="1" fill="hold">
                                          <p:stCondLst>
                                            <p:cond delay="0"/>
                                          </p:stCondLst>
                                        </p:cTn>
                                        <p:tgtEl>
                                          <p:spTgt spid="82"/>
                                        </p:tgtEl>
                                        <p:attrNameLst>
                                          <p:attrName>style.visibility</p:attrName>
                                        </p:attrNameLst>
                                      </p:cBhvr>
                                      <p:to>
                                        <p:strVal val="visible"/>
                                      </p:to>
                                    </p:set>
                                    <p:animEffect transition="in" filter="wipe(left)">
                                      <p:cBhvr>
                                        <p:cTn id="42" dur="500"/>
                                        <p:tgtEl>
                                          <p:spTgt spid="82"/>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0" fill="hold"/>
                                        <p:tgtEl>
                                          <p:spTgt spid="21"/>
                                        </p:tgtEl>
                                        <p:attrNameLst>
                                          <p:attrName>ppt_x</p:attrName>
                                        </p:attrNameLst>
                                      </p:cBhvr>
                                      <p:tavLst>
                                        <p:tav tm="0">
                                          <p:val>
                                            <p:strVal val="0-#ppt_w/2"/>
                                          </p:val>
                                        </p:tav>
                                        <p:tav tm="100000">
                                          <p:val>
                                            <p:strVal val="#ppt_x"/>
                                          </p:val>
                                        </p:tav>
                                      </p:tavLst>
                                    </p:anim>
                                    <p:anim calcmode="lin" valueType="num">
                                      <p:cBhvr additive="base">
                                        <p:cTn id="49"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78" grpId="0"/>
      <p:bldP spid="79" grpId="0"/>
      <p:bldP spid="80"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24" name="Freeform 9"/>
          <p:cNvSpPr/>
          <p:nvPr/>
        </p:nvSpPr>
        <p:spPr bwMode="auto">
          <a:xfrm rot="18958217">
            <a:off x="1159732" y="1754236"/>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25" name="Freeform 9"/>
          <p:cNvSpPr/>
          <p:nvPr/>
        </p:nvSpPr>
        <p:spPr bwMode="auto">
          <a:xfrm rot="7985608">
            <a:off x="2911677" y="1750209"/>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26" name="Freeform 9"/>
          <p:cNvSpPr/>
          <p:nvPr/>
        </p:nvSpPr>
        <p:spPr bwMode="auto">
          <a:xfrm rot="2700000">
            <a:off x="2033251" y="887837"/>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27" name="椭圆 26"/>
          <p:cNvSpPr/>
          <p:nvPr/>
        </p:nvSpPr>
        <p:spPr>
          <a:xfrm>
            <a:off x="5074379" y="1433049"/>
            <a:ext cx="432354" cy="432476"/>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1</a:t>
            </a:r>
            <a:endParaRPr lang="zh-CN" altLang="en-US" dirty="0">
              <a:solidFill>
                <a:schemeClr val="bg1"/>
              </a:solidFill>
              <a:ea typeface="微软雅黑" panose="020B0503020204020204" pitchFamily="34" charset="-122"/>
            </a:endParaRPr>
          </a:p>
        </p:txBody>
      </p:sp>
      <p:sp>
        <p:nvSpPr>
          <p:cNvPr id="28" name="椭圆 27"/>
          <p:cNvSpPr/>
          <p:nvPr/>
        </p:nvSpPr>
        <p:spPr>
          <a:xfrm>
            <a:off x="5074380" y="1972968"/>
            <a:ext cx="432354" cy="43247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2</a:t>
            </a:r>
            <a:endParaRPr lang="zh-CN" altLang="en-US" dirty="0">
              <a:solidFill>
                <a:schemeClr val="bg1"/>
              </a:solidFill>
              <a:ea typeface="微软雅黑" panose="020B0503020204020204" pitchFamily="34" charset="-122"/>
            </a:endParaRPr>
          </a:p>
        </p:txBody>
      </p:sp>
      <p:sp>
        <p:nvSpPr>
          <p:cNvPr id="29" name="椭圆 28"/>
          <p:cNvSpPr/>
          <p:nvPr/>
        </p:nvSpPr>
        <p:spPr>
          <a:xfrm>
            <a:off x="5074380" y="2525484"/>
            <a:ext cx="432354" cy="432476"/>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3</a:t>
            </a:r>
            <a:endParaRPr lang="zh-CN" altLang="en-US" dirty="0">
              <a:solidFill>
                <a:schemeClr val="bg1"/>
              </a:solidFill>
              <a:ea typeface="微软雅黑" panose="020B0503020204020204" pitchFamily="34" charset="-122"/>
            </a:endParaRPr>
          </a:p>
        </p:txBody>
      </p:sp>
      <p:sp>
        <p:nvSpPr>
          <p:cNvPr id="30"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74"/>
          <p:cNvSpPr txBox="1"/>
          <p:nvPr/>
        </p:nvSpPr>
        <p:spPr>
          <a:xfrm>
            <a:off x="1747716" y="2344697"/>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74"/>
          <p:cNvSpPr txBox="1"/>
          <p:nvPr/>
        </p:nvSpPr>
        <p:spPr>
          <a:xfrm>
            <a:off x="3518017" y="2344697"/>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74"/>
          <p:cNvSpPr txBox="1"/>
          <p:nvPr/>
        </p:nvSpPr>
        <p:spPr>
          <a:xfrm>
            <a:off x="2638270" y="1497745"/>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9"/>
          <p:cNvSpPr/>
          <p:nvPr/>
        </p:nvSpPr>
        <p:spPr bwMode="auto">
          <a:xfrm rot="18900000" flipV="1">
            <a:off x="2059816" y="2612581"/>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8" name="TextBox 74"/>
          <p:cNvSpPr txBox="1"/>
          <p:nvPr/>
        </p:nvSpPr>
        <p:spPr>
          <a:xfrm>
            <a:off x="2638270" y="3282292"/>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5074380" y="3081362"/>
            <a:ext cx="432354" cy="43247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4</a:t>
            </a:r>
            <a:endParaRPr lang="zh-CN" altLang="en-US" dirty="0">
              <a:solidFill>
                <a:schemeClr val="bg1"/>
              </a:solidFill>
              <a:ea typeface="微软雅黑" panose="020B0503020204020204" pitchFamily="34" charset="-122"/>
            </a:endParaRPr>
          </a:p>
        </p:txBody>
      </p:sp>
      <p:sp>
        <p:nvSpPr>
          <p:cNvPr id="20" name="标题 11"/>
          <p:cNvSpPr txBox="1"/>
          <p:nvPr/>
        </p:nvSpPr>
        <p:spPr>
          <a:xfrm>
            <a:off x="5506735" y="3132473"/>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25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3000"/>
                            </p:stCondLst>
                            <p:childTnLst>
                              <p:par>
                                <p:cTn id="73" presetID="53" presetClass="entr" presetSubtype="16"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4" grpId="0" animBg="1"/>
      <p:bldP spid="25" grpId="0" animBg="1"/>
      <p:bldP spid="26" grpId="0" animBg="1"/>
      <p:bldP spid="27" grpId="0" animBg="1"/>
      <p:bldP spid="28" grpId="0" animBg="1"/>
      <p:bldP spid="29" grpId="0" animBg="1"/>
      <p:bldP spid="30" grpId="0"/>
      <p:bldP spid="31" grpId="0"/>
      <p:bldP spid="32" grpId="0"/>
      <p:bldP spid="35" grpId="0"/>
      <p:bldP spid="36" grpId="0"/>
      <p:bldP spid="37" grpId="0"/>
      <p:bldP spid="17" grpId="0" animBg="1"/>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2"/>
          <p:cNvSpPr txBox="1">
            <a:spLocks noChangeArrowheads="1"/>
          </p:cNvSpPr>
          <p:nvPr/>
        </p:nvSpPr>
        <p:spPr bwMode="auto">
          <a:xfrm>
            <a:off x="2736532" y="2883393"/>
            <a:ext cx="3672525"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完成工作情况</a:t>
            </a:r>
            <a:endParaRPr lang="zh-CN" altLang="en-US" sz="27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823019" y="1131590"/>
            <a:ext cx="1499549" cy="1499354"/>
            <a:chOff x="846231" y="3363838"/>
            <a:chExt cx="845449" cy="845339"/>
          </a:xfrm>
        </p:grpSpPr>
        <p:grpSp>
          <p:nvGrpSpPr>
            <p:cNvPr id="36" name="组合 35"/>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1034000" y="3585491"/>
              <a:ext cx="480809" cy="468518"/>
            </a:xfrm>
            <a:prstGeom prst="rect">
              <a:avLst/>
            </a:prstGeom>
            <a:noFill/>
          </p:spPr>
          <p:txBody>
            <a:bodyPr wrap="none" lIns="0" tIns="0" rIns="0" bIns="0" rtlCol="0">
              <a:spAutoFit/>
            </a:bodyPr>
            <a:lstStyle/>
            <a:p>
              <a:r>
                <a:rPr lang="en-US" altLang="zh-CN" sz="5400" b="1" dirty="0">
                  <a:solidFill>
                    <a:schemeClr val="tx1">
                      <a:lumMod val="65000"/>
                      <a:lumOff val="35000"/>
                    </a:schemeClr>
                  </a:solidFill>
                  <a:latin typeface="汉仪粗宋繁" panose="02010609000101010101" pitchFamily="49" charset="-122"/>
                  <a:ea typeface="汉仪粗宋繁" panose="02010609000101010101" pitchFamily="49" charset="-122"/>
                </a:rPr>
                <a:t>02</a:t>
              </a:r>
              <a:endParaRPr lang="zh-CN" altLang="en-US" sz="54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ags/tag1.xml><?xml version="1.0" encoding="utf-8"?>
<p:tagLst xmlns:p="http://schemas.openxmlformats.org/presentationml/2006/main">
  <p:tag name="MH" val="20151126093208"/>
  <p:tag name="MH_LIBRARY" val="GRAPHIC"/>
  <p:tag name="MH_TYPE" val="Other"/>
  <p:tag name="MH_ORDER" val="3"/>
</p:tagLst>
</file>

<file path=ppt/tags/tag2.xml><?xml version="1.0" encoding="utf-8"?>
<p:tagLst xmlns:p="http://schemas.openxmlformats.org/presentationml/2006/main">
  <p:tag name="MH" val="20151126093208"/>
  <p:tag name="MH_LIBRARY" val="GRAPHIC"/>
  <p:tag name="MH_TYPE" val="Other"/>
  <p:tag name="MH_ORDER" val="3"/>
</p:tagLst>
</file>

<file path=ppt/tags/tag3.xml><?xml version="1.0" encoding="utf-8"?>
<p:tagLst xmlns:p="http://schemas.openxmlformats.org/presentationml/2006/main">
  <p:tag name="MH" val="20151126093208"/>
  <p:tag name="MH_LIBRARY" val="GRAPHIC"/>
  <p:tag name="MH_TYPE" val="Other"/>
  <p:tag name="MH_ORDER" val="3"/>
</p:tagLst>
</file>

<file path=ppt/tags/tag4.xml><?xml version="1.0" encoding="utf-8"?>
<p:tagLst xmlns:p="http://schemas.openxmlformats.org/presentationml/2006/main">
  <p:tag name="MH" val="20151126093208"/>
  <p:tag name="MH_LIBRARY" val="GRAPHIC"/>
  <p:tag name="MH_TYPE" val="Other"/>
  <p:tag name="MH_ORDER" val="3"/>
</p:tagLst>
</file>

<file path=ppt/tags/tag5.xml><?xml version="1.0" encoding="utf-8"?>
<p:tagLst xmlns:p="http://schemas.openxmlformats.org/presentationml/2006/main">
  <p:tag name="MH" val="20151126093208"/>
  <p:tag name="MH_LIBRARY" val="GRAPHIC"/>
  <p:tag name="MH_TYPE" val="Other"/>
  <p:tag name="MH_ORDER" val="3"/>
</p:tagLst>
</file>

<file path=ppt/tags/tag6.xml><?xml version="1.0" encoding="utf-8"?>
<p:tagLst xmlns:p="http://schemas.openxmlformats.org/presentationml/2006/main">
  <p:tag name="MH" val="20151126093208"/>
  <p:tag name="MH_LIBRARY" val="GRAPHIC"/>
  <p:tag name="MH_TYPE" val="Other"/>
  <p:tag name="MH_ORDER" val="3"/>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ISPRING_RESOURCE_PATHS_HASH_2" val="9bf32b21c57e606988ab10ec694d2e32676a8b"/>
  <p:tag name="ISPRING_PRESENTATION_TITLE" val="PowerPoint 演示文稿"/>
  <p:tag name="commondata" val="eyJoZGlkIjoiYTQ3YTc2YjBlNWRhYjQ0NTA0MDBkN2E0YWM4YTZjZGM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WPS 演示</Application>
  <PresentationFormat>全屏显示(16:9)</PresentationFormat>
  <Paragraphs>433</Paragraphs>
  <Slides>27</Slides>
  <Notes>24</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27</vt:i4>
      </vt:variant>
    </vt:vector>
  </HeadingPairs>
  <TitlesOfParts>
    <vt:vector size="57" baseType="lpstr">
      <vt:lpstr>Arial</vt:lpstr>
      <vt:lpstr>宋体</vt:lpstr>
      <vt:lpstr>Wingdings</vt:lpstr>
      <vt:lpstr>Calibri</vt:lpstr>
      <vt:lpstr>微软雅黑</vt:lpstr>
      <vt:lpstr>Rockwell Condensed</vt:lpstr>
      <vt:lpstr>Century Gothic</vt:lpstr>
      <vt:lpstr>幼圆</vt:lpstr>
      <vt:lpstr>Mongolian Baiti</vt:lpstr>
      <vt:lpstr>仿宋_GB2312</vt:lpstr>
      <vt:lpstr>仿宋</vt:lpstr>
      <vt:lpstr>Arial</vt:lpstr>
      <vt:lpstr>黑体</vt:lpstr>
      <vt:lpstr>汉仪粗宋繁</vt:lpstr>
      <vt:lpstr>Calibri</vt:lpstr>
      <vt:lpstr>Impact</vt:lpstr>
      <vt:lpstr>华文黑体</vt:lpstr>
      <vt:lpstr>Arial Unicode MS</vt:lpstr>
      <vt:lpstr>Gill Sans</vt:lpstr>
      <vt:lpstr>Segoe Print</vt:lpstr>
      <vt:lpstr>Lato Light</vt:lpstr>
      <vt:lpstr>方正正中黑简体</vt:lpstr>
      <vt:lpstr>方正粗谭黑简体</vt:lpstr>
      <vt:lpstr>方正大黑简体</vt:lpstr>
      <vt:lpstr>造字工房劲黑（非商用）常规体</vt:lpstr>
      <vt:lpstr>Helvetica-Roman-SemiB</vt:lpstr>
      <vt:lpstr>SimSun-ExtB</vt:lpstr>
      <vt:lpstr>方正兰亭黑_GBK</vt:lpstr>
      <vt:lpstr>方正姚体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901</cp:revision>
  <dcterms:created xsi:type="dcterms:W3CDTF">2015-04-24T01:01:00Z</dcterms:created>
  <dcterms:modified xsi:type="dcterms:W3CDTF">2024-04-22T07:22:19Z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330F57BA3C00465A886560CC0D3CB55E_13</vt:lpwstr>
  </property>
  <property fmtid="{D5CDD505-2E9C-101B-9397-08002B2CF9AE}" pid="3" name="KSOProductBuildVer">
    <vt:lpwstr>2052-12.1.0.16417</vt:lpwstr>
  </property>
</Properties>
</file>