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60" r:id="rId3"/>
    <p:sldId id="265" r:id="rId4"/>
    <p:sldId id="259" r:id="rId5"/>
    <p:sldId id="264" r:id="rId6"/>
    <p:sldId id="261" r:id="rId7"/>
    <p:sldId id="263" r:id="rId8"/>
    <p:sldId id="267" r:id="rId9"/>
    <p:sldId id="266" r:id="rId10"/>
    <p:sldId id="271" r:id="rId11"/>
    <p:sldId id="268" r:id="rId12"/>
    <p:sldId id="270" r:id="rId13"/>
    <p:sldId id="269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58" r:id="rId22"/>
    <p:sldId id="280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7015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3"/>
    <a:srgbClr val="ABF637"/>
    <a:srgbClr val="24B455"/>
    <a:srgbClr val="3EA5A0"/>
    <a:srgbClr val="FFFF66"/>
    <a:srgbClr val="022D33"/>
    <a:srgbClr val="FFFFFF"/>
    <a:srgbClr val="595959"/>
    <a:srgbClr val="59EBE3"/>
    <a:srgbClr val="003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8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10" y="108"/>
      </p:cViewPr>
      <p:guideLst>
        <p:guide orient="horz" pos="2205"/>
        <p:guide pos="3840"/>
        <p:guide pos="665"/>
        <p:guide pos="7015"/>
        <p:guide orient="horz" pos="572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package" Target="../embeddings/Microsoft_Office_Excel_2007____1.xlsx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317583813795517E-2"/>
          <c:y val="4.1628009125648083E-2"/>
          <c:w val="0.97536483237240901"/>
          <c:h val="0.81463146928411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3.3</c:v>
                </c:pt>
                <c:pt idx="2">
                  <c:v>3.4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3.2</c:v>
                </c:pt>
                <c:pt idx="1">
                  <c:v>3.9</c:v>
                </c:pt>
                <c:pt idx="2">
                  <c:v>4</c:v>
                </c:pt>
                <c:pt idx="3">
                  <c:v>4.3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2012年</c:v>
                </c:pt>
                <c:pt idx="1">
                  <c:v>2013年</c:v>
                </c:pt>
                <c:pt idx="2">
                  <c:v>2014年</c:v>
                </c:pt>
                <c:pt idx="3">
                  <c:v>2015年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3.5</c:v>
                </c:pt>
                <c:pt idx="1">
                  <c:v>4.7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965776"/>
        <c:axId val="389199360"/>
      </c:barChart>
      <c:catAx>
        <c:axId val="33796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9199360"/>
        <c:crosses val="autoZero"/>
        <c:auto val="1"/>
        <c:lblAlgn val="ctr"/>
        <c:lblOffset val="100"/>
        <c:noMultiLvlLbl val="0"/>
      </c:catAx>
      <c:valAx>
        <c:axId val="38919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7965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6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34888395148397E-2"/>
          <c:y val="5.7822273288675938E-2"/>
          <c:w val="0.74870219224248369"/>
          <c:h val="0.9421776457071943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008A8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24B45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BF637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一产业</c:v>
                </c:pt>
                <c:pt idx="1">
                  <c:v>二产业</c:v>
                </c:pt>
                <c:pt idx="2">
                  <c:v>三产业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9D3D5C-C864-4F64-B11C-B587772EB13B}" type="doc">
      <dgm:prSet loTypeId="urn:microsoft.com/office/officeart/2005/8/layout/chevron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EB01B8A-E43C-4D5F-857B-F512073F5A8F}">
      <dgm:prSet/>
      <dgm:spPr>
        <a:solidFill>
          <a:srgbClr val="022D33"/>
        </a:solidFill>
      </dgm:spPr>
      <dgm:t>
        <a:bodyPr/>
        <a:lstStyle/>
        <a:p>
          <a:endParaRPr lang="zh-CN" altLang="en-US"/>
        </a:p>
      </dgm:t>
    </dgm:pt>
    <dgm:pt modelId="{F86D1DD7-13DB-4E21-A596-8D9101327B20}" type="parTrans" cxnId="{57121DB4-ED20-43C8-80B2-5ED81F1343E1}">
      <dgm:prSet/>
      <dgm:spPr/>
      <dgm:t>
        <a:bodyPr/>
        <a:lstStyle/>
        <a:p>
          <a:endParaRPr lang="zh-CN" altLang="en-US"/>
        </a:p>
      </dgm:t>
    </dgm:pt>
    <dgm:pt modelId="{111EDD02-6B82-4C2F-9EA3-958AC6721410}" type="sibTrans" cxnId="{57121DB4-ED20-43C8-80B2-5ED81F1343E1}">
      <dgm:prSet/>
      <dgm:spPr/>
      <dgm:t>
        <a:bodyPr/>
        <a:lstStyle/>
        <a:p>
          <a:endParaRPr lang="zh-CN" altLang="en-US"/>
        </a:p>
      </dgm:t>
    </dgm:pt>
    <dgm:pt modelId="{823FCEFD-4F29-480F-82BB-28B0E77443A3}">
      <dgm:prSet/>
      <dgm:spPr>
        <a:solidFill>
          <a:srgbClr val="008A83"/>
        </a:solidFill>
      </dgm:spPr>
      <dgm:t>
        <a:bodyPr/>
        <a:lstStyle/>
        <a:p>
          <a:endParaRPr lang="zh-CN" altLang="en-US"/>
        </a:p>
      </dgm:t>
    </dgm:pt>
    <dgm:pt modelId="{98245A3B-921C-4DED-B1D9-CB8105936E97}" type="parTrans" cxnId="{7DA49555-157A-43DC-8CBC-41FF4C2B5BFE}">
      <dgm:prSet/>
      <dgm:spPr/>
      <dgm:t>
        <a:bodyPr/>
        <a:lstStyle/>
        <a:p>
          <a:endParaRPr lang="zh-CN" altLang="en-US"/>
        </a:p>
      </dgm:t>
    </dgm:pt>
    <dgm:pt modelId="{8193A364-4D0D-4BB9-AA08-0A5F321E53F4}" type="sibTrans" cxnId="{7DA49555-157A-43DC-8CBC-41FF4C2B5BFE}">
      <dgm:prSet/>
      <dgm:spPr/>
      <dgm:t>
        <a:bodyPr/>
        <a:lstStyle/>
        <a:p>
          <a:endParaRPr lang="zh-CN" altLang="en-US"/>
        </a:p>
      </dgm:t>
    </dgm:pt>
    <dgm:pt modelId="{9C36F34B-1723-48D6-AF2F-C3975956FD54}">
      <dgm:prSet/>
      <dgm:spPr>
        <a:solidFill>
          <a:srgbClr val="24B455"/>
        </a:solidFill>
      </dgm:spPr>
      <dgm:t>
        <a:bodyPr/>
        <a:lstStyle/>
        <a:p>
          <a:endParaRPr lang="zh-CN" altLang="en-US"/>
        </a:p>
      </dgm:t>
    </dgm:pt>
    <dgm:pt modelId="{CC2C3987-A6DF-4499-8BA9-BBBDAFC10EE9}" type="parTrans" cxnId="{CDEDF5A6-3DFF-4149-ABDC-B3972FD8149E}">
      <dgm:prSet/>
      <dgm:spPr/>
      <dgm:t>
        <a:bodyPr/>
        <a:lstStyle/>
        <a:p>
          <a:endParaRPr lang="zh-CN" altLang="en-US"/>
        </a:p>
      </dgm:t>
    </dgm:pt>
    <dgm:pt modelId="{6950E60D-7711-44BF-A702-FFBBF5E163C8}" type="sibTrans" cxnId="{CDEDF5A6-3DFF-4149-ABDC-B3972FD8149E}">
      <dgm:prSet/>
      <dgm:spPr/>
      <dgm:t>
        <a:bodyPr/>
        <a:lstStyle/>
        <a:p>
          <a:endParaRPr lang="zh-CN" altLang="en-US"/>
        </a:p>
      </dgm:t>
    </dgm:pt>
    <dgm:pt modelId="{76BFF153-1F99-4806-90F9-13D481CA82D7}">
      <dgm:prSet/>
      <dgm:spPr>
        <a:solidFill>
          <a:srgbClr val="ABF637"/>
        </a:solidFill>
      </dgm:spPr>
      <dgm:t>
        <a:bodyPr/>
        <a:lstStyle/>
        <a:p>
          <a:endParaRPr lang="zh-CN" altLang="en-US"/>
        </a:p>
      </dgm:t>
    </dgm:pt>
    <dgm:pt modelId="{8131AAFB-C5B2-4FF8-B376-9BEC93B72685}" type="parTrans" cxnId="{4B72DD24-DAF6-48BB-98C7-6990E25F57AA}">
      <dgm:prSet/>
      <dgm:spPr/>
      <dgm:t>
        <a:bodyPr/>
        <a:lstStyle/>
        <a:p>
          <a:endParaRPr lang="zh-CN" altLang="en-US"/>
        </a:p>
      </dgm:t>
    </dgm:pt>
    <dgm:pt modelId="{D903ABB0-59F7-48DA-948B-B8C3DDDDF47C}" type="sibTrans" cxnId="{4B72DD24-DAF6-48BB-98C7-6990E25F57AA}">
      <dgm:prSet/>
      <dgm:spPr/>
      <dgm:t>
        <a:bodyPr/>
        <a:lstStyle/>
        <a:p>
          <a:endParaRPr lang="zh-CN" altLang="en-US"/>
        </a:p>
      </dgm:t>
    </dgm:pt>
    <dgm:pt modelId="{9EECFB73-D7CB-4C22-BFDA-983AEE998F4C}">
      <dgm:prSet/>
      <dgm:spPr>
        <a:solidFill>
          <a:srgbClr val="FFFF66"/>
        </a:solidFill>
      </dgm:spPr>
      <dgm:t>
        <a:bodyPr/>
        <a:lstStyle/>
        <a:p>
          <a:endParaRPr lang="zh-CN" altLang="en-US"/>
        </a:p>
      </dgm:t>
    </dgm:pt>
    <dgm:pt modelId="{98086AB0-C9B4-4895-B947-32250ADB5ACC}" type="parTrans" cxnId="{F0FBCEA6-7A9D-458B-9FEE-224BFA5CA971}">
      <dgm:prSet/>
      <dgm:spPr/>
      <dgm:t>
        <a:bodyPr/>
        <a:lstStyle/>
        <a:p>
          <a:endParaRPr lang="zh-CN" altLang="en-US"/>
        </a:p>
      </dgm:t>
    </dgm:pt>
    <dgm:pt modelId="{1C2C0347-E6F5-450E-BD2A-9A4D9A2B6DF0}" type="sibTrans" cxnId="{F0FBCEA6-7A9D-458B-9FEE-224BFA5CA971}">
      <dgm:prSet/>
      <dgm:spPr/>
      <dgm:t>
        <a:bodyPr/>
        <a:lstStyle/>
        <a:p>
          <a:endParaRPr lang="zh-CN" altLang="en-US"/>
        </a:p>
      </dgm:t>
    </dgm:pt>
    <dgm:pt modelId="{B36FD9CF-EF85-4D85-B608-17634617A2EF}" type="pres">
      <dgm:prSet presAssocID="{9E9D3D5C-C864-4F64-B11C-B587772EB1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8EA7685-672A-4536-8C51-DD3D50FBF322}" type="pres">
      <dgm:prSet presAssocID="{4EB01B8A-E43C-4D5F-857B-F512073F5A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DEAD56-C4FF-4A9B-9193-C7421FE6B9AA}" type="pres">
      <dgm:prSet presAssocID="{111EDD02-6B82-4C2F-9EA3-958AC6721410}" presName="parTxOnlySpace" presStyleCnt="0"/>
      <dgm:spPr/>
    </dgm:pt>
    <dgm:pt modelId="{AFFA7475-D5E2-4607-8A40-0330421C531E}" type="pres">
      <dgm:prSet presAssocID="{823FCEFD-4F29-480F-82BB-28B0E77443A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09BB3F-B4B1-4959-A712-EB48B36011CF}" type="pres">
      <dgm:prSet presAssocID="{8193A364-4D0D-4BB9-AA08-0A5F321E53F4}" presName="parTxOnlySpace" presStyleCnt="0"/>
      <dgm:spPr/>
    </dgm:pt>
    <dgm:pt modelId="{B1992EA9-9AF1-44F1-8032-F2B8C59E0DA5}" type="pres">
      <dgm:prSet presAssocID="{9C36F34B-1723-48D6-AF2F-C3975956FD5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452C89-7DAE-4C7F-94EE-BDA5F55A8A75}" type="pres">
      <dgm:prSet presAssocID="{6950E60D-7711-44BF-A702-FFBBF5E163C8}" presName="parTxOnlySpace" presStyleCnt="0"/>
      <dgm:spPr/>
    </dgm:pt>
    <dgm:pt modelId="{843C9A27-8246-4B21-99DC-548C67D14521}" type="pres">
      <dgm:prSet presAssocID="{76BFF153-1F99-4806-90F9-13D481CA82D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F45120-FD94-467B-9401-6A083056F86E}" type="pres">
      <dgm:prSet presAssocID="{D903ABB0-59F7-48DA-948B-B8C3DDDDF47C}" presName="parTxOnlySpace" presStyleCnt="0"/>
      <dgm:spPr/>
    </dgm:pt>
    <dgm:pt modelId="{3321185A-65BB-4AE9-B53B-7DAE4FAFDBA6}" type="pres">
      <dgm:prSet presAssocID="{9EECFB73-D7CB-4C22-BFDA-983AEE998F4C}" presName="parTxOnly" presStyleLbl="node1" presStyleIdx="4" presStyleCnt="5" custLinFactNeighborX="11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A49555-157A-43DC-8CBC-41FF4C2B5BFE}" srcId="{9E9D3D5C-C864-4F64-B11C-B587772EB13B}" destId="{823FCEFD-4F29-480F-82BB-28B0E77443A3}" srcOrd="1" destOrd="0" parTransId="{98245A3B-921C-4DED-B1D9-CB8105936E97}" sibTransId="{8193A364-4D0D-4BB9-AA08-0A5F321E53F4}"/>
    <dgm:cxn modelId="{4B72DD24-DAF6-48BB-98C7-6990E25F57AA}" srcId="{9E9D3D5C-C864-4F64-B11C-B587772EB13B}" destId="{76BFF153-1F99-4806-90F9-13D481CA82D7}" srcOrd="3" destOrd="0" parTransId="{8131AAFB-C5B2-4FF8-B376-9BEC93B72685}" sibTransId="{D903ABB0-59F7-48DA-948B-B8C3DDDDF47C}"/>
    <dgm:cxn modelId="{57121DB4-ED20-43C8-80B2-5ED81F1343E1}" srcId="{9E9D3D5C-C864-4F64-B11C-B587772EB13B}" destId="{4EB01B8A-E43C-4D5F-857B-F512073F5A8F}" srcOrd="0" destOrd="0" parTransId="{F86D1DD7-13DB-4E21-A596-8D9101327B20}" sibTransId="{111EDD02-6B82-4C2F-9EA3-958AC6721410}"/>
    <dgm:cxn modelId="{CDEDF5A6-3DFF-4149-ABDC-B3972FD8149E}" srcId="{9E9D3D5C-C864-4F64-B11C-B587772EB13B}" destId="{9C36F34B-1723-48D6-AF2F-C3975956FD54}" srcOrd="2" destOrd="0" parTransId="{CC2C3987-A6DF-4499-8BA9-BBBDAFC10EE9}" sibTransId="{6950E60D-7711-44BF-A702-FFBBF5E163C8}"/>
    <dgm:cxn modelId="{09F23FC2-A101-403E-ACA1-8CC492039110}" type="presOf" srcId="{823FCEFD-4F29-480F-82BB-28B0E77443A3}" destId="{AFFA7475-D5E2-4607-8A40-0330421C531E}" srcOrd="0" destOrd="0" presId="urn:microsoft.com/office/officeart/2005/8/layout/chevron1"/>
    <dgm:cxn modelId="{A9C3437E-9033-4419-A99B-64C105D550D9}" type="presOf" srcId="{4EB01B8A-E43C-4D5F-857B-F512073F5A8F}" destId="{88EA7685-672A-4536-8C51-DD3D50FBF322}" srcOrd="0" destOrd="0" presId="urn:microsoft.com/office/officeart/2005/8/layout/chevron1"/>
    <dgm:cxn modelId="{EE7BBAAD-6C13-470A-B354-42C89400D0A3}" type="presOf" srcId="{9C36F34B-1723-48D6-AF2F-C3975956FD54}" destId="{B1992EA9-9AF1-44F1-8032-F2B8C59E0DA5}" srcOrd="0" destOrd="0" presId="urn:microsoft.com/office/officeart/2005/8/layout/chevron1"/>
    <dgm:cxn modelId="{41A871E9-212B-4F35-A178-4AB84095CB85}" type="presOf" srcId="{76BFF153-1F99-4806-90F9-13D481CA82D7}" destId="{843C9A27-8246-4B21-99DC-548C67D14521}" srcOrd="0" destOrd="0" presId="urn:microsoft.com/office/officeart/2005/8/layout/chevron1"/>
    <dgm:cxn modelId="{2F40CE35-8707-4C10-AE14-1ECCCE5730F1}" type="presOf" srcId="{9E9D3D5C-C864-4F64-B11C-B587772EB13B}" destId="{B36FD9CF-EF85-4D85-B608-17634617A2EF}" srcOrd="0" destOrd="0" presId="urn:microsoft.com/office/officeart/2005/8/layout/chevron1"/>
    <dgm:cxn modelId="{08F48728-FAC3-4DF0-87CE-808AA782052B}" type="presOf" srcId="{9EECFB73-D7CB-4C22-BFDA-983AEE998F4C}" destId="{3321185A-65BB-4AE9-B53B-7DAE4FAFDBA6}" srcOrd="0" destOrd="0" presId="urn:microsoft.com/office/officeart/2005/8/layout/chevron1"/>
    <dgm:cxn modelId="{F0FBCEA6-7A9D-458B-9FEE-224BFA5CA971}" srcId="{9E9D3D5C-C864-4F64-B11C-B587772EB13B}" destId="{9EECFB73-D7CB-4C22-BFDA-983AEE998F4C}" srcOrd="4" destOrd="0" parTransId="{98086AB0-C9B4-4895-B947-32250ADB5ACC}" sibTransId="{1C2C0347-E6F5-450E-BD2A-9A4D9A2B6DF0}"/>
    <dgm:cxn modelId="{3049B273-E400-4725-B074-F316E938649C}" type="presParOf" srcId="{B36FD9CF-EF85-4D85-B608-17634617A2EF}" destId="{88EA7685-672A-4536-8C51-DD3D50FBF322}" srcOrd="0" destOrd="0" presId="urn:microsoft.com/office/officeart/2005/8/layout/chevron1"/>
    <dgm:cxn modelId="{6E26179C-BEDB-48DE-B8E8-A801487A571A}" type="presParOf" srcId="{B36FD9CF-EF85-4D85-B608-17634617A2EF}" destId="{68DEAD56-C4FF-4A9B-9193-C7421FE6B9AA}" srcOrd="1" destOrd="0" presId="urn:microsoft.com/office/officeart/2005/8/layout/chevron1"/>
    <dgm:cxn modelId="{ECA15439-7922-4053-AD79-BC86E77839E2}" type="presParOf" srcId="{B36FD9CF-EF85-4D85-B608-17634617A2EF}" destId="{AFFA7475-D5E2-4607-8A40-0330421C531E}" srcOrd="2" destOrd="0" presId="urn:microsoft.com/office/officeart/2005/8/layout/chevron1"/>
    <dgm:cxn modelId="{63D12A01-EBA9-46C5-928A-20EF300A708F}" type="presParOf" srcId="{B36FD9CF-EF85-4D85-B608-17634617A2EF}" destId="{E709BB3F-B4B1-4959-A712-EB48B36011CF}" srcOrd="3" destOrd="0" presId="urn:microsoft.com/office/officeart/2005/8/layout/chevron1"/>
    <dgm:cxn modelId="{C8DCC9CA-BF66-46B2-A97C-EAD52683B331}" type="presParOf" srcId="{B36FD9CF-EF85-4D85-B608-17634617A2EF}" destId="{B1992EA9-9AF1-44F1-8032-F2B8C59E0DA5}" srcOrd="4" destOrd="0" presId="urn:microsoft.com/office/officeart/2005/8/layout/chevron1"/>
    <dgm:cxn modelId="{30A21026-277C-48C6-802A-DE01856931F9}" type="presParOf" srcId="{B36FD9CF-EF85-4D85-B608-17634617A2EF}" destId="{25452C89-7DAE-4C7F-94EE-BDA5F55A8A75}" srcOrd="5" destOrd="0" presId="urn:microsoft.com/office/officeart/2005/8/layout/chevron1"/>
    <dgm:cxn modelId="{82902C20-3FAE-4F65-8FB8-797B0F30F6ED}" type="presParOf" srcId="{B36FD9CF-EF85-4D85-B608-17634617A2EF}" destId="{843C9A27-8246-4B21-99DC-548C67D14521}" srcOrd="6" destOrd="0" presId="urn:microsoft.com/office/officeart/2005/8/layout/chevron1"/>
    <dgm:cxn modelId="{6AB2A4A3-3D83-4837-9369-B57A8774F04E}" type="presParOf" srcId="{B36FD9CF-EF85-4D85-B608-17634617A2EF}" destId="{53F45120-FD94-467B-9401-6A083056F86E}" srcOrd="7" destOrd="0" presId="urn:microsoft.com/office/officeart/2005/8/layout/chevron1"/>
    <dgm:cxn modelId="{A7687CFB-B84E-4543-AAD4-A3DEB82F3DC4}" type="presParOf" srcId="{B36FD9CF-EF85-4D85-B608-17634617A2EF}" destId="{3321185A-65BB-4AE9-B53B-7DAE4FAFDBA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05679-D7C8-4C8B-8A77-4735F98EC84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1554FDD-87A0-4292-9EBD-8814EE50016C}">
      <dgm:prSet/>
      <dgm:spPr>
        <a:solidFill>
          <a:srgbClr val="022D33">
            <a:alpha val="93000"/>
          </a:srgbClr>
        </a:solidFill>
      </dgm:spPr>
      <dgm:t>
        <a:bodyPr/>
        <a:lstStyle/>
        <a:p>
          <a:endParaRPr lang="zh-CN" altLang="en-US"/>
        </a:p>
      </dgm:t>
    </dgm:pt>
    <dgm:pt modelId="{CF71F13B-2EA5-4139-90F1-D5AED576401C}" type="parTrans" cxnId="{BE32FAFE-5151-4C66-B244-0A7E8BC10C69}">
      <dgm:prSet/>
      <dgm:spPr/>
      <dgm:t>
        <a:bodyPr/>
        <a:lstStyle/>
        <a:p>
          <a:endParaRPr lang="zh-CN" altLang="en-US"/>
        </a:p>
      </dgm:t>
    </dgm:pt>
    <dgm:pt modelId="{BD60C42F-AFB7-4E5C-AFBF-328380AF5B54}" type="sibTrans" cxnId="{BE32FAFE-5151-4C66-B244-0A7E8BC10C69}">
      <dgm:prSet/>
      <dgm:spPr/>
      <dgm:t>
        <a:bodyPr/>
        <a:lstStyle/>
        <a:p>
          <a:endParaRPr lang="zh-CN" altLang="en-US"/>
        </a:p>
      </dgm:t>
    </dgm:pt>
    <dgm:pt modelId="{4049AB44-6881-48A3-9381-6EE78AF1C1FB}">
      <dgm:prSet/>
      <dgm:spPr>
        <a:solidFill>
          <a:srgbClr val="022D33">
            <a:alpha val="93000"/>
          </a:srgbClr>
        </a:solidFill>
      </dgm:spPr>
      <dgm:t>
        <a:bodyPr/>
        <a:lstStyle/>
        <a:p>
          <a:endParaRPr lang="zh-CN" altLang="en-US"/>
        </a:p>
      </dgm:t>
    </dgm:pt>
    <dgm:pt modelId="{F3759ABC-A622-447D-99B9-A3237FF95A5A}" type="parTrans" cxnId="{DC6C4482-903D-4861-B976-039B95B02FBF}">
      <dgm:prSet/>
      <dgm:spPr/>
      <dgm:t>
        <a:bodyPr/>
        <a:lstStyle/>
        <a:p>
          <a:endParaRPr lang="zh-CN" altLang="en-US"/>
        </a:p>
      </dgm:t>
    </dgm:pt>
    <dgm:pt modelId="{D983C3E3-B6D6-4298-8AE0-EF369BEEB99B}" type="sibTrans" cxnId="{DC6C4482-903D-4861-B976-039B95B02FBF}">
      <dgm:prSet/>
      <dgm:spPr/>
      <dgm:t>
        <a:bodyPr/>
        <a:lstStyle/>
        <a:p>
          <a:endParaRPr lang="zh-CN" altLang="en-US"/>
        </a:p>
      </dgm:t>
    </dgm:pt>
    <dgm:pt modelId="{C9CE60C2-801A-4CDA-974E-992BEBA69073}">
      <dgm:prSet/>
      <dgm:spPr>
        <a:solidFill>
          <a:srgbClr val="008A83"/>
        </a:solidFill>
      </dgm:spPr>
      <dgm:t>
        <a:bodyPr/>
        <a:lstStyle/>
        <a:p>
          <a:endParaRPr lang="zh-CN" altLang="en-US"/>
        </a:p>
      </dgm:t>
    </dgm:pt>
    <dgm:pt modelId="{BD41DF05-BA47-4B09-9E3E-3C6F9450C66A}" type="parTrans" cxnId="{FB035CED-6FC6-4A5C-8CD2-A45EECD5698F}">
      <dgm:prSet/>
      <dgm:spPr/>
      <dgm:t>
        <a:bodyPr/>
        <a:lstStyle/>
        <a:p>
          <a:endParaRPr lang="zh-CN" altLang="en-US"/>
        </a:p>
      </dgm:t>
    </dgm:pt>
    <dgm:pt modelId="{8E7C4116-DCE3-404A-9D94-817EDEF05F93}" type="sibTrans" cxnId="{FB035CED-6FC6-4A5C-8CD2-A45EECD5698F}">
      <dgm:prSet/>
      <dgm:spPr/>
      <dgm:t>
        <a:bodyPr/>
        <a:lstStyle/>
        <a:p>
          <a:endParaRPr lang="zh-CN" altLang="en-US"/>
        </a:p>
      </dgm:t>
    </dgm:pt>
    <dgm:pt modelId="{1ABEA137-A44A-455A-AB23-A2E08FB42C96}">
      <dgm:prSet/>
      <dgm:spPr>
        <a:solidFill>
          <a:srgbClr val="24B455"/>
        </a:solidFill>
      </dgm:spPr>
      <dgm:t>
        <a:bodyPr/>
        <a:lstStyle/>
        <a:p>
          <a:endParaRPr lang="zh-CN" altLang="en-US"/>
        </a:p>
      </dgm:t>
    </dgm:pt>
    <dgm:pt modelId="{C131691B-5EF2-42E4-83BD-96F1A8A21E69}" type="parTrans" cxnId="{D8FE381F-0760-4426-978C-C8190DFBA92E}">
      <dgm:prSet/>
      <dgm:spPr/>
      <dgm:t>
        <a:bodyPr/>
        <a:lstStyle/>
        <a:p>
          <a:endParaRPr lang="zh-CN" altLang="en-US"/>
        </a:p>
      </dgm:t>
    </dgm:pt>
    <dgm:pt modelId="{66F75B0A-8C7F-41C8-BD31-6AA9F0BE44B3}" type="sibTrans" cxnId="{D8FE381F-0760-4426-978C-C8190DFBA92E}">
      <dgm:prSet/>
      <dgm:spPr/>
      <dgm:t>
        <a:bodyPr/>
        <a:lstStyle/>
        <a:p>
          <a:endParaRPr lang="zh-CN" altLang="en-US"/>
        </a:p>
      </dgm:t>
    </dgm:pt>
    <dgm:pt modelId="{F8A1100F-59E4-4D3A-BF66-9A0A52F7678C}">
      <dgm:prSet/>
      <dgm:spPr>
        <a:solidFill>
          <a:srgbClr val="ABF637"/>
        </a:solidFill>
      </dgm:spPr>
      <dgm:t>
        <a:bodyPr/>
        <a:lstStyle/>
        <a:p>
          <a:endParaRPr lang="zh-CN" altLang="en-US"/>
        </a:p>
      </dgm:t>
    </dgm:pt>
    <dgm:pt modelId="{45EDAA30-1653-4051-8D77-EF191574E0A7}" type="parTrans" cxnId="{3D870CE6-3E96-4F61-94A8-F91C51221FBB}">
      <dgm:prSet/>
      <dgm:spPr/>
      <dgm:t>
        <a:bodyPr/>
        <a:lstStyle/>
        <a:p>
          <a:endParaRPr lang="zh-CN" altLang="en-US"/>
        </a:p>
      </dgm:t>
    </dgm:pt>
    <dgm:pt modelId="{41CE7100-4D96-40DE-AF9F-AF103D59629D}" type="sibTrans" cxnId="{3D870CE6-3E96-4F61-94A8-F91C51221FBB}">
      <dgm:prSet/>
      <dgm:spPr/>
      <dgm:t>
        <a:bodyPr/>
        <a:lstStyle/>
        <a:p>
          <a:endParaRPr lang="zh-CN" altLang="en-US"/>
        </a:p>
      </dgm:t>
    </dgm:pt>
    <dgm:pt modelId="{69587805-3EA5-4989-B9B7-487986A0C609}">
      <dgm:prSet/>
      <dgm:spPr>
        <a:solidFill>
          <a:srgbClr val="FFFF66"/>
        </a:solidFill>
      </dgm:spPr>
      <dgm:t>
        <a:bodyPr/>
        <a:lstStyle/>
        <a:p>
          <a:endParaRPr lang="zh-CN" altLang="en-US"/>
        </a:p>
      </dgm:t>
    </dgm:pt>
    <dgm:pt modelId="{5A64C3CA-5831-486E-9552-0CEB9624EE9B}" type="parTrans" cxnId="{F724E85D-5D18-406D-BC44-B73906101A1D}">
      <dgm:prSet/>
      <dgm:spPr/>
      <dgm:t>
        <a:bodyPr/>
        <a:lstStyle/>
        <a:p>
          <a:endParaRPr lang="zh-CN" altLang="en-US"/>
        </a:p>
      </dgm:t>
    </dgm:pt>
    <dgm:pt modelId="{A1F89D33-96FF-470A-A5E1-F308FE5695A8}" type="sibTrans" cxnId="{F724E85D-5D18-406D-BC44-B73906101A1D}">
      <dgm:prSet/>
      <dgm:spPr/>
      <dgm:t>
        <a:bodyPr/>
        <a:lstStyle/>
        <a:p>
          <a:endParaRPr lang="zh-CN" altLang="en-US"/>
        </a:p>
      </dgm:t>
    </dgm:pt>
    <dgm:pt modelId="{28C8792D-EEB5-4011-BAC2-DA39CB42A28F}" type="pres">
      <dgm:prSet presAssocID="{FEC05679-D7C8-4C8B-8A77-4735F98EC8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D72D139-9066-400D-8214-AAD3114E0E0C}" type="pres">
      <dgm:prSet presAssocID="{FEC05679-D7C8-4C8B-8A77-4735F98EC847}" presName="Name1" presStyleCnt="0"/>
      <dgm:spPr/>
    </dgm:pt>
    <dgm:pt modelId="{ABF69AB6-131B-4A93-9B37-8991A4448E2C}" type="pres">
      <dgm:prSet presAssocID="{FEC05679-D7C8-4C8B-8A77-4735F98EC847}" presName="cycle" presStyleCnt="0"/>
      <dgm:spPr/>
    </dgm:pt>
    <dgm:pt modelId="{43E67BBD-3FFD-472D-96DA-EDA32324FAF7}" type="pres">
      <dgm:prSet presAssocID="{FEC05679-D7C8-4C8B-8A77-4735F98EC847}" presName="srcNode" presStyleLbl="node1" presStyleIdx="0" presStyleCnt="5"/>
      <dgm:spPr/>
    </dgm:pt>
    <dgm:pt modelId="{21656F21-FBD6-43DE-AF34-F29549025827}" type="pres">
      <dgm:prSet presAssocID="{FEC05679-D7C8-4C8B-8A77-4735F98EC847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C7057027-66A7-4896-ADFF-F14D511D02D9}" type="pres">
      <dgm:prSet presAssocID="{FEC05679-D7C8-4C8B-8A77-4735F98EC847}" presName="extraNode" presStyleLbl="node1" presStyleIdx="0" presStyleCnt="5"/>
      <dgm:spPr/>
    </dgm:pt>
    <dgm:pt modelId="{49176E0E-41C6-4BE7-84E3-6D2A9FA4C445}" type="pres">
      <dgm:prSet presAssocID="{FEC05679-D7C8-4C8B-8A77-4735F98EC847}" presName="dstNode" presStyleLbl="node1" presStyleIdx="0" presStyleCnt="5"/>
      <dgm:spPr/>
    </dgm:pt>
    <dgm:pt modelId="{E49B41CE-7724-4233-81B5-AE37ACADFED2}" type="pres">
      <dgm:prSet presAssocID="{51554FDD-87A0-4292-9EBD-8814EE50016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542DDB-CE30-473F-BC5A-3824AEB82BBA}" type="pres">
      <dgm:prSet presAssocID="{51554FDD-87A0-4292-9EBD-8814EE50016C}" presName="accent_1" presStyleCnt="0"/>
      <dgm:spPr/>
    </dgm:pt>
    <dgm:pt modelId="{3BE2FDDD-1C97-4589-AF50-85014B2E2A96}" type="pres">
      <dgm:prSet presAssocID="{51554FDD-87A0-4292-9EBD-8814EE50016C}" presName="accentRepeatNode" presStyleLbl="solidFgAcc1" presStyleIdx="0" presStyleCnt="5"/>
      <dgm:spPr>
        <a:ln w="38100">
          <a:solidFill>
            <a:srgbClr val="022D33"/>
          </a:solidFill>
        </a:ln>
      </dgm:spPr>
    </dgm:pt>
    <dgm:pt modelId="{825EAA4D-A75D-453D-9CCC-512D8DE14F99}" type="pres">
      <dgm:prSet presAssocID="{C9CE60C2-801A-4CDA-974E-992BEBA6907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B0EAE46-5F03-44E2-8407-8392B37B4AF7}" type="pres">
      <dgm:prSet presAssocID="{C9CE60C2-801A-4CDA-974E-992BEBA69073}" presName="accent_2" presStyleCnt="0"/>
      <dgm:spPr/>
    </dgm:pt>
    <dgm:pt modelId="{0E038FDE-D19A-48B3-BB23-570F5D8DE3AB}" type="pres">
      <dgm:prSet presAssocID="{C9CE60C2-801A-4CDA-974E-992BEBA69073}" presName="accentRepeatNode" presStyleLbl="solidFgAcc1" presStyleIdx="1" presStyleCnt="5"/>
      <dgm:spPr>
        <a:ln w="38100">
          <a:solidFill>
            <a:srgbClr val="008A83"/>
          </a:solidFill>
        </a:ln>
      </dgm:spPr>
    </dgm:pt>
    <dgm:pt modelId="{BB716890-AD9B-40E3-AEA8-9CC33C39A44F}" type="pres">
      <dgm:prSet presAssocID="{1ABEA137-A44A-455A-AB23-A2E08FB42C9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842453-7EEF-4630-B150-6045C108247C}" type="pres">
      <dgm:prSet presAssocID="{1ABEA137-A44A-455A-AB23-A2E08FB42C96}" presName="accent_3" presStyleCnt="0"/>
      <dgm:spPr/>
    </dgm:pt>
    <dgm:pt modelId="{770F0E1D-EDB0-410E-BDC9-4A905758C76C}" type="pres">
      <dgm:prSet presAssocID="{1ABEA137-A44A-455A-AB23-A2E08FB42C96}" presName="accentRepeatNode" presStyleLbl="solidFgAcc1" presStyleIdx="2" presStyleCnt="5"/>
      <dgm:spPr>
        <a:ln w="38100">
          <a:solidFill>
            <a:srgbClr val="24B455"/>
          </a:solidFill>
        </a:ln>
      </dgm:spPr>
    </dgm:pt>
    <dgm:pt modelId="{EC9A72C7-770A-478C-8B65-CB213C3F451E}" type="pres">
      <dgm:prSet presAssocID="{F8A1100F-59E4-4D3A-BF66-9A0A52F7678C}" presName="text_4" presStyleLbl="node1" presStyleIdx="3" presStyleCnt="5" custScaleX="97572" custLinFactNeighborX="121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064066-EC95-47FD-B798-642EA6C73C4E}" type="pres">
      <dgm:prSet presAssocID="{F8A1100F-59E4-4D3A-BF66-9A0A52F7678C}" presName="accent_4" presStyleCnt="0"/>
      <dgm:spPr/>
    </dgm:pt>
    <dgm:pt modelId="{7C61A663-47A4-42A0-908C-9A0D3524CBD3}" type="pres">
      <dgm:prSet presAssocID="{F8A1100F-59E4-4D3A-BF66-9A0A52F7678C}" presName="accentRepeatNode" presStyleLbl="solidFgAcc1" presStyleIdx="3" presStyleCnt="5"/>
      <dgm:spPr>
        <a:ln w="38100">
          <a:solidFill>
            <a:srgbClr val="ABF637"/>
          </a:solidFill>
        </a:ln>
      </dgm:spPr>
    </dgm:pt>
    <dgm:pt modelId="{95E3B4F3-D519-4A03-8162-2048E9555C7A}" type="pres">
      <dgm:prSet presAssocID="{69587805-3EA5-4989-B9B7-487986A0C60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B05ECD-7B11-4F0B-BF79-82F6A5CA8906}" type="pres">
      <dgm:prSet presAssocID="{69587805-3EA5-4989-B9B7-487986A0C609}" presName="accent_5" presStyleCnt="0"/>
      <dgm:spPr/>
    </dgm:pt>
    <dgm:pt modelId="{AB044590-8BF2-4034-9865-803ACACE2BA9}" type="pres">
      <dgm:prSet presAssocID="{69587805-3EA5-4989-B9B7-487986A0C609}" presName="accentRepeatNode" presStyleLbl="solidFgAcc1" presStyleIdx="4" presStyleCnt="5"/>
      <dgm:spPr>
        <a:ln w="38100">
          <a:solidFill>
            <a:srgbClr val="FFFF66"/>
          </a:solidFill>
        </a:ln>
      </dgm:spPr>
    </dgm:pt>
  </dgm:ptLst>
  <dgm:cxnLst>
    <dgm:cxn modelId="{3D870CE6-3E96-4F61-94A8-F91C51221FBB}" srcId="{FEC05679-D7C8-4C8B-8A77-4735F98EC847}" destId="{F8A1100F-59E4-4D3A-BF66-9A0A52F7678C}" srcOrd="3" destOrd="0" parTransId="{45EDAA30-1653-4051-8D77-EF191574E0A7}" sibTransId="{41CE7100-4D96-40DE-AF9F-AF103D59629D}"/>
    <dgm:cxn modelId="{C5199332-11CA-4904-B3BA-7B53DFD7B2BA}" type="presOf" srcId="{1ABEA137-A44A-455A-AB23-A2E08FB42C96}" destId="{BB716890-AD9B-40E3-AEA8-9CC33C39A44F}" srcOrd="0" destOrd="0" presId="urn:microsoft.com/office/officeart/2008/layout/VerticalCurvedList"/>
    <dgm:cxn modelId="{DD7FBE09-3CB8-4EE3-A671-D302BBFA0335}" type="presOf" srcId="{F8A1100F-59E4-4D3A-BF66-9A0A52F7678C}" destId="{EC9A72C7-770A-478C-8B65-CB213C3F451E}" srcOrd="0" destOrd="0" presId="urn:microsoft.com/office/officeart/2008/layout/VerticalCurvedList"/>
    <dgm:cxn modelId="{120A44F3-A583-41E5-BFEF-0C265392FB16}" type="presOf" srcId="{C9CE60C2-801A-4CDA-974E-992BEBA69073}" destId="{825EAA4D-A75D-453D-9CCC-512D8DE14F99}" srcOrd="0" destOrd="0" presId="urn:microsoft.com/office/officeart/2008/layout/VerticalCurvedList"/>
    <dgm:cxn modelId="{632763C9-6ED9-4E1E-9B88-E5972BB6320B}" type="presOf" srcId="{FEC05679-D7C8-4C8B-8A77-4735F98EC847}" destId="{28C8792D-EEB5-4011-BAC2-DA39CB42A28F}" srcOrd="0" destOrd="0" presId="urn:microsoft.com/office/officeart/2008/layout/VerticalCurvedList"/>
    <dgm:cxn modelId="{2BC16430-1075-4774-8E1D-DE0FF4C8900C}" type="presOf" srcId="{D983C3E3-B6D6-4298-8AE0-EF369BEEB99B}" destId="{21656F21-FBD6-43DE-AF34-F29549025827}" srcOrd="0" destOrd="0" presId="urn:microsoft.com/office/officeart/2008/layout/VerticalCurvedList"/>
    <dgm:cxn modelId="{8639C8BB-7AAB-4D64-A9C1-4B509CE2CF13}" type="presOf" srcId="{51554FDD-87A0-4292-9EBD-8814EE50016C}" destId="{E49B41CE-7724-4233-81B5-AE37ACADFED2}" srcOrd="0" destOrd="0" presId="urn:microsoft.com/office/officeart/2008/layout/VerticalCurvedList"/>
    <dgm:cxn modelId="{D8FE381F-0760-4426-978C-C8190DFBA92E}" srcId="{FEC05679-D7C8-4C8B-8A77-4735F98EC847}" destId="{1ABEA137-A44A-455A-AB23-A2E08FB42C96}" srcOrd="2" destOrd="0" parTransId="{C131691B-5EF2-42E4-83BD-96F1A8A21E69}" sibTransId="{66F75B0A-8C7F-41C8-BD31-6AA9F0BE44B3}"/>
    <dgm:cxn modelId="{BE32FAFE-5151-4C66-B244-0A7E8BC10C69}" srcId="{FEC05679-D7C8-4C8B-8A77-4735F98EC847}" destId="{51554FDD-87A0-4292-9EBD-8814EE50016C}" srcOrd="0" destOrd="0" parTransId="{CF71F13B-2EA5-4139-90F1-D5AED576401C}" sibTransId="{BD60C42F-AFB7-4E5C-AFBF-328380AF5B54}"/>
    <dgm:cxn modelId="{F724E85D-5D18-406D-BC44-B73906101A1D}" srcId="{FEC05679-D7C8-4C8B-8A77-4735F98EC847}" destId="{69587805-3EA5-4989-B9B7-487986A0C609}" srcOrd="4" destOrd="0" parTransId="{5A64C3CA-5831-486E-9552-0CEB9624EE9B}" sibTransId="{A1F89D33-96FF-470A-A5E1-F308FE5695A8}"/>
    <dgm:cxn modelId="{FB035CED-6FC6-4A5C-8CD2-A45EECD5698F}" srcId="{FEC05679-D7C8-4C8B-8A77-4735F98EC847}" destId="{C9CE60C2-801A-4CDA-974E-992BEBA69073}" srcOrd="1" destOrd="0" parTransId="{BD41DF05-BA47-4B09-9E3E-3C6F9450C66A}" sibTransId="{8E7C4116-DCE3-404A-9D94-817EDEF05F93}"/>
    <dgm:cxn modelId="{77D3D3DF-A0C0-4EE2-9167-23F668192A45}" type="presOf" srcId="{4049AB44-6881-48A3-9381-6EE78AF1C1FB}" destId="{E49B41CE-7724-4233-81B5-AE37ACADFED2}" srcOrd="0" destOrd="1" presId="urn:microsoft.com/office/officeart/2008/layout/VerticalCurvedList"/>
    <dgm:cxn modelId="{346C464B-99E7-45B8-BA83-575A193E0F25}" type="presOf" srcId="{69587805-3EA5-4989-B9B7-487986A0C609}" destId="{95E3B4F3-D519-4A03-8162-2048E9555C7A}" srcOrd="0" destOrd="0" presId="urn:microsoft.com/office/officeart/2008/layout/VerticalCurvedList"/>
    <dgm:cxn modelId="{DC6C4482-903D-4861-B976-039B95B02FBF}" srcId="{51554FDD-87A0-4292-9EBD-8814EE50016C}" destId="{4049AB44-6881-48A3-9381-6EE78AF1C1FB}" srcOrd="0" destOrd="0" parTransId="{F3759ABC-A622-447D-99B9-A3237FF95A5A}" sibTransId="{D983C3E3-B6D6-4298-8AE0-EF369BEEB99B}"/>
    <dgm:cxn modelId="{D1430803-6483-4EDC-9362-2386B1F816D3}" type="presParOf" srcId="{28C8792D-EEB5-4011-BAC2-DA39CB42A28F}" destId="{2D72D139-9066-400D-8214-AAD3114E0E0C}" srcOrd="0" destOrd="0" presId="urn:microsoft.com/office/officeart/2008/layout/VerticalCurvedList"/>
    <dgm:cxn modelId="{A9D0241E-FFFE-4801-B064-84FB347BD961}" type="presParOf" srcId="{2D72D139-9066-400D-8214-AAD3114E0E0C}" destId="{ABF69AB6-131B-4A93-9B37-8991A4448E2C}" srcOrd="0" destOrd="0" presId="urn:microsoft.com/office/officeart/2008/layout/VerticalCurvedList"/>
    <dgm:cxn modelId="{CCD37C0D-5F8B-4DDB-9F18-2580C78E5925}" type="presParOf" srcId="{ABF69AB6-131B-4A93-9B37-8991A4448E2C}" destId="{43E67BBD-3FFD-472D-96DA-EDA32324FAF7}" srcOrd="0" destOrd="0" presId="urn:microsoft.com/office/officeart/2008/layout/VerticalCurvedList"/>
    <dgm:cxn modelId="{CC552B8E-8502-4662-B7A4-0672A5E84A6E}" type="presParOf" srcId="{ABF69AB6-131B-4A93-9B37-8991A4448E2C}" destId="{21656F21-FBD6-43DE-AF34-F29549025827}" srcOrd="1" destOrd="0" presId="urn:microsoft.com/office/officeart/2008/layout/VerticalCurvedList"/>
    <dgm:cxn modelId="{743ABF19-C399-4D72-B0BB-D7C061A5FD59}" type="presParOf" srcId="{ABF69AB6-131B-4A93-9B37-8991A4448E2C}" destId="{C7057027-66A7-4896-ADFF-F14D511D02D9}" srcOrd="2" destOrd="0" presId="urn:microsoft.com/office/officeart/2008/layout/VerticalCurvedList"/>
    <dgm:cxn modelId="{0F079D6A-29F9-46E7-ADAE-A7878FCB2024}" type="presParOf" srcId="{ABF69AB6-131B-4A93-9B37-8991A4448E2C}" destId="{49176E0E-41C6-4BE7-84E3-6D2A9FA4C445}" srcOrd="3" destOrd="0" presId="urn:microsoft.com/office/officeart/2008/layout/VerticalCurvedList"/>
    <dgm:cxn modelId="{22CAB3B4-8E3F-40B7-BD6A-FD5566CB351D}" type="presParOf" srcId="{2D72D139-9066-400D-8214-AAD3114E0E0C}" destId="{E49B41CE-7724-4233-81B5-AE37ACADFED2}" srcOrd="1" destOrd="0" presId="urn:microsoft.com/office/officeart/2008/layout/VerticalCurvedList"/>
    <dgm:cxn modelId="{A6952354-3447-461B-A55A-488A12A6EE0B}" type="presParOf" srcId="{2D72D139-9066-400D-8214-AAD3114E0E0C}" destId="{4B542DDB-CE30-473F-BC5A-3824AEB82BBA}" srcOrd="2" destOrd="0" presId="urn:microsoft.com/office/officeart/2008/layout/VerticalCurvedList"/>
    <dgm:cxn modelId="{5A2DC238-7693-4745-85FA-CDB60753EF68}" type="presParOf" srcId="{4B542DDB-CE30-473F-BC5A-3824AEB82BBA}" destId="{3BE2FDDD-1C97-4589-AF50-85014B2E2A96}" srcOrd="0" destOrd="0" presId="urn:microsoft.com/office/officeart/2008/layout/VerticalCurvedList"/>
    <dgm:cxn modelId="{53E5128E-2D66-4F45-8CC3-C20C2A17A342}" type="presParOf" srcId="{2D72D139-9066-400D-8214-AAD3114E0E0C}" destId="{825EAA4D-A75D-453D-9CCC-512D8DE14F99}" srcOrd="3" destOrd="0" presId="urn:microsoft.com/office/officeart/2008/layout/VerticalCurvedList"/>
    <dgm:cxn modelId="{E41D8AE7-899F-4F73-8D1A-63BBD47ECFC4}" type="presParOf" srcId="{2D72D139-9066-400D-8214-AAD3114E0E0C}" destId="{CB0EAE46-5F03-44E2-8407-8392B37B4AF7}" srcOrd="4" destOrd="0" presId="urn:microsoft.com/office/officeart/2008/layout/VerticalCurvedList"/>
    <dgm:cxn modelId="{16D273AA-1538-4E2F-83CB-71D086BB6BC7}" type="presParOf" srcId="{CB0EAE46-5F03-44E2-8407-8392B37B4AF7}" destId="{0E038FDE-D19A-48B3-BB23-570F5D8DE3AB}" srcOrd="0" destOrd="0" presId="urn:microsoft.com/office/officeart/2008/layout/VerticalCurvedList"/>
    <dgm:cxn modelId="{118F1855-89E8-4118-9393-DE94D4DCF075}" type="presParOf" srcId="{2D72D139-9066-400D-8214-AAD3114E0E0C}" destId="{BB716890-AD9B-40E3-AEA8-9CC33C39A44F}" srcOrd="5" destOrd="0" presId="urn:microsoft.com/office/officeart/2008/layout/VerticalCurvedList"/>
    <dgm:cxn modelId="{09A84284-6DF5-4FCA-873B-2A8CFBD4ECF3}" type="presParOf" srcId="{2D72D139-9066-400D-8214-AAD3114E0E0C}" destId="{B2842453-7EEF-4630-B150-6045C108247C}" srcOrd="6" destOrd="0" presId="urn:microsoft.com/office/officeart/2008/layout/VerticalCurvedList"/>
    <dgm:cxn modelId="{F60F9ECD-CE1F-4406-81F8-2B2DFFF919F9}" type="presParOf" srcId="{B2842453-7EEF-4630-B150-6045C108247C}" destId="{770F0E1D-EDB0-410E-BDC9-4A905758C76C}" srcOrd="0" destOrd="0" presId="urn:microsoft.com/office/officeart/2008/layout/VerticalCurvedList"/>
    <dgm:cxn modelId="{02FE050F-991B-42C1-8A91-6B83E3EE77C5}" type="presParOf" srcId="{2D72D139-9066-400D-8214-AAD3114E0E0C}" destId="{EC9A72C7-770A-478C-8B65-CB213C3F451E}" srcOrd="7" destOrd="0" presId="urn:microsoft.com/office/officeart/2008/layout/VerticalCurvedList"/>
    <dgm:cxn modelId="{A771FEFE-AED8-45BD-9203-0ECF21F58018}" type="presParOf" srcId="{2D72D139-9066-400D-8214-AAD3114E0E0C}" destId="{5E064066-EC95-47FD-B798-642EA6C73C4E}" srcOrd="8" destOrd="0" presId="urn:microsoft.com/office/officeart/2008/layout/VerticalCurvedList"/>
    <dgm:cxn modelId="{7C8B4C8B-C7CC-4D4D-8C77-F4F5C50E529D}" type="presParOf" srcId="{5E064066-EC95-47FD-B798-642EA6C73C4E}" destId="{7C61A663-47A4-42A0-908C-9A0D3524CBD3}" srcOrd="0" destOrd="0" presId="urn:microsoft.com/office/officeart/2008/layout/VerticalCurvedList"/>
    <dgm:cxn modelId="{45B1C7B3-646F-4691-960B-AD6B1FF1AB75}" type="presParOf" srcId="{2D72D139-9066-400D-8214-AAD3114E0E0C}" destId="{95E3B4F3-D519-4A03-8162-2048E9555C7A}" srcOrd="9" destOrd="0" presId="urn:microsoft.com/office/officeart/2008/layout/VerticalCurvedList"/>
    <dgm:cxn modelId="{2AB70A5B-6E95-47AD-9614-A944EE4B188B}" type="presParOf" srcId="{2D72D139-9066-400D-8214-AAD3114E0E0C}" destId="{E7B05ECD-7B11-4F0B-BF79-82F6A5CA8906}" srcOrd="10" destOrd="0" presId="urn:microsoft.com/office/officeart/2008/layout/VerticalCurvedList"/>
    <dgm:cxn modelId="{D4A90ED6-2378-4300-8898-20FEACA558A5}" type="presParOf" srcId="{E7B05ECD-7B11-4F0B-BF79-82F6A5CA8906}" destId="{AB044590-8BF2-4034-9865-803ACACE2B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56F21-FBD6-43DE-AF34-F29549025827}">
      <dsp:nvSpPr>
        <dsp:cNvPr id="0" name=""/>
        <dsp:cNvSpPr/>
      </dsp:nvSpPr>
      <dsp:spPr>
        <a:xfrm>
          <a:off x="-5438716" y="-832776"/>
          <a:ext cx="6475879" cy="647587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41CE-7724-4233-81B5-AE37ACADFED2}">
      <dsp:nvSpPr>
        <dsp:cNvPr id="0" name=""/>
        <dsp:cNvSpPr/>
      </dsp:nvSpPr>
      <dsp:spPr>
        <a:xfrm>
          <a:off x="453503" y="300549"/>
          <a:ext cx="6263276" cy="601483"/>
        </a:xfrm>
        <a:prstGeom prst="rect">
          <a:avLst/>
        </a:prstGeom>
        <a:solidFill>
          <a:srgbClr val="022D33">
            <a:alpha val="93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427" tIns="43180" rIns="43180" bIns="4318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300" kern="1200"/>
        </a:p>
      </dsp:txBody>
      <dsp:txXfrm>
        <a:off x="453503" y="300549"/>
        <a:ext cx="6263276" cy="601483"/>
      </dsp:txXfrm>
    </dsp:sp>
    <dsp:sp modelId="{3BE2FDDD-1C97-4589-AF50-85014B2E2A96}">
      <dsp:nvSpPr>
        <dsp:cNvPr id="0" name=""/>
        <dsp:cNvSpPr/>
      </dsp:nvSpPr>
      <dsp:spPr>
        <a:xfrm>
          <a:off x="77576" y="225363"/>
          <a:ext cx="751854" cy="751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22D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EAA4D-A75D-453D-9CCC-512D8DE14F99}">
      <dsp:nvSpPr>
        <dsp:cNvPr id="0" name=""/>
        <dsp:cNvSpPr/>
      </dsp:nvSpPr>
      <dsp:spPr>
        <a:xfrm>
          <a:off x="884508" y="1202485"/>
          <a:ext cx="5832271" cy="601483"/>
        </a:xfrm>
        <a:prstGeom prst="rect">
          <a:avLst/>
        </a:prstGeom>
        <a:solidFill>
          <a:srgbClr val="008A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42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884508" y="1202485"/>
        <a:ext cx="5832271" cy="601483"/>
      </dsp:txXfrm>
    </dsp:sp>
    <dsp:sp modelId="{0E038FDE-D19A-48B3-BB23-570F5D8DE3AB}">
      <dsp:nvSpPr>
        <dsp:cNvPr id="0" name=""/>
        <dsp:cNvSpPr/>
      </dsp:nvSpPr>
      <dsp:spPr>
        <a:xfrm>
          <a:off x="508581" y="1127300"/>
          <a:ext cx="751854" cy="751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8A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16890-AD9B-40E3-AEA8-9CC33C39A44F}">
      <dsp:nvSpPr>
        <dsp:cNvPr id="0" name=""/>
        <dsp:cNvSpPr/>
      </dsp:nvSpPr>
      <dsp:spPr>
        <a:xfrm>
          <a:off x="1016792" y="2104421"/>
          <a:ext cx="5699987" cy="601483"/>
        </a:xfrm>
        <a:prstGeom prst="rect">
          <a:avLst/>
        </a:prstGeom>
        <a:solidFill>
          <a:srgbClr val="24B45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42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1016792" y="2104421"/>
        <a:ext cx="5699987" cy="601483"/>
      </dsp:txXfrm>
    </dsp:sp>
    <dsp:sp modelId="{770F0E1D-EDB0-410E-BDC9-4A905758C76C}">
      <dsp:nvSpPr>
        <dsp:cNvPr id="0" name=""/>
        <dsp:cNvSpPr/>
      </dsp:nvSpPr>
      <dsp:spPr>
        <a:xfrm>
          <a:off x="640865" y="2029236"/>
          <a:ext cx="751854" cy="751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24B45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72C7-770A-478C-8B65-CB213C3F451E}">
      <dsp:nvSpPr>
        <dsp:cNvPr id="0" name=""/>
        <dsp:cNvSpPr/>
      </dsp:nvSpPr>
      <dsp:spPr>
        <a:xfrm>
          <a:off x="1025882" y="3006358"/>
          <a:ext cx="5690663" cy="601483"/>
        </a:xfrm>
        <a:prstGeom prst="rect">
          <a:avLst/>
        </a:prstGeom>
        <a:solidFill>
          <a:srgbClr val="ABF63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42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1025882" y="3006358"/>
        <a:ext cx="5690663" cy="601483"/>
      </dsp:txXfrm>
    </dsp:sp>
    <dsp:sp modelId="{7C61A663-47A4-42A0-908C-9A0D3524CBD3}">
      <dsp:nvSpPr>
        <dsp:cNvPr id="0" name=""/>
        <dsp:cNvSpPr/>
      </dsp:nvSpPr>
      <dsp:spPr>
        <a:xfrm>
          <a:off x="508581" y="2931172"/>
          <a:ext cx="751854" cy="751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BF63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3B4F3-D519-4A03-8162-2048E9555C7A}">
      <dsp:nvSpPr>
        <dsp:cNvPr id="0" name=""/>
        <dsp:cNvSpPr/>
      </dsp:nvSpPr>
      <dsp:spPr>
        <a:xfrm>
          <a:off x="453503" y="3908294"/>
          <a:ext cx="6263276" cy="601483"/>
        </a:xfrm>
        <a:prstGeom prst="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742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700" kern="1200"/>
        </a:p>
      </dsp:txBody>
      <dsp:txXfrm>
        <a:off x="453503" y="3908294"/>
        <a:ext cx="6263276" cy="601483"/>
      </dsp:txXfrm>
    </dsp:sp>
    <dsp:sp modelId="{AB044590-8BF2-4034-9865-803ACACE2BA9}">
      <dsp:nvSpPr>
        <dsp:cNvPr id="0" name=""/>
        <dsp:cNvSpPr/>
      </dsp:nvSpPr>
      <dsp:spPr>
        <a:xfrm>
          <a:off x="77576" y="3833109"/>
          <a:ext cx="751854" cy="7518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20B24-67C2-417E-AE42-1D30702490C0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A3821-355C-4B95-8D6D-0044A2DB5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6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381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660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50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302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13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49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47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5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7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04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16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3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684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19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61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3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17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18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07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36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87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66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00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9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441B-AE58-4923-8389-A2B58FD795C6}" type="datetimeFigureOut">
              <a:rPr lang="zh-CN" altLang="en-US" smtClean="0"/>
              <a:t>2015/12/20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B001-7928-4E8C-A98B-FE19DC0045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90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2015/12/20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6966857" cy="68797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66857" y="0"/>
            <a:ext cx="5225143" cy="6858000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808160" y="1487888"/>
            <a:ext cx="1510206" cy="1426000"/>
            <a:chOff x="3919538" y="1373188"/>
            <a:chExt cx="4356101" cy="4113213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19538" y="1376363"/>
              <a:ext cx="4352925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6200776" y="1387476"/>
              <a:ext cx="903288" cy="4098925"/>
            </a:xfrm>
            <a:custGeom>
              <a:avLst/>
              <a:gdLst>
                <a:gd name="T0" fmla="*/ 0 w 569"/>
                <a:gd name="T1" fmla="*/ 0 h 2582"/>
                <a:gd name="T2" fmla="*/ 569 w 569"/>
                <a:gd name="T3" fmla="*/ 370 h 2582"/>
                <a:gd name="T4" fmla="*/ 569 w 569"/>
                <a:gd name="T5" fmla="*/ 2582 h 2582"/>
                <a:gd name="T6" fmla="*/ 0 w 569"/>
                <a:gd name="T7" fmla="*/ 2582 h 2582"/>
                <a:gd name="T8" fmla="*/ 0 w 569"/>
                <a:gd name="T9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2582">
                  <a:moveTo>
                    <a:pt x="0" y="0"/>
                  </a:moveTo>
                  <a:lnTo>
                    <a:pt x="569" y="370"/>
                  </a:lnTo>
                  <a:lnTo>
                    <a:pt x="569" y="2582"/>
                  </a:lnTo>
                  <a:lnTo>
                    <a:pt x="0" y="2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7175501" y="3914776"/>
              <a:ext cx="1100138" cy="1552575"/>
            </a:xfrm>
            <a:custGeom>
              <a:avLst/>
              <a:gdLst>
                <a:gd name="T0" fmla="*/ 0 w 693"/>
                <a:gd name="T1" fmla="*/ 0 h 978"/>
                <a:gd name="T2" fmla="*/ 0 w 693"/>
                <a:gd name="T3" fmla="*/ 978 h 978"/>
                <a:gd name="T4" fmla="*/ 693 w 693"/>
                <a:gd name="T5" fmla="*/ 978 h 978"/>
                <a:gd name="T6" fmla="*/ 693 w 693"/>
                <a:gd name="T7" fmla="*/ 222 h 978"/>
                <a:gd name="T8" fmla="*/ 0 w 693"/>
                <a:gd name="T9" fmla="*/ 0 h 978"/>
                <a:gd name="T10" fmla="*/ 293 w 693"/>
                <a:gd name="T11" fmla="*/ 765 h 978"/>
                <a:gd name="T12" fmla="*/ 80 w 693"/>
                <a:gd name="T13" fmla="*/ 703 h 978"/>
                <a:gd name="T14" fmla="*/ 80 w 693"/>
                <a:gd name="T15" fmla="*/ 521 h 978"/>
                <a:gd name="T16" fmla="*/ 293 w 693"/>
                <a:gd name="T17" fmla="*/ 596 h 978"/>
                <a:gd name="T18" fmla="*/ 293 w 693"/>
                <a:gd name="T19" fmla="*/ 765 h 978"/>
                <a:gd name="T20" fmla="*/ 293 w 693"/>
                <a:gd name="T21" fmla="*/ 445 h 978"/>
                <a:gd name="T22" fmla="*/ 80 w 693"/>
                <a:gd name="T23" fmla="*/ 383 h 978"/>
                <a:gd name="T24" fmla="*/ 80 w 693"/>
                <a:gd name="T25" fmla="*/ 199 h 978"/>
                <a:gd name="T26" fmla="*/ 293 w 693"/>
                <a:gd name="T27" fmla="*/ 277 h 978"/>
                <a:gd name="T28" fmla="*/ 293 w 693"/>
                <a:gd name="T29" fmla="*/ 445 h 978"/>
                <a:gd name="T30" fmla="*/ 558 w 693"/>
                <a:gd name="T31" fmla="*/ 843 h 978"/>
                <a:gd name="T32" fmla="*/ 345 w 693"/>
                <a:gd name="T33" fmla="*/ 781 h 978"/>
                <a:gd name="T34" fmla="*/ 345 w 693"/>
                <a:gd name="T35" fmla="*/ 596 h 978"/>
                <a:gd name="T36" fmla="*/ 558 w 693"/>
                <a:gd name="T37" fmla="*/ 675 h 978"/>
                <a:gd name="T38" fmla="*/ 558 w 693"/>
                <a:gd name="T39" fmla="*/ 843 h 978"/>
                <a:gd name="T40" fmla="*/ 558 w 693"/>
                <a:gd name="T41" fmla="*/ 521 h 978"/>
                <a:gd name="T42" fmla="*/ 345 w 693"/>
                <a:gd name="T43" fmla="*/ 459 h 978"/>
                <a:gd name="T44" fmla="*/ 345 w 693"/>
                <a:gd name="T45" fmla="*/ 277 h 978"/>
                <a:gd name="T46" fmla="*/ 558 w 693"/>
                <a:gd name="T47" fmla="*/ 352 h 978"/>
                <a:gd name="T48" fmla="*/ 558 w 693"/>
                <a:gd name="T49" fmla="*/ 521 h 978"/>
                <a:gd name="T50" fmla="*/ 558 w 693"/>
                <a:gd name="T51" fmla="*/ 52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3" h="978">
                  <a:moveTo>
                    <a:pt x="0" y="0"/>
                  </a:moveTo>
                  <a:lnTo>
                    <a:pt x="0" y="978"/>
                  </a:lnTo>
                  <a:lnTo>
                    <a:pt x="693" y="978"/>
                  </a:lnTo>
                  <a:lnTo>
                    <a:pt x="693" y="222"/>
                  </a:lnTo>
                  <a:lnTo>
                    <a:pt x="0" y="0"/>
                  </a:lnTo>
                  <a:close/>
                  <a:moveTo>
                    <a:pt x="293" y="765"/>
                  </a:moveTo>
                  <a:lnTo>
                    <a:pt x="80" y="703"/>
                  </a:lnTo>
                  <a:lnTo>
                    <a:pt x="80" y="521"/>
                  </a:lnTo>
                  <a:lnTo>
                    <a:pt x="293" y="596"/>
                  </a:lnTo>
                  <a:lnTo>
                    <a:pt x="293" y="765"/>
                  </a:lnTo>
                  <a:close/>
                  <a:moveTo>
                    <a:pt x="293" y="445"/>
                  </a:moveTo>
                  <a:lnTo>
                    <a:pt x="80" y="383"/>
                  </a:lnTo>
                  <a:lnTo>
                    <a:pt x="80" y="199"/>
                  </a:lnTo>
                  <a:lnTo>
                    <a:pt x="293" y="277"/>
                  </a:lnTo>
                  <a:lnTo>
                    <a:pt x="293" y="445"/>
                  </a:lnTo>
                  <a:close/>
                  <a:moveTo>
                    <a:pt x="558" y="843"/>
                  </a:moveTo>
                  <a:lnTo>
                    <a:pt x="345" y="781"/>
                  </a:lnTo>
                  <a:lnTo>
                    <a:pt x="345" y="596"/>
                  </a:lnTo>
                  <a:lnTo>
                    <a:pt x="558" y="675"/>
                  </a:lnTo>
                  <a:lnTo>
                    <a:pt x="558" y="843"/>
                  </a:lnTo>
                  <a:close/>
                  <a:moveTo>
                    <a:pt x="558" y="521"/>
                  </a:moveTo>
                  <a:lnTo>
                    <a:pt x="345" y="459"/>
                  </a:lnTo>
                  <a:lnTo>
                    <a:pt x="345" y="277"/>
                  </a:lnTo>
                  <a:lnTo>
                    <a:pt x="558" y="352"/>
                  </a:lnTo>
                  <a:lnTo>
                    <a:pt x="558" y="521"/>
                  </a:lnTo>
                  <a:lnTo>
                    <a:pt x="558" y="5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922713" y="1373188"/>
              <a:ext cx="2176463" cy="4113213"/>
            </a:xfrm>
            <a:custGeom>
              <a:avLst/>
              <a:gdLst>
                <a:gd name="T0" fmla="*/ 670 w 1371"/>
                <a:gd name="T1" fmla="*/ 1913 h 2591"/>
                <a:gd name="T2" fmla="*/ 571 w 1371"/>
                <a:gd name="T3" fmla="*/ 1489 h 2591"/>
                <a:gd name="T4" fmla="*/ 507 w 1371"/>
                <a:gd name="T5" fmla="*/ 1028 h 2591"/>
                <a:gd name="T6" fmla="*/ 43 w 1371"/>
                <a:gd name="T7" fmla="*/ 1707 h 2591"/>
                <a:gd name="T8" fmla="*/ 0 w 1371"/>
                <a:gd name="T9" fmla="*/ 2591 h 2591"/>
                <a:gd name="T10" fmla="*/ 1371 w 1371"/>
                <a:gd name="T11" fmla="*/ 0 h 2591"/>
                <a:gd name="T12" fmla="*/ 86 w 1371"/>
                <a:gd name="T13" fmla="*/ 1326 h 2591"/>
                <a:gd name="T14" fmla="*/ 242 w 1371"/>
                <a:gd name="T15" fmla="*/ 1442 h 2591"/>
                <a:gd name="T16" fmla="*/ 86 w 1371"/>
                <a:gd name="T17" fmla="*/ 1326 h 2591"/>
                <a:gd name="T18" fmla="*/ 254 w 1371"/>
                <a:gd name="T19" fmla="*/ 1558 h 2591"/>
                <a:gd name="T20" fmla="*/ 97 w 1371"/>
                <a:gd name="T21" fmla="*/ 1816 h 2591"/>
                <a:gd name="T22" fmla="*/ 258 w 1371"/>
                <a:gd name="T23" fmla="*/ 2306 h 2591"/>
                <a:gd name="T24" fmla="*/ 102 w 1371"/>
                <a:gd name="T25" fmla="*/ 2190 h 2591"/>
                <a:gd name="T26" fmla="*/ 258 w 1371"/>
                <a:gd name="T27" fmla="*/ 2306 h 2591"/>
                <a:gd name="T28" fmla="*/ 102 w 1371"/>
                <a:gd name="T29" fmla="*/ 2088 h 2591"/>
                <a:gd name="T30" fmla="*/ 258 w 1371"/>
                <a:gd name="T31" fmla="*/ 1830 h 2591"/>
                <a:gd name="T32" fmla="*/ 280 w 1371"/>
                <a:gd name="T33" fmla="*/ 1234 h 2591"/>
                <a:gd name="T34" fmla="*/ 436 w 1371"/>
                <a:gd name="T35" fmla="*/ 1350 h 2591"/>
                <a:gd name="T36" fmla="*/ 280 w 1371"/>
                <a:gd name="T37" fmla="*/ 1234 h 2591"/>
                <a:gd name="T38" fmla="*/ 448 w 1371"/>
                <a:gd name="T39" fmla="*/ 1468 h 2591"/>
                <a:gd name="T40" fmla="*/ 292 w 1371"/>
                <a:gd name="T41" fmla="*/ 1724 h 2591"/>
                <a:gd name="T42" fmla="*/ 467 w 1371"/>
                <a:gd name="T43" fmla="*/ 2216 h 2591"/>
                <a:gd name="T44" fmla="*/ 310 w 1371"/>
                <a:gd name="T45" fmla="*/ 2100 h 2591"/>
                <a:gd name="T46" fmla="*/ 467 w 1371"/>
                <a:gd name="T47" fmla="*/ 2216 h 2591"/>
                <a:gd name="T48" fmla="*/ 310 w 1371"/>
                <a:gd name="T49" fmla="*/ 1998 h 2591"/>
                <a:gd name="T50" fmla="*/ 467 w 1371"/>
                <a:gd name="T51" fmla="*/ 1743 h 2591"/>
                <a:gd name="T52" fmla="*/ 969 w 1371"/>
                <a:gd name="T53" fmla="*/ 1963 h 2591"/>
                <a:gd name="T54" fmla="*/ 751 w 1371"/>
                <a:gd name="T55" fmla="*/ 1897 h 2591"/>
                <a:gd name="T56" fmla="*/ 969 w 1371"/>
                <a:gd name="T57" fmla="*/ 1963 h 2591"/>
                <a:gd name="T58" fmla="*/ 751 w 1371"/>
                <a:gd name="T59" fmla="*/ 1759 h 2591"/>
                <a:gd name="T60" fmla="*/ 969 w 1371"/>
                <a:gd name="T61" fmla="*/ 1418 h 2591"/>
                <a:gd name="T62" fmla="*/ 969 w 1371"/>
                <a:gd name="T63" fmla="*/ 1283 h 2591"/>
                <a:gd name="T64" fmla="*/ 751 w 1371"/>
                <a:gd name="T65" fmla="*/ 1219 h 2591"/>
                <a:gd name="T66" fmla="*/ 969 w 1371"/>
                <a:gd name="T67" fmla="*/ 1283 h 2591"/>
                <a:gd name="T68" fmla="*/ 751 w 1371"/>
                <a:gd name="T69" fmla="*/ 1080 h 2591"/>
                <a:gd name="T70" fmla="*/ 969 w 1371"/>
                <a:gd name="T71" fmla="*/ 739 h 2591"/>
                <a:gd name="T72" fmla="*/ 969 w 1371"/>
                <a:gd name="T73" fmla="*/ 606 h 2591"/>
                <a:gd name="T74" fmla="*/ 751 w 1371"/>
                <a:gd name="T75" fmla="*/ 540 h 2591"/>
                <a:gd name="T76" fmla="*/ 969 w 1371"/>
                <a:gd name="T77" fmla="*/ 606 h 2591"/>
                <a:gd name="T78" fmla="*/ 1037 w 1371"/>
                <a:gd name="T79" fmla="*/ 1918 h 2591"/>
                <a:gd name="T80" fmla="*/ 1288 w 1371"/>
                <a:gd name="T81" fmla="*/ 1549 h 2591"/>
                <a:gd name="T82" fmla="*/ 1288 w 1371"/>
                <a:gd name="T83" fmla="*/ 1423 h 2591"/>
                <a:gd name="T84" fmla="*/ 1037 w 1371"/>
                <a:gd name="T85" fmla="*/ 1373 h 2591"/>
                <a:gd name="T86" fmla="*/ 1288 w 1371"/>
                <a:gd name="T87" fmla="*/ 1423 h 2591"/>
                <a:gd name="T88" fmla="*/ 1037 w 1371"/>
                <a:gd name="T89" fmla="*/ 1241 h 2591"/>
                <a:gd name="T90" fmla="*/ 1288 w 1371"/>
                <a:gd name="T91" fmla="*/ 871 h 2591"/>
                <a:gd name="T92" fmla="*/ 1288 w 1371"/>
                <a:gd name="T93" fmla="*/ 746 h 2591"/>
                <a:gd name="T94" fmla="*/ 1037 w 1371"/>
                <a:gd name="T95" fmla="*/ 696 h 2591"/>
                <a:gd name="T96" fmla="*/ 1288 w 1371"/>
                <a:gd name="T97" fmla="*/ 746 h 2591"/>
                <a:gd name="T98" fmla="*/ 1037 w 1371"/>
                <a:gd name="T99" fmla="*/ 563 h 2591"/>
                <a:gd name="T100" fmla="*/ 1288 w 1371"/>
                <a:gd name="T101" fmla="*/ 194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1" h="2591">
                  <a:moveTo>
                    <a:pt x="670" y="447"/>
                  </a:moveTo>
                  <a:lnTo>
                    <a:pt x="670" y="1913"/>
                  </a:lnTo>
                  <a:lnTo>
                    <a:pt x="571" y="1980"/>
                  </a:lnTo>
                  <a:lnTo>
                    <a:pt x="571" y="1489"/>
                  </a:lnTo>
                  <a:lnTo>
                    <a:pt x="507" y="1515"/>
                  </a:lnTo>
                  <a:lnTo>
                    <a:pt x="507" y="1028"/>
                  </a:lnTo>
                  <a:lnTo>
                    <a:pt x="43" y="1231"/>
                  </a:lnTo>
                  <a:lnTo>
                    <a:pt x="43" y="1707"/>
                  </a:lnTo>
                  <a:lnTo>
                    <a:pt x="0" y="1726"/>
                  </a:lnTo>
                  <a:lnTo>
                    <a:pt x="0" y="2591"/>
                  </a:lnTo>
                  <a:lnTo>
                    <a:pt x="1371" y="2591"/>
                  </a:lnTo>
                  <a:lnTo>
                    <a:pt x="1371" y="0"/>
                  </a:lnTo>
                  <a:lnTo>
                    <a:pt x="670" y="447"/>
                  </a:lnTo>
                  <a:close/>
                  <a:moveTo>
                    <a:pt x="86" y="1326"/>
                  </a:moveTo>
                  <a:lnTo>
                    <a:pt x="242" y="1253"/>
                  </a:lnTo>
                  <a:lnTo>
                    <a:pt x="242" y="1442"/>
                  </a:lnTo>
                  <a:lnTo>
                    <a:pt x="86" y="1511"/>
                  </a:lnTo>
                  <a:lnTo>
                    <a:pt x="86" y="1326"/>
                  </a:lnTo>
                  <a:close/>
                  <a:moveTo>
                    <a:pt x="97" y="1629"/>
                  </a:moveTo>
                  <a:lnTo>
                    <a:pt x="254" y="1558"/>
                  </a:lnTo>
                  <a:lnTo>
                    <a:pt x="254" y="1745"/>
                  </a:lnTo>
                  <a:lnTo>
                    <a:pt x="97" y="1816"/>
                  </a:lnTo>
                  <a:lnTo>
                    <a:pt x="97" y="1629"/>
                  </a:lnTo>
                  <a:close/>
                  <a:moveTo>
                    <a:pt x="258" y="2306"/>
                  </a:moveTo>
                  <a:lnTo>
                    <a:pt x="102" y="2375"/>
                  </a:lnTo>
                  <a:lnTo>
                    <a:pt x="102" y="2190"/>
                  </a:lnTo>
                  <a:lnTo>
                    <a:pt x="258" y="2117"/>
                  </a:lnTo>
                  <a:lnTo>
                    <a:pt x="258" y="2306"/>
                  </a:lnTo>
                  <a:close/>
                  <a:moveTo>
                    <a:pt x="258" y="2020"/>
                  </a:moveTo>
                  <a:lnTo>
                    <a:pt x="102" y="2088"/>
                  </a:lnTo>
                  <a:lnTo>
                    <a:pt x="102" y="1904"/>
                  </a:lnTo>
                  <a:lnTo>
                    <a:pt x="258" y="1830"/>
                  </a:lnTo>
                  <a:lnTo>
                    <a:pt x="258" y="2020"/>
                  </a:lnTo>
                  <a:close/>
                  <a:moveTo>
                    <a:pt x="280" y="1234"/>
                  </a:moveTo>
                  <a:lnTo>
                    <a:pt x="436" y="1163"/>
                  </a:lnTo>
                  <a:lnTo>
                    <a:pt x="436" y="1350"/>
                  </a:lnTo>
                  <a:lnTo>
                    <a:pt x="280" y="1421"/>
                  </a:lnTo>
                  <a:lnTo>
                    <a:pt x="280" y="1234"/>
                  </a:lnTo>
                  <a:close/>
                  <a:moveTo>
                    <a:pt x="292" y="1539"/>
                  </a:moveTo>
                  <a:lnTo>
                    <a:pt x="448" y="1468"/>
                  </a:lnTo>
                  <a:lnTo>
                    <a:pt x="448" y="1655"/>
                  </a:lnTo>
                  <a:lnTo>
                    <a:pt x="292" y="1724"/>
                  </a:lnTo>
                  <a:lnTo>
                    <a:pt x="292" y="1539"/>
                  </a:lnTo>
                  <a:close/>
                  <a:moveTo>
                    <a:pt x="467" y="2216"/>
                  </a:moveTo>
                  <a:lnTo>
                    <a:pt x="310" y="2285"/>
                  </a:lnTo>
                  <a:lnTo>
                    <a:pt x="310" y="2100"/>
                  </a:lnTo>
                  <a:lnTo>
                    <a:pt x="467" y="2027"/>
                  </a:lnTo>
                  <a:lnTo>
                    <a:pt x="467" y="2216"/>
                  </a:lnTo>
                  <a:close/>
                  <a:moveTo>
                    <a:pt x="467" y="1930"/>
                  </a:moveTo>
                  <a:lnTo>
                    <a:pt x="310" y="1998"/>
                  </a:lnTo>
                  <a:lnTo>
                    <a:pt x="310" y="1814"/>
                  </a:lnTo>
                  <a:lnTo>
                    <a:pt x="467" y="1743"/>
                  </a:lnTo>
                  <a:lnTo>
                    <a:pt x="467" y="1930"/>
                  </a:lnTo>
                  <a:close/>
                  <a:moveTo>
                    <a:pt x="969" y="1963"/>
                  </a:moveTo>
                  <a:lnTo>
                    <a:pt x="751" y="2098"/>
                  </a:lnTo>
                  <a:lnTo>
                    <a:pt x="751" y="1897"/>
                  </a:lnTo>
                  <a:lnTo>
                    <a:pt x="969" y="1757"/>
                  </a:lnTo>
                  <a:lnTo>
                    <a:pt x="969" y="1963"/>
                  </a:lnTo>
                  <a:close/>
                  <a:moveTo>
                    <a:pt x="969" y="1624"/>
                  </a:moveTo>
                  <a:lnTo>
                    <a:pt x="751" y="1759"/>
                  </a:lnTo>
                  <a:lnTo>
                    <a:pt x="751" y="1558"/>
                  </a:lnTo>
                  <a:lnTo>
                    <a:pt x="969" y="1418"/>
                  </a:lnTo>
                  <a:lnTo>
                    <a:pt x="969" y="1624"/>
                  </a:lnTo>
                  <a:close/>
                  <a:moveTo>
                    <a:pt x="969" y="1283"/>
                  </a:moveTo>
                  <a:lnTo>
                    <a:pt x="751" y="1418"/>
                  </a:lnTo>
                  <a:lnTo>
                    <a:pt x="751" y="1219"/>
                  </a:lnTo>
                  <a:lnTo>
                    <a:pt x="969" y="1080"/>
                  </a:lnTo>
                  <a:lnTo>
                    <a:pt x="969" y="1283"/>
                  </a:lnTo>
                  <a:close/>
                  <a:moveTo>
                    <a:pt x="969" y="945"/>
                  </a:moveTo>
                  <a:lnTo>
                    <a:pt x="751" y="1080"/>
                  </a:lnTo>
                  <a:lnTo>
                    <a:pt x="751" y="881"/>
                  </a:lnTo>
                  <a:lnTo>
                    <a:pt x="969" y="739"/>
                  </a:lnTo>
                  <a:lnTo>
                    <a:pt x="969" y="945"/>
                  </a:lnTo>
                  <a:close/>
                  <a:moveTo>
                    <a:pt x="969" y="606"/>
                  </a:moveTo>
                  <a:lnTo>
                    <a:pt x="751" y="741"/>
                  </a:lnTo>
                  <a:lnTo>
                    <a:pt x="751" y="540"/>
                  </a:lnTo>
                  <a:lnTo>
                    <a:pt x="969" y="400"/>
                  </a:lnTo>
                  <a:lnTo>
                    <a:pt x="969" y="606"/>
                  </a:lnTo>
                  <a:close/>
                  <a:moveTo>
                    <a:pt x="1288" y="1762"/>
                  </a:moveTo>
                  <a:lnTo>
                    <a:pt x="1037" y="1918"/>
                  </a:lnTo>
                  <a:lnTo>
                    <a:pt x="1037" y="1712"/>
                  </a:lnTo>
                  <a:lnTo>
                    <a:pt x="1288" y="1549"/>
                  </a:lnTo>
                  <a:lnTo>
                    <a:pt x="1288" y="1762"/>
                  </a:lnTo>
                  <a:close/>
                  <a:moveTo>
                    <a:pt x="1288" y="1423"/>
                  </a:moveTo>
                  <a:lnTo>
                    <a:pt x="1037" y="1579"/>
                  </a:lnTo>
                  <a:lnTo>
                    <a:pt x="1037" y="1373"/>
                  </a:lnTo>
                  <a:lnTo>
                    <a:pt x="1288" y="1210"/>
                  </a:lnTo>
                  <a:lnTo>
                    <a:pt x="1288" y="1423"/>
                  </a:lnTo>
                  <a:close/>
                  <a:moveTo>
                    <a:pt x="1288" y="1084"/>
                  </a:moveTo>
                  <a:lnTo>
                    <a:pt x="1037" y="1241"/>
                  </a:lnTo>
                  <a:lnTo>
                    <a:pt x="1037" y="1035"/>
                  </a:lnTo>
                  <a:lnTo>
                    <a:pt x="1288" y="871"/>
                  </a:lnTo>
                  <a:lnTo>
                    <a:pt x="1288" y="1084"/>
                  </a:lnTo>
                  <a:close/>
                  <a:moveTo>
                    <a:pt x="1288" y="746"/>
                  </a:moveTo>
                  <a:lnTo>
                    <a:pt x="1037" y="902"/>
                  </a:lnTo>
                  <a:lnTo>
                    <a:pt x="1037" y="696"/>
                  </a:lnTo>
                  <a:lnTo>
                    <a:pt x="1288" y="533"/>
                  </a:lnTo>
                  <a:lnTo>
                    <a:pt x="1288" y="746"/>
                  </a:lnTo>
                  <a:close/>
                  <a:moveTo>
                    <a:pt x="1288" y="405"/>
                  </a:moveTo>
                  <a:lnTo>
                    <a:pt x="1037" y="563"/>
                  </a:lnTo>
                  <a:lnTo>
                    <a:pt x="1037" y="355"/>
                  </a:lnTo>
                  <a:lnTo>
                    <a:pt x="1288" y="194"/>
                  </a:lnTo>
                  <a:lnTo>
                    <a:pt x="1288" y="4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31082" y="3272054"/>
            <a:ext cx="3709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城市招商</a:t>
            </a:r>
            <a:endParaRPr lang="en-US" altLang="zh-CN" sz="4000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4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宣传推介模版</a:t>
            </a:r>
            <a:endParaRPr lang="zh-CN" altLang="en-US" sz="4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31082" y="4854257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28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985274846"/>
              </p:ext>
            </p:extLst>
          </p:nvPr>
        </p:nvGraphicFramePr>
        <p:xfrm>
          <a:off x="425245" y="1382486"/>
          <a:ext cx="11341510" cy="427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4622293" y="1175383"/>
            <a:ext cx="2947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单击添加图表标题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4189913" y="5656036"/>
            <a:ext cx="224995" cy="328839"/>
          </a:xfrm>
          <a:prstGeom prst="triangle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/>
          </a:p>
        </p:txBody>
      </p:sp>
      <p:sp>
        <p:nvSpPr>
          <p:cNvPr id="12" name="矩形 11"/>
          <p:cNvSpPr/>
          <p:nvPr/>
        </p:nvSpPr>
        <p:spPr>
          <a:xfrm>
            <a:off x="4539348" y="565603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图例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6" name="等腰三角形 15"/>
          <p:cNvSpPr/>
          <p:nvPr/>
        </p:nvSpPr>
        <p:spPr>
          <a:xfrm>
            <a:off x="5582478" y="5656036"/>
            <a:ext cx="224995" cy="328839"/>
          </a:xfrm>
          <a:prstGeom prst="triangle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/>
          </a:p>
        </p:txBody>
      </p:sp>
      <p:sp>
        <p:nvSpPr>
          <p:cNvPr id="17" name="矩形 16"/>
          <p:cNvSpPr/>
          <p:nvPr/>
        </p:nvSpPr>
        <p:spPr>
          <a:xfrm>
            <a:off x="5931913" y="565603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图例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21" name="等腰三角形 20"/>
          <p:cNvSpPr/>
          <p:nvPr/>
        </p:nvSpPr>
        <p:spPr>
          <a:xfrm>
            <a:off x="6975043" y="5656036"/>
            <a:ext cx="224995" cy="328839"/>
          </a:xfrm>
          <a:prstGeom prst="triangle">
            <a:avLst/>
          </a:prstGeom>
          <a:solidFill>
            <a:srgbClr val="ABF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/>
          </a:p>
        </p:txBody>
      </p:sp>
      <p:sp>
        <p:nvSpPr>
          <p:cNvPr id="22" name="矩形 21"/>
          <p:cNvSpPr/>
          <p:nvPr/>
        </p:nvSpPr>
        <p:spPr>
          <a:xfrm>
            <a:off x="7324478" y="565603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图例</a:t>
            </a:r>
            <a:r>
              <a:rPr lang="en-US" altLang="zh-CN" dirty="0" smtClean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370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3730692275"/>
              </p:ext>
            </p:extLst>
          </p:nvPr>
        </p:nvGraphicFramePr>
        <p:xfrm>
          <a:off x="938493" y="1411636"/>
          <a:ext cx="5792653" cy="4538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矩形 16"/>
          <p:cNvSpPr/>
          <p:nvPr/>
        </p:nvSpPr>
        <p:spPr>
          <a:xfrm>
            <a:off x="5617034" y="4689566"/>
            <a:ext cx="313508" cy="313508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008920" y="468125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一产业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5617034" y="5163004"/>
            <a:ext cx="313508" cy="31350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17034" y="5636442"/>
            <a:ext cx="313508" cy="313508"/>
          </a:xfrm>
          <a:prstGeom prst="rect">
            <a:avLst/>
          </a:prstGeom>
          <a:solidFill>
            <a:srgbClr val="ABF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008920" y="5146767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二产业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6008920" y="563644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三产业</a:t>
            </a:r>
            <a:endParaRPr lang="zh-CN" altLang="en-US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7197636" y="1711234"/>
            <a:ext cx="0" cy="4238716"/>
          </a:xfrm>
          <a:prstGeom prst="line">
            <a:avLst/>
          </a:prstGeom>
          <a:ln w="31750">
            <a:solidFill>
              <a:srgbClr val="008A83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7577904" y="2419000"/>
            <a:ext cx="37027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312129" y="210608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21982" y="3921816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64731" y="3405985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909459" y="1709001"/>
            <a:ext cx="297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单击添加图表标题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35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924341"/>
              </p:ext>
            </p:extLst>
          </p:nvPr>
        </p:nvGraphicFramePr>
        <p:xfrm>
          <a:off x="1055688" y="1548549"/>
          <a:ext cx="10080624" cy="440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8"/>
                <a:gridCol w="3360208"/>
                <a:gridCol w="3360208"/>
              </a:tblGrid>
              <a:tr h="2200700">
                <a:tc>
                  <a:txBody>
                    <a:bodyPr/>
                    <a:lstStyle/>
                    <a:p>
                      <a:endParaRPr lang="zh-CN" altLang="en-US" sz="9100" dirty="0"/>
                    </a:p>
                  </a:txBody>
                  <a:tcPr marL="463672" marR="463672" marT="231836" marB="2318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alphaModFix amt="97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9100" dirty="0"/>
                    </a:p>
                  </a:txBody>
                  <a:tcPr marL="463672" marR="463672" marT="231836" marB="2318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4B45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100" dirty="0"/>
                    </a:p>
                  </a:txBody>
                  <a:tcPr marL="463672" marR="463672" marT="231836" marB="2318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>
                        <a:alphaModFix amt="97000"/>
                      </a:blip>
                      <a:stretch>
                        <a:fillRect/>
                      </a:stretch>
                    </a:blipFill>
                  </a:tcPr>
                </a:tc>
              </a:tr>
              <a:tr h="2200700">
                <a:tc>
                  <a:txBody>
                    <a:bodyPr/>
                    <a:lstStyle/>
                    <a:p>
                      <a:endParaRPr lang="zh-CN" altLang="en-US" sz="9100" dirty="0"/>
                    </a:p>
                  </a:txBody>
                  <a:tcPr marL="463672" marR="463672" marT="231836" marB="2318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8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9100" dirty="0"/>
                    </a:p>
                  </a:txBody>
                  <a:tcPr marL="463672" marR="463672" marT="231836" marB="2318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4">
                        <a:alphaModFix amt="97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sz="9100" dirty="0"/>
                    </a:p>
                  </a:txBody>
                  <a:tcPr marL="463672" marR="463672" marT="231836" marB="23183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2D33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1921015" y="3852984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1156" y="4280782"/>
            <a:ext cx="33307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694349" y="3852984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30623" y="4280782"/>
            <a:ext cx="33307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33628" y="1578280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58613" y="1983500"/>
            <a:ext cx="33307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30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1055688" y="1738487"/>
            <a:ext cx="10080625" cy="0"/>
          </a:xfrm>
          <a:prstGeom prst="straightConnector1">
            <a:avLst/>
          </a:prstGeom>
          <a:ln w="88900">
            <a:solidFill>
              <a:srgbClr val="24B455">
                <a:alpha val="72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93"/>
          <p:cNvGrpSpPr/>
          <p:nvPr/>
        </p:nvGrpSpPr>
        <p:grpSpPr>
          <a:xfrm>
            <a:off x="3492663" y="1603020"/>
            <a:ext cx="867832" cy="1530481"/>
            <a:chOff x="3492663" y="1603020"/>
            <a:chExt cx="867832" cy="1530481"/>
          </a:xfrm>
          <a:solidFill>
            <a:srgbClr val="008A83"/>
          </a:solidFill>
        </p:grpSpPr>
        <p:sp>
          <p:nvSpPr>
            <p:cNvPr id="63" name="矩形 62"/>
            <p:cNvSpPr/>
            <p:nvPr/>
          </p:nvSpPr>
          <p:spPr>
            <a:xfrm>
              <a:off x="3802784" y="1603020"/>
              <a:ext cx="270933" cy="270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3915391" y="1828798"/>
              <a:ext cx="45719" cy="5305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3492663" y="2265669"/>
              <a:ext cx="867832" cy="867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636128" y="1603020"/>
            <a:ext cx="867832" cy="1823995"/>
            <a:chOff x="5636128" y="1603020"/>
            <a:chExt cx="867832" cy="1823995"/>
          </a:xfrm>
          <a:solidFill>
            <a:srgbClr val="24B455"/>
          </a:solidFill>
        </p:grpSpPr>
        <p:sp>
          <p:nvSpPr>
            <p:cNvPr id="71" name="矩形 70"/>
            <p:cNvSpPr/>
            <p:nvPr/>
          </p:nvSpPr>
          <p:spPr>
            <a:xfrm>
              <a:off x="5946249" y="1603020"/>
              <a:ext cx="270933" cy="270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6058856" y="1828798"/>
              <a:ext cx="45719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5636128" y="2559183"/>
              <a:ext cx="867832" cy="867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779593" y="1603020"/>
            <a:ext cx="867832" cy="2094927"/>
            <a:chOff x="7779593" y="1603020"/>
            <a:chExt cx="867832" cy="2094927"/>
          </a:xfrm>
          <a:solidFill>
            <a:srgbClr val="ABF637"/>
          </a:solidFill>
        </p:grpSpPr>
        <p:sp>
          <p:nvSpPr>
            <p:cNvPr id="79" name="矩形 78"/>
            <p:cNvSpPr/>
            <p:nvPr/>
          </p:nvSpPr>
          <p:spPr>
            <a:xfrm>
              <a:off x="8089714" y="1603020"/>
              <a:ext cx="270933" cy="270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8202321" y="1828798"/>
              <a:ext cx="45719" cy="10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779593" y="2830115"/>
              <a:ext cx="867832" cy="867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9923059" y="1603020"/>
            <a:ext cx="867832" cy="2444881"/>
            <a:chOff x="9923059" y="1603020"/>
            <a:chExt cx="867832" cy="2444881"/>
          </a:xfrm>
          <a:solidFill>
            <a:srgbClr val="FFFF66"/>
          </a:solidFill>
        </p:grpSpPr>
        <p:sp>
          <p:nvSpPr>
            <p:cNvPr id="87" name="矩形 86"/>
            <p:cNvSpPr/>
            <p:nvPr/>
          </p:nvSpPr>
          <p:spPr>
            <a:xfrm>
              <a:off x="10233180" y="1603020"/>
              <a:ext cx="270933" cy="270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10345787" y="1828798"/>
              <a:ext cx="45719" cy="14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9923059" y="3180069"/>
              <a:ext cx="867832" cy="867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1349198" y="1603020"/>
            <a:ext cx="867832" cy="1395013"/>
            <a:chOff x="1349198" y="1603020"/>
            <a:chExt cx="867832" cy="1395013"/>
          </a:xfrm>
          <a:solidFill>
            <a:srgbClr val="022D33"/>
          </a:solidFill>
        </p:grpSpPr>
        <p:sp>
          <p:nvSpPr>
            <p:cNvPr id="6" name="矩形 5"/>
            <p:cNvSpPr/>
            <p:nvPr/>
          </p:nvSpPr>
          <p:spPr>
            <a:xfrm>
              <a:off x="1659319" y="1603020"/>
              <a:ext cx="270933" cy="2709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771926" y="1828798"/>
              <a:ext cx="45719" cy="5305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349198" y="2130201"/>
              <a:ext cx="867832" cy="86783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47248" y="2223717"/>
            <a:ext cx="449263" cy="635000"/>
            <a:chOff x="1727200" y="2720975"/>
            <a:chExt cx="449263" cy="63500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27200" y="2720975"/>
              <a:ext cx="449263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1727200" y="2943225"/>
              <a:ext cx="449263" cy="412750"/>
            </a:xfrm>
            <a:custGeom>
              <a:avLst/>
              <a:gdLst>
                <a:gd name="T0" fmla="*/ 1521 w 1698"/>
                <a:gd name="T1" fmla="*/ 1251 h 1559"/>
                <a:gd name="T2" fmla="*/ 1615 w 1698"/>
                <a:gd name="T3" fmla="*/ 1055 h 1559"/>
                <a:gd name="T4" fmla="*/ 1664 w 1698"/>
                <a:gd name="T5" fmla="*/ 893 h 1559"/>
                <a:gd name="T6" fmla="*/ 1693 w 1698"/>
                <a:gd name="T7" fmla="*/ 697 h 1559"/>
                <a:gd name="T8" fmla="*/ 1692 w 1698"/>
                <a:gd name="T9" fmla="*/ 469 h 1559"/>
                <a:gd name="T10" fmla="*/ 1662 w 1698"/>
                <a:gd name="T11" fmla="*/ 321 h 1559"/>
                <a:gd name="T12" fmla="*/ 1591 w 1698"/>
                <a:gd name="T13" fmla="*/ 185 h 1559"/>
                <a:gd name="T14" fmla="*/ 1495 w 1698"/>
                <a:gd name="T15" fmla="*/ 92 h 1559"/>
                <a:gd name="T16" fmla="*/ 1388 w 1698"/>
                <a:gd name="T17" fmla="*/ 36 h 1559"/>
                <a:gd name="T18" fmla="*/ 1285 w 1698"/>
                <a:gd name="T19" fmla="*/ 8 h 1559"/>
                <a:gd name="T20" fmla="*/ 1165 w 1698"/>
                <a:gd name="T21" fmla="*/ 0 h 1559"/>
                <a:gd name="T22" fmla="*/ 1014 w 1698"/>
                <a:gd name="T23" fmla="*/ 22 h 1559"/>
                <a:gd name="T24" fmla="*/ 944 w 1698"/>
                <a:gd name="T25" fmla="*/ 260 h 1559"/>
                <a:gd name="T26" fmla="*/ 1026 w 1698"/>
                <a:gd name="T27" fmla="*/ 206 h 1559"/>
                <a:gd name="T28" fmla="*/ 1047 w 1698"/>
                <a:gd name="T29" fmla="*/ 199 h 1559"/>
                <a:gd name="T30" fmla="*/ 1063 w 1698"/>
                <a:gd name="T31" fmla="*/ 209 h 1559"/>
                <a:gd name="T32" fmla="*/ 1065 w 1698"/>
                <a:gd name="T33" fmla="*/ 232 h 1559"/>
                <a:gd name="T34" fmla="*/ 1032 w 1698"/>
                <a:gd name="T35" fmla="*/ 265 h 1559"/>
                <a:gd name="T36" fmla="*/ 952 w 1698"/>
                <a:gd name="T37" fmla="*/ 309 h 1559"/>
                <a:gd name="T38" fmla="*/ 923 w 1698"/>
                <a:gd name="T39" fmla="*/ 320 h 1559"/>
                <a:gd name="T40" fmla="*/ 881 w 1698"/>
                <a:gd name="T41" fmla="*/ 326 h 1559"/>
                <a:gd name="T42" fmla="*/ 817 w 1698"/>
                <a:gd name="T43" fmla="*/ 326 h 1559"/>
                <a:gd name="T44" fmla="*/ 774 w 1698"/>
                <a:gd name="T45" fmla="*/ 320 h 1559"/>
                <a:gd name="T46" fmla="*/ 746 w 1698"/>
                <a:gd name="T47" fmla="*/ 309 h 1559"/>
                <a:gd name="T48" fmla="*/ 665 w 1698"/>
                <a:gd name="T49" fmla="*/ 265 h 1559"/>
                <a:gd name="T50" fmla="*/ 633 w 1698"/>
                <a:gd name="T51" fmla="*/ 232 h 1559"/>
                <a:gd name="T52" fmla="*/ 635 w 1698"/>
                <a:gd name="T53" fmla="*/ 209 h 1559"/>
                <a:gd name="T54" fmla="*/ 650 w 1698"/>
                <a:gd name="T55" fmla="*/ 199 h 1559"/>
                <a:gd name="T56" fmla="*/ 672 w 1698"/>
                <a:gd name="T57" fmla="*/ 206 h 1559"/>
                <a:gd name="T58" fmla="*/ 754 w 1698"/>
                <a:gd name="T59" fmla="*/ 260 h 1559"/>
                <a:gd name="T60" fmla="*/ 680 w 1698"/>
                <a:gd name="T61" fmla="*/ 29 h 1559"/>
                <a:gd name="T62" fmla="*/ 531 w 1698"/>
                <a:gd name="T63" fmla="*/ 0 h 1559"/>
                <a:gd name="T64" fmla="*/ 404 w 1698"/>
                <a:gd name="T65" fmla="*/ 8 h 1559"/>
                <a:gd name="T66" fmla="*/ 299 w 1698"/>
                <a:gd name="T67" fmla="*/ 36 h 1559"/>
                <a:gd name="T68" fmla="*/ 193 w 1698"/>
                <a:gd name="T69" fmla="*/ 91 h 1559"/>
                <a:gd name="T70" fmla="*/ 98 w 1698"/>
                <a:gd name="T71" fmla="*/ 183 h 1559"/>
                <a:gd name="T72" fmla="*/ 30 w 1698"/>
                <a:gd name="T73" fmla="*/ 321 h 1559"/>
                <a:gd name="T74" fmla="*/ 4 w 1698"/>
                <a:gd name="T75" fmla="*/ 469 h 1559"/>
                <a:gd name="T76" fmla="*/ 6 w 1698"/>
                <a:gd name="T77" fmla="*/ 697 h 1559"/>
                <a:gd name="T78" fmla="*/ 39 w 1698"/>
                <a:gd name="T79" fmla="*/ 893 h 1559"/>
                <a:gd name="T80" fmla="*/ 89 w 1698"/>
                <a:gd name="T81" fmla="*/ 1055 h 1559"/>
                <a:gd name="T82" fmla="*/ 184 w 1698"/>
                <a:gd name="T83" fmla="*/ 1251 h 1559"/>
                <a:gd name="T84" fmla="*/ 232 w 1698"/>
                <a:gd name="T85" fmla="*/ 1323 h 1559"/>
                <a:gd name="T86" fmla="*/ 328 w 1698"/>
                <a:gd name="T87" fmla="*/ 1429 h 1559"/>
                <a:gd name="T88" fmla="*/ 417 w 1698"/>
                <a:gd name="T89" fmla="*/ 1490 h 1559"/>
                <a:gd name="T90" fmla="*/ 533 w 1698"/>
                <a:gd name="T91" fmla="*/ 1534 h 1559"/>
                <a:gd name="T92" fmla="*/ 678 w 1698"/>
                <a:gd name="T93" fmla="*/ 1544 h 1559"/>
                <a:gd name="T94" fmla="*/ 813 w 1698"/>
                <a:gd name="T95" fmla="*/ 1517 h 1559"/>
                <a:gd name="T96" fmla="*/ 901 w 1698"/>
                <a:gd name="T97" fmla="*/ 1529 h 1559"/>
                <a:gd name="T98" fmla="*/ 1054 w 1698"/>
                <a:gd name="T99" fmla="*/ 1559 h 1559"/>
                <a:gd name="T100" fmla="*/ 1187 w 1698"/>
                <a:gd name="T101" fmla="*/ 1538 h 1559"/>
                <a:gd name="T102" fmla="*/ 1300 w 1698"/>
                <a:gd name="T103" fmla="*/ 1483 h 1559"/>
                <a:gd name="T104" fmla="*/ 1416 w 1698"/>
                <a:gd name="T105" fmla="*/ 1389 h 1559"/>
                <a:gd name="T106" fmla="*/ 1481 w 1698"/>
                <a:gd name="T107" fmla="*/ 1310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98" h="1559">
                  <a:moveTo>
                    <a:pt x="1481" y="1310"/>
                  </a:moveTo>
                  <a:lnTo>
                    <a:pt x="1481" y="1310"/>
                  </a:lnTo>
                  <a:lnTo>
                    <a:pt x="1491" y="1295"/>
                  </a:lnTo>
                  <a:lnTo>
                    <a:pt x="1504" y="1277"/>
                  </a:lnTo>
                  <a:lnTo>
                    <a:pt x="1521" y="1251"/>
                  </a:lnTo>
                  <a:lnTo>
                    <a:pt x="1539" y="1219"/>
                  </a:lnTo>
                  <a:lnTo>
                    <a:pt x="1560" y="1180"/>
                  </a:lnTo>
                  <a:lnTo>
                    <a:pt x="1581" y="1135"/>
                  </a:lnTo>
                  <a:lnTo>
                    <a:pt x="1603" y="1083"/>
                  </a:lnTo>
                  <a:lnTo>
                    <a:pt x="1615" y="1055"/>
                  </a:lnTo>
                  <a:lnTo>
                    <a:pt x="1626" y="1026"/>
                  </a:lnTo>
                  <a:lnTo>
                    <a:pt x="1636" y="994"/>
                  </a:lnTo>
                  <a:lnTo>
                    <a:pt x="1645" y="963"/>
                  </a:lnTo>
                  <a:lnTo>
                    <a:pt x="1655" y="929"/>
                  </a:lnTo>
                  <a:lnTo>
                    <a:pt x="1664" y="893"/>
                  </a:lnTo>
                  <a:lnTo>
                    <a:pt x="1671" y="857"/>
                  </a:lnTo>
                  <a:lnTo>
                    <a:pt x="1678" y="818"/>
                  </a:lnTo>
                  <a:lnTo>
                    <a:pt x="1685" y="780"/>
                  </a:lnTo>
                  <a:lnTo>
                    <a:pt x="1690" y="739"/>
                  </a:lnTo>
                  <a:lnTo>
                    <a:pt x="1693" y="697"/>
                  </a:lnTo>
                  <a:lnTo>
                    <a:pt x="1697" y="654"/>
                  </a:lnTo>
                  <a:lnTo>
                    <a:pt x="1698" y="609"/>
                  </a:lnTo>
                  <a:lnTo>
                    <a:pt x="1697" y="564"/>
                  </a:lnTo>
                  <a:lnTo>
                    <a:pt x="1696" y="517"/>
                  </a:lnTo>
                  <a:lnTo>
                    <a:pt x="1692" y="469"/>
                  </a:lnTo>
                  <a:lnTo>
                    <a:pt x="1692" y="469"/>
                  </a:lnTo>
                  <a:lnTo>
                    <a:pt x="1687" y="430"/>
                  </a:lnTo>
                  <a:lnTo>
                    <a:pt x="1680" y="391"/>
                  </a:lnTo>
                  <a:lnTo>
                    <a:pt x="1672" y="355"/>
                  </a:lnTo>
                  <a:lnTo>
                    <a:pt x="1662" y="321"/>
                  </a:lnTo>
                  <a:lnTo>
                    <a:pt x="1650" y="290"/>
                  </a:lnTo>
                  <a:lnTo>
                    <a:pt x="1637" y="260"/>
                  </a:lnTo>
                  <a:lnTo>
                    <a:pt x="1623" y="234"/>
                  </a:lnTo>
                  <a:lnTo>
                    <a:pt x="1607" y="208"/>
                  </a:lnTo>
                  <a:lnTo>
                    <a:pt x="1591" y="185"/>
                  </a:lnTo>
                  <a:lnTo>
                    <a:pt x="1573" y="162"/>
                  </a:lnTo>
                  <a:lnTo>
                    <a:pt x="1554" y="143"/>
                  </a:lnTo>
                  <a:lnTo>
                    <a:pt x="1535" y="124"/>
                  </a:lnTo>
                  <a:lnTo>
                    <a:pt x="1515" y="108"/>
                  </a:lnTo>
                  <a:lnTo>
                    <a:pt x="1495" y="92"/>
                  </a:lnTo>
                  <a:lnTo>
                    <a:pt x="1474" y="78"/>
                  </a:lnTo>
                  <a:lnTo>
                    <a:pt x="1453" y="66"/>
                  </a:lnTo>
                  <a:lnTo>
                    <a:pt x="1431" y="55"/>
                  </a:lnTo>
                  <a:lnTo>
                    <a:pt x="1410" y="46"/>
                  </a:lnTo>
                  <a:lnTo>
                    <a:pt x="1388" y="36"/>
                  </a:lnTo>
                  <a:lnTo>
                    <a:pt x="1367" y="29"/>
                  </a:lnTo>
                  <a:lnTo>
                    <a:pt x="1346" y="22"/>
                  </a:lnTo>
                  <a:lnTo>
                    <a:pt x="1326" y="18"/>
                  </a:lnTo>
                  <a:lnTo>
                    <a:pt x="1305" y="13"/>
                  </a:lnTo>
                  <a:lnTo>
                    <a:pt x="1285" y="8"/>
                  </a:lnTo>
                  <a:lnTo>
                    <a:pt x="1249" y="4"/>
                  </a:lnTo>
                  <a:lnTo>
                    <a:pt x="1216" y="1"/>
                  </a:lnTo>
                  <a:lnTo>
                    <a:pt x="1187" y="0"/>
                  </a:lnTo>
                  <a:lnTo>
                    <a:pt x="1165" y="0"/>
                  </a:lnTo>
                  <a:lnTo>
                    <a:pt x="1165" y="0"/>
                  </a:lnTo>
                  <a:lnTo>
                    <a:pt x="1131" y="3"/>
                  </a:lnTo>
                  <a:lnTo>
                    <a:pt x="1099" y="7"/>
                  </a:lnTo>
                  <a:lnTo>
                    <a:pt x="1069" y="11"/>
                  </a:lnTo>
                  <a:lnTo>
                    <a:pt x="1041" y="17"/>
                  </a:lnTo>
                  <a:lnTo>
                    <a:pt x="1014" y="22"/>
                  </a:lnTo>
                  <a:lnTo>
                    <a:pt x="988" y="29"/>
                  </a:lnTo>
                  <a:lnTo>
                    <a:pt x="965" y="36"/>
                  </a:lnTo>
                  <a:lnTo>
                    <a:pt x="944" y="43"/>
                  </a:lnTo>
                  <a:lnTo>
                    <a:pt x="944" y="260"/>
                  </a:lnTo>
                  <a:lnTo>
                    <a:pt x="944" y="260"/>
                  </a:lnTo>
                  <a:lnTo>
                    <a:pt x="966" y="250"/>
                  </a:lnTo>
                  <a:lnTo>
                    <a:pt x="987" y="237"/>
                  </a:lnTo>
                  <a:lnTo>
                    <a:pt x="1007" y="223"/>
                  </a:lnTo>
                  <a:lnTo>
                    <a:pt x="1026" y="206"/>
                  </a:lnTo>
                  <a:lnTo>
                    <a:pt x="1026" y="206"/>
                  </a:lnTo>
                  <a:lnTo>
                    <a:pt x="1029" y="202"/>
                  </a:lnTo>
                  <a:lnTo>
                    <a:pt x="1034" y="200"/>
                  </a:lnTo>
                  <a:lnTo>
                    <a:pt x="1037" y="199"/>
                  </a:lnTo>
                  <a:lnTo>
                    <a:pt x="1042" y="199"/>
                  </a:lnTo>
                  <a:lnTo>
                    <a:pt x="1047" y="199"/>
                  </a:lnTo>
                  <a:lnTo>
                    <a:pt x="1051" y="200"/>
                  </a:lnTo>
                  <a:lnTo>
                    <a:pt x="1056" y="202"/>
                  </a:lnTo>
                  <a:lnTo>
                    <a:pt x="1060" y="206"/>
                  </a:lnTo>
                  <a:lnTo>
                    <a:pt x="1060" y="206"/>
                  </a:lnTo>
                  <a:lnTo>
                    <a:pt x="1063" y="209"/>
                  </a:lnTo>
                  <a:lnTo>
                    <a:pt x="1065" y="214"/>
                  </a:lnTo>
                  <a:lnTo>
                    <a:pt x="1067" y="218"/>
                  </a:lnTo>
                  <a:lnTo>
                    <a:pt x="1067" y="223"/>
                  </a:lnTo>
                  <a:lnTo>
                    <a:pt x="1067" y="228"/>
                  </a:lnTo>
                  <a:lnTo>
                    <a:pt x="1065" y="232"/>
                  </a:lnTo>
                  <a:lnTo>
                    <a:pt x="1063" y="236"/>
                  </a:lnTo>
                  <a:lnTo>
                    <a:pt x="1060" y="241"/>
                  </a:lnTo>
                  <a:lnTo>
                    <a:pt x="1060" y="241"/>
                  </a:lnTo>
                  <a:lnTo>
                    <a:pt x="1047" y="253"/>
                  </a:lnTo>
                  <a:lnTo>
                    <a:pt x="1032" y="265"/>
                  </a:lnTo>
                  <a:lnTo>
                    <a:pt x="1018" y="276"/>
                  </a:lnTo>
                  <a:lnTo>
                    <a:pt x="1001" y="286"/>
                  </a:lnTo>
                  <a:lnTo>
                    <a:pt x="986" y="294"/>
                  </a:lnTo>
                  <a:lnTo>
                    <a:pt x="969" y="302"/>
                  </a:lnTo>
                  <a:lnTo>
                    <a:pt x="952" y="309"/>
                  </a:lnTo>
                  <a:lnTo>
                    <a:pt x="935" y="315"/>
                  </a:lnTo>
                  <a:lnTo>
                    <a:pt x="935" y="315"/>
                  </a:lnTo>
                  <a:lnTo>
                    <a:pt x="931" y="318"/>
                  </a:lnTo>
                  <a:lnTo>
                    <a:pt x="928" y="319"/>
                  </a:lnTo>
                  <a:lnTo>
                    <a:pt x="923" y="320"/>
                  </a:lnTo>
                  <a:lnTo>
                    <a:pt x="920" y="321"/>
                  </a:lnTo>
                  <a:lnTo>
                    <a:pt x="911" y="321"/>
                  </a:lnTo>
                  <a:lnTo>
                    <a:pt x="911" y="321"/>
                  </a:lnTo>
                  <a:lnTo>
                    <a:pt x="896" y="323"/>
                  </a:lnTo>
                  <a:lnTo>
                    <a:pt x="881" y="326"/>
                  </a:lnTo>
                  <a:lnTo>
                    <a:pt x="865" y="327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33" y="327"/>
                  </a:lnTo>
                  <a:lnTo>
                    <a:pt x="817" y="326"/>
                  </a:lnTo>
                  <a:lnTo>
                    <a:pt x="802" y="323"/>
                  </a:lnTo>
                  <a:lnTo>
                    <a:pt x="785" y="321"/>
                  </a:lnTo>
                  <a:lnTo>
                    <a:pt x="778" y="321"/>
                  </a:lnTo>
                  <a:lnTo>
                    <a:pt x="778" y="321"/>
                  </a:lnTo>
                  <a:lnTo>
                    <a:pt x="774" y="320"/>
                  </a:lnTo>
                  <a:lnTo>
                    <a:pt x="770" y="319"/>
                  </a:lnTo>
                  <a:lnTo>
                    <a:pt x="766" y="318"/>
                  </a:lnTo>
                  <a:lnTo>
                    <a:pt x="763" y="315"/>
                  </a:lnTo>
                  <a:lnTo>
                    <a:pt x="763" y="315"/>
                  </a:lnTo>
                  <a:lnTo>
                    <a:pt x="746" y="309"/>
                  </a:lnTo>
                  <a:lnTo>
                    <a:pt x="728" y="302"/>
                  </a:lnTo>
                  <a:lnTo>
                    <a:pt x="712" y="294"/>
                  </a:lnTo>
                  <a:lnTo>
                    <a:pt x="696" y="286"/>
                  </a:lnTo>
                  <a:lnTo>
                    <a:pt x="680" y="276"/>
                  </a:lnTo>
                  <a:lnTo>
                    <a:pt x="665" y="265"/>
                  </a:lnTo>
                  <a:lnTo>
                    <a:pt x="651" y="253"/>
                  </a:lnTo>
                  <a:lnTo>
                    <a:pt x="637" y="241"/>
                  </a:lnTo>
                  <a:lnTo>
                    <a:pt x="637" y="241"/>
                  </a:lnTo>
                  <a:lnTo>
                    <a:pt x="635" y="236"/>
                  </a:lnTo>
                  <a:lnTo>
                    <a:pt x="633" y="232"/>
                  </a:lnTo>
                  <a:lnTo>
                    <a:pt x="631" y="228"/>
                  </a:lnTo>
                  <a:lnTo>
                    <a:pt x="630" y="223"/>
                  </a:lnTo>
                  <a:lnTo>
                    <a:pt x="631" y="218"/>
                  </a:lnTo>
                  <a:lnTo>
                    <a:pt x="633" y="214"/>
                  </a:lnTo>
                  <a:lnTo>
                    <a:pt x="635" y="209"/>
                  </a:lnTo>
                  <a:lnTo>
                    <a:pt x="637" y="206"/>
                  </a:lnTo>
                  <a:lnTo>
                    <a:pt x="637" y="206"/>
                  </a:lnTo>
                  <a:lnTo>
                    <a:pt x="642" y="202"/>
                  </a:lnTo>
                  <a:lnTo>
                    <a:pt x="645" y="200"/>
                  </a:lnTo>
                  <a:lnTo>
                    <a:pt x="650" y="199"/>
                  </a:lnTo>
                  <a:lnTo>
                    <a:pt x="655" y="199"/>
                  </a:lnTo>
                  <a:lnTo>
                    <a:pt x="659" y="199"/>
                  </a:lnTo>
                  <a:lnTo>
                    <a:pt x="664" y="200"/>
                  </a:lnTo>
                  <a:lnTo>
                    <a:pt x="669" y="202"/>
                  </a:lnTo>
                  <a:lnTo>
                    <a:pt x="672" y="206"/>
                  </a:lnTo>
                  <a:lnTo>
                    <a:pt x="672" y="206"/>
                  </a:lnTo>
                  <a:lnTo>
                    <a:pt x="691" y="223"/>
                  </a:lnTo>
                  <a:lnTo>
                    <a:pt x="711" y="237"/>
                  </a:lnTo>
                  <a:lnTo>
                    <a:pt x="732" y="250"/>
                  </a:lnTo>
                  <a:lnTo>
                    <a:pt x="754" y="260"/>
                  </a:lnTo>
                  <a:lnTo>
                    <a:pt x="754" y="56"/>
                  </a:lnTo>
                  <a:lnTo>
                    <a:pt x="754" y="56"/>
                  </a:lnTo>
                  <a:lnTo>
                    <a:pt x="732" y="48"/>
                  </a:lnTo>
                  <a:lnTo>
                    <a:pt x="706" y="39"/>
                  </a:lnTo>
                  <a:lnTo>
                    <a:pt x="680" y="29"/>
                  </a:lnTo>
                  <a:lnTo>
                    <a:pt x="652" y="21"/>
                  </a:lnTo>
                  <a:lnTo>
                    <a:pt x="623" y="14"/>
                  </a:lnTo>
                  <a:lnTo>
                    <a:pt x="593" y="7"/>
                  </a:lnTo>
                  <a:lnTo>
                    <a:pt x="562" y="4"/>
                  </a:lnTo>
                  <a:lnTo>
                    <a:pt x="531" y="0"/>
                  </a:lnTo>
                  <a:lnTo>
                    <a:pt x="531" y="0"/>
                  </a:lnTo>
                  <a:lnTo>
                    <a:pt x="506" y="0"/>
                  </a:lnTo>
                  <a:lnTo>
                    <a:pt x="476" y="1"/>
                  </a:lnTo>
                  <a:lnTo>
                    <a:pt x="441" y="4"/>
                  </a:lnTo>
                  <a:lnTo>
                    <a:pt x="404" y="8"/>
                  </a:lnTo>
                  <a:lnTo>
                    <a:pt x="383" y="12"/>
                  </a:lnTo>
                  <a:lnTo>
                    <a:pt x="363" y="17"/>
                  </a:lnTo>
                  <a:lnTo>
                    <a:pt x="342" y="22"/>
                  </a:lnTo>
                  <a:lnTo>
                    <a:pt x="321" y="29"/>
                  </a:lnTo>
                  <a:lnTo>
                    <a:pt x="299" y="36"/>
                  </a:lnTo>
                  <a:lnTo>
                    <a:pt x="278" y="45"/>
                  </a:lnTo>
                  <a:lnTo>
                    <a:pt x="256" y="55"/>
                  </a:lnTo>
                  <a:lnTo>
                    <a:pt x="235" y="66"/>
                  </a:lnTo>
                  <a:lnTo>
                    <a:pt x="214" y="78"/>
                  </a:lnTo>
                  <a:lnTo>
                    <a:pt x="193" y="91"/>
                  </a:lnTo>
                  <a:lnTo>
                    <a:pt x="173" y="108"/>
                  </a:lnTo>
                  <a:lnTo>
                    <a:pt x="153" y="124"/>
                  </a:lnTo>
                  <a:lnTo>
                    <a:pt x="134" y="143"/>
                  </a:lnTo>
                  <a:lnTo>
                    <a:pt x="116" y="162"/>
                  </a:lnTo>
                  <a:lnTo>
                    <a:pt x="98" y="183"/>
                  </a:lnTo>
                  <a:lnTo>
                    <a:pt x="82" y="208"/>
                  </a:lnTo>
                  <a:lnTo>
                    <a:pt x="67" y="232"/>
                  </a:lnTo>
                  <a:lnTo>
                    <a:pt x="54" y="260"/>
                  </a:lnTo>
                  <a:lnTo>
                    <a:pt x="41" y="290"/>
                  </a:lnTo>
                  <a:lnTo>
                    <a:pt x="30" y="321"/>
                  </a:lnTo>
                  <a:lnTo>
                    <a:pt x="21" y="355"/>
                  </a:lnTo>
                  <a:lnTo>
                    <a:pt x="13" y="391"/>
                  </a:lnTo>
                  <a:lnTo>
                    <a:pt x="7" y="430"/>
                  </a:lnTo>
                  <a:lnTo>
                    <a:pt x="4" y="469"/>
                  </a:lnTo>
                  <a:lnTo>
                    <a:pt x="4" y="469"/>
                  </a:lnTo>
                  <a:lnTo>
                    <a:pt x="1" y="517"/>
                  </a:lnTo>
                  <a:lnTo>
                    <a:pt x="0" y="564"/>
                  </a:lnTo>
                  <a:lnTo>
                    <a:pt x="0" y="609"/>
                  </a:lnTo>
                  <a:lnTo>
                    <a:pt x="2" y="654"/>
                  </a:lnTo>
                  <a:lnTo>
                    <a:pt x="6" y="697"/>
                  </a:lnTo>
                  <a:lnTo>
                    <a:pt x="11" y="739"/>
                  </a:lnTo>
                  <a:lnTo>
                    <a:pt x="16" y="780"/>
                  </a:lnTo>
                  <a:lnTo>
                    <a:pt x="23" y="818"/>
                  </a:lnTo>
                  <a:lnTo>
                    <a:pt x="30" y="857"/>
                  </a:lnTo>
                  <a:lnTo>
                    <a:pt x="39" y="893"/>
                  </a:lnTo>
                  <a:lnTo>
                    <a:pt x="48" y="929"/>
                  </a:lnTo>
                  <a:lnTo>
                    <a:pt x="57" y="963"/>
                  </a:lnTo>
                  <a:lnTo>
                    <a:pt x="68" y="994"/>
                  </a:lnTo>
                  <a:lnTo>
                    <a:pt x="78" y="1026"/>
                  </a:lnTo>
                  <a:lnTo>
                    <a:pt x="89" y="1055"/>
                  </a:lnTo>
                  <a:lnTo>
                    <a:pt x="100" y="1083"/>
                  </a:lnTo>
                  <a:lnTo>
                    <a:pt x="123" y="1135"/>
                  </a:lnTo>
                  <a:lnTo>
                    <a:pt x="145" y="1180"/>
                  </a:lnTo>
                  <a:lnTo>
                    <a:pt x="166" y="1219"/>
                  </a:lnTo>
                  <a:lnTo>
                    <a:pt x="184" y="1251"/>
                  </a:lnTo>
                  <a:lnTo>
                    <a:pt x="201" y="1277"/>
                  </a:lnTo>
                  <a:lnTo>
                    <a:pt x="212" y="1295"/>
                  </a:lnTo>
                  <a:lnTo>
                    <a:pt x="224" y="1310"/>
                  </a:lnTo>
                  <a:lnTo>
                    <a:pt x="224" y="1310"/>
                  </a:lnTo>
                  <a:lnTo>
                    <a:pt x="232" y="1323"/>
                  </a:lnTo>
                  <a:lnTo>
                    <a:pt x="243" y="1338"/>
                  </a:lnTo>
                  <a:lnTo>
                    <a:pt x="258" y="1358"/>
                  </a:lnTo>
                  <a:lnTo>
                    <a:pt x="277" y="1380"/>
                  </a:lnTo>
                  <a:lnTo>
                    <a:pt x="300" y="1405"/>
                  </a:lnTo>
                  <a:lnTo>
                    <a:pt x="328" y="1429"/>
                  </a:lnTo>
                  <a:lnTo>
                    <a:pt x="343" y="1442"/>
                  </a:lnTo>
                  <a:lnTo>
                    <a:pt x="359" y="1455"/>
                  </a:lnTo>
                  <a:lnTo>
                    <a:pt x="378" y="1468"/>
                  </a:lnTo>
                  <a:lnTo>
                    <a:pt x="397" y="1480"/>
                  </a:lnTo>
                  <a:lnTo>
                    <a:pt x="417" y="1490"/>
                  </a:lnTo>
                  <a:lnTo>
                    <a:pt x="438" y="1502"/>
                  </a:lnTo>
                  <a:lnTo>
                    <a:pt x="460" y="1511"/>
                  </a:lnTo>
                  <a:lnTo>
                    <a:pt x="483" y="1520"/>
                  </a:lnTo>
                  <a:lnTo>
                    <a:pt x="508" y="1527"/>
                  </a:lnTo>
                  <a:lnTo>
                    <a:pt x="533" y="1534"/>
                  </a:lnTo>
                  <a:lnTo>
                    <a:pt x="559" y="1539"/>
                  </a:lnTo>
                  <a:lnTo>
                    <a:pt x="587" y="1544"/>
                  </a:lnTo>
                  <a:lnTo>
                    <a:pt x="616" y="1545"/>
                  </a:lnTo>
                  <a:lnTo>
                    <a:pt x="647" y="1546"/>
                  </a:lnTo>
                  <a:lnTo>
                    <a:pt x="678" y="1544"/>
                  </a:lnTo>
                  <a:lnTo>
                    <a:pt x="711" y="1540"/>
                  </a:lnTo>
                  <a:lnTo>
                    <a:pt x="743" y="1536"/>
                  </a:lnTo>
                  <a:lnTo>
                    <a:pt x="778" y="1527"/>
                  </a:lnTo>
                  <a:lnTo>
                    <a:pt x="778" y="1527"/>
                  </a:lnTo>
                  <a:lnTo>
                    <a:pt x="813" y="1517"/>
                  </a:lnTo>
                  <a:lnTo>
                    <a:pt x="850" y="1505"/>
                  </a:lnTo>
                  <a:lnTo>
                    <a:pt x="850" y="1505"/>
                  </a:lnTo>
                  <a:lnTo>
                    <a:pt x="875" y="1517"/>
                  </a:lnTo>
                  <a:lnTo>
                    <a:pt x="901" y="1529"/>
                  </a:lnTo>
                  <a:lnTo>
                    <a:pt x="901" y="1529"/>
                  </a:lnTo>
                  <a:lnTo>
                    <a:pt x="932" y="1539"/>
                  </a:lnTo>
                  <a:lnTo>
                    <a:pt x="964" y="1548"/>
                  </a:lnTo>
                  <a:lnTo>
                    <a:pt x="994" y="1554"/>
                  </a:lnTo>
                  <a:lnTo>
                    <a:pt x="1025" y="1558"/>
                  </a:lnTo>
                  <a:lnTo>
                    <a:pt x="1054" y="1559"/>
                  </a:lnTo>
                  <a:lnTo>
                    <a:pt x="1082" y="1558"/>
                  </a:lnTo>
                  <a:lnTo>
                    <a:pt x="1110" y="1555"/>
                  </a:lnTo>
                  <a:lnTo>
                    <a:pt x="1137" y="1551"/>
                  </a:lnTo>
                  <a:lnTo>
                    <a:pt x="1162" y="1545"/>
                  </a:lnTo>
                  <a:lnTo>
                    <a:pt x="1187" y="1538"/>
                  </a:lnTo>
                  <a:lnTo>
                    <a:pt x="1211" y="1529"/>
                  </a:lnTo>
                  <a:lnTo>
                    <a:pt x="1235" y="1519"/>
                  </a:lnTo>
                  <a:lnTo>
                    <a:pt x="1258" y="1508"/>
                  </a:lnTo>
                  <a:lnTo>
                    <a:pt x="1279" y="1496"/>
                  </a:lnTo>
                  <a:lnTo>
                    <a:pt x="1300" y="1483"/>
                  </a:lnTo>
                  <a:lnTo>
                    <a:pt x="1320" y="1470"/>
                  </a:lnTo>
                  <a:lnTo>
                    <a:pt x="1339" y="1456"/>
                  </a:lnTo>
                  <a:lnTo>
                    <a:pt x="1356" y="1442"/>
                  </a:lnTo>
                  <a:lnTo>
                    <a:pt x="1388" y="1415"/>
                  </a:lnTo>
                  <a:lnTo>
                    <a:pt x="1416" y="1389"/>
                  </a:lnTo>
                  <a:lnTo>
                    <a:pt x="1438" y="1363"/>
                  </a:lnTo>
                  <a:lnTo>
                    <a:pt x="1456" y="1342"/>
                  </a:lnTo>
                  <a:lnTo>
                    <a:pt x="1469" y="1326"/>
                  </a:lnTo>
                  <a:lnTo>
                    <a:pt x="1481" y="1310"/>
                  </a:lnTo>
                  <a:lnTo>
                    <a:pt x="1481" y="1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998663" y="2730500"/>
              <a:ext cx="146050" cy="117475"/>
            </a:xfrm>
            <a:custGeom>
              <a:avLst/>
              <a:gdLst>
                <a:gd name="T0" fmla="*/ 379 w 552"/>
                <a:gd name="T1" fmla="*/ 351 h 446"/>
                <a:gd name="T2" fmla="*/ 379 w 552"/>
                <a:gd name="T3" fmla="*/ 351 h 446"/>
                <a:gd name="T4" fmla="*/ 402 w 552"/>
                <a:gd name="T5" fmla="*/ 332 h 446"/>
                <a:gd name="T6" fmla="*/ 422 w 552"/>
                <a:gd name="T7" fmla="*/ 309 h 446"/>
                <a:gd name="T8" fmla="*/ 442 w 552"/>
                <a:gd name="T9" fmla="*/ 287 h 446"/>
                <a:gd name="T10" fmla="*/ 458 w 552"/>
                <a:gd name="T11" fmla="*/ 263 h 446"/>
                <a:gd name="T12" fmla="*/ 474 w 552"/>
                <a:gd name="T13" fmla="*/ 238 h 446"/>
                <a:gd name="T14" fmla="*/ 488 w 552"/>
                <a:gd name="T15" fmla="*/ 214 h 446"/>
                <a:gd name="T16" fmla="*/ 499 w 552"/>
                <a:gd name="T17" fmla="*/ 189 h 446"/>
                <a:gd name="T18" fmla="*/ 510 w 552"/>
                <a:gd name="T19" fmla="*/ 164 h 446"/>
                <a:gd name="T20" fmla="*/ 519 w 552"/>
                <a:gd name="T21" fmla="*/ 139 h 446"/>
                <a:gd name="T22" fmla="*/ 526 w 552"/>
                <a:gd name="T23" fmla="*/ 116 h 446"/>
                <a:gd name="T24" fmla="*/ 533 w 552"/>
                <a:gd name="T25" fmla="*/ 92 h 446"/>
                <a:gd name="T26" fmla="*/ 539 w 552"/>
                <a:gd name="T27" fmla="*/ 71 h 446"/>
                <a:gd name="T28" fmla="*/ 547 w 552"/>
                <a:gd name="T29" fmla="*/ 32 h 446"/>
                <a:gd name="T30" fmla="*/ 552 w 552"/>
                <a:gd name="T31" fmla="*/ 0 h 446"/>
                <a:gd name="T32" fmla="*/ 0 w 552"/>
                <a:gd name="T33" fmla="*/ 444 h 446"/>
                <a:gd name="T34" fmla="*/ 0 w 552"/>
                <a:gd name="T35" fmla="*/ 444 h 446"/>
                <a:gd name="T36" fmla="*/ 31 w 552"/>
                <a:gd name="T37" fmla="*/ 446 h 446"/>
                <a:gd name="T38" fmla="*/ 71 w 552"/>
                <a:gd name="T39" fmla="*/ 446 h 446"/>
                <a:gd name="T40" fmla="*/ 93 w 552"/>
                <a:gd name="T41" fmla="*/ 446 h 446"/>
                <a:gd name="T42" fmla="*/ 118 w 552"/>
                <a:gd name="T43" fmla="*/ 444 h 446"/>
                <a:gd name="T44" fmla="*/ 142 w 552"/>
                <a:gd name="T45" fmla="*/ 441 h 446"/>
                <a:gd name="T46" fmla="*/ 168 w 552"/>
                <a:gd name="T47" fmla="*/ 438 h 446"/>
                <a:gd name="T48" fmla="*/ 195 w 552"/>
                <a:gd name="T49" fmla="*/ 433 h 446"/>
                <a:gd name="T50" fmla="*/ 222 w 552"/>
                <a:gd name="T51" fmla="*/ 427 h 446"/>
                <a:gd name="T52" fmla="*/ 250 w 552"/>
                <a:gd name="T53" fmla="*/ 419 h 446"/>
                <a:gd name="T54" fmla="*/ 276 w 552"/>
                <a:gd name="T55" fmla="*/ 410 h 446"/>
                <a:gd name="T56" fmla="*/ 303 w 552"/>
                <a:gd name="T57" fmla="*/ 398 h 446"/>
                <a:gd name="T58" fmla="*/ 329 w 552"/>
                <a:gd name="T59" fmla="*/ 385 h 446"/>
                <a:gd name="T60" fmla="*/ 355 w 552"/>
                <a:gd name="T61" fmla="*/ 369 h 446"/>
                <a:gd name="T62" fmla="*/ 379 w 552"/>
                <a:gd name="T63" fmla="*/ 351 h 446"/>
                <a:gd name="T64" fmla="*/ 379 w 552"/>
                <a:gd name="T65" fmla="*/ 35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2" h="446">
                  <a:moveTo>
                    <a:pt x="379" y="351"/>
                  </a:moveTo>
                  <a:lnTo>
                    <a:pt x="379" y="351"/>
                  </a:lnTo>
                  <a:lnTo>
                    <a:pt x="402" y="332"/>
                  </a:lnTo>
                  <a:lnTo>
                    <a:pt x="422" y="309"/>
                  </a:lnTo>
                  <a:lnTo>
                    <a:pt x="442" y="287"/>
                  </a:lnTo>
                  <a:lnTo>
                    <a:pt x="458" y="263"/>
                  </a:lnTo>
                  <a:lnTo>
                    <a:pt x="474" y="238"/>
                  </a:lnTo>
                  <a:lnTo>
                    <a:pt x="488" y="214"/>
                  </a:lnTo>
                  <a:lnTo>
                    <a:pt x="499" y="189"/>
                  </a:lnTo>
                  <a:lnTo>
                    <a:pt x="510" y="164"/>
                  </a:lnTo>
                  <a:lnTo>
                    <a:pt x="519" y="139"/>
                  </a:lnTo>
                  <a:lnTo>
                    <a:pt x="526" y="116"/>
                  </a:lnTo>
                  <a:lnTo>
                    <a:pt x="533" y="92"/>
                  </a:lnTo>
                  <a:lnTo>
                    <a:pt x="539" y="71"/>
                  </a:lnTo>
                  <a:lnTo>
                    <a:pt x="547" y="32"/>
                  </a:lnTo>
                  <a:lnTo>
                    <a:pt x="552" y="0"/>
                  </a:lnTo>
                  <a:lnTo>
                    <a:pt x="0" y="444"/>
                  </a:lnTo>
                  <a:lnTo>
                    <a:pt x="0" y="444"/>
                  </a:lnTo>
                  <a:lnTo>
                    <a:pt x="31" y="446"/>
                  </a:lnTo>
                  <a:lnTo>
                    <a:pt x="71" y="446"/>
                  </a:lnTo>
                  <a:lnTo>
                    <a:pt x="93" y="446"/>
                  </a:lnTo>
                  <a:lnTo>
                    <a:pt x="118" y="444"/>
                  </a:lnTo>
                  <a:lnTo>
                    <a:pt x="142" y="441"/>
                  </a:lnTo>
                  <a:lnTo>
                    <a:pt x="168" y="438"/>
                  </a:lnTo>
                  <a:lnTo>
                    <a:pt x="195" y="433"/>
                  </a:lnTo>
                  <a:lnTo>
                    <a:pt x="222" y="427"/>
                  </a:lnTo>
                  <a:lnTo>
                    <a:pt x="250" y="419"/>
                  </a:lnTo>
                  <a:lnTo>
                    <a:pt x="276" y="410"/>
                  </a:lnTo>
                  <a:lnTo>
                    <a:pt x="303" y="398"/>
                  </a:lnTo>
                  <a:lnTo>
                    <a:pt x="329" y="385"/>
                  </a:lnTo>
                  <a:lnTo>
                    <a:pt x="355" y="369"/>
                  </a:lnTo>
                  <a:lnTo>
                    <a:pt x="379" y="351"/>
                  </a:lnTo>
                  <a:lnTo>
                    <a:pt x="379" y="3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992313" y="2720975"/>
              <a:ext cx="142875" cy="115888"/>
            </a:xfrm>
            <a:custGeom>
              <a:avLst/>
              <a:gdLst>
                <a:gd name="T0" fmla="*/ 171 w 543"/>
                <a:gd name="T1" fmla="*/ 96 h 438"/>
                <a:gd name="T2" fmla="*/ 171 w 543"/>
                <a:gd name="T3" fmla="*/ 96 h 438"/>
                <a:gd name="T4" fmla="*/ 148 w 543"/>
                <a:gd name="T5" fmla="*/ 114 h 438"/>
                <a:gd name="T6" fmla="*/ 128 w 543"/>
                <a:gd name="T7" fmla="*/ 135 h 438"/>
                <a:gd name="T8" fmla="*/ 110 w 543"/>
                <a:gd name="T9" fmla="*/ 158 h 438"/>
                <a:gd name="T10" fmla="*/ 93 w 543"/>
                <a:gd name="T11" fmla="*/ 180 h 438"/>
                <a:gd name="T12" fmla="*/ 79 w 543"/>
                <a:gd name="T13" fmla="*/ 203 h 438"/>
                <a:gd name="T14" fmla="*/ 65 w 543"/>
                <a:gd name="T15" fmla="*/ 228 h 438"/>
                <a:gd name="T16" fmla="*/ 54 w 543"/>
                <a:gd name="T17" fmla="*/ 252 h 438"/>
                <a:gd name="T18" fmla="*/ 43 w 543"/>
                <a:gd name="T19" fmla="*/ 275 h 438"/>
                <a:gd name="T20" fmla="*/ 34 w 543"/>
                <a:gd name="T21" fmla="*/ 300 h 438"/>
                <a:gd name="T22" fmla="*/ 26 w 543"/>
                <a:gd name="T23" fmla="*/ 322 h 438"/>
                <a:gd name="T24" fmla="*/ 20 w 543"/>
                <a:gd name="T25" fmla="*/ 345 h 438"/>
                <a:gd name="T26" fmla="*/ 14 w 543"/>
                <a:gd name="T27" fmla="*/ 366 h 438"/>
                <a:gd name="T28" fmla="*/ 5 w 543"/>
                <a:gd name="T29" fmla="*/ 406 h 438"/>
                <a:gd name="T30" fmla="*/ 0 w 543"/>
                <a:gd name="T31" fmla="*/ 438 h 438"/>
                <a:gd name="T32" fmla="*/ 543 w 543"/>
                <a:gd name="T33" fmla="*/ 2 h 438"/>
                <a:gd name="T34" fmla="*/ 543 w 543"/>
                <a:gd name="T35" fmla="*/ 2 h 438"/>
                <a:gd name="T36" fmla="*/ 510 w 543"/>
                <a:gd name="T37" fmla="*/ 0 h 438"/>
                <a:gd name="T38" fmla="*/ 469 w 543"/>
                <a:gd name="T39" fmla="*/ 0 h 438"/>
                <a:gd name="T40" fmla="*/ 447 w 543"/>
                <a:gd name="T41" fmla="*/ 1 h 438"/>
                <a:gd name="T42" fmla="*/ 424 w 543"/>
                <a:gd name="T43" fmla="*/ 4 h 438"/>
                <a:gd name="T44" fmla="*/ 399 w 543"/>
                <a:gd name="T45" fmla="*/ 6 h 438"/>
                <a:gd name="T46" fmla="*/ 375 w 543"/>
                <a:gd name="T47" fmla="*/ 9 h 438"/>
                <a:gd name="T48" fmla="*/ 349 w 543"/>
                <a:gd name="T49" fmla="*/ 15 h 438"/>
                <a:gd name="T50" fmla="*/ 322 w 543"/>
                <a:gd name="T51" fmla="*/ 21 h 438"/>
                <a:gd name="T52" fmla="*/ 297 w 543"/>
                <a:gd name="T53" fmla="*/ 29 h 438"/>
                <a:gd name="T54" fmla="*/ 270 w 543"/>
                <a:gd name="T55" fmla="*/ 39 h 438"/>
                <a:gd name="T56" fmla="*/ 244 w 543"/>
                <a:gd name="T57" fmla="*/ 50 h 438"/>
                <a:gd name="T58" fmla="*/ 220 w 543"/>
                <a:gd name="T59" fmla="*/ 63 h 438"/>
                <a:gd name="T60" fmla="*/ 195 w 543"/>
                <a:gd name="T61" fmla="*/ 78 h 438"/>
                <a:gd name="T62" fmla="*/ 171 w 543"/>
                <a:gd name="T63" fmla="*/ 96 h 438"/>
                <a:gd name="T64" fmla="*/ 171 w 543"/>
                <a:gd name="T65" fmla="*/ 96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3" h="438">
                  <a:moveTo>
                    <a:pt x="171" y="96"/>
                  </a:moveTo>
                  <a:lnTo>
                    <a:pt x="171" y="96"/>
                  </a:lnTo>
                  <a:lnTo>
                    <a:pt x="148" y="114"/>
                  </a:lnTo>
                  <a:lnTo>
                    <a:pt x="128" y="135"/>
                  </a:lnTo>
                  <a:lnTo>
                    <a:pt x="110" y="158"/>
                  </a:lnTo>
                  <a:lnTo>
                    <a:pt x="93" y="180"/>
                  </a:lnTo>
                  <a:lnTo>
                    <a:pt x="79" y="203"/>
                  </a:lnTo>
                  <a:lnTo>
                    <a:pt x="65" y="228"/>
                  </a:lnTo>
                  <a:lnTo>
                    <a:pt x="54" y="252"/>
                  </a:lnTo>
                  <a:lnTo>
                    <a:pt x="43" y="275"/>
                  </a:lnTo>
                  <a:lnTo>
                    <a:pt x="34" y="300"/>
                  </a:lnTo>
                  <a:lnTo>
                    <a:pt x="26" y="322"/>
                  </a:lnTo>
                  <a:lnTo>
                    <a:pt x="20" y="345"/>
                  </a:lnTo>
                  <a:lnTo>
                    <a:pt x="14" y="366"/>
                  </a:lnTo>
                  <a:lnTo>
                    <a:pt x="5" y="406"/>
                  </a:lnTo>
                  <a:lnTo>
                    <a:pt x="0" y="438"/>
                  </a:lnTo>
                  <a:lnTo>
                    <a:pt x="543" y="2"/>
                  </a:lnTo>
                  <a:lnTo>
                    <a:pt x="543" y="2"/>
                  </a:lnTo>
                  <a:lnTo>
                    <a:pt x="510" y="0"/>
                  </a:lnTo>
                  <a:lnTo>
                    <a:pt x="469" y="0"/>
                  </a:lnTo>
                  <a:lnTo>
                    <a:pt x="447" y="1"/>
                  </a:lnTo>
                  <a:lnTo>
                    <a:pt x="424" y="4"/>
                  </a:lnTo>
                  <a:lnTo>
                    <a:pt x="399" y="6"/>
                  </a:lnTo>
                  <a:lnTo>
                    <a:pt x="375" y="9"/>
                  </a:lnTo>
                  <a:lnTo>
                    <a:pt x="349" y="15"/>
                  </a:lnTo>
                  <a:lnTo>
                    <a:pt x="322" y="21"/>
                  </a:lnTo>
                  <a:lnTo>
                    <a:pt x="297" y="29"/>
                  </a:lnTo>
                  <a:lnTo>
                    <a:pt x="270" y="39"/>
                  </a:lnTo>
                  <a:lnTo>
                    <a:pt x="244" y="50"/>
                  </a:lnTo>
                  <a:lnTo>
                    <a:pt x="220" y="63"/>
                  </a:lnTo>
                  <a:lnTo>
                    <a:pt x="195" y="78"/>
                  </a:lnTo>
                  <a:lnTo>
                    <a:pt x="171" y="96"/>
                  </a:lnTo>
                  <a:lnTo>
                    <a:pt x="171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939925" y="2890838"/>
              <a:ext cx="23813" cy="125413"/>
            </a:xfrm>
            <a:custGeom>
              <a:avLst/>
              <a:gdLst>
                <a:gd name="T0" fmla="*/ 8 w 92"/>
                <a:gd name="T1" fmla="*/ 0 h 471"/>
                <a:gd name="T2" fmla="*/ 8 w 92"/>
                <a:gd name="T3" fmla="*/ 0 h 471"/>
                <a:gd name="T4" fmla="*/ 0 w 92"/>
                <a:gd name="T5" fmla="*/ 0 h 471"/>
                <a:gd name="T6" fmla="*/ 0 w 92"/>
                <a:gd name="T7" fmla="*/ 0 h 471"/>
                <a:gd name="T8" fmla="*/ 0 w 92"/>
                <a:gd name="T9" fmla="*/ 471 h 471"/>
                <a:gd name="T10" fmla="*/ 0 w 92"/>
                <a:gd name="T11" fmla="*/ 471 h 471"/>
                <a:gd name="T12" fmla="*/ 92 w 92"/>
                <a:gd name="T13" fmla="*/ 471 h 471"/>
                <a:gd name="T14" fmla="*/ 92 w 92"/>
                <a:gd name="T15" fmla="*/ 471 h 471"/>
                <a:gd name="T16" fmla="*/ 92 w 92"/>
                <a:gd name="T17" fmla="*/ 0 h 471"/>
                <a:gd name="T18" fmla="*/ 92 w 92"/>
                <a:gd name="T19" fmla="*/ 0 h 471"/>
                <a:gd name="T20" fmla="*/ 84 w 92"/>
                <a:gd name="T21" fmla="*/ 0 h 471"/>
                <a:gd name="T22" fmla="*/ 8 w 92"/>
                <a:gd name="T23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471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0" y="471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1920875" y="2847975"/>
              <a:ext cx="61913" cy="42863"/>
            </a:xfrm>
            <a:custGeom>
              <a:avLst/>
              <a:gdLst>
                <a:gd name="T0" fmla="*/ 74 w 240"/>
                <a:gd name="T1" fmla="*/ 162 h 162"/>
                <a:gd name="T2" fmla="*/ 158 w 240"/>
                <a:gd name="T3" fmla="*/ 162 h 162"/>
                <a:gd name="T4" fmla="*/ 166 w 240"/>
                <a:gd name="T5" fmla="*/ 162 h 162"/>
                <a:gd name="T6" fmla="*/ 180 w 240"/>
                <a:gd name="T7" fmla="*/ 158 h 162"/>
                <a:gd name="T8" fmla="*/ 205 w 240"/>
                <a:gd name="T9" fmla="*/ 148 h 162"/>
                <a:gd name="T10" fmla="*/ 215 w 240"/>
                <a:gd name="T11" fmla="*/ 138 h 162"/>
                <a:gd name="T12" fmla="*/ 224 w 240"/>
                <a:gd name="T13" fmla="*/ 127 h 162"/>
                <a:gd name="T14" fmla="*/ 233 w 240"/>
                <a:gd name="T15" fmla="*/ 113 h 162"/>
                <a:gd name="T16" fmla="*/ 237 w 240"/>
                <a:gd name="T17" fmla="*/ 98 h 162"/>
                <a:gd name="T18" fmla="*/ 240 w 240"/>
                <a:gd name="T19" fmla="*/ 81 h 162"/>
                <a:gd name="T20" fmla="*/ 238 w 240"/>
                <a:gd name="T21" fmla="*/ 72 h 162"/>
                <a:gd name="T22" fmla="*/ 235 w 240"/>
                <a:gd name="T23" fmla="*/ 57 h 162"/>
                <a:gd name="T24" fmla="*/ 229 w 240"/>
                <a:gd name="T25" fmla="*/ 42 h 162"/>
                <a:gd name="T26" fmla="*/ 221 w 240"/>
                <a:gd name="T27" fmla="*/ 29 h 162"/>
                <a:gd name="T28" fmla="*/ 209 w 240"/>
                <a:gd name="T29" fmla="*/ 18 h 162"/>
                <a:gd name="T30" fmla="*/ 196 w 240"/>
                <a:gd name="T31" fmla="*/ 9 h 162"/>
                <a:gd name="T32" fmla="*/ 182 w 240"/>
                <a:gd name="T33" fmla="*/ 3 h 162"/>
                <a:gd name="T34" fmla="*/ 166 w 240"/>
                <a:gd name="T35" fmla="*/ 0 h 162"/>
                <a:gd name="T36" fmla="*/ 82 w 240"/>
                <a:gd name="T37" fmla="*/ 0 h 162"/>
                <a:gd name="T38" fmla="*/ 74 w 240"/>
                <a:gd name="T39" fmla="*/ 0 h 162"/>
                <a:gd name="T40" fmla="*/ 58 w 240"/>
                <a:gd name="T41" fmla="*/ 3 h 162"/>
                <a:gd name="T42" fmla="*/ 44 w 240"/>
                <a:gd name="T43" fmla="*/ 9 h 162"/>
                <a:gd name="T44" fmla="*/ 30 w 240"/>
                <a:gd name="T45" fmla="*/ 18 h 162"/>
                <a:gd name="T46" fmla="*/ 19 w 240"/>
                <a:gd name="T47" fmla="*/ 29 h 162"/>
                <a:gd name="T48" fmla="*/ 10 w 240"/>
                <a:gd name="T49" fmla="*/ 42 h 162"/>
                <a:gd name="T50" fmla="*/ 4 w 240"/>
                <a:gd name="T51" fmla="*/ 57 h 162"/>
                <a:gd name="T52" fmla="*/ 0 w 240"/>
                <a:gd name="T53" fmla="*/ 72 h 162"/>
                <a:gd name="T54" fmla="*/ 0 w 240"/>
                <a:gd name="T55" fmla="*/ 81 h 162"/>
                <a:gd name="T56" fmla="*/ 2 w 240"/>
                <a:gd name="T57" fmla="*/ 98 h 162"/>
                <a:gd name="T58" fmla="*/ 7 w 240"/>
                <a:gd name="T59" fmla="*/ 113 h 162"/>
                <a:gd name="T60" fmla="*/ 14 w 240"/>
                <a:gd name="T61" fmla="*/ 127 h 162"/>
                <a:gd name="T62" fmla="*/ 25 w 240"/>
                <a:gd name="T63" fmla="*/ 138 h 162"/>
                <a:gd name="T64" fmla="*/ 35 w 240"/>
                <a:gd name="T65" fmla="*/ 148 h 162"/>
                <a:gd name="T66" fmla="*/ 60 w 240"/>
                <a:gd name="T67" fmla="*/ 158 h 162"/>
                <a:gd name="T68" fmla="*/ 74 w 240"/>
                <a:gd name="T6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0" h="162">
                  <a:moveTo>
                    <a:pt x="74" y="162"/>
                  </a:moveTo>
                  <a:lnTo>
                    <a:pt x="74" y="162"/>
                  </a:lnTo>
                  <a:lnTo>
                    <a:pt x="82" y="162"/>
                  </a:lnTo>
                  <a:lnTo>
                    <a:pt x="158" y="162"/>
                  </a:lnTo>
                  <a:lnTo>
                    <a:pt x="158" y="162"/>
                  </a:lnTo>
                  <a:lnTo>
                    <a:pt x="166" y="162"/>
                  </a:lnTo>
                  <a:lnTo>
                    <a:pt x="166" y="162"/>
                  </a:lnTo>
                  <a:lnTo>
                    <a:pt x="180" y="158"/>
                  </a:lnTo>
                  <a:lnTo>
                    <a:pt x="193" y="154"/>
                  </a:lnTo>
                  <a:lnTo>
                    <a:pt x="205" y="148"/>
                  </a:lnTo>
                  <a:lnTo>
                    <a:pt x="215" y="138"/>
                  </a:lnTo>
                  <a:lnTo>
                    <a:pt x="215" y="138"/>
                  </a:lnTo>
                  <a:lnTo>
                    <a:pt x="220" y="133"/>
                  </a:lnTo>
                  <a:lnTo>
                    <a:pt x="224" y="127"/>
                  </a:lnTo>
                  <a:lnTo>
                    <a:pt x="229" y="120"/>
                  </a:lnTo>
                  <a:lnTo>
                    <a:pt x="233" y="113"/>
                  </a:lnTo>
                  <a:lnTo>
                    <a:pt x="235" y="106"/>
                  </a:lnTo>
                  <a:lnTo>
                    <a:pt x="237" y="98"/>
                  </a:lnTo>
                  <a:lnTo>
                    <a:pt x="238" y="89"/>
                  </a:lnTo>
                  <a:lnTo>
                    <a:pt x="240" y="81"/>
                  </a:lnTo>
                  <a:lnTo>
                    <a:pt x="240" y="81"/>
                  </a:lnTo>
                  <a:lnTo>
                    <a:pt x="238" y="72"/>
                  </a:lnTo>
                  <a:lnTo>
                    <a:pt x="237" y="65"/>
                  </a:lnTo>
                  <a:lnTo>
                    <a:pt x="235" y="57"/>
                  </a:lnTo>
                  <a:lnTo>
                    <a:pt x="233" y="49"/>
                  </a:lnTo>
                  <a:lnTo>
                    <a:pt x="229" y="42"/>
                  </a:lnTo>
                  <a:lnTo>
                    <a:pt x="226" y="36"/>
                  </a:lnTo>
                  <a:lnTo>
                    <a:pt x="221" y="29"/>
                  </a:lnTo>
                  <a:lnTo>
                    <a:pt x="215" y="23"/>
                  </a:lnTo>
                  <a:lnTo>
                    <a:pt x="209" y="18"/>
                  </a:lnTo>
                  <a:lnTo>
                    <a:pt x="203" y="14"/>
                  </a:lnTo>
                  <a:lnTo>
                    <a:pt x="196" y="9"/>
                  </a:lnTo>
                  <a:lnTo>
                    <a:pt x="189" y="5"/>
                  </a:lnTo>
                  <a:lnTo>
                    <a:pt x="182" y="3"/>
                  </a:lnTo>
                  <a:lnTo>
                    <a:pt x="174" y="1"/>
                  </a:lnTo>
                  <a:lnTo>
                    <a:pt x="166" y="0"/>
                  </a:lnTo>
                  <a:lnTo>
                    <a:pt x="15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74" y="0"/>
                  </a:lnTo>
                  <a:lnTo>
                    <a:pt x="66" y="1"/>
                  </a:lnTo>
                  <a:lnTo>
                    <a:pt x="58" y="3"/>
                  </a:lnTo>
                  <a:lnTo>
                    <a:pt x="51" y="5"/>
                  </a:lnTo>
                  <a:lnTo>
                    <a:pt x="44" y="9"/>
                  </a:lnTo>
                  <a:lnTo>
                    <a:pt x="37" y="14"/>
                  </a:lnTo>
                  <a:lnTo>
                    <a:pt x="30" y="18"/>
                  </a:lnTo>
                  <a:lnTo>
                    <a:pt x="24" y="23"/>
                  </a:lnTo>
                  <a:lnTo>
                    <a:pt x="19" y="29"/>
                  </a:lnTo>
                  <a:lnTo>
                    <a:pt x="14" y="36"/>
                  </a:lnTo>
                  <a:lnTo>
                    <a:pt x="10" y="42"/>
                  </a:lnTo>
                  <a:lnTo>
                    <a:pt x="7" y="49"/>
                  </a:lnTo>
                  <a:lnTo>
                    <a:pt x="4" y="57"/>
                  </a:lnTo>
                  <a:lnTo>
                    <a:pt x="2" y="65"/>
                  </a:lnTo>
                  <a:lnTo>
                    <a:pt x="0" y="72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9"/>
                  </a:lnTo>
                  <a:lnTo>
                    <a:pt x="2" y="98"/>
                  </a:lnTo>
                  <a:lnTo>
                    <a:pt x="4" y="106"/>
                  </a:lnTo>
                  <a:lnTo>
                    <a:pt x="7" y="113"/>
                  </a:lnTo>
                  <a:lnTo>
                    <a:pt x="11" y="120"/>
                  </a:lnTo>
                  <a:lnTo>
                    <a:pt x="14" y="127"/>
                  </a:lnTo>
                  <a:lnTo>
                    <a:pt x="19" y="133"/>
                  </a:lnTo>
                  <a:lnTo>
                    <a:pt x="25" y="138"/>
                  </a:lnTo>
                  <a:lnTo>
                    <a:pt x="25" y="138"/>
                  </a:lnTo>
                  <a:lnTo>
                    <a:pt x="35" y="148"/>
                  </a:lnTo>
                  <a:lnTo>
                    <a:pt x="47" y="154"/>
                  </a:lnTo>
                  <a:lnTo>
                    <a:pt x="60" y="158"/>
                  </a:lnTo>
                  <a:lnTo>
                    <a:pt x="74" y="162"/>
                  </a:lnTo>
                  <a:lnTo>
                    <a:pt x="74" y="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367859" y="1220744"/>
            <a:ext cx="100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95020" y="3635021"/>
            <a:ext cx="1399824" cy="50894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99244" y="3727621"/>
            <a:ext cx="1676222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044398" y="3100071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511324" y="1220744"/>
            <a:ext cx="100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238485" y="3804356"/>
            <a:ext cx="1399824" cy="50894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142709" y="3896956"/>
            <a:ext cx="1676222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187863" y="3269406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5654789" y="1220744"/>
            <a:ext cx="100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381950" y="4064003"/>
            <a:ext cx="1399824" cy="50894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75"/>
          <p:cNvSpPr txBox="1"/>
          <p:nvPr/>
        </p:nvSpPr>
        <p:spPr>
          <a:xfrm>
            <a:off x="5286174" y="4156603"/>
            <a:ext cx="1676222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331328" y="3529053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7798254" y="1220744"/>
            <a:ext cx="100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7525415" y="4334935"/>
            <a:ext cx="1399824" cy="50894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7429639" y="4427535"/>
            <a:ext cx="1676222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7474793" y="3799985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9941720" y="1220744"/>
            <a:ext cx="100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9668881" y="4684889"/>
            <a:ext cx="1399824" cy="50894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文本框 91"/>
          <p:cNvSpPr txBox="1"/>
          <p:nvPr/>
        </p:nvSpPr>
        <p:spPr>
          <a:xfrm>
            <a:off x="9573105" y="4777489"/>
            <a:ext cx="1676222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9618259" y="4149939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655116" y="2336600"/>
            <a:ext cx="542925" cy="700087"/>
            <a:chOff x="900113" y="312738"/>
            <a:chExt cx="542925" cy="700087"/>
          </a:xfrm>
        </p:grpSpPr>
        <p:sp>
          <p:nvSpPr>
            <p:cNvPr id="100" name="AutoShape 3"/>
            <p:cNvSpPr>
              <a:spLocks noChangeAspect="1" noChangeArrowheads="1" noTextEdit="1"/>
            </p:cNvSpPr>
            <p:nvPr/>
          </p:nvSpPr>
          <p:spPr bwMode="auto">
            <a:xfrm>
              <a:off x="900113" y="312738"/>
              <a:ext cx="542925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>
              <a:off x="900113" y="511175"/>
              <a:ext cx="542925" cy="501650"/>
            </a:xfrm>
            <a:custGeom>
              <a:avLst/>
              <a:gdLst>
                <a:gd name="T0" fmla="*/ 909 w 1710"/>
                <a:gd name="T1" fmla="*/ 1578 h 1582"/>
                <a:gd name="T2" fmla="*/ 1066 w 1710"/>
                <a:gd name="T3" fmla="*/ 1530 h 1582"/>
                <a:gd name="T4" fmla="*/ 1226 w 1710"/>
                <a:gd name="T5" fmla="*/ 1417 h 1582"/>
                <a:gd name="T6" fmla="*/ 1369 w 1710"/>
                <a:gd name="T7" fmla="*/ 1258 h 1582"/>
                <a:gd name="T8" fmla="*/ 1492 w 1710"/>
                <a:gd name="T9" fmla="*/ 1069 h 1582"/>
                <a:gd name="T10" fmla="*/ 1592 w 1710"/>
                <a:gd name="T11" fmla="*/ 864 h 1582"/>
                <a:gd name="T12" fmla="*/ 1665 w 1710"/>
                <a:gd name="T13" fmla="*/ 658 h 1582"/>
                <a:gd name="T14" fmla="*/ 1698 w 1710"/>
                <a:gd name="T15" fmla="*/ 526 h 1582"/>
                <a:gd name="T16" fmla="*/ 1710 w 1710"/>
                <a:gd name="T17" fmla="*/ 393 h 1582"/>
                <a:gd name="T18" fmla="*/ 1696 w 1710"/>
                <a:gd name="T19" fmla="*/ 279 h 1582"/>
                <a:gd name="T20" fmla="*/ 1664 w 1710"/>
                <a:gd name="T21" fmla="*/ 183 h 1582"/>
                <a:gd name="T22" fmla="*/ 1615 w 1710"/>
                <a:gd name="T23" fmla="*/ 104 h 1582"/>
                <a:gd name="T24" fmla="*/ 1499 w 1710"/>
                <a:gd name="T25" fmla="*/ 0 h 1582"/>
                <a:gd name="T26" fmla="*/ 1402 w 1710"/>
                <a:gd name="T27" fmla="*/ 39 h 1582"/>
                <a:gd name="T28" fmla="*/ 1402 w 1710"/>
                <a:gd name="T29" fmla="*/ 135 h 1582"/>
                <a:gd name="T30" fmla="*/ 1416 w 1710"/>
                <a:gd name="T31" fmla="*/ 235 h 1582"/>
                <a:gd name="T32" fmla="*/ 1412 w 1710"/>
                <a:gd name="T33" fmla="*/ 265 h 1582"/>
                <a:gd name="T34" fmla="*/ 1391 w 1710"/>
                <a:gd name="T35" fmla="*/ 304 h 1582"/>
                <a:gd name="T36" fmla="*/ 1379 w 1710"/>
                <a:gd name="T37" fmla="*/ 314 h 1582"/>
                <a:gd name="T38" fmla="*/ 1348 w 1710"/>
                <a:gd name="T39" fmla="*/ 330 h 1582"/>
                <a:gd name="T40" fmla="*/ 1313 w 1710"/>
                <a:gd name="T41" fmla="*/ 334 h 1582"/>
                <a:gd name="T42" fmla="*/ 1194 w 1710"/>
                <a:gd name="T43" fmla="*/ 309 h 1582"/>
                <a:gd name="T44" fmla="*/ 1040 w 1710"/>
                <a:gd name="T45" fmla="*/ 225 h 1582"/>
                <a:gd name="T46" fmla="*/ 975 w 1710"/>
                <a:gd name="T47" fmla="*/ 334 h 1582"/>
                <a:gd name="T48" fmla="*/ 909 w 1710"/>
                <a:gd name="T49" fmla="*/ 394 h 1582"/>
                <a:gd name="T50" fmla="*/ 841 w 1710"/>
                <a:gd name="T51" fmla="*/ 410 h 1582"/>
                <a:gd name="T52" fmla="*/ 786 w 1710"/>
                <a:gd name="T53" fmla="*/ 383 h 1582"/>
                <a:gd name="T54" fmla="*/ 701 w 1710"/>
                <a:gd name="T55" fmla="*/ 286 h 1582"/>
                <a:gd name="T56" fmla="*/ 615 w 1710"/>
                <a:gd name="T57" fmla="*/ 264 h 1582"/>
                <a:gd name="T58" fmla="*/ 459 w 1710"/>
                <a:gd name="T59" fmla="*/ 324 h 1582"/>
                <a:gd name="T60" fmla="*/ 388 w 1710"/>
                <a:gd name="T61" fmla="*/ 334 h 1582"/>
                <a:gd name="T62" fmla="*/ 345 w 1710"/>
                <a:gd name="T63" fmla="*/ 324 h 1582"/>
                <a:gd name="T64" fmla="*/ 328 w 1710"/>
                <a:gd name="T65" fmla="*/ 313 h 1582"/>
                <a:gd name="T66" fmla="*/ 308 w 1710"/>
                <a:gd name="T67" fmla="*/ 290 h 1582"/>
                <a:gd name="T68" fmla="*/ 296 w 1710"/>
                <a:gd name="T69" fmla="*/ 248 h 1582"/>
                <a:gd name="T70" fmla="*/ 296 w 1710"/>
                <a:gd name="T71" fmla="*/ 205 h 1582"/>
                <a:gd name="T72" fmla="*/ 327 w 1710"/>
                <a:gd name="T73" fmla="*/ 78 h 1582"/>
                <a:gd name="T74" fmla="*/ 243 w 1710"/>
                <a:gd name="T75" fmla="*/ 17 h 1582"/>
                <a:gd name="T76" fmla="*/ 156 w 1710"/>
                <a:gd name="T77" fmla="*/ 40 h 1582"/>
                <a:gd name="T78" fmla="*/ 74 w 1710"/>
                <a:gd name="T79" fmla="*/ 134 h 1582"/>
                <a:gd name="T80" fmla="*/ 31 w 1710"/>
                <a:gd name="T81" fmla="*/ 219 h 1582"/>
                <a:gd name="T82" fmla="*/ 5 w 1710"/>
                <a:gd name="T83" fmla="*/ 323 h 1582"/>
                <a:gd name="T84" fmla="*/ 2 w 1710"/>
                <a:gd name="T85" fmla="*/ 444 h 1582"/>
                <a:gd name="T86" fmla="*/ 25 w 1710"/>
                <a:gd name="T87" fmla="*/ 586 h 1582"/>
                <a:gd name="T88" fmla="*/ 71 w 1710"/>
                <a:gd name="T89" fmla="*/ 739 h 1582"/>
                <a:gd name="T90" fmla="*/ 156 w 1710"/>
                <a:gd name="T91" fmla="*/ 946 h 1582"/>
                <a:gd name="T92" fmla="*/ 266 w 1710"/>
                <a:gd name="T93" fmla="*/ 1147 h 1582"/>
                <a:gd name="T94" fmla="*/ 397 w 1710"/>
                <a:gd name="T95" fmla="*/ 1326 h 1582"/>
                <a:gd name="T96" fmla="*/ 546 w 1710"/>
                <a:gd name="T97" fmla="*/ 1468 h 1582"/>
                <a:gd name="T98" fmla="*/ 712 w 1710"/>
                <a:gd name="T99" fmla="*/ 1557 h 1582"/>
                <a:gd name="T100" fmla="*/ 837 w 1710"/>
                <a:gd name="T101" fmla="*/ 1581 h 1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10" h="1582">
                  <a:moveTo>
                    <a:pt x="856" y="1582"/>
                  </a:moveTo>
                  <a:lnTo>
                    <a:pt x="856" y="1582"/>
                  </a:lnTo>
                  <a:lnTo>
                    <a:pt x="873" y="1581"/>
                  </a:lnTo>
                  <a:lnTo>
                    <a:pt x="892" y="1581"/>
                  </a:lnTo>
                  <a:lnTo>
                    <a:pt x="909" y="1578"/>
                  </a:lnTo>
                  <a:lnTo>
                    <a:pt x="928" y="1576"/>
                  </a:lnTo>
                  <a:lnTo>
                    <a:pt x="963" y="1568"/>
                  </a:lnTo>
                  <a:lnTo>
                    <a:pt x="998" y="1557"/>
                  </a:lnTo>
                  <a:lnTo>
                    <a:pt x="1033" y="1545"/>
                  </a:lnTo>
                  <a:lnTo>
                    <a:pt x="1066" y="1530"/>
                  </a:lnTo>
                  <a:lnTo>
                    <a:pt x="1100" y="1511"/>
                  </a:lnTo>
                  <a:lnTo>
                    <a:pt x="1133" y="1491"/>
                  </a:lnTo>
                  <a:lnTo>
                    <a:pt x="1164" y="1468"/>
                  </a:lnTo>
                  <a:lnTo>
                    <a:pt x="1196" y="1443"/>
                  </a:lnTo>
                  <a:lnTo>
                    <a:pt x="1226" y="1417"/>
                  </a:lnTo>
                  <a:lnTo>
                    <a:pt x="1256" y="1388"/>
                  </a:lnTo>
                  <a:lnTo>
                    <a:pt x="1286" y="1358"/>
                  </a:lnTo>
                  <a:lnTo>
                    <a:pt x="1315" y="1326"/>
                  </a:lnTo>
                  <a:lnTo>
                    <a:pt x="1342" y="1293"/>
                  </a:lnTo>
                  <a:lnTo>
                    <a:pt x="1369" y="1258"/>
                  </a:lnTo>
                  <a:lnTo>
                    <a:pt x="1396" y="1222"/>
                  </a:lnTo>
                  <a:lnTo>
                    <a:pt x="1421" y="1185"/>
                  </a:lnTo>
                  <a:lnTo>
                    <a:pt x="1446" y="1147"/>
                  </a:lnTo>
                  <a:lnTo>
                    <a:pt x="1469" y="1109"/>
                  </a:lnTo>
                  <a:lnTo>
                    <a:pt x="1492" y="1069"/>
                  </a:lnTo>
                  <a:lnTo>
                    <a:pt x="1513" y="1029"/>
                  </a:lnTo>
                  <a:lnTo>
                    <a:pt x="1534" y="987"/>
                  </a:lnTo>
                  <a:lnTo>
                    <a:pt x="1554" y="946"/>
                  </a:lnTo>
                  <a:lnTo>
                    <a:pt x="1573" y="905"/>
                  </a:lnTo>
                  <a:lnTo>
                    <a:pt x="1592" y="864"/>
                  </a:lnTo>
                  <a:lnTo>
                    <a:pt x="1608" y="821"/>
                  </a:lnTo>
                  <a:lnTo>
                    <a:pt x="1624" y="780"/>
                  </a:lnTo>
                  <a:lnTo>
                    <a:pt x="1639" y="739"/>
                  </a:lnTo>
                  <a:lnTo>
                    <a:pt x="1653" y="698"/>
                  </a:lnTo>
                  <a:lnTo>
                    <a:pt x="1665" y="658"/>
                  </a:lnTo>
                  <a:lnTo>
                    <a:pt x="1678" y="618"/>
                  </a:lnTo>
                  <a:lnTo>
                    <a:pt x="1678" y="618"/>
                  </a:lnTo>
                  <a:lnTo>
                    <a:pt x="1685" y="586"/>
                  </a:lnTo>
                  <a:lnTo>
                    <a:pt x="1693" y="556"/>
                  </a:lnTo>
                  <a:lnTo>
                    <a:pt x="1698" y="526"/>
                  </a:lnTo>
                  <a:lnTo>
                    <a:pt x="1703" y="499"/>
                  </a:lnTo>
                  <a:lnTo>
                    <a:pt x="1706" y="471"/>
                  </a:lnTo>
                  <a:lnTo>
                    <a:pt x="1708" y="444"/>
                  </a:lnTo>
                  <a:lnTo>
                    <a:pt x="1709" y="418"/>
                  </a:lnTo>
                  <a:lnTo>
                    <a:pt x="1710" y="393"/>
                  </a:lnTo>
                  <a:lnTo>
                    <a:pt x="1709" y="369"/>
                  </a:lnTo>
                  <a:lnTo>
                    <a:pt x="1708" y="345"/>
                  </a:lnTo>
                  <a:lnTo>
                    <a:pt x="1705" y="323"/>
                  </a:lnTo>
                  <a:lnTo>
                    <a:pt x="1701" y="300"/>
                  </a:lnTo>
                  <a:lnTo>
                    <a:pt x="1696" y="279"/>
                  </a:lnTo>
                  <a:lnTo>
                    <a:pt x="1691" y="258"/>
                  </a:lnTo>
                  <a:lnTo>
                    <a:pt x="1686" y="238"/>
                  </a:lnTo>
                  <a:lnTo>
                    <a:pt x="1679" y="219"/>
                  </a:lnTo>
                  <a:lnTo>
                    <a:pt x="1671" y="200"/>
                  </a:lnTo>
                  <a:lnTo>
                    <a:pt x="1664" y="183"/>
                  </a:lnTo>
                  <a:lnTo>
                    <a:pt x="1655" y="165"/>
                  </a:lnTo>
                  <a:lnTo>
                    <a:pt x="1646" y="149"/>
                  </a:lnTo>
                  <a:lnTo>
                    <a:pt x="1636" y="134"/>
                  </a:lnTo>
                  <a:lnTo>
                    <a:pt x="1625" y="118"/>
                  </a:lnTo>
                  <a:lnTo>
                    <a:pt x="1615" y="104"/>
                  </a:lnTo>
                  <a:lnTo>
                    <a:pt x="1604" y="90"/>
                  </a:lnTo>
                  <a:lnTo>
                    <a:pt x="1579" y="64"/>
                  </a:lnTo>
                  <a:lnTo>
                    <a:pt x="1554" y="40"/>
                  </a:lnTo>
                  <a:lnTo>
                    <a:pt x="1527" y="19"/>
                  </a:lnTo>
                  <a:lnTo>
                    <a:pt x="1499" y="0"/>
                  </a:lnTo>
                  <a:lnTo>
                    <a:pt x="1499" y="0"/>
                  </a:lnTo>
                  <a:lnTo>
                    <a:pt x="1483" y="9"/>
                  </a:lnTo>
                  <a:lnTo>
                    <a:pt x="1467" y="17"/>
                  </a:lnTo>
                  <a:lnTo>
                    <a:pt x="1434" y="29"/>
                  </a:lnTo>
                  <a:lnTo>
                    <a:pt x="1402" y="39"/>
                  </a:lnTo>
                  <a:lnTo>
                    <a:pt x="1371" y="47"/>
                  </a:lnTo>
                  <a:lnTo>
                    <a:pt x="1371" y="47"/>
                  </a:lnTo>
                  <a:lnTo>
                    <a:pt x="1383" y="78"/>
                  </a:lnTo>
                  <a:lnTo>
                    <a:pt x="1394" y="108"/>
                  </a:lnTo>
                  <a:lnTo>
                    <a:pt x="1402" y="135"/>
                  </a:lnTo>
                  <a:lnTo>
                    <a:pt x="1408" y="162"/>
                  </a:lnTo>
                  <a:lnTo>
                    <a:pt x="1412" y="184"/>
                  </a:lnTo>
                  <a:lnTo>
                    <a:pt x="1414" y="205"/>
                  </a:lnTo>
                  <a:lnTo>
                    <a:pt x="1416" y="222"/>
                  </a:lnTo>
                  <a:lnTo>
                    <a:pt x="1416" y="235"/>
                  </a:lnTo>
                  <a:lnTo>
                    <a:pt x="1416" y="235"/>
                  </a:lnTo>
                  <a:lnTo>
                    <a:pt x="1416" y="248"/>
                  </a:lnTo>
                  <a:lnTo>
                    <a:pt x="1416" y="248"/>
                  </a:lnTo>
                  <a:lnTo>
                    <a:pt x="1414" y="257"/>
                  </a:lnTo>
                  <a:lnTo>
                    <a:pt x="1412" y="265"/>
                  </a:lnTo>
                  <a:lnTo>
                    <a:pt x="1409" y="274"/>
                  </a:lnTo>
                  <a:lnTo>
                    <a:pt x="1406" y="281"/>
                  </a:lnTo>
                  <a:lnTo>
                    <a:pt x="1402" y="290"/>
                  </a:lnTo>
                  <a:lnTo>
                    <a:pt x="1397" y="296"/>
                  </a:lnTo>
                  <a:lnTo>
                    <a:pt x="1391" y="304"/>
                  </a:lnTo>
                  <a:lnTo>
                    <a:pt x="1384" y="310"/>
                  </a:lnTo>
                  <a:lnTo>
                    <a:pt x="1384" y="310"/>
                  </a:lnTo>
                  <a:lnTo>
                    <a:pt x="1382" y="313"/>
                  </a:lnTo>
                  <a:lnTo>
                    <a:pt x="1382" y="313"/>
                  </a:lnTo>
                  <a:lnTo>
                    <a:pt x="1379" y="314"/>
                  </a:lnTo>
                  <a:lnTo>
                    <a:pt x="1379" y="314"/>
                  </a:lnTo>
                  <a:lnTo>
                    <a:pt x="1372" y="319"/>
                  </a:lnTo>
                  <a:lnTo>
                    <a:pt x="1365" y="324"/>
                  </a:lnTo>
                  <a:lnTo>
                    <a:pt x="1357" y="328"/>
                  </a:lnTo>
                  <a:lnTo>
                    <a:pt x="1348" y="330"/>
                  </a:lnTo>
                  <a:lnTo>
                    <a:pt x="1340" y="333"/>
                  </a:lnTo>
                  <a:lnTo>
                    <a:pt x="1331" y="334"/>
                  </a:lnTo>
                  <a:lnTo>
                    <a:pt x="1322" y="334"/>
                  </a:lnTo>
                  <a:lnTo>
                    <a:pt x="1313" y="334"/>
                  </a:lnTo>
                  <a:lnTo>
                    <a:pt x="1313" y="334"/>
                  </a:lnTo>
                  <a:lnTo>
                    <a:pt x="1292" y="331"/>
                  </a:lnTo>
                  <a:lnTo>
                    <a:pt x="1271" y="328"/>
                  </a:lnTo>
                  <a:lnTo>
                    <a:pt x="1251" y="324"/>
                  </a:lnTo>
                  <a:lnTo>
                    <a:pt x="1231" y="320"/>
                  </a:lnTo>
                  <a:lnTo>
                    <a:pt x="1194" y="309"/>
                  </a:lnTo>
                  <a:lnTo>
                    <a:pt x="1159" y="295"/>
                  </a:lnTo>
                  <a:lnTo>
                    <a:pt x="1126" y="280"/>
                  </a:lnTo>
                  <a:lnTo>
                    <a:pt x="1095" y="264"/>
                  </a:lnTo>
                  <a:lnTo>
                    <a:pt x="1066" y="245"/>
                  </a:lnTo>
                  <a:lnTo>
                    <a:pt x="1040" y="225"/>
                  </a:lnTo>
                  <a:lnTo>
                    <a:pt x="1040" y="225"/>
                  </a:lnTo>
                  <a:lnTo>
                    <a:pt x="1025" y="258"/>
                  </a:lnTo>
                  <a:lnTo>
                    <a:pt x="1009" y="286"/>
                  </a:lnTo>
                  <a:lnTo>
                    <a:pt x="993" y="311"/>
                  </a:lnTo>
                  <a:lnTo>
                    <a:pt x="975" y="334"/>
                  </a:lnTo>
                  <a:lnTo>
                    <a:pt x="958" y="353"/>
                  </a:lnTo>
                  <a:lnTo>
                    <a:pt x="940" y="369"/>
                  </a:lnTo>
                  <a:lnTo>
                    <a:pt x="924" y="383"/>
                  </a:lnTo>
                  <a:lnTo>
                    <a:pt x="909" y="394"/>
                  </a:lnTo>
                  <a:lnTo>
                    <a:pt x="909" y="394"/>
                  </a:lnTo>
                  <a:lnTo>
                    <a:pt x="897" y="401"/>
                  </a:lnTo>
                  <a:lnTo>
                    <a:pt x="883" y="406"/>
                  </a:lnTo>
                  <a:lnTo>
                    <a:pt x="869" y="410"/>
                  </a:lnTo>
                  <a:lnTo>
                    <a:pt x="856" y="411"/>
                  </a:lnTo>
                  <a:lnTo>
                    <a:pt x="841" y="410"/>
                  </a:lnTo>
                  <a:lnTo>
                    <a:pt x="827" y="406"/>
                  </a:lnTo>
                  <a:lnTo>
                    <a:pt x="813" y="401"/>
                  </a:lnTo>
                  <a:lnTo>
                    <a:pt x="801" y="394"/>
                  </a:lnTo>
                  <a:lnTo>
                    <a:pt x="801" y="394"/>
                  </a:lnTo>
                  <a:lnTo>
                    <a:pt x="786" y="383"/>
                  </a:lnTo>
                  <a:lnTo>
                    <a:pt x="770" y="369"/>
                  </a:lnTo>
                  <a:lnTo>
                    <a:pt x="752" y="353"/>
                  </a:lnTo>
                  <a:lnTo>
                    <a:pt x="735" y="334"/>
                  </a:lnTo>
                  <a:lnTo>
                    <a:pt x="718" y="311"/>
                  </a:lnTo>
                  <a:lnTo>
                    <a:pt x="701" y="286"/>
                  </a:lnTo>
                  <a:lnTo>
                    <a:pt x="686" y="258"/>
                  </a:lnTo>
                  <a:lnTo>
                    <a:pt x="671" y="225"/>
                  </a:lnTo>
                  <a:lnTo>
                    <a:pt x="671" y="225"/>
                  </a:lnTo>
                  <a:lnTo>
                    <a:pt x="644" y="245"/>
                  </a:lnTo>
                  <a:lnTo>
                    <a:pt x="615" y="264"/>
                  </a:lnTo>
                  <a:lnTo>
                    <a:pt x="585" y="280"/>
                  </a:lnTo>
                  <a:lnTo>
                    <a:pt x="551" y="295"/>
                  </a:lnTo>
                  <a:lnTo>
                    <a:pt x="516" y="309"/>
                  </a:lnTo>
                  <a:lnTo>
                    <a:pt x="479" y="320"/>
                  </a:lnTo>
                  <a:lnTo>
                    <a:pt x="459" y="324"/>
                  </a:lnTo>
                  <a:lnTo>
                    <a:pt x="439" y="328"/>
                  </a:lnTo>
                  <a:lnTo>
                    <a:pt x="418" y="331"/>
                  </a:lnTo>
                  <a:lnTo>
                    <a:pt x="397" y="334"/>
                  </a:lnTo>
                  <a:lnTo>
                    <a:pt x="397" y="334"/>
                  </a:lnTo>
                  <a:lnTo>
                    <a:pt x="388" y="334"/>
                  </a:lnTo>
                  <a:lnTo>
                    <a:pt x="379" y="334"/>
                  </a:lnTo>
                  <a:lnTo>
                    <a:pt x="370" y="333"/>
                  </a:lnTo>
                  <a:lnTo>
                    <a:pt x="362" y="330"/>
                  </a:lnTo>
                  <a:lnTo>
                    <a:pt x="353" y="328"/>
                  </a:lnTo>
                  <a:lnTo>
                    <a:pt x="345" y="324"/>
                  </a:lnTo>
                  <a:lnTo>
                    <a:pt x="338" y="319"/>
                  </a:lnTo>
                  <a:lnTo>
                    <a:pt x="331" y="314"/>
                  </a:lnTo>
                  <a:lnTo>
                    <a:pt x="331" y="314"/>
                  </a:lnTo>
                  <a:lnTo>
                    <a:pt x="328" y="313"/>
                  </a:lnTo>
                  <a:lnTo>
                    <a:pt x="328" y="313"/>
                  </a:lnTo>
                  <a:lnTo>
                    <a:pt x="326" y="310"/>
                  </a:lnTo>
                  <a:lnTo>
                    <a:pt x="326" y="310"/>
                  </a:lnTo>
                  <a:lnTo>
                    <a:pt x="319" y="304"/>
                  </a:lnTo>
                  <a:lnTo>
                    <a:pt x="313" y="296"/>
                  </a:lnTo>
                  <a:lnTo>
                    <a:pt x="308" y="290"/>
                  </a:lnTo>
                  <a:lnTo>
                    <a:pt x="304" y="281"/>
                  </a:lnTo>
                  <a:lnTo>
                    <a:pt x="301" y="274"/>
                  </a:lnTo>
                  <a:lnTo>
                    <a:pt x="298" y="265"/>
                  </a:lnTo>
                  <a:lnTo>
                    <a:pt x="296" y="257"/>
                  </a:lnTo>
                  <a:lnTo>
                    <a:pt x="296" y="248"/>
                  </a:lnTo>
                  <a:lnTo>
                    <a:pt x="296" y="248"/>
                  </a:lnTo>
                  <a:lnTo>
                    <a:pt x="294" y="235"/>
                  </a:lnTo>
                  <a:lnTo>
                    <a:pt x="294" y="235"/>
                  </a:lnTo>
                  <a:lnTo>
                    <a:pt x="296" y="222"/>
                  </a:lnTo>
                  <a:lnTo>
                    <a:pt x="296" y="205"/>
                  </a:lnTo>
                  <a:lnTo>
                    <a:pt x="298" y="184"/>
                  </a:lnTo>
                  <a:lnTo>
                    <a:pt x="303" y="162"/>
                  </a:lnTo>
                  <a:lnTo>
                    <a:pt x="308" y="135"/>
                  </a:lnTo>
                  <a:lnTo>
                    <a:pt x="316" y="108"/>
                  </a:lnTo>
                  <a:lnTo>
                    <a:pt x="327" y="78"/>
                  </a:lnTo>
                  <a:lnTo>
                    <a:pt x="339" y="47"/>
                  </a:lnTo>
                  <a:lnTo>
                    <a:pt x="339" y="47"/>
                  </a:lnTo>
                  <a:lnTo>
                    <a:pt x="308" y="39"/>
                  </a:lnTo>
                  <a:lnTo>
                    <a:pt x="277" y="29"/>
                  </a:lnTo>
                  <a:lnTo>
                    <a:pt x="243" y="17"/>
                  </a:lnTo>
                  <a:lnTo>
                    <a:pt x="227" y="9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183" y="19"/>
                  </a:lnTo>
                  <a:lnTo>
                    <a:pt x="156" y="40"/>
                  </a:lnTo>
                  <a:lnTo>
                    <a:pt x="131" y="64"/>
                  </a:lnTo>
                  <a:lnTo>
                    <a:pt x="107" y="90"/>
                  </a:lnTo>
                  <a:lnTo>
                    <a:pt x="95" y="104"/>
                  </a:lnTo>
                  <a:lnTo>
                    <a:pt x="85" y="118"/>
                  </a:lnTo>
                  <a:lnTo>
                    <a:pt x="74" y="134"/>
                  </a:lnTo>
                  <a:lnTo>
                    <a:pt x="65" y="149"/>
                  </a:lnTo>
                  <a:lnTo>
                    <a:pt x="55" y="165"/>
                  </a:lnTo>
                  <a:lnTo>
                    <a:pt x="46" y="183"/>
                  </a:lnTo>
                  <a:lnTo>
                    <a:pt x="39" y="200"/>
                  </a:lnTo>
                  <a:lnTo>
                    <a:pt x="31" y="219"/>
                  </a:lnTo>
                  <a:lnTo>
                    <a:pt x="25" y="238"/>
                  </a:lnTo>
                  <a:lnTo>
                    <a:pt x="19" y="258"/>
                  </a:lnTo>
                  <a:lnTo>
                    <a:pt x="14" y="279"/>
                  </a:lnTo>
                  <a:lnTo>
                    <a:pt x="9" y="300"/>
                  </a:lnTo>
                  <a:lnTo>
                    <a:pt x="5" y="323"/>
                  </a:lnTo>
                  <a:lnTo>
                    <a:pt x="2" y="345"/>
                  </a:lnTo>
                  <a:lnTo>
                    <a:pt x="1" y="369"/>
                  </a:lnTo>
                  <a:lnTo>
                    <a:pt x="0" y="393"/>
                  </a:lnTo>
                  <a:lnTo>
                    <a:pt x="1" y="418"/>
                  </a:lnTo>
                  <a:lnTo>
                    <a:pt x="2" y="444"/>
                  </a:lnTo>
                  <a:lnTo>
                    <a:pt x="5" y="471"/>
                  </a:lnTo>
                  <a:lnTo>
                    <a:pt x="7" y="499"/>
                  </a:lnTo>
                  <a:lnTo>
                    <a:pt x="12" y="526"/>
                  </a:lnTo>
                  <a:lnTo>
                    <a:pt x="17" y="556"/>
                  </a:lnTo>
                  <a:lnTo>
                    <a:pt x="25" y="586"/>
                  </a:lnTo>
                  <a:lnTo>
                    <a:pt x="32" y="618"/>
                  </a:lnTo>
                  <a:lnTo>
                    <a:pt x="32" y="618"/>
                  </a:lnTo>
                  <a:lnTo>
                    <a:pt x="45" y="658"/>
                  </a:lnTo>
                  <a:lnTo>
                    <a:pt x="57" y="698"/>
                  </a:lnTo>
                  <a:lnTo>
                    <a:pt x="71" y="739"/>
                  </a:lnTo>
                  <a:lnTo>
                    <a:pt x="86" y="780"/>
                  </a:lnTo>
                  <a:lnTo>
                    <a:pt x="102" y="821"/>
                  </a:lnTo>
                  <a:lnTo>
                    <a:pt x="118" y="864"/>
                  </a:lnTo>
                  <a:lnTo>
                    <a:pt x="137" y="905"/>
                  </a:lnTo>
                  <a:lnTo>
                    <a:pt x="156" y="946"/>
                  </a:lnTo>
                  <a:lnTo>
                    <a:pt x="176" y="987"/>
                  </a:lnTo>
                  <a:lnTo>
                    <a:pt x="197" y="1029"/>
                  </a:lnTo>
                  <a:lnTo>
                    <a:pt x="218" y="1069"/>
                  </a:lnTo>
                  <a:lnTo>
                    <a:pt x="242" y="1109"/>
                  </a:lnTo>
                  <a:lnTo>
                    <a:pt x="266" y="1147"/>
                  </a:lnTo>
                  <a:lnTo>
                    <a:pt x="289" y="1185"/>
                  </a:lnTo>
                  <a:lnTo>
                    <a:pt x="316" y="1222"/>
                  </a:lnTo>
                  <a:lnTo>
                    <a:pt x="342" y="1258"/>
                  </a:lnTo>
                  <a:lnTo>
                    <a:pt x="368" y="1293"/>
                  </a:lnTo>
                  <a:lnTo>
                    <a:pt x="397" y="1326"/>
                  </a:lnTo>
                  <a:lnTo>
                    <a:pt x="424" y="1358"/>
                  </a:lnTo>
                  <a:lnTo>
                    <a:pt x="454" y="1388"/>
                  </a:lnTo>
                  <a:lnTo>
                    <a:pt x="484" y="1417"/>
                  </a:lnTo>
                  <a:lnTo>
                    <a:pt x="515" y="1443"/>
                  </a:lnTo>
                  <a:lnTo>
                    <a:pt x="546" y="1468"/>
                  </a:lnTo>
                  <a:lnTo>
                    <a:pt x="577" y="1491"/>
                  </a:lnTo>
                  <a:lnTo>
                    <a:pt x="611" y="1511"/>
                  </a:lnTo>
                  <a:lnTo>
                    <a:pt x="644" y="1530"/>
                  </a:lnTo>
                  <a:lnTo>
                    <a:pt x="677" y="1545"/>
                  </a:lnTo>
                  <a:lnTo>
                    <a:pt x="712" y="1557"/>
                  </a:lnTo>
                  <a:lnTo>
                    <a:pt x="747" y="1568"/>
                  </a:lnTo>
                  <a:lnTo>
                    <a:pt x="782" y="1576"/>
                  </a:lnTo>
                  <a:lnTo>
                    <a:pt x="801" y="1578"/>
                  </a:lnTo>
                  <a:lnTo>
                    <a:pt x="818" y="1581"/>
                  </a:lnTo>
                  <a:lnTo>
                    <a:pt x="837" y="1581"/>
                  </a:lnTo>
                  <a:lnTo>
                    <a:pt x="856" y="1582"/>
                  </a:lnTo>
                  <a:lnTo>
                    <a:pt x="856" y="15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>
              <a:off x="946151" y="312738"/>
              <a:ext cx="450850" cy="307975"/>
            </a:xfrm>
            <a:custGeom>
              <a:avLst/>
              <a:gdLst>
                <a:gd name="T0" fmla="*/ 273 w 1416"/>
                <a:gd name="T1" fmla="*/ 651 h 972"/>
                <a:gd name="T2" fmla="*/ 236 w 1416"/>
                <a:gd name="T3" fmla="*/ 726 h 972"/>
                <a:gd name="T4" fmla="*/ 212 w 1416"/>
                <a:gd name="T5" fmla="*/ 818 h 972"/>
                <a:gd name="T6" fmla="*/ 210 w 1416"/>
                <a:gd name="T7" fmla="*/ 867 h 972"/>
                <a:gd name="T8" fmla="*/ 216 w 1416"/>
                <a:gd name="T9" fmla="*/ 883 h 972"/>
                <a:gd name="T10" fmla="*/ 232 w 1416"/>
                <a:gd name="T11" fmla="*/ 893 h 972"/>
                <a:gd name="T12" fmla="*/ 272 w 1416"/>
                <a:gd name="T13" fmla="*/ 892 h 972"/>
                <a:gd name="T14" fmla="*/ 374 w 1416"/>
                <a:gd name="T15" fmla="*/ 865 h 972"/>
                <a:gd name="T16" fmla="*/ 457 w 1416"/>
                <a:gd name="T17" fmla="*/ 822 h 972"/>
                <a:gd name="T18" fmla="*/ 520 w 1416"/>
                <a:gd name="T19" fmla="*/ 770 h 972"/>
                <a:gd name="T20" fmla="*/ 558 w 1416"/>
                <a:gd name="T21" fmla="*/ 727 h 972"/>
                <a:gd name="T22" fmla="*/ 561 w 1416"/>
                <a:gd name="T23" fmla="*/ 767 h 972"/>
                <a:gd name="T24" fmla="*/ 589 w 1416"/>
                <a:gd name="T25" fmla="*/ 845 h 972"/>
                <a:gd name="T26" fmla="*/ 623 w 1416"/>
                <a:gd name="T27" fmla="*/ 901 h 972"/>
                <a:gd name="T28" fmla="*/ 690 w 1416"/>
                <a:gd name="T29" fmla="*/ 966 h 972"/>
                <a:gd name="T30" fmla="*/ 709 w 1416"/>
                <a:gd name="T31" fmla="*/ 972 h 972"/>
                <a:gd name="T32" fmla="*/ 726 w 1416"/>
                <a:gd name="T33" fmla="*/ 966 h 972"/>
                <a:gd name="T34" fmla="*/ 795 w 1416"/>
                <a:gd name="T35" fmla="*/ 899 h 972"/>
                <a:gd name="T36" fmla="*/ 827 w 1416"/>
                <a:gd name="T37" fmla="*/ 845 h 972"/>
                <a:gd name="T38" fmla="*/ 855 w 1416"/>
                <a:gd name="T39" fmla="*/ 767 h 972"/>
                <a:gd name="T40" fmla="*/ 858 w 1416"/>
                <a:gd name="T41" fmla="*/ 727 h 972"/>
                <a:gd name="T42" fmla="*/ 896 w 1416"/>
                <a:gd name="T43" fmla="*/ 770 h 972"/>
                <a:gd name="T44" fmla="*/ 959 w 1416"/>
                <a:gd name="T45" fmla="*/ 822 h 972"/>
                <a:gd name="T46" fmla="*/ 1042 w 1416"/>
                <a:gd name="T47" fmla="*/ 865 h 972"/>
                <a:gd name="T48" fmla="*/ 1144 w 1416"/>
                <a:gd name="T49" fmla="*/ 892 h 972"/>
                <a:gd name="T50" fmla="*/ 1185 w 1416"/>
                <a:gd name="T51" fmla="*/ 893 h 972"/>
                <a:gd name="T52" fmla="*/ 1200 w 1416"/>
                <a:gd name="T53" fmla="*/ 883 h 972"/>
                <a:gd name="T54" fmla="*/ 1206 w 1416"/>
                <a:gd name="T55" fmla="*/ 867 h 972"/>
                <a:gd name="T56" fmla="*/ 1204 w 1416"/>
                <a:gd name="T57" fmla="*/ 818 h 972"/>
                <a:gd name="T58" fmla="*/ 1180 w 1416"/>
                <a:gd name="T59" fmla="*/ 726 h 972"/>
                <a:gd name="T60" fmla="*/ 1143 w 1416"/>
                <a:gd name="T61" fmla="*/ 651 h 972"/>
                <a:gd name="T62" fmla="*/ 1145 w 1416"/>
                <a:gd name="T63" fmla="*/ 613 h 972"/>
                <a:gd name="T64" fmla="*/ 1214 w 1416"/>
                <a:gd name="T65" fmla="*/ 607 h 972"/>
                <a:gd name="T66" fmla="*/ 1289 w 1416"/>
                <a:gd name="T67" fmla="*/ 585 h 972"/>
                <a:gd name="T68" fmla="*/ 1367 w 1416"/>
                <a:gd name="T69" fmla="*/ 541 h 972"/>
                <a:gd name="T70" fmla="*/ 1410 w 1416"/>
                <a:gd name="T71" fmla="*/ 503 h 972"/>
                <a:gd name="T72" fmla="*/ 1416 w 1416"/>
                <a:gd name="T73" fmla="*/ 486 h 972"/>
                <a:gd name="T74" fmla="*/ 1406 w 1416"/>
                <a:gd name="T75" fmla="*/ 462 h 972"/>
                <a:gd name="T76" fmla="*/ 1362 w 1416"/>
                <a:gd name="T77" fmla="*/ 450 h 972"/>
                <a:gd name="T78" fmla="*/ 1143 w 1416"/>
                <a:gd name="T79" fmla="*/ 389 h 972"/>
                <a:gd name="T80" fmla="*/ 1047 w 1416"/>
                <a:gd name="T81" fmla="*/ 351 h 972"/>
                <a:gd name="T82" fmla="*/ 938 w 1416"/>
                <a:gd name="T83" fmla="*/ 299 h 972"/>
                <a:gd name="T84" fmla="*/ 827 w 1416"/>
                <a:gd name="T85" fmla="*/ 266 h 972"/>
                <a:gd name="T86" fmla="*/ 793 w 1416"/>
                <a:gd name="T87" fmla="*/ 30 h 972"/>
                <a:gd name="T88" fmla="*/ 785 w 1416"/>
                <a:gd name="T89" fmla="*/ 9 h 972"/>
                <a:gd name="T90" fmla="*/ 762 w 1416"/>
                <a:gd name="T91" fmla="*/ 0 h 972"/>
                <a:gd name="T92" fmla="*/ 643 w 1416"/>
                <a:gd name="T93" fmla="*/ 1 h 972"/>
                <a:gd name="T94" fmla="*/ 625 w 1416"/>
                <a:gd name="T95" fmla="*/ 19 h 972"/>
                <a:gd name="T96" fmla="*/ 623 w 1416"/>
                <a:gd name="T97" fmla="*/ 262 h 972"/>
                <a:gd name="T98" fmla="*/ 530 w 1416"/>
                <a:gd name="T99" fmla="*/ 282 h 972"/>
                <a:gd name="T100" fmla="*/ 407 w 1416"/>
                <a:gd name="T101" fmla="*/ 334 h 972"/>
                <a:gd name="T102" fmla="*/ 327 w 1416"/>
                <a:gd name="T103" fmla="*/ 370 h 972"/>
                <a:gd name="T104" fmla="*/ 221 w 1416"/>
                <a:gd name="T105" fmla="*/ 406 h 972"/>
                <a:gd name="T106" fmla="*/ 25 w 1416"/>
                <a:gd name="T107" fmla="*/ 455 h 972"/>
                <a:gd name="T108" fmla="*/ 5 w 1416"/>
                <a:gd name="T109" fmla="*/ 470 h 972"/>
                <a:gd name="T110" fmla="*/ 0 w 1416"/>
                <a:gd name="T111" fmla="*/ 486 h 972"/>
                <a:gd name="T112" fmla="*/ 10 w 1416"/>
                <a:gd name="T113" fmla="*/ 508 h 972"/>
                <a:gd name="T114" fmla="*/ 69 w 1416"/>
                <a:gd name="T115" fmla="*/ 553 h 972"/>
                <a:gd name="T116" fmla="*/ 146 w 1416"/>
                <a:gd name="T117" fmla="*/ 592 h 972"/>
                <a:gd name="T118" fmla="*/ 220 w 1416"/>
                <a:gd name="T119" fmla="*/ 610 h 972"/>
                <a:gd name="T120" fmla="*/ 302 w 1416"/>
                <a:gd name="T121" fmla="*/ 612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16" h="972">
                  <a:moveTo>
                    <a:pt x="302" y="612"/>
                  </a:moveTo>
                  <a:lnTo>
                    <a:pt x="302" y="612"/>
                  </a:lnTo>
                  <a:lnTo>
                    <a:pt x="287" y="631"/>
                  </a:lnTo>
                  <a:lnTo>
                    <a:pt x="273" y="651"/>
                  </a:lnTo>
                  <a:lnTo>
                    <a:pt x="262" y="670"/>
                  </a:lnTo>
                  <a:lnTo>
                    <a:pt x="252" y="688"/>
                  </a:lnTo>
                  <a:lnTo>
                    <a:pt x="243" y="707"/>
                  </a:lnTo>
                  <a:lnTo>
                    <a:pt x="236" y="726"/>
                  </a:lnTo>
                  <a:lnTo>
                    <a:pt x="230" y="743"/>
                  </a:lnTo>
                  <a:lnTo>
                    <a:pt x="225" y="760"/>
                  </a:lnTo>
                  <a:lnTo>
                    <a:pt x="217" y="791"/>
                  </a:lnTo>
                  <a:lnTo>
                    <a:pt x="212" y="818"/>
                  </a:lnTo>
                  <a:lnTo>
                    <a:pt x="210" y="840"/>
                  </a:lnTo>
                  <a:lnTo>
                    <a:pt x="210" y="856"/>
                  </a:lnTo>
                  <a:lnTo>
                    <a:pt x="210" y="856"/>
                  </a:lnTo>
                  <a:lnTo>
                    <a:pt x="210" y="867"/>
                  </a:lnTo>
                  <a:lnTo>
                    <a:pt x="210" y="867"/>
                  </a:lnTo>
                  <a:lnTo>
                    <a:pt x="211" y="872"/>
                  </a:lnTo>
                  <a:lnTo>
                    <a:pt x="213" y="878"/>
                  </a:lnTo>
                  <a:lnTo>
                    <a:pt x="216" y="883"/>
                  </a:lnTo>
                  <a:lnTo>
                    <a:pt x="221" y="888"/>
                  </a:lnTo>
                  <a:lnTo>
                    <a:pt x="221" y="888"/>
                  </a:lnTo>
                  <a:lnTo>
                    <a:pt x="226" y="892"/>
                  </a:lnTo>
                  <a:lnTo>
                    <a:pt x="232" y="893"/>
                  </a:lnTo>
                  <a:lnTo>
                    <a:pt x="237" y="894"/>
                  </a:lnTo>
                  <a:lnTo>
                    <a:pt x="243" y="894"/>
                  </a:lnTo>
                  <a:lnTo>
                    <a:pt x="243" y="894"/>
                  </a:lnTo>
                  <a:lnTo>
                    <a:pt x="272" y="892"/>
                  </a:lnTo>
                  <a:lnTo>
                    <a:pt x="301" y="887"/>
                  </a:lnTo>
                  <a:lnTo>
                    <a:pt x="326" y="881"/>
                  </a:lnTo>
                  <a:lnTo>
                    <a:pt x="351" y="873"/>
                  </a:lnTo>
                  <a:lnTo>
                    <a:pt x="374" y="865"/>
                  </a:lnTo>
                  <a:lnTo>
                    <a:pt x="397" y="855"/>
                  </a:lnTo>
                  <a:lnTo>
                    <a:pt x="418" y="845"/>
                  </a:lnTo>
                  <a:lnTo>
                    <a:pt x="438" y="833"/>
                  </a:lnTo>
                  <a:lnTo>
                    <a:pt x="457" y="822"/>
                  </a:lnTo>
                  <a:lnTo>
                    <a:pt x="474" y="810"/>
                  </a:lnTo>
                  <a:lnTo>
                    <a:pt x="490" y="796"/>
                  </a:lnTo>
                  <a:lnTo>
                    <a:pt x="505" y="783"/>
                  </a:lnTo>
                  <a:lnTo>
                    <a:pt x="520" y="770"/>
                  </a:lnTo>
                  <a:lnTo>
                    <a:pt x="534" y="756"/>
                  </a:lnTo>
                  <a:lnTo>
                    <a:pt x="546" y="741"/>
                  </a:lnTo>
                  <a:lnTo>
                    <a:pt x="558" y="727"/>
                  </a:lnTo>
                  <a:lnTo>
                    <a:pt x="558" y="727"/>
                  </a:lnTo>
                  <a:lnTo>
                    <a:pt x="559" y="750"/>
                  </a:lnTo>
                  <a:lnTo>
                    <a:pt x="560" y="758"/>
                  </a:lnTo>
                  <a:lnTo>
                    <a:pt x="561" y="767"/>
                  </a:lnTo>
                  <a:lnTo>
                    <a:pt x="561" y="767"/>
                  </a:lnTo>
                  <a:lnTo>
                    <a:pt x="568" y="788"/>
                  </a:lnTo>
                  <a:lnTo>
                    <a:pt x="574" y="808"/>
                  </a:lnTo>
                  <a:lnTo>
                    <a:pt x="581" y="827"/>
                  </a:lnTo>
                  <a:lnTo>
                    <a:pt x="589" y="845"/>
                  </a:lnTo>
                  <a:lnTo>
                    <a:pt x="596" y="860"/>
                  </a:lnTo>
                  <a:lnTo>
                    <a:pt x="605" y="875"/>
                  </a:lnTo>
                  <a:lnTo>
                    <a:pt x="614" y="888"/>
                  </a:lnTo>
                  <a:lnTo>
                    <a:pt x="623" y="901"/>
                  </a:lnTo>
                  <a:lnTo>
                    <a:pt x="640" y="922"/>
                  </a:lnTo>
                  <a:lnTo>
                    <a:pt x="657" y="939"/>
                  </a:lnTo>
                  <a:lnTo>
                    <a:pt x="674" y="954"/>
                  </a:lnTo>
                  <a:lnTo>
                    <a:pt x="690" y="966"/>
                  </a:lnTo>
                  <a:lnTo>
                    <a:pt x="690" y="966"/>
                  </a:lnTo>
                  <a:lnTo>
                    <a:pt x="695" y="968"/>
                  </a:lnTo>
                  <a:lnTo>
                    <a:pt x="699" y="971"/>
                  </a:lnTo>
                  <a:lnTo>
                    <a:pt x="709" y="972"/>
                  </a:lnTo>
                  <a:lnTo>
                    <a:pt x="717" y="971"/>
                  </a:lnTo>
                  <a:lnTo>
                    <a:pt x="722" y="968"/>
                  </a:lnTo>
                  <a:lnTo>
                    <a:pt x="726" y="966"/>
                  </a:lnTo>
                  <a:lnTo>
                    <a:pt x="726" y="966"/>
                  </a:lnTo>
                  <a:lnTo>
                    <a:pt x="742" y="954"/>
                  </a:lnTo>
                  <a:lnTo>
                    <a:pt x="759" y="939"/>
                  </a:lnTo>
                  <a:lnTo>
                    <a:pt x="776" y="922"/>
                  </a:lnTo>
                  <a:lnTo>
                    <a:pt x="795" y="899"/>
                  </a:lnTo>
                  <a:lnTo>
                    <a:pt x="802" y="888"/>
                  </a:lnTo>
                  <a:lnTo>
                    <a:pt x="811" y="875"/>
                  </a:lnTo>
                  <a:lnTo>
                    <a:pt x="820" y="860"/>
                  </a:lnTo>
                  <a:lnTo>
                    <a:pt x="827" y="845"/>
                  </a:lnTo>
                  <a:lnTo>
                    <a:pt x="835" y="827"/>
                  </a:lnTo>
                  <a:lnTo>
                    <a:pt x="842" y="808"/>
                  </a:lnTo>
                  <a:lnTo>
                    <a:pt x="848" y="788"/>
                  </a:lnTo>
                  <a:lnTo>
                    <a:pt x="855" y="767"/>
                  </a:lnTo>
                  <a:lnTo>
                    <a:pt x="855" y="767"/>
                  </a:lnTo>
                  <a:lnTo>
                    <a:pt x="857" y="760"/>
                  </a:lnTo>
                  <a:lnTo>
                    <a:pt x="858" y="750"/>
                  </a:lnTo>
                  <a:lnTo>
                    <a:pt x="858" y="727"/>
                  </a:lnTo>
                  <a:lnTo>
                    <a:pt x="858" y="727"/>
                  </a:lnTo>
                  <a:lnTo>
                    <a:pt x="871" y="741"/>
                  </a:lnTo>
                  <a:lnTo>
                    <a:pt x="883" y="756"/>
                  </a:lnTo>
                  <a:lnTo>
                    <a:pt x="896" y="770"/>
                  </a:lnTo>
                  <a:lnTo>
                    <a:pt x="911" y="783"/>
                  </a:lnTo>
                  <a:lnTo>
                    <a:pt x="926" y="796"/>
                  </a:lnTo>
                  <a:lnTo>
                    <a:pt x="942" y="810"/>
                  </a:lnTo>
                  <a:lnTo>
                    <a:pt x="959" y="822"/>
                  </a:lnTo>
                  <a:lnTo>
                    <a:pt x="978" y="833"/>
                  </a:lnTo>
                  <a:lnTo>
                    <a:pt x="998" y="845"/>
                  </a:lnTo>
                  <a:lnTo>
                    <a:pt x="1019" y="855"/>
                  </a:lnTo>
                  <a:lnTo>
                    <a:pt x="1042" y="865"/>
                  </a:lnTo>
                  <a:lnTo>
                    <a:pt x="1065" y="873"/>
                  </a:lnTo>
                  <a:lnTo>
                    <a:pt x="1090" y="881"/>
                  </a:lnTo>
                  <a:lnTo>
                    <a:pt x="1116" y="887"/>
                  </a:lnTo>
                  <a:lnTo>
                    <a:pt x="1144" y="892"/>
                  </a:lnTo>
                  <a:lnTo>
                    <a:pt x="1173" y="894"/>
                  </a:lnTo>
                  <a:lnTo>
                    <a:pt x="1173" y="894"/>
                  </a:lnTo>
                  <a:lnTo>
                    <a:pt x="1179" y="894"/>
                  </a:lnTo>
                  <a:lnTo>
                    <a:pt x="1185" y="893"/>
                  </a:lnTo>
                  <a:lnTo>
                    <a:pt x="1190" y="892"/>
                  </a:lnTo>
                  <a:lnTo>
                    <a:pt x="1195" y="888"/>
                  </a:lnTo>
                  <a:lnTo>
                    <a:pt x="1195" y="888"/>
                  </a:lnTo>
                  <a:lnTo>
                    <a:pt x="1200" y="883"/>
                  </a:lnTo>
                  <a:lnTo>
                    <a:pt x="1203" y="878"/>
                  </a:lnTo>
                  <a:lnTo>
                    <a:pt x="1205" y="872"/>
                  </a:lnTo>
                  <a:lnTo>
                    <a:pt x="1206" y="867"/>
                  </a:lnTo>
                  <a:lnTo>
                    <a:pt x="1206" y="867"/>
                  </a:lnTo>
                  <a:lnTo>
                    <a:pt x="1206" y="856"/>
                  </a:lnTo>
                  <a:lnTo>
                    <a:pt x="1206" y="856"/>
                  </a:lnTo>
                  <a:lnTo>
                    <a:pt x="1206" y="840"/>
                  </a:lnTo>
                  <a:lnTo>
                    <a:pt x="1204" y="818"/>
                  </a:lnTo>
                  <a:lnTo>
                    <a:pt x="1200" y="791"/>
                  </a:lnTo>
                  <a:lnTo>
                    <a:pt x="1193" y="760"/>
                  </a:lnTo>
                  <a:lnTo>
                    <a:pt x="1186" y="743"/>
                  </a:lnTo>
                  <a:lnTo>
                    <a:pt x="1180" y="726"/>
                  </a:lnTo>
                  <a:lnTo>
                    <a:pt x="1173" y="707"/>
                  </a:lnTo>
                  <a:lnTo>
                    <a:pt x="1164" y="688"/>
                  </a:lnTo>
                  <a:lnTo>
                    <a:pt x="1154" y="670"/>
                  </a:lnTo>
                  <a:lnTo>
                    <a:pt x="1143" y="651"/>
                  </a:lnTo>
                  <a:lnTo>
                    <a:pt x="1129" y="631"/>
                  </a:lnTo>
                  <a:lnTo>
                    <a:pt x="1114" y="612"/>
                  </a:lnTo>
                  <a:lnTo>
                    <a:pt x="1114" y="612"/>
                  </a:lnTo>
                  <a:lnTo>
                    <a:pt x="1145" y="613"/>
                  </a:lnTo>
                  <a:lnTo>
                    <a:pt x="1161" y="613"/>
                  </a:lnTo>
                  <a:lnTo>
                    <a:pt x="1179" y="612"/>
                  </a:lnTo>
                  <a:lnTo>
                    <a:pt x="1196" y="610"/>
                  </a:lnTo>
                  <a:lnTo>
                    <a:pt x="1214" y="607"/>
                  </a:lnTo>
                  <a:lnTo>
                    <a:pt x="1232" y="603"/>
                  </a:lnTo>
                  <a:lnTo>
                    <a:pt x="1251" y="598"/>
                  </a:lnTo>
                  <a:lnTo>
                    <a:pt x="1270" y="592"/>
                  </a:lnTo>
                  <a:lnTo>
                    <a:pt x="1289" y="585"/>
                  </a:lnTo>
                  <a:lnTo>
                    <a:pt x="1309" y="576"/>
                  </a:lnTo>
                  <a:lnTo>
                    <a:pt x="1327" y="566"/>
                  </a:lnTo>
                  <a:lnTo>
                    <a:pt x="1347" y="553"/>
                  </a:lnTo>
                  <a:lnTo>
                    <a:pt x="1367" y="541"/>
                  </a:lnTo>
                  <a:lnTo>
                    <a:pt x="1386" y="526"/>
                  </a:lnTo>
                  <a:lnTo>
                    <a:pt x="1406" y="508"/>
                  </a:lnTo>
                  <a:lnTo>
                    <a:pt x="1406" y="508"/>
                  </a:lnTo>
                  <a:lnTo>
                    <a:pt x="1410" y="503"/>
                  </a:lnTo>
                  <a:lnTo>
                    <a:pt x="1413" y="498"/>
                  </a:lnTo>
                  <a:lnTo>
                    <a:pt x="1415" y="492"/>
                  </a:lnTo>
                  <a:lnTo>
                    <a:pt x="1416" y="486"/>
                  </a:lnTo>
                  <a:lnTo>
                    <a:pt x="1416" y="486"/>
                  </a:lnTo>
                  <a:lnTo>
                    <a:pt x="1415" y="477"/>
                  </a:lnTo>
                  <a:lnTo>
                    <a:pt x="1415" y="477"/>
                  </a:lnTo>
                  <a:lnTo>
                    <a:pt x="1411" y="470"/>
                  </a:lnTo>
                  <a:lnTo>
                    <a:pt x="1406" y="462"/>
                  </a:lnTo>
                  <a:lnTo>
                    <a:pt x="1398" y="458"/>
                  </a:lnTo>
                  <a:lnTo>
                    <a:pt x="1391" y="455"/>
                  </a:lnTo>
                  <a:lnTo>
                    <a:pt x="1391" y="455"/>
                  </a:lnTo>
                  <a:lnTo>
                    <a:pt x="1362" y="450"/>
                  </a:lnTo>
                  <a:lnTo>
                    <a:pt x="1291" y="432"/>
                  </a:lnTo>
                  <a:lnTo>
                    <a:pt x="1245" y="421"/>
                  </a:lnTo>
                  <a:lnTo>
                    <a:pt x="1195" y="406"/>
                  </a:lnTo>
                  <a:lnTo>
                    <a:pt x="1143" y="389"/>
                  </a:lnTo>
                  <a:lnTo>
                    <a:pt x="1090" y="370"/>
                  </a:lnTo>
                  <a:lnTo>
                    <a:pt x="1090" y="370"/>
                  </a:lnTo>
                  <a:lnTo>
                    <a:pt x="1068" y="361"/>
                  </a:lnTo>
                  <a:lnTo>
                    <a:pt x="1047" y="351"/>
                  </a:lnTo>
                  <a:lnTo>
                    <a:pt x="1008" y="331"/>
                  </a:lnTo>
                  <a:lnTo>
                    <a:pt x="1008" y="331"/>
                  </a:lnTo>
                  <a:lnTo>
                    <a:pt x="963" y="310"/>
                  </a:lnTo>
                  <a:lnTo>
                    <a:pt x="938" y="299"/>
                  </a:lnTo>
                  <a:lnTo>
                    <a:pt x="913" y="290"/>
                  </a:lnTo>
                  <a:lnTo>
                    <a:pt x="887" y="280"/>
                  </a:lnTo>
                  <a:lnTo>
                    <a:pt x="858" y="272"/>
                  </a:lnTo>
                  <a:lnTo>
                    <a:pt x="827" y="266"/>
                  </a:lnTo>
                  <a:lnTo>
                    <a:pt x="793" y="261"/>
                  </a:lnTo>
                  <a:lnTo>
                    <a:pt x="793" y="261"/>
                  </a:lnTo>
                  <a:lnTo>
                    <a:pt x="793" y="30"/>
                  </a:lnTo>
                  <a:lnTo>
                    <a:pt x="793" y="30"/>
                  </a:lnTo>
                  <a:lnTo>
                    <a:pt x="792" y="24"/>
                  </a:lnTo>
                  <a:lnTo>
                    <a:pt x="791" y="19"/>
                  </a:lnTo>
                  <a:lnTo>
                    <a:pt x="788" y="12"/>
                  </a:lnTo>
                  <a:lnTo>
                    <a:pt x="785" y="9"/>
                  </a:lnTo>
                  <a:lnTo>
                    <a:pt x="780" y="5"/>
                  </a:lnTo>
                  <a:lnTo>
                    <a:pt x="775" y="1"/>
                  </a:lnTo>
                  <a:lnTo>
                    <a:pt x="768" y="0"/>
                  </a:lnTo>
                  <a:lnTo>
                    <a:pt x="762" y="0"/>
                  </a:lnTo>
                  <a:lnTo>
                    <a:pt x="654" y="0"/>
                  </a:lnTo>
                  <a:lnTo>
                    <a:pt x="654" y="0"/>
                  </a:lnTo>
                  <a:lnTo>
                    <a:pt x="648" y="0"/>
                  </a:lnTo>
                  <a:lnTo>
                    <a:pt x="643" y="1"/>
                  </a:lnTo>
                  <a:lnTo>
                    <a:pt x="636" y="5"/>
                  </a:lnTo>
                  <a:lnTo>
                    <a:pt x="633" y="9"/>
                  </a:lnTo>
                  <a:lnTo>
                    <a:pt x="629" y="12"/>
                  </a:lnTo>
                  <a:lnTo>
                    <a:pt x="625" y="19"/>
                  </a:lnTo>
                  <a:lnTo>
                    <a:pt x="624" y="24"/>
                  </a:lnTo>
                  <a:lnTo>
                    <a:pt x="623" y="30"/>
                  </a:lnTo>
                  <a:lnTo>
                    <a:pt x="623" y="30"/>
                  </a:lnTo>
                  <a:lnTo>
                    <a:pt x="623" y="262"/>
                  </a:lnTo>
                  <a:lnTo>
                    <a:pt x="623" y="262"/>
                  </a:lnTo>
                  <a:lnTo>
                    <a:pt x="590" y="267"/>
                  </a:lnTo>
                  <a:lnTo>
                    <a:pt x="559" y="275"/>
                  </a:lnTo>
                  <a:lnTo>
                    <a:pt x="530" y="282"/>
                  </a:lnTo>
                  <a:lnTo>
                    <a:pt x="503" y="291"/>
                  </a:lnTo>
                  <a:lnTo>
                    <a:pt x="477" y="301"/>
                  </a:lnTo>
                  <a:lnTo>
                    <a:pt x="453" y="312"/>
                  </a:lnTo>
                  <a:lnTo>
                    <a:pt x="407" y="334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273" y="389"/>
                  </a:lnTo>
                  <a:lnTo>
                    <a:pt x="221" y="406"/>
                  </a:lnTo>
                  <a:lnTo>
                    <a:pt x="171" y="421"/>
                  </a:lnTo>
                  <a:lnTo>
                    <a:pt x="125" y="432"/>
                  </a:lnTo>
                  <a:lnTo>
                    <a:pt x="54" y="450"/>
                  </a:lnTo>
                  <a:lnTo>
                    <a:pt x="25" y="455"/>
                  </a:lnTo>
                  <a:lnTo>
                    <a:pt x="25" y="455"/>
                  </a:lnTo>
                  <a:lnTo>
                    <a:pt x="18" y="458"/>
                  </a:lnTo>
                  <a:lnTo>
                    <a:pt x="10" y="462"/>
                  </a:lnTo>
                  <a:lnTo>
                    <a:pt x="5" y="470"/>
                  </a:lnTo>
                  <a:lnTo>
                    <a:pt x="1" y="477"/>
                  </a:lnTo>
                  <a:lnTo>
                    <a:pt x="1" y="477"/>
                  </a:lnTo>
                  <a:lnTo>
                    <a:pt x="0" y="486"/>
                  </a:lnTo>
                  <a:lnTo>
                    <a:pt x="0" y="486"/>
                  </a:lnTo>
                  <a:lnTo>
                    <a:pt x="1" y="492"/>
                  </a:lnTo>
                  <a:lnTo>
                    <a:pt x="3" y="498"/>
                  </a:lnTo>
                  <a:lnTo>
                    <a:pt x="6" y="503"/>
                  </a:lnTo>
                  <a:lnTo>
                    <a:pt x="10" y="508"/>
                  </a:lnTo>
                  <a:lnTo>
                    <a:pt x="10" y="508"/>
                  </a:lnTo>
                  <a:lnTo>
                    <a:pt x="30" y="526"/>
                  </a:lnTo>
                  <a:lnTo>
                    <a:pt x="50" y="541"/>
                  </a:lnTo>
                  <a:lnTo>
                    <a:pt x="69" y="553"/>
                  </a:lnTo>
                  <a:lnTo>
                    <a:pt x="89" y="566"/>
                  </a:lnTo>
                  <a:lnTo>
                    <a:pt x="107" y="576"/>
                  </a:lnTo>
                  <a:lnTo>
                    <a:pt x="127" y="585"/>
                  </a:lnTo>
                  <a:lnTo>
                    <a:pt x="146" y="592"/>
                  </a:lnTo>
                  <a:lnTo>
                    <a:pt x="165" y="598"/>
                  </a:lnTo>
                  <a:lnTo>
                    <a:pt x="184" y="603"/>
                  </a:lnTo>
                  <a:lnTo>
                    <a:pt x="202" y="607"/>
                  </a:lnTo>
                  <a:lnTo>
                    <a:pt x="220" y="610"/>
                  </a:lnTo>
                  <a:lnTo>
                    <a:pt x="237" y="612"/>
                  </a:lnTo>
                  <a:lnTo>
                    <a:pt x="255" y="613"/>
                  </a:lnTo>
                  <a:lnTo>
                    <a:pt x="271" y="613"/>
                  </a:lnTo>
                  <a:lnTo>
                    <a:pt x="302" y="612"/>
                  </a:lnTo>
                  <a:lnTo>
                    <a:pt x="302" y="6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849244" y="2606102"/>
            <a:ext cx="466725" cy="700087"/>
            <a:chOff x="1544638" y="312738"/>
            <a:chExt cx="466725" cy="700087"/>
          </a:xfrm>
        </p:grpSpPr>
        <p:sp>
          <p:nvSpPr>
            <p:cNvPr id="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1544638" y="312738"/>
              <a:ext cx="466725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"/>
            <p:cNvSpPr>
              <a:spLocks/>
            </p:cNvSpPr>
            <p:nvPr/>
          </p:nvSpPr>
          <p:spPr bwMode="auto">
            <a:xfrm>
              <a:off x="1544638" y="414338"/>
              <a:ext cx="466725" cy="598487"/>
            </a:xfrm>
            <a:custGeom>
              <a:avLst/>
              <a:gdLst>
                <a:gd name="T0" fmla="*/ 983 w 1176"/>
                <a:gd name="T1" fmla="*/ 657 h 1507"/>
                <a:gd name="T2" fmla="*/ 952 w 1176"/>
                <a:gd name="T3" fmla="*/ 593 h 1507"/>
                <a:gd name="T4" fmla="*/ 928 w 1176"/>
                <a:gd name="T5" fmla="*/ 496 h 1507"/>
                <a:gd name="T6" fmla="*/ 900 w 1176"/>
                <a:gd name="T7" fmla="*/ 301 h 1507"/>
                <a:gd name="T8" fmla="*/ 882 w 1176"/>
                <a:gd name="T9" fmla="*/ 216 h 1507"/>
                <a:gd name="T10" fmla="*/ 857 w 1176"/>
                <a:gd name="T11" fmla="*/ 148 h 1507"/>
                <a:gd name="T12" fmla="*/ 826 w 1176"/>
                <a:gd name="T13" fmla="*/ 95 h 1507"/>
                <a:gd name="T14" fmla="*/ 791 w 1176"/>
                <a:gd name="T15" fmla="*/ 57 h 1507"/>
                <a:gd name="T16" fmla="*/ 724 w 1176"/>
                <a:gd name="T17" fmla="*/ 17 h 1507"/>
                <a:gd name="T18" fmla="*/ 649 w 1176"/>
                <a:gd name="T19" fmla="*/ 0 h 1507"/>
                <a:gd name="T20" fmla="*/ 659 w 1176"/>
                <a:gd name="T21" fmla="*/ 162 h 1507"/>
                <a:gd name="T22" fmla="*/ 687 w 1176"/>
                <a:gd name="T23" fmla="*/ 141 h 1507"/>
                <a:gd name="T24" fmla="*/ 699 w 1176"/>
                <a:gd name="T25" fmla="*/ 136 h 1507"/>
                <a:gd name="T26" fmla="*/ 712 w 1176"/>
                <a:gd name="T27" fmla="*/ 141 h 1507"/>
                <a:gd name="T28" fmla="*/ 718 w 1176"/>
                <a:gd name="T29" fmla="*/ 150 h 1507"/>
                <a:gd name="T30" fmla="*/ 714 w 1176"/>
                <a:gd name="T31" fmla="*/ 164 h 1507"/>
                <a:gd name="T32" fmla="*/ 686 w 1176"/>
                <a:gd name="T33" fmla="*/ 188 h 1507"/>
                <a:gd name="T34" fmla="*/ 622 w 1176"/>
                <a:gd name="T35" fmla="*/ 215 h 1507"/>
                <a:gd name="T36" fmla="*/ 571 w 1176"/>
                <a:gd name="T37" fmla="*/ 218 h 1507"/>
                <a:gd name="T38" fmla="*/ 505 w 1176"/>
                <a:gd name="T39" fmla="*/ 198 h 1507"/>
                <a:gd name="T40" fmla="*/ 464 w 1176"/>
                <a:gd name="T41" fmla="*/ 166 h 1507"/>
                <a:gd name="T42" fmla="*/ 458 w 1176"/>
                <a:gd name="T43" fmla="*/ 154 h 1507"/>
                <a:gd name="T44" fmla="*/ 464 w 1176"/>
                <a:gd name="T45" fmla="*/ 141 h 1507"/>
                <a:gd name="T46" fmla="*/ 473 w 1176"/>
                <a:gd name="T47" fmla="*/ 136 h 1507"/>
                <a:gd name="T48" fmla="*/ 487 w 1176"/>
                <a:gd name="T49" fmla="*/ 139 h 1507"/>
                <a:gd name="T50" fmla="*/ 508 w 1176"/>
                <a:gd name="T51" fmla="*/ 157 h 1507"/>
                <a:gd name="T52" fmla="*/ 527 w 1176"/>
                <a:gd name="T53" fmla="*/ 0 h 1507"/>
                <a:gd name="T54" fmla="*/ 470 w 1176"/>
                <a:gd name="T55" fmla="*/ 11 h 1507"/>
                <a:gd name="T56" fmla="*/ 394 w 1176"/>
                <a:gd name="T57" fmla="*/ 50 h 1507"/>
                <a:gd name="T58" fmla="*/ 359 w 1176"/>
                <a:gd name="T59" fmla="*/ 87 h 1507"/>
                <a:gd name="T60" fmla="*/ 326 w 1176"/>
                <a:gd name="T61" fmla="*/ 135 h 1507"/>
                <a:gd name="T62" fmla="*/ 300 w 1176"/>
                <a:gd name="T63" fmla="*/ 198 h 1507"/>
                <a:gd name="T64" fmla="*/ 280 w 1176"/>
                <a:gd name="T65" fmla="*/ 278 h 1507"/>
                <a:gd name="T66" fmla="*/ 260 w 1176"/>
                <a:gd name="T67" fmla="*/ 421 h 1507"/>
                <a:gd name="T68" fmla="*/ 231 w 1176"/>
                <a:gd name="T69" fmla="*/ 574 h 1507"/>
                <a:gd name="T70" fmla="*/ 201 w 1176"/>
                <a:gd name="T71" fmla="*/ 643 h 1507"/>
                <a:gd name="T72" fmla="*/ 143 w 1176"/>
                <a:gd name="T73" fmla="*/ 722 h 1507"/>
                <a:gd name="T74" fmla="*/ 70 w 1176"/>
                <a:gd name="T75" fmla="*/ 832 h 1507"/>
                <a:gd name="T76" fmla="*/ 24 w 1176"/>
                <a:gd name="T77" fmla="*/ 932 h 1507"/>
                <a:gd name="T78" fmla="*/ 1 w 1176"/>
                <a:gd name="T79" fmla="*/ 1043 h 1507"/>
                <a:gd name="T80" fmla="*/ 5 w 1176"/>
                <a:gd name="T81" fmla="*/ 1131 h 1507"/>
                <a:gd name="T82" fmla="*/ 30 w 1176"/>
                <a:gd name="T83" fmla="*/ 1230 h 1507"/>
                <a:gd name="T84" fmla="*/ 60 w 1176"/>
                <a:gd name="T85" fmla="*/ 1296 h 1507"/>
                <a:gd name="T86" fmla="*/ 105 w 1176"/>
                <a:gd name="T87" fmla="*/ 1356 h 1507"/>
                <a:gd name="T88" fmla="*/ 167 w 1176"/>
                <a:gd name="T89" fmla="*/ 1411 h 1507"/>
                <a:gd name="T90" fmla="*/ 254 w 1176"/>
                <a:gd name="T91" fmla="*/ 1456 h 1507"/>
                <a:gd name="T92" fmla="*/ 364 w 1176"/>
                <a:gd name="T93" fmla="*/ 1487 h 1507"/>
                <a:gd name="T94" fmla="*/ 505 w 1176"/>
                <a:gd name="T95" fmla="*/ 1505 h 1507"/>
                <a:gd name="T96" fmla="*/ 630 w 1176"/>
                <a:gd name="T97" fmla="*/ 1507 h 1507"/>
                <a:gd name="T98" fmla="*/ 779 w 1176"/>
                <a:gd name="T99" fmla="*/ 1494 h 1507"/>
                <a:gd name="T100" fmla="*/ 897 w 1176"/>
                <a:gd name="T101" fmla="*/ 1464 h 1507"/>
                <a:gd name="T102" fmla="*/ 989 w 1176"/>
                <a:gd name="T103" fmla="*/ 1423 h 1507"/>
                <a:gd name="T104" fmla="*/ 1058 w 1176"/>
                <a:gd name="T105" fmla="*/ 1370 h 1507"/>
                <a:gd name="T106" fmla="*/ 1107 w 1176"/>
                <a:gd name="T107" fmla="*/ 1311 h 1507"/>
                <a:gd name="T108" fmla="*/ 1140 w 1176"/>
                <a:gd name="T109" fmla="*/ 1247 h 1507"/>
                <a:gd name="T110" fmla="*/ 1171 w 1176"/>
                <a:gd name="T111" fmla="*/ 1131 h 1507"/>
                <a:gd name="T112" fmla="*/ 1175 w 1176"/>
                <a:gd name="T113" fmla="*/ 1043 h 1507"/>
                <a:gd name="T114" fmla="*/ 1152 w 1176"/>
                <a:gd name="T115" fmla="*/ 932 h 1507"/>
                <a:gd name="T116" fmla="*/ 1106 w 1176"/>
                <a:gd name="T117" fmla="*/ 832 h 1507"/>
                <a:gd name="T118" fmla="*/ 1033 w 1176"/>
                <a:gd name="T119" fmla="*/ 722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76" h="1507">
                  <a:moveTo>
                    <a:pt x="1033" y="722"/>
                  </a:moveTo>
                  <a:lnTo>
                    <a:pt x="1033" y="722"/>
                  </a:lnTo>
                  <a:lnTo>
                    <a:pt x="1005" y="687"/>
                  </a:lnTo>
                  <a:lnTo>
                    <a:pt x="983" y="657"/>
                  </a:lnTo>
                  <a:lnTo>
                    <a:pt x="975" y="643"/>
                  </a:lnTo>
                  <a:lnTo>
                    <a:pt x="966" y="627"/>
                  </a:lnTo>
                  <a:lnTo>
                    <a:pt x="958" y="611"/>
                  </a:lnTo>
                  <a:lnTo>
                    <a:pt x="952" y="593"/>
                  </a:lnTo>
                  <a:lnTo>
                    <a:pt x="945" y="574"/>
                  </a:lnTo>
                  <a:lnTo>
                    <a:pt x="939" y="552"/>
                  </a:lnTo>
                  <a:lnTo>
                    <a:pt x="933" y="525"/>
                  </a:lnTo>
                  <a:lnTo>
                    <a:pt x="928" y="496"/>
                  </a:lnTo>
                  <a:lnTo>
                    <a:pt x="916" y="421"/>
                  </a:lnTo>
                  <a:lnTo>
                    <a:pt x="904" y="325"/>
                  </a:lnTo>
                  <a:lnTo>
                    <a:pt x="904" y="325"/>
                  </a:lnTo>
                  <a:lnTo>
                    <a:pt x="900" y="301"/>
                  </a:lnTo>
                  <a:lnTo>
                    <a:pt x="896" y="278"/>
                  </a:lnTo>
                  <a:lnTo>
                    <a:pt x="892" y="256"/>
                  </a:lnTo>
                  <a:lnTo>
                    <a:pt x="887" y="235"/>
                  </a:lnTo>
                  <a:lnTo>
                    <a:pt x="882" y="216"/>
                  </a:lnTo>
                  <a:lnTo>
                    <a:pt x="876" y="197"/>
                  </a:lnTo>
                  <a:lnTo>
                    <a:pt x="870" y="180"/>
                  </a:lnTo>
                  <a:lnTo>
                    <a:pt x="863" y="163"/>
                  </a:lnTo>
                  <a:lnTo>
                    <a:pt x="857" y="148"/>
                  </a:lnTo>
                  <a:lnTo>
                    <a:pt x="849" y="133"/>
                  </a:lnTo>
                  <a:lnTo>
                    <a:pt x="841" y="119"/>
                  </a:lnTo>
                  <a:lnTo>
                    <a:pt x="834" y="107"/>
                  </a:lnTo>
                  <a:lnTo>
                    <a:pt x="826" y="95"/>
                  </a:lnTo>
                  <a:lnTo>
                    <a:pt x="817" y="84"/>
                  </a:lnTo>
                  <a:lnTo>
                    <a:pt x="808" y="75"/>
                  </a:lnTo>
                  <a:lnTo>
                    <a:pt x="800" y="66"/>
                  </a:lnTo>
                  <a:lnTo>
                    <a:pt x="791" y="57"/>
                  </a:lnTo>
                  <a:lnTo>
                    <a:pt x="782" y="49"/>
                  </a:lnTo>
                  <a:lnTo>
                    <a:pt x="764" y="36"/>
                  </a:lnTo>
                  <a:lnTo>
                    <a:pt x="744" y="25"/>
                  </a:lnTo>
                  <a:lnTo>
                    <a:pt x="724" y="17"/>
                  </a:lnTo>
                  <a:lnTo>
                    <a:pt x="706" y="10"/>
                  </a:lnTo>
                  <a:lnTo>
                    <a:pt x="686" y="6"/>
                  </a:lnTo>
                  <a:lnTo>
                    <a:pt x="667" y="2"/>
                  </a:lnTo>
                  <a:lnTo>
                    <a:pt x="649" y="0"/>
                  </a:lnTo>
                  <a:lnTo>
                    <a:pt x="649" y="0"/>
                  </a:lnTo>
                  <a:lnTo>
                    <a:pt x="649" y="168"/>
                  </a:lnTo>
                  <a:lnTo>
                    <a:pt x="649" y="168"/>
                  </a:lnTo>
                  <a:lnTo>
                    <a:pt x="659" y="162"/>
                  </a:lnTo>
                  <a:lnTo>
                    <a:pt x="668" y="157"/>
                  </a:lnTo>
                  <a:lnTo>
                    <a:pt x="678" y="149"/>
                  </a:lnTo>
                  <a:lnTo>
                    <a:pt x="687" y="141"/>
                  </a:lnTo>
                  <a:lnTo>
                    <a:pt x="687" y="141"/>
                  </a:lnTo>
                  <a:lnTo>
                    <a:pt x="689" y="139"/>
                  </a:lnTo>
                  <a:lnTo>
                    <a:pt x="692" y="137"/>
                  </a:lnTo>
                  <a:lnTo>
                    <a:pt x="696" y="136"/>
                  </a:lnTo>
                  <a:lnTo>
                    <a:pt x="699" y="136"/>
                  </a:lnTo>
                  <a:lnTo>
                    <a:pt x="703" y="136"/>
                  </a:lnTo>
                  <a:lnTo>
                    <a:pt x="707" y="137"/>
                  </a:lnTo>
                  <a:lnTo>
                    <a:pt x="710" y="139"/>
                  </a:lnTo>
                  <a:lnTo>
                    <a:pt x="712" y="141"/>
                  </a:lnTo>
                  <a:lnTo>
                    <a:pt x="712" y="141"/>
                  </a:lnTo>
                  <a:lnTo>
                    <a:pt x="714" y="144"/>
                  </a:lnTo>
                  <a:lnTo>
                    <a:pt x="717" y="147"/>
                  </a:lnTo>
                  <a:lnTo>
                    <a:pt x="718" y="150"/>
                  </a:lnTo>
                  <a:lnTo>
                    <a:pt x="718" y="154"/>
                  </a:lnTo>
                  <a:lnTo>
                    <a:pt x="718" y="158"/>
                  </a:lnTo>
                  <a:lnTo>
                    <a:pt x="717" y="161"/>
                  </a:lnTo>
                  <a:lnTo>
                    <a:pt x="714" y="164"/>
                  </a:lnTo>
                  <a:lnTo>
                    <a:pt x="712" y="166"/>
                  </a:lnTo>
                  <a:lnTo>
                    <a:pt x="712" y="166"/>
                  </a:lnTo>
                  <a:lnTo>
                    <a:pt x="699" y="179"/>
                  </a:lnTo>
                  <a:lnTo>
                    <a:pt x="686" y="188"/>
                  </a:lnTo>
                  <a:lnTo>
                    <a:pt x="671" y="198"/>
                  </a:lnTo>
                  <a:lnTo>
                    <a:pt x="655" y="205"/>
                  </a:lnTo>
                  <a:lnTo>
                    <a:pt x="639" y="210"/>
                  </a:lnTo>
                  <a:lnTo>
                    <a:pt x="622" y="215"/>
                  </a:lnTo>
                  <a:lnTo>
                    <a:pt x="605" y="218"/>
                  </a:lnTo>
                  <a:lnTo>
                    <a:pt x="589" y="218"/>
                  </a:lnTo>
                  <a:lnTo>
                    <a:pt x="589" y="218"/>
                  </a:lnTo>
                  <a:lnTo>
                    <a:pt x="571" y="218"/>
                  </a:lnTo>
                  <a:lnTo>
                    <a:pt x="554" y="215"/>
                  </a:lnTo>
                  <a:lnTo>
                    <a:pt x="537" y="210"/>
                  </a:lnTo>
                  <a:lnTo>
                    <a:pt x="521" y="205"/>
                  </a:lnTo>
                  <a:lnTo>
                    <a:pt x="505" y="198"/>
                  </a:lnTo>
                  <a:lnTo>
                    <a:pt x="490" y="188"/>
                  </a:lnTo>
                  <a:lnTo>
                    <a:pt x="477" y="179"/>
                  </a:lnTo>
                  <a:lnTo>
                    <a:pt x="464" y="166"/>
                  </a:lnTo>
                  <a:lnTo>
                    <a:pt x="464" y="166"/>
                  </a:lnTo>
                  <a:lnTo>
                    <a:pt x="462" y="164"/>
                  </a:lnTo>
                  <a:lnTo>
                    <a:pt x="459" y="161"/>
                  </a:lnTo>
                  <a:lnTo>
                    <a:pt x="458" y="158"/>
                  </a:lnTo>
                  <a:lnTo>
                    <a:pt x="458" y="154"/>
                  </a:lnTo>
                  <a:lnTo>
                    <a:pt x="458" y="150"/>
                  </a:lnTo>
                  <a:lnTo>
                    <a:pt x="459" y="147"/>
                  </a:lnTo>
                  <a:lnTo>
                    <a:pt x="462" y="144"/>
                  </a:lnTo>
                  <a:lnTo>
                    <a:pt x="464" y="141"/>
                  </a:lnTo>
                  <a:lnTo>
                    <a:pt x="464" y="141"/>
                  </a:lnTo>
                  <a:lnTo>
                    <a:pt x="466" y="139"/>
                  </a:lnTo>
                  <a:lnTo>
                    <a:pt x="469" y="137"/>
                  </a:lnTo>
                  <a:lnTo>
                    <a:pt x="473" y="136"/>
                  </a:lnTo>
                  <a:lnTo>
                    <a:pt x="477" y="136"/>
                  </a:lnTo>
                  <a:lnTo>
                    <a:pt x="480" y="136"/>
                  </a:lnTo>
                  <a:lnTo>
                    <a:pt x="484" y="137"/>
                  </a:lnTo>
                  <a:lnTo>
                    <a:pt x="487" y="139"/>
                  </a:lnTo>
                  <a:lnTo>
                    <a:pt x="489" y="141"/>
                  </a:lnTo>
                  <a:lnTo>
                    <a:pt x="489" y="141"/>
                  </a:lnTo>
                  <a:lnTo>
                    <a:pt x="498" y="149"/>
                  </a:lnTo>
                  <a:lnTo>
                    <a:pt x="508" y="157"/>
                  </a:lnTo>
                  <a:lnTo>
                    <a:pt x="517" y="162"/>
                  </a:lnTo>
                  <a:lnTo>
                    <a:pt x="527" y="168"/>
                  </a:lnTo>
                  <a:lnTo>
                    <a:pt x="527" y="168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509" y="2"/>
                  </a:lnTo>
                  <a:lnTo>
                    <a:pt x="490" y="6"/>
                  </a:lnTo>
                  <a:lnTo>
                    <a:pt x="470" y="11"/>
                  </a:lnTo>
                  <a:lnTo>
                    <a:pt x="451" y="18"/>
                  </a:lnTo>
                  <a:lnTo>
                    <a:pt x="432" y="26"/>
                  </a:lnTo>
                  <a:lnTo>
                    <a:pt x="412" y="37"/>
                  </a:lnTo>
                  <a:lnTo>
                    <a:pt x="394" y="50"/>
                  </a:lnTo>
                  <a:lnTo>
                    <a:pt x="385" y="59"/>
                  </a:lnTo>
                  <a:lnTo>
                    <a:pt x="375" y="67"/>
                  </a:lnTo>
                  <a:lnTo>
                    <a:pt x="366" y="77"/>
                  </a:lnTo>
                  <a:lnTo>
                    <a:pt x="359" y="87"/>
                  </a:lnTo>
                  <a:lnTo>
                    <a:pt x="350" y="98"/>
                  </a:lnTo>
                  <a:lnTo>
                    <a:pt x="342" y="108"/>
                  </a:lnTo>
                  <a:lnTo>
                    <a:pt x="334" y="122"/>
                  </a:lnTo>
                  <a:lnTo>
                    <a:pt x="326" y="135"/>
                  </a:lnTo>
                  <a:lnTo>
                    <a:pt x="319" y="149"/>
                  </a:lnTo>
                  <a:lnTo>
                    <a:pt x="313" y="164"/>
                  </a:lnTo>
                  <a:lnTo>
                    <a:pt x="306" y="181"/>
                  </a:lnTo>
                  <a:lnTo>
                    <a:pt x="300" y="198"/>
                  </a:lnTo>
                  <a:lnTo>
                    <a:pt x="294" y="217"/>
                  </a:lnTo>
                  <a:lnTo>
                    <a:pt x="289" y="237"/>
                  </a:lnTo>
                  <a:lnTo>
                    <a:pt x="284" y="256"/>
                  </a:lnTo>
                  <a:lnTo>
                    <a:pt x="280" y="278"/>
                  </a:lnTo>
                  <a:lnTo>
                    <a:pt x="276" y="301"/>
                  </a:lnTo>
                  <a:lnTo>
                    <a:pt x="272" y="325"/>
                  </a:lnTo>
                  <a:lnTo>
                    <a:pt x="272" y="325"/>
                  </a:lnTo>
                  <a:lnTo>
                    <a:pt x="260" y="421"/>
                  </a:lnTo>
                  <a:lnTo>
                    <a:pt x="248" y="496"/>
                  </a:lnTo>
                  <a:lnTo>
                    <a:pt x="243" y="525"/>
                  </a:lnTo>
                  <a:lnTo>
                    <a:pt x="237" y="552"/>
                  </a:lnTo>
                  <a:lnTo>
                    <a:pt x="231" y="574"/>
                  </a:lnTo>
                  <a:lnTo>
                    <a:pt x="224" y="593"/>
                  </a:lnTo>
                  <a:lnTo>
                    <a:pt x="218" y="611"/>
                  </a:lnTo>
                  <a:lnTo>
                    <a:pt x="210" y="627"/>
                  </a:lnTo>
                  <a:lnTo>
                    <a:pt x="201" y="643"/>
                  </a:lnTo>
                  <a:lnTo>
                    <a:pt x="193" y="657"/>
                  </a:lnTo>
                  <a:lnTo>
                    <a:pt x="171" y="687"/>
                  </a:lnTo>
                  <a:lnTo>
                    <a:pt x="143" y="722"/>
                  </a:lnTo>
                  <a:lnTo>
                    <a:pt x="143" y="722"/>
                  </a:lnTo>
                  <a:lnTo>
                    <a:pt x="113" y="764"/>
                  </a:lnTo>
                  <a:lnTo>
                    <a:pt x="98" y="786"/>
                  </a:lnTo>
                  <a:lnTo>
                    <a:pt x="83" y="808"/>
                  </a:lnTo>
                  <a:lnTo>
                    <a:pt x="70" y="832"/>
                  </a:lnTo>
                  <a:lnTo>
                    <a:pt x="57" y="856"/>
                  </a:lnTo>
                  <a:lnTo>
                    <a:pt x="45" y="881"/>
                  </a:lnTo>
                  <a:lnTo>
                    <a:pt x="34" y="906"/>
                  </a:lnTo>
                  <a:lnTo>
                    <a:pt x="24" y="932"/>
                  </a:lnTo>
                  <a:lnTo>
                    <a:pt x="16" y="959"/>
                  </a:lnTo>
                  <a:lnTo>
                    <a:pt x="10" y="986"/>
                  </a:lnTo>
                  <a:lnTo>
                    <a:pt x="4" y="1015"/>
                  </a:lnTo>
                  <a:lnTo>
                    <a:pt x="1" y="1043"/>
                  </a:lnTo>
                  <a:lnTo>
                    <a:pt x="0" y="1071"/>
                  </a:lnTo>
                  <a:lnTo>
                    <a:pt x="2" y="1101"/>
                  </a:lnTo>
                  <a:lnTo>
                    <a:pt x="5" y="1131"/>
                  </a:lnTo>
                  <a:lnTo>
                    <a:pt x="5" y="1131"/>
                  </a:lnTo>
                  <a:lnTo>
                    <a:pt x="12" y="1164"/>
                  </a:lnTo>
                  <a:lnTo>
                    <a:pt x="20" y="1197"/>
                  </a:lnTo>
                  <a:lnTo>
                    <a:pt x="24" y="1214"/>
                  </a:lnTo>
                  <a:lnTo>
                    <a:pt x="30" y="1230"/>
                  </a:lnTo>
                  <a:lnTo>
                    <a:pt x="36" y="1247"/>
                  </a:lnTo>
                  <a:lnTo>
                    <a:pt x="44" y="1263"/>
                  </a:lnTo>
                  <a:lnTo>
                    <a:pt x="51" y="1279"/>
                  </a:lnTo>
                  <a:lnTo>
                    <a:pt x="60" y="1296"/>
                  </a:lnTo>
                  <a:lnTo>
                    <a:pt x="69" y="1311"/>
                  </a:lnTo>
                  <a:lnTo>
                    <a:pt x="80" y="1326"/>
                  </a:lnTo>
                  <a:lnTo>
                    <a:pt x="92" y="1342"/>
                  </a:lnTo>
                  <a:lnTo>
                    <a:pt x="105" y="1356"/>
                  </a:lnTo>
                  <a:lnTo>
                    <a:pt x="118" y="1370"/>
                  </a:lnTo>
                  <a:lnTo>
                    <a:pt x="133" y="1384"/>
                  </a:lnTo>
                  <a:lnTo>
                    <a:pt x="150" y="1398"/>
                  </a:lnTo>
                  <a:lnTo>
                    <a:pt x="167" y="1411"/>
                  </a:lnTo>
                  <a:lnTo>
                    <a:pt x="187" y="1423"/>
                  </a:lnTo>
                  <a:lnTo>
                    <a:pt x="208" y="1435"/>
                  </a:lnTo>
                  <a:lnTo>
                    <a:pt x="230" y="1445"/>
                  </a:lnTo>
                  <a:lnTo>
                    <a:pt x="254" y="1456"/>
                  </a:lnTo>
                  <a:lnTo>
                    <a:pt x="279" y="1464"/>
                  </a:lnTo>
                  <a:lnTo>
                    <a:pt x="305" y="1473"/>
                  </a:lnTo>
                  <a:lnTo>
                    <a:pt x="334" y="1481"/>
                  </a:lnTo>
                  <a:lnTo>
                    <a:pt x="364" y="1487"/>
                  </a:lnTo>
                  <a:lnTo>
                    <a:pt x="397" y="1494"/>
                  </a:lnTo>
                  <a:lnTo>
                    <a:pt x="431" y="1498"/>
                  </a:lnTo>
                  <a:lnTo>
                    <a:pt x="467" y="1503"/>
                  </a:lnTo>
                  <a:lnTo>
                    <a:pt x="505" y="1505"/>
                  </a:lnTo>
                  <a:lnTo>
                    <a:pt x="546" y="1507"/>
                  </a:lnTo>
                  <a:lnTo>
                    <a:pt x="589" y="1507"/>
                  </a:lnTo>
                  <a:lnTo>
                    <a:pt x="589" y="1507"/>
                  </a:lnTo>
                  <a:lnTo>
                    <a:pt x="630" y="1507"/>
                  </a:lnTo>
                  <a:lnTo>
                    <a:pt x="671" y="1505"/>
                  </a:lnTo>
                  <a:lnTo>
                    <a:pt x="709" y="1503"/>
                  </a:lnTo>
                  <a:lnTo>
                    <a:pt x="745" y="1498"/>
                  </a:lnTo>
                  <a:lnTo>
                    <a:pt x="779" y="1494"/>
                  </a:lnTo>
                  <a:lnTo>
                    <a:pt x="812" y="1487"/>
                  </a:lnTo>
                  <a:lnTo>
                    <a:pt x="842" y="1481"/>
                  </a:lnTo>
                  <a:lnTo>
                    <a:pt x="871" y="1473"/>
                  </a:lnTo>
                  <a:lnTo>
                    <a:pt x="897" y="1464"/>
                  </a:lnTo>
                  <a:lnTo>
                    <a:pt x="922" y="1456"/>
                  </a:lnTo>
                  <a:lnTo>
                    <a:pt x="946" y="1445"/>
                  </a:lnTo>
                  <a:lnTo>
                    <a:pt x="968" y="1435"/>
                  </a:lnTo>
                  <a:lnTo>
                    <a:pt x="989" y="1423"/>
                  </a:lnTo>
                  <a:lnTo>
                    <a:pt x="1009" y="1411"/>
                  </a:lnTo>
                  <a:lnTo>
                    <a:pt x="1026" y="1398"/>
                  </a:lnTo>
                  <a:lnTo>
                    <a:pt x="1043" y="1384"/>
                  </a:lnTo>
                  <a:lnTo>
                    <a:pt x="1058" y="1370"/>
                  </a:lnTo>
                  <a:lnTo>
                    <a:pt x="1072" y="1356"/>
                  </a:lnTo>
                  <a:lnTo>
                    <a:pt x="1084" y="1342"/>
                  </a:lnTo>
                  <a:lnTo>
                    <a:pt x="1096" y="1326"/>
                  </a:lnTo>
                  <a:lnTo>
                    <a:pt x="1107" y="1311"/>
                  </a:lnTo>
                  <a:lnTo>
                    <a:pt x="1116" y="1296"/>
                  </a:lnTo>
                  <a:lnTo>
                    <a:pt x="1125" y="1279"/>
                  </a:lnTo>
                  <a:lnTo>
                    <a:pt x="1133" y="1263"/>
                  </a:lnTo>
                  <a:lnTo>
                    <a:pt x="1140" y="1247"/>
                  </a:lnTo>
                  <a:lnTo>
                    <a:pt x="1146" y="1230"/>
                  </a:lnTo>
                  <a:lnTo>
                    <a:pt x="1156" y="1197"/>
                  </a:lnTo>
                  <a:lnTo>
                    <a:pt x="1165" y="1164"/>
                  </a:lnTo>
                  <a:lnTo>
                    <a:pt x="1171" y="1131"/>
                  </a:lnTo>
                  <a:lnTo>
                    <a:pt x="1171" y="1131"/>
                  </a:lnTo>
                  <a:lnTo>
                    <a:pt x="1174" y="1101"/>
                  </a:lnTo>
                  <a:lnTo>
                    <a:pt x="1176" y="1071"/>
                  </a:lnTo>
                  <a:lnTo>
                    <a:pt x="1175" y="1043"/>
                  </a:lnTo>
                  <a:lnTo>
                    <a:pt x="1172" y="1015"/>
                  </a:lnTo>
                  <a:lnTo>
                    <a:pt x="1166" y="986"/>
                  </a:lnTo>
                  <a:lnTo>
                    <a:pt x="1160" y="959"/>
                  </a:lnTo>
                  <a:lnTo>
                    <a:pt x="1152" y="932"/>
                  </a:lnTo>
                  <a:lnTo>
                    <a:pt x="1142" y="906"/>
                  </a:lnTo>
                  <a:lnTo>
                    <a:pt x="1131" y="881"/>
                  </a:lnTo>
                  <a:lnTo>
                    <a:pt x="1119" y="856"/>
                  </a:lnTo>
                  <a:lnTo>
                    <a:pt x="1106" y="832"/>
                  </a:lnTo>
                  <a:lnTo>
                    <a:pt x="1093" y="808"/>
                  </a:lnTo>
                  <a:lnTo>
                    <a:pt x="1078" y="786"/>
                  </a:lnTo>
                  <a:lnTo>
                    <a:pt x="1063" y="764"/>
                  </a:lnTo>
                  <a:lnTo>
                    <a:pt x="1033" y="722"/>
                  </a:lnTo>
                  <a:lnTo>
                    <a:pt x="1033" y="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1"/>
            <p:cNvSpPr>
              <a:spLocks/>
            </p:cNvSpPr>
            <p:nvPr/>
          </p:nvSpPr>
          <p:spPr bwMode="auto">
            <a:xfrm>
              <a:off x="1743076" y="312738"/>
              <a:ext cx="69850" cy="174625"/>
            </a:xfrm>
            <a:custGeom>
              <a:avLst/>
              <a:gdLst>
                <a:gd name="T0" fmla="*/ 117 w 174"/>
                <a:gd name="T1" fmla="*/ 436 h 439"/>
                <a:gd name="T2" fmla="*/ 117 w 174"/>
                <a:gd name="T3" fmla="*/ 420 h 439"/>
                <a:gd name="T4" fmla="*/ 117 w 174"/>
                <a:gd name="T5" fmla="*/ 97 h 439"/>
                <a:gd name="T6" fmla="*/ 126 w 174"/>
                <a:gd name="T7" fmla="*/ 97 h 439"/>
                <a:gd name="T8" fmla="*/ 126 w 174"/>
                <a:gd name="T9" fmla="*/ 97 h 439"/>
                <a:gd name="T10" fmla="*/ 135 w 174"/>
                <a:gd name="T11" fmla="*/ 96 h 439"/>
                <a:gd name="T12" fmla="*/ 144 w 174"/>
                <a:gd name="T13" fmla="*/ 93 h 439"/>
                <a:gd name="T14" fmla="*/ 152 w 174"/>
                <a:gd name="T15" fmla="*/ 89 h 439"/>
                <a:gd name="T16" fmla="*/ 160 w 174"/>
                <a:gd name="T17" fmla="*/ 83 h 439"/>
                <a:gd name="T18" fmla="*/ 165 w 174"/>
                <a:gd name="T19" fmla="*/ 76 h 439"/>
                <a:gd name="T20" fmla="*/ 170 w 174"/>
                <a:gd name="T21" fmla="*/ 68 h 439"/>
                <a:gd name="T22" fmla="*/ 173 w 174"/>
                <a:gd name="T23" fmla="*/ 58 h 439"/>
                <a:gd name="T24" fmla="*/ 174 w 174"/>
                <a:gd name="T25" fmla="*/ 48 h 439"/>
                <a:gd name="T26" fmla="*/ 174 w 174"/>
                <a:gd name="T27" fmla="*/ 48 h 439"/>
                <a:gd name="T28" fmla="*/ 173 w 174"/>
                <a:gd name="T29" fmla="*/ 38 h 439"/>
                <a:gd name="T30" fmla="*/ 170 w 174"/>
                <a:gd name="T31" fmla="*/ 30 h 439"/>
                <a:gd name="T32" fmla="*/ 165 w 174"/>
                <a:gd name="T33" fmla="*/ 21 h 439"/>
                <a:gd name="T34" fmla="*/ 160 w 174"/>
                <a:gd name="T35" fmla="*/ 14 h 439"/>
                <a:gd name="T36" fmla="*/ 152 w 174"/>
                <a:gd name="T37" fmla="*/ 8 h 439"/>
                <a:gd name="T38" fmla="*/ 144 w 174"/>
                <a:gd name="T39" fmla="*/ 3 h 439"/>
                <a:gd name="T40" fmla="*/ 135 w 174"/>
                <a:gd name="T41" fmla="*/ 1 h 439"/>
                <a:gd name="T42" fmla="*/ 126 w 174"/>
                <a:gd name="T43" fmla="*/ 0 h 439"/>
                <a:gd name="T44" fmla="*/ 48 w 174"/>
                <a:gd name="T45" fmla="*/ 0 h 439"/>
                <a:gd name="T46" fmla="*/ 48 w 174"/>
                <a:gd name="T47" fmla="*/ 0 h 439"/>
                <a:gd name="T48" fmla="*/ 39 w 174"/>
                <a:gd name="T49" fmla="*/ 1 h 439"/>
                <a:gd name="T50" fmla="*/ 30 w 174"/>
                <a:gd name="T51" fmla="*/ 3 h 439"/>
                <a:gd name="T52" fmla="*/ 22 w 174"/>
                <a:gd name="T53" fmla="*/ 8 h 439"/>
                <a:gd name="T54" fmla="*/ 14 w 174"/>
                <a:gd name="T55" fmla="*/ 14 h 439"/>
                <a:gd name="T56" fmla="*/ 9 w 174"/>
                <a:gd name="T57" fmla="*/ 21 h 439"/>
                <a:gd name="T58" fmla="*/ 4 w 174"/>
                <a:gd name="T59" fmla="*/ 30 h 439"/>
                <a:gd name="T60" fmla="*/ 1 w 174"/>
                <a:gd name="T61" fmla="*/ 38 h 439"/>
                <a:gd name="T62" fmla="*/ 0 w 174"/>
                <a:gd name="T63" fmla="*/ 48 h 439"/>
                <a:gd name="T64" fmla="*/ 0 w 174"/>
                <a:gd name="T65" fmla="*/ 48 h 439"/>
                <a:gd name="T66" fmla="*/ 1 w 174"/>
                <a:gd name="T67" fmla="*/ 58 h 439"/>
                <a:gd name="T68" fmla="*/ 4 w 174"/>
                <a:gd name="T69" fmla="*/ 68 h 439"/>
                <a:gd name="T70" fmla="*/ 9 w 174"/>
                <a:gd name="T71" fmla="*/ 76 h 439"/>
                <a:gd name="T72" fmla="*/ 14 w 174"/>
                <a:gd name="T73" fmla="*/ 83 h 439"/>
                <a:gd name="T74" fmla="*/ 22 w 174"/>
                <a:gd name="T75" fmla="*/ 89 h 439"/>
                <a:gd name="T76" fmla="*/ 30 w 174"/>
                <a:gd name="T77" fmla="*/ 93 h 439"/>
                <a:gd name="T78" fmla="*/ 39 w 174"/>
                <a:gd name="T79" fmla="*/ 96 h 439"/>
                <a:gd name="T80" fmla="*/ 48 w 174"/>
                <a:gd name="T81" fmla="*/ 97 h 439"/>
                <a:gd name="T82" fmla="*/ 57 w 174"/>
                <a:gd name="T83" fmla="*/ 97 h 439"/>
                <a:gd name="T84" fmla="*/ 57 w 174"/>
                <a:gd name="T85" fmla="*/ 420 h 439"/>
                <a:gd name="T86" fmla="*/ 57 w 174"/>
                <a:gd name="T87" fmla="*/ 436 h 439"/>
                <a:gd name="T88" fmla="*/ 57 w 174"/>
                <a:gd name="T89" fmla="*/ 436 h 439"/>
                <a:gd name="T90" fmla="*/ 71 w 174"/>
                <a:gd name="T91" fmla="*/ 438 h 439"/>
                <a:gd name="T92" fmla="*/ 88 w 174"/>
                <a:gd name="T93" fmla="*/ 439 h 439"/>
                <a:gd name="T94" fmla="*/ 88 w 174"/>
                <a:gd name="T95" fmla="*/ 439 h 439"/>
                <a:gd name="T96" fmla="*/ 103 w 174"/>
                <a:gd name="T97" fmla="*/ 438 h 439"/>
                <a:gd name="T98" fmla="*/ 117 w 174"/>
                <a:gd name="T99" fmla="*/ 436 h 439"/>
                <a:gd name="T100" fmla="*/ 117 w 174"/>
                <a:gd name="T101" fmla="*/ 43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439">
                  <a:moveTo>
                    <a:pt x="117" y="436"/>
                  </a:moveTo>
                  <a:lnTo>
                    <a:pt x="117" y="420"/>
                  </a:lnTo>
                  <a:lnTo>
                    <a:pt x="117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35" y="96"/>
                  </a:lnTo>
                  <a:lnTo>
                    <a:pt x="144" y="93"/>
                  </a:lnTo>
                  <a:lnTo>
                    <a:pt x="152" y="89"/>
                  </a:lnTo>
                  <a:lnTo>
                    <a:pt x="160" y="83"/>
                  </a:lnTo>
                  <a:lnTo>
                    <a:pt x="165" y="76"/>
                  </a:lnTo>
                  <a:lnTo>
                    <a:pt x="170" y="68"/>
                  </a:lnTo>
                  <a:lnTo>
                    <a:pt x="173" y="58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3" y="38"/>
                  </a:lnTo>
                  <a:lnTo>
                    <a:pt x="170" y="30"/>
                  </a:lnTo>
                  <a:lnTo>
                    <a:pt x="165" y="21"/>
                  </a:lnTo>
                  <a:lnTo>
                    <a:pt x="160" y="14"/>
                  </a:lnTo>
                  <a:lnTo>
                    <a:pt x="152" y="8"/>
                  </a:lnTo>
                  <a:lnTo>
                    <a:pt x="144" y="3"/>
                  </a:lnTo>
                  <a:lnTo>
                    <a:pt x="135" y="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9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4" y="30"/>
                  </a:lnTo>
                  <a:lnTo>
                    <a:pt x="1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8"/>
                  </a:lnTo>
                  <a:lnTo>
                    <a:pt x="4" y="68"/>
                  </a:lnTo>
                  <a:lnTo>
                    <a:pt x="9" y="76"/>
                  </a:lnTo>
                  <a:lnTo>
                    <a:pt x="14" y="83"/>
                  </a:lnTo>
                  <a:lnTo>
                    <a:pt x="22" y="89"/>
                  </a:lnTo>
                  <a:lnTo>
                    <a:pt x="30" y="93"/>
                  </a:lnTo>
                  <a:lnTo>
                    <a:pt x="39" y="96"/>
                  </a:lnTo>
                  <a:lnTo>
                    <a:pt x="48" y="97"/>
                  </a:lnTo>
                  <a:lnTo>
                    <a:pt x="57" y="97"/>
                  </a:lnTo>
                  <a:lnTo>
                    <a:pt x="57" y="420"/>
                  </a:lnTo>
                  <a:lnTo>
                    <a:pt x="57" y="436"/>
                  </a:lnTo>
                  <a:lnTo>
                    <a:pt x="57" y="436"/>
                  </a:lnTo>
                  <a:lnTo>
                    <a:pt x="71" y="438"/>
                  </a:lnTo>
                  <a:lnTo>
                    <a:pt x="88" y="439"/>
                  </a:lnTo>
                  <a:lnTo>
                    <a:pt x="88" y="439"/>
                  </a:lnTo>
                  <a:lnTo>
                    <a:pt x="103" y="438"/>
                  </a:lnTo>
                  <a:lnTo>
                    <a:pt x="117" y="436"/>
                  </a:lnTo>
                  <a:lnTo>
                    <a:pt x="117" y="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927927" y="2942267"/>
            <a:ext cx="614363" cy="603250"/>
            <a:chOff x="880372" y="1329774"/>
            <a:chExt cx="614363" cy="6032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7" name="Freeform 7"/>
            <p:cNvSpPr>
              <a:spLocks/>
            </p:cNvSpPr>
            <p:nvPr/>
          </p:nvSpPr>
          <p:spPr bwMode="auto">
            <a:xfrm>
              <a:off x="880372" y="1329774"/>
              <a:ext cx="614363" cy="603250"/>
            </a:xfrm>
            <a:custGeom>
              <a:avLst/>
              <a:gdLst>
                <a:gd name="T0" fmla="*/ 89 w 164"/>
                <a:gd name="T1" fmla="*/ 0 h 161"/>
                <a:gd name="T2" fmla="*/ 89 w 164"/>
                <a:gd name="T3" fmla="*/ 0 h 161"/>
                <a:gd name="T4" fmla="*/ 78 w 164"/>
                <a:gd name="T5" fmla="*/ 61 h 161"/>
                <a:gd name="T6" fmla="*/ 112 w 164"/>
                <a:gd name="T7" fmla="*/ 104 h 161"/>
                <a:gd name="T8" fmla="*/ 134 w 164"/>
                <a:gd name="T9" fmla="*/ 88 h 161"/>
                <a:gd name="T10" fmla="*/ 162 w 164"/>
                <a:gd name="T11" fmla="*/ 126 h 161"/>
                <a:gd name="T12" fmla="*/ 132 w 164"/>
                <a:gd name="T13" fmla="*/ 159 h 161"/>
                <a:gd name="T14" fmla="*/ 93 w 164"/>
                <a:gd name="T15" fmla="*/ 137 h 161"/>
                <a:gd name="T16" fmla="*/ 103 w 164"/>
                <a:gd name="T17" fmla="*/ 113 h 161"/>
                <a:gd name="T18" fmla="*/ 68 w 164"/>
                <a:gd name="T19" fmla="*/ 21 h 161"/>
                <a:gd name="T20" fmla="*/ 34 w 164"/>
                <a:gd name="T21" fmla="*/ 98 h 161"/>
                <a:gd name="T22" fmla="*/ 42 w 164"/>
                <a:gd name="T23" fmla="*/ 93 h 161"/>
                <a:gd name="T24" fmla="*/ 71 w 164"/>
                <a:gd name="T25" fmla="*/ 119 h 161"/>
                <a:gd name="T26" fmla="*/ 31 w 164"/>
                <a:gd name="T27" fmla="*/ 159 h 161"/>
                <a:gd name="T28" fmla="*/ 1 w 164"/>
                <a:gd name="T29" fmla="*/ 120 h 161"/>
                <a:gd name="T30" fmla="*/ 23 w 164"/>
                <a:gd name="T31" fmla="*/ 102 h 161"/>
                <a:gd name="T32" fmla="*/ 36 w 164"/>
                <a:gd name="T33" fmla="*/ 34 h 161"/>
                <a:gd name="T34" fmla="*/ 87 w 164"/>
                <a:gd name="T35" fmla="*/ 0 h 161"/>
                <a:gd name="T36" fmla="*/ 89 w 164"/>
                <a:gd name="T3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61"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79" y="17"/>
                    <a:pt x="72" y="38"/>
                    <a:pt x="78" y="61"/>
                  </a:cubicBezTo>
                  <a:cubicBezTo>
                    <a:pt x="83" y="81"/>
                    <a:pt x="97" y="96"/>
                    <a:pt x="112" y="104"/>
                  </a:cubicBezTo>
                  <a:cubicBezTo>
                    <a:pt x="114" y="94"/>
                    <a:pt x="121" y="86"/>
                    <a:pt x="134" y="88"/>
                  </a:cubicBezTo>
                  <a:cubicBezTo>
                    <a:pt x="148" y="89"/>
                    <a:pt x="164" y="108"/>
                    <a:pt x="162" y="126"/>
                  </a:cubicBezTo>
                  <a:cubicBezTo>
                    <a:pt x="161" y="143"/>
                    <a:pt x="146" y="157"/>
                    <a:pt x="132" y="159"/>
                  </a:cubicBezTo>
                  <a:cubicBezTo>
                    <a:pt x="116" y="160"/>
                    <a:pt x="98" y="149"/>
                    <a:pt x="93" y="137"/>
                  </a:cubicBezTo>
                  <a:cubicBezTo>
                    <a:pt x="89" y="128"/>
                    <a:pt x="94" y="115"/>
                    <a:pt x="103" y="113"/>
                  </a:cubicBezTo>
                  <a:cubicBezTo>
                    <a:pt x="78" y="97"/>
                    <a:pt x="56" y="63"/>
                    <a:pt x="68" y="21"/>
                  </a:cubicBezTo>
                  <a:cubicBezTo>
                    <a:pt x="44" y="33"/>
                    <a:pt x="27" y="61"/>
                    <a:pt x="34" y="98"/>
                  </a:cubicBezTo>
                  <a:cubicBezTo>
                    <a:pt x="38" y="96"/>
                    <a:pt x="39" y="94"/>
                    <a:pt x="42" y="93"/>
                  </a:cubicBezTo>
                  <a:cubicBezTo>
                    <a:pt x="60" y="87"/>
                    <a:pt x="70" y="105"/>
                    <a:pt x="71" y="119"/>
                  </a:cubicBezTo>
                  <a:cubicBezTo>
                    <a:pt x="74" y="145"/>
                    <a:pt x="54" y="161"/>
                    <a:pt x="31" y="159"/>
                  </a:cubicBezTo>
                  <a:cubicBezTo>
                    <a:pt x="15" y="157"/>
                    <a:pt x="0" y="141"/>
                    <a:pt x="1" y="120"/>
                  </a:cubicBezTo>
                  <a:cubicBezTo>
                    <a:pt x="2" y="109"/>
                    <a:pt x="10" y="100"/>
                    <a:pt x="23" y="102"/>
                  </a:cubicBezTo>
                  <a:cubicBezTo>
                    <a:pt x="16" y="73"/>
                    <a:pt x="24" y="51"/>
                    <a:pt x="36" y="34"/>
                  </a:cubicBezTo>
                  <a:cubicBezTo>
                    <a:pt x="48" y="17"/>
                    <a:pt x="66" y="7"/>
                    <a:pt x="87" y="0"/>
                  </a:cubicBezTo>
                  <a:cubicBezTo>
                    <a:pt x="88" y="0"/>
                    <a:pt x="88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>
              <a:off x="1229622" y="1340887"/>
              <a:ext cx="201613" cy="231775"/>
            </a:xfrm>
            <a:custGeom>
              <a:avLst/>
              <a:gdLst>
                <a:gd name="T0" fmla="*/ 4 w 54"/>
                <a:gd name="T1" fmla="*/ 0 h 62"/>
                <a:gd name="T2" fmla="*/ 54 w 54"/>
                <a:gd name="T3" fmla="*/ 62 h 62"/>
                <a:gd name="T4" fmla="*/ 23 w 54"/>
                <a:gd name="T5" fmla="*/ 51 h 62"/>
                <a:gd name="T6" fmla="*/ 3 w 54"/>
                <a:gd name="T7" fmla="*/ 1 h 62"/>
                <a:gd name="T8" fmla="*/ 4 w 5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2">
                  <a:moveTo>
                    <a:pt x="4" y="0"/>
                  </a:moveTo>
                  <a:cubicBezTo>
                    <a:pt x="34" y="6"/>
                    <a:pt x="53" y="25"/>
                    <a:pt x="54" y="62"/>
                  </a:cubicBezTo>
                  <a:cubicBezTo>
                    <a:pt x="41" y="61"/>
                    <a:pt x="31" y="58"/>
                    <a:pt x="23" y="51"/>
                  </a:cubicBezTo>
                  <a:cubicBezTo>
                    <a:pt x="11" y="40"/>
                    <a:pt x="0" y="19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0039417" y="3133991"/>
            <a:ext cx="624464" cy="867559"/>
            <a:chOff x="1596952" y="1898621"/>
            <a:chExt cx="723312" cy="1004887"/>
          </a:xfrm>
        </p:grpSpPr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1970663" y="1898621"/>
              <a:ext cx="28416" cy="36166"/>
            </a:xfrm>
            <a:custGeom>
              <a:avLst/>
              <a:gdLst>
                <a:gd name="T0" fmla="*/ 4 w 14"/>
                <a:gd name="T1" fmla="*/ 1 h 18"/>
                <a:gd name="T2" fmla="*/ 10 w 14"/>
                <a:gd name="T3" fmla="*/ 18 h 18"/>
                <a:gd name="T4" fmla="*/ 4 w 14"/>
                <a:gd name="T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8">
                  <a:moveTo>
                    <a:pt x="4" y="1"/>
                  </a:moveTo>
                  <a:cubicBezTo>
                    <a:pt x="13" y="0"/>
                    <a:pt x="14" y="13"/>
                    <a:pt x="10" y="18"/>
                  </a:cubicBezTo>
                  <a:cubicBezTo>
                    <a:pt x="6" y="15"/>
                    <a:pt x="0" y="7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5"/>
            <p:cNvSpPr>
              <a:spLocks/>
            </p:cNvSpPr>
            <p:nvPr/>
          </p:nvSpPr>
          <p:spPr bwMode="auto">
            <a:xfrm>
              <a:off x="1934498" y="2028645"/>
              <a:ext cx="64582" cy="179106"/>
            </a:xfrm>
            <a:custGeom>
              <a:avLst/>
              <a:gdLst>
                <a:gd name="T0" fmla="*/ 14 w 32"/>
                <a:gd name="T1" fmla="*/ 0 h 88"/>
                <a:gd name="T2" fmla="*/ 32 w 32"/>
                <a:gd name="T3" fmla="*/ 11 h 88"/>
                <a:gd name="T4" fmla="*/ 10 w 32"/>
                <a:gd name="T5" fmla="*/ 88 h 88"/>
                <a:gd name="T6" fmla="*/ 14 w 32"/>
                <a:gd name="T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88">
                  <a:moveTo>
                    <a:pt x="14" y="0"/>
                  </a:moveTo>
                  <a:cubicBezTo>
                    <a:pt x="23" y="0"/>
                    <a:pt x="25" y="8"/>
                    <a:pt x="32" y="11"/>
                  </a:cubicBezTo>
                  <a:cubicBezTo>
                    <a:pt x="20" y="30"/>
                    <a:pt x="7" y="50"/>
                    <a:pt x="10" y="88"/>
                  </a:cubicBezTo>
                  <a:cubicBezTo>
                    <a:pt x="0" y="63"/>
                    <a:pt x="7" y="21"/>
                    <a:pt x="14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6"/>
            <p:cNvSpPr>
              <a:spLocks noEditPoints="1"/>
            </p:cNvSpPr>
            <p:nvPr/>
          </p:nvSpPr>
          <p:spPr bwMode="auto">
            <a:xfrm>
              <a:off x="1596952" y="2155224"/>
              <a:ext cx="723312" cy="748284"/>
            </a:xfrm>
            <a:custGeom>
              <a:avLst/>
              <a:gdLst>
                <a:gd name="T0" fmla="*/ 106 w 356"/>
                <a:gd name="T1" fmla="*/ 185 h 368"/>
                <a:gd name="T2" fmla="*/ 64 w 356"/>
                <a:gd name="T3" fmla="*/ 114 h 368"/>
                <a:gd name="T4" fmla="*/ 12 w 356"/>
                <a:gd name="T5" fmla="*/ 79 h 368"/>
                <a:gd name="T6" fmla="*/ 95 w 356"/>
                <a:gd name="T7" fmla="*/ 55 h 368"/>
                <a:gd name="T8" fmla="*/ 180 w 356"/>
                <a:gd name="T9" fmla="*/ 55 h 368"/>
                <a:gd name="T10" fmla="*/ 263 w 356"/>
                <a:gd name="T11" fmla="*/ 55 h 368"/>
                <a:gd name="T12" fmla="*/ 346 w 356"/>
                <a:gd name="T13" fmla="*/ 50 h 368"/>
                <a:gd name="T14" fmla="*/ 301 w 356"/>
                <a:gd name="T15" fmla="*/ 111 h 368"/>
                <a:gd name="T16" fmla="*/ 259 w 356"/>
                <a:gd name="T17" fmla="*/ 185 h 368"/>
                <a:gd name="T18" fmla="*/ 218 w 356"/>
                <a:gd name="T19" fmla="*/ 263 h 368"/>
                <a:gd name="T20" fmla="*/ 225 w 356"/>
                <a:gd name="T21" fmla="*/ 284 h 368"/>
                <a:gd name="T22" fmla="*/ 149 w 356"/>
                <a:gd name="T23" fmla="*/ 263 h 368"/>
                <a:gd name="T24" fmla="*/ 106 w 356"/>
                <a:gd name="T25" fmla="*/ 185 h 368"/>
                <a:gd name="T26" fmla="*/ 252 w 356"/>
                <a:gd name="T27" fmla="*/ 100 h 368"/>
                <a:gd name="T28" fmla="*/ 274 w 356"/>
                <a:gd name="T29" fmla="*/ 95 h 368"/>
                <a:gd name="T30" fmla="*/ 263 w 356"/>
                <a:gd name="T31" fmla="*/ 76 h 368"/>
                <a:gd name="T32" fmla="*/ 252 w 356"/>
                <a:gd name="T33" fmla="*/ 100 h 368"/>
                <a:gd name="T34" fmla="*/ 86 w 356"/>
                <a:gd name="T35" fmla="*/ 100 h 368"/>
                <a:gd name="T36" fmla="*/ 108 w 356"/>
                <a:gd name="T37" fmla="*/ 98 h 368"/>
                <a:gd name="T38" fmla="*/ 95 w 356"/>
                <a:gd name="T39" fmla="*/ 79 h 368"/>
                <a:gd name="T40" fmla="*/ 86 w 356"/>
                <a:gd name="T41" fmla="*/ 100 h 368"/>
                <a:gd name="T42" fmla="*/ 196 w 356"/>
                <a:gd name="T43" fmla="*/ 100 h 368"/>
                <a:gd name="T44" fmla="*/ 178 w 356"/>
                <a:gd name="T45" fmla="*/ 79 h 368"/>
                <a:gd name="T46" fmla="*/ 169 w 356"/>
                <a:gd name="T47" fmla="*/ 100 h 368"/>
                <a:gd name="T48" fmla="*/ 196 w 356"/>
                <a:gd name="T49" fmla="*/ 100 h 368"/>
                <a:gd name="T50" fmla="*/ 209 w 356"/>
                <a:gd name="T51" fmla="*/ 114 h 368"/>
                <a:gd name="T52" fmla="*/ 212 w 356"/>
                <a:gd name="T53" fmla="*/ 177 h 368"/>
                <a:gd name="T54" fmla="*/ 236 w 356"/>
                <a:gd name="T55" fmla="*/ 172 h 368"/>
                <a:gd name="T56" fmla="*/ 236 w 356"/>
                <a:gd name="T57" fmla="*/ 108 h 368"/>
                <a:gd name="T58" fmla="*/ 209 w 356"/>
                <a:gd name="T59" fmla="*/ 114 h 368"/>
                <a:gd name="T60" fmla="*/ 140 w 356"/>
                <a:gd name="T61" fmla="*/ 135 h 368"/>
                <a:gd name="T62" fmla="*/ 151 w 356"/>
                <a:gd name="T63" fmla="*/ 111 h 368"/>
                <a:gd name="T64" fmla="*/ 126 w 356"/>
                <a:gd name="T65" fmla="*/ 114 h 368"/>
                <a:gd name="T66" fmla="*/ 140 w 356"/>
                <a:gd name="T67" fmla="*/ 135 h 368"/>
                <a:gd name="T68" fmla="*/ 126 w 356"/>
                <a:gd name="T69" fmla="*/ 175 h 368"/>
                <a:gd name="T70" fmla="*/ 151 w 356"/>
                <a:gd name="T71" fmla="*/ 175 h 368"/>
                <a:gd name="T72" fmla="*/ 135 w 356"/>
                <a:gd name="T73" fmla="*/ 153 h 368"/>
                <a:gd name="T74" fmla="*/ 126 w 356"/>
                <a:gd name="T75" fmla="*/ 175 h 368"/>
                <a:gd name="T76" fmla="*/ 169 w 356"/>
                <a:gd name="T77" fmla="*/ 191 h 368"/>
                <a:gd name="T78" fmla="*/ 169 w 356"/>
                <a:gd name="T79" fmla="*/ 249 h 368"/>
                <a:gd name="T80" fmla="*/ 194 w 356"/>
                <a:gd name="T81" fmla="*/ 244 h 368"/>
                <a:gd name="T82" fmla="*/ 185 w 356"/>
                <a:gd name="T83" fmla="*/ 228 h 368"/>
                <a:gd name="T84" fmla="*/ 194 w 356"/>
                <a:gd name="T85" fmla="*/ 185 h 368"/>
                <a:gd name="T86" fmla="*/ 169 w 356"/>
                <a:gd name="T87" fmla="*/ 191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6" h="368">
                  <a:moveTo>
                    <a:pt x="106" y="185"/>
                  </a:moveTo>
                  <a:cubicBezTo>
                    <a:pt x="69" y="201"/>
                    <a:pt x="38" y="147"/>
                    <a:pt x="64" y="114"/>
                  </a:cubicBezTo>
                  <a:cubicBezTo>
                    <a:pt x="38" y="110"/>
                    <a:pt x="16" y="101"/>
                    <a:pt x="12" y="79"/>
                  </a:cubicBezTo>
                  <a:cubicBezTo>
                    <a:pt x="0" y="18"/>
                    <a:pt x="81" y="0"/>
                    <a:pt x="95" y="55"/>
                  </a:cubicBezTo>
                  <a:cubicBezTo>
                    <a:pt x="107" y="13"/>
                    <a:pt x="168" y="12"/>
                    <a:pt x="180" y="55"/>
                  </a:cubicBezTo>
                  <a:cubicBezTo>
                    <a:pt x="190" y="13"/>
                    <a:pt x="254" y="11"/>
                    <a:pt x="263" y="55"/>
                  </a:cubicBezTo>
                  <a:cubicBezTo>
                    <a:pt x="275" y="16"/>
                    <a:pt x="334" y="10"/>
                    <a:pt x="346" y="50"/>
                  </a:cubicBezTo>
                  <a:cubicBezTo>
                    <a:pt x="356" y="81"/>
                    <a:pt x="339" y="115"/>
                    <a:pt x="301" y="111"/>
                  </a:cubicBezTo>
                  <a:cubicBezTo>
                    <a:pt x="321" y="138"/>
                    <a:pt x="300" y="201"/>
                    <a:pt x="259" y="185"/>
                  </a:cubicBezTo>
                  <a:cubicBezTo>
                    <a:pt x="280" y="209"/>
                    <a:pt x="267" y="275"/>
                    <a:pt x="218" y="263"/>
                  </a:cubicBezTo>
                  <a:cubicBezTo>
                    <a:pt x="217" y="269"/>
                    <a:pt x="224" y="275"/>
                    <a:pt x="225" y="284"/>
                  </a:cubicBezTo>
                  <a:cubicBezTo>
                    <a:pt x="233" y="368"/>
                    <a:pt x="104" y="339"/>
                    <a:pt x="149" y="263"/>
                  </a:cubicBezTo>
                  <a:cubicBezTo>
                    <a:pt x="101" y="275"/>
                    <a:pt x="78" y="216"/>
                    <a:pt x="106" y="185"/>
                  </a:cubicBezTo>
                  <a:close/>
                  <a:moveTo>
                    <a:pt x="252" y="100"/>
                  </a:moveTo>
                  <a:cubicBezTo>
                    <a:pt x="260" y="99"/>
                    <a:pt x="269" y="99"/>
                    <a:pt x="274" y="95"/>
                  </a:cubicBezTo>
                  <a:cubicBezTo>
                    <a:pt x="268" y="92"/>
                    <a:pt x="268" y="82"/>
                    <a:pt x="263" y="76"/>
                  </a:cubicBezTo>
                  <a:cubicBezTo>
                    <a:pt x="262" y="87"/>
                    <a:pt x="256" y="93"/>
                    <a:pt x="252" y="100"/>
                  </a:cubicBezTo>
                  <a:close/>
                  <a:moveTo>
                    <a:pt x="86" y="100"/>
                  </a:moveTo>
                  <a:cubicBezTo>
                    <a:pt x="93" y="93"/>
                    <a:pt x="104" y="103"/>
                    <a:pt x="108" y="98"/>
                  </a:cubicBezTo>
                  <a:cubicBezTo>
                    <a:pt x="100" y="95"/>
                    <a:pt x="102" y="82"/>
                    <a:pt x="95" y="79"/>
                  </a:cubicBezTo>
                  <a:cubicBezTo>
                    <a:pt x="95" y="90"/>
                    <a:pt x="86" y="90"/>
                    <a:pt x="86" y="100"/>
                  </a:cubicBezTo>
                  <a:close/>
                  <a:moveTo>
                    <a:pt x="196" y="100"/>
                  </a:moveTo>
                  <a:cubicBezTo>
                    <a:pt x="187" y="97"/>
                    <a:pt x="187" y="83"/>
                    <a:pt x="178" y="79"/>
                  </a:cubicBezTo>
                  <a:cubicBezTo>
                    <a:pt x="178" y="90"/>
                    <a:pt x="171" y="92"/>
                    <a:pt x="169" y="100"/>
                  </a:cubicBezTo>
                  <a:cubicBezTo>
                    <a:pt x="178" y="99"/>
                    <a:pt x="194" y="103"/>
                    <a:pt x="196" y="100"/>
                  </a:cubicBezTo>
                  <a:close/>
                  <a:moveTo>
                    <a:pt x="209" y="114"/>
                  </a:moveTo>
                  <a:cubicBezTo>
                    <a:pt x="229" y="121"/>
                    <a:pt x="225" y="166"/>
                    <a:pt x="212" y="177"/>
                  </a:cubicBezTo>
                  <a:cubicBezTo>
                    <a:pt x="217" y="172"/>
                    <a:pt x="232" y="178"/>
                    <a:pt x="236" y="172"/>
                  </a:cubicBezTo>
                  <a:cubicBezTo>
                    <a:pt x="215" y="161"/>
                    <a:pt x="229" y="114"/>
                    <a:pt x="236" y="108"/>
                  </a:cubicBezTo>
                  <a:cubicBezTo>
                    <a:pt x="232" y="116"/>
                    <a:pt x="213" y="106"/>
                    <a:pt x="209" y="114"/>
                  </a:cubicBezTo>
                  <a:close/>
                  <a:moveTo>
                    <a:pt x="140" y="135"/>
                  </a:moveTo>
                  <a:cubicBezTo>
                    <a:pt x="139" y="121"/>
                    <a:pt x="148" y="119"/>
                    <a:pt x="151" y="111"/>
                  </a:cubicBezTo>
                  <a:cubicBezTo>
                    <a:pt x="143" y="113"/>
                    <a:pt x="130" y="107"/>
                    <a:pt x="126" y="114"/>
                  </a:cubicBezTo>
                  <a:cubicBezTo>
                    <a:pt x="134" y="116"/>
                    <a:pt x="134" y="129"/>
                    <a:pt x="140" y="135"/>
                  </a:cubicBezTo>
                  <a:close/>
                  <a:moveTo>
                    <a:pt x="126" y="175"/>
                  </a:moveTo>
                  <a:cubicBezTo>
                    <a:pt x="136" y="172"/>
                    <a:pt x="148" y="179"/>
                    <a:pt x="151" y="175"/>
                  </a:cubicBezTo>
                  <a:cubicBezTo>
                    <a:pt x="142" y="172"/>
                    <a:pt x="144" y="157"/>
                    <a:pt x="135" y="153"/>
                  </a:cubicBezTo>
                  <a:cubicBezTo>
                    <a:pt x="136" y="165"/>
                    <a:pt x="129" y="168"/>
                    <a:pt x="126" y="175"/>
                  </a:cubicBezTo>
                  <a:close/>
                  <a:moveTo>
                    <a:pt x="169" y="191"/>
                  </a:moveTo>
                  <a:cubicBezTo>
                    <a:pt x="183" y="200"/>
                    <a:pt x="180" y="239"/>
                    <a:pt x="169" y="249"/>
                  </a:cubicBezTo>
                  <a:cubicBezTo>
                    <a:pt x="174" y="244"/>
                    <a:pt x="189" y="250"/>
                    <a:pt x="194" y="244"/>
                  </a:cubicBezTo>
                  <a:cubicBezTo>
                    <a:pt x="188" y="242"/>
                    <a:pt x="188" y="233"/>
                    <a:pt x="185" y="228"/>
                  </a:cubicBezTo>
                  <a:cubicBezTo>
                    <a:pt x="177" y="205"/>
                    <a:pt x="200" y="191"/>
                    <a:pt x="194" y="185"/>
                  </a:cubicBezTo>
                  <a:cubicBezTo>
                    <a:pt x="191" y="193"/>
                    <a:pt x="172" y="183"/>
                    <a:pt x="169" y="19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7"/>
            <p:cNvSpPr>
              <a:spLocks/>
            </p:cNvSpPr>
            <p:nvPr/>
          </p:nvSpPr>
          <p:spPr bwMode="auto">
            <a:xfrm>
              <a:off x="2109298" y="2309359"/>
              <a:ext cx="44776" cy="49082"/>
            </a:xfrm>
            <a:custGeom>
              <a:avLst/>
              <a:gdLst>
                <a:gd name="T0" fmla="*/ 11 w 22"/>
                <a:gd name="T1" fmla="*/ 0 h 24"/>
                <a:gd name="T2" fmla="*/ 22 w 22"/>
                <a:gd name="T3" fmla="*/ 19 h 24"/>
                <a:gd name="T4" fmla="*/ 0 w 22"/>
                <a:gd name="T5" fmla="*/ 24 h 24"/>
                <a:gd name="T6" fmla="*/ 11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11" y="0"/>
                  </a:moveTo>
                  <a:cubicBezTo>
                    <a:pt x="16" y="6"/>
                    <a:pt x="16" y="16"/>
                    <a:pt x="22" y="19"/>
                  </a:cubicBezTo>
                  <a:cubicBezTo>
                    <a:pt x="17" y="23"/>
                    <a:pt x="8" y="23"/>
                    <a:pt x="0" y="24"/>
                  </a:cubicBezTo>
                  <a:cubicBezTo>
                    <a:pt x="4" y="17"/>
                    <a:pt x="10" y="11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8"/>
            <p:cNvSpPr>
              <a:spLocks/>
            </p:cNvSpPr>
            <p:nvPr/>
          </p:nvSpPr>
          <p:spPr bwMode="auto">
            <a:xfrm>
              <a:off x="1771752" y="2315386"/>
              <a:ext cx="44776" cy="49082"/>
            </a:xfrm>
            <a:custGeom>
              <a:avLst/>
              <a:gdLst>
                <a:gd name="T0" fmla="*/ 9 w 22"/>
                <a:gd name="T1" fmla="*/ 0 h 24"/>
                <a:gd name="T2" fmla="*/ 22 w 22"/>
                <a:gd name="T3" fmla="*/ 19 h 24"/>
                <a:gd name="T4" fmla="*/ 0 w 22"/>
                <a:gd name="T5" fmla="*/ 21 h 24"/>
                <a:gd name="T6" fmla="*/ 9 w 2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4">
                  <a:moveTo>
                    <a:pt x="9" y="0"/>
                  </a:moveTo>
                  <a:cubicBezTo>
                    <a:pt x="16" y="3"/>
                    <a:pt x="14" y="16"/>
                    <a:pt x="22" y="19"/>
                  </a:cubicBezTo>
                  <a:cubicBezTo>
                    <a:pt x="18" y="24"/>
                    <a:pt x="7" y="14"/>
                    <a:pt x="0" y="21"/>
                  </a:cubicBezTo>
                  <a:cubicBezTo>
                    <a:pt x="0" y="11"/>
                    <a:pt x="9" y="11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9"/>
            <p:cNvSpPr>
              <a:spLocks/>
            </p:cNvSpPr>
            <p:nvPr/>
          </p:nvSpPr>
          <p:spPr bwMode="auto">
            <a:xfrm>
              <a:off x="1852694" y="2372218"/>
              <a:ext cx="50804" cy="56832"/>
            </a:xfrm>
            <a:custGeom>
              <a:avLst/>
              <a:gdLst>
                <a:gd name="T0" fmla="*/ 0 w 25"/>
                <a:gd name="T1" fmla="*/ 7 h 28"/>
                <a:gd name="T2" fmla="*/ 25 w 25"/>
                <a:gd name="T3" fmla="*/ 4 h 28"/>
                <a:gd name="T4" fmla="*/ 14 w 25"/>
                <a:gd name="T5" fmla="*/ 28 h 28"/>
                <a:gd name="T6" fmla="*/ 0 w 25"/>
                <a:gd name="T7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8">
                  <a:moveTo>
                    <a:pt x="0" y="7"/>
                  </a:moveTo>
                  <a:cubicBezTo>
                    <a:pt x="4" y="0"/>
                    <a:pt x="17" y="6"/>
                    <a:pt x="25" y="4"/>
                  </a:cubicBezTo>
                  <a:cubicBezTo>
                    <a:pt x="22" y="12"/>
                    <a:pt x="13" y="14"/>
                    <a:pt x="14" y="28"/>
                  </a:cubicBezTo>
                  <a:cubicBezTo>
                    <a:pt x="8" y="22"/>
                    <a:pt x="8" y="9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50"/>
            <p:cNvSpPr>
              <a:spLocks/>
            </p:cNvSpPr>
            <p:nvPr/>
          </p:nvSpPr>
          <p:spPr bwMode="auto">
            <a:xfrm>
              <a:off x="1852694" y="2466077"/>
              <a:ext cx="50804" cy="52526"/>
            </a:xfrm>
            <a:custGeom>
              <a:avLst/>
              <a:gdLst>
                <a:gd name="T0" fmla="*/ 9 w 25"/>
                <a:gd name="T1" fmla="*/ 0 h 26"/>
                <a:gd name="T2" fmla="*/ 25 w 25"/>
                <a:gd name="T3" fmla="*/ 22 h 26"/>
                <a:gd name="T4" fmla="*/ 0 w 25"/>
                <a:gd name="T5" fmla="*/ 22 h 26"/>
                <a:gd name="T6" fmla="*/ 9 w 25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9" y="0"/>
                  </a:moveTo>
                  <a:cubicBezTo>
                    <a:pt x="18" y="4"/>
                    <a:pt x="16" y="19"/>
                    <a:pt x="25" y="22"/>
                  </a:cubicBezTo>
                  <a:cubicBezTo>
                    <a:pt x="22" y="26"/>
                    <a:pt x="10" y="19"/>
                    <a:pt x="0" y="22"/>
                  </a:cubicBezTo>
                  <a:cubicBezTo>
                    <a:pt x="3" y="15"/>
                    <a:pt x="10" y="12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51"/>
            <p:cNvSpPr>
              <a:spLocks/>
            </p:cNvSpPr>
            <p:nvPr/>
          </p:nvSpPr>
          <p:spPr bwMode="auto">
            <a:xfrm>
              <a:off x="1940525" y="2527213"/>
              <a:ext cx="62860" cy="136052"/>
            </a:xfrm>
            <a:custGeom>
              <a:avLst/>
              <a:gdLst>
                <a:gd name="T0" fmla="*/ 25 w 31"/>
                <a:gd name="T1" fmla="*/ 2 h 67"/>
                <a:gd name="T2" fmla="*/ 16 w 31"/>
                <a:gd name="T3" fmla="*/ 45 h 67"/>
                <a:gd name="T4" fmla="*/ 25 w 31"/>
                <a:gd name="T5" fmla="*/ 61 h 67"/>
                <a:gd name="T6" fmla="*/ 0 w 31"/>
                <a:gd name="T7" fmla="*/ 66 h 67"/>
                <a:gd name="T8" fmla="*/ 0 w 31"/>
                <a:gd name="T9" fmla="*/ 8 h 67"/>
                <a:gd name="T10" fmla="*/ 25 w 31"/>
                <a:gd name="T11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7">
                  <a:moveTo>
                    <a:pt x="25" y="2"/>
                  </a:moveTo>
                  <a:cubicBezTo>
                    <a:pt x="31" y="8"/>
                    <a:pt x="8" y="22"/>
                    <a:pt x="16" y="45"/>
                  </a:cubicBezTo>
                  <a:cubicBezTo>
                    <a:pt x="19" y="50"/>
                    <a:pt x="19" y="59"/>
                    <a:pt x="25" y="61"/>
                  </a:cubicBezTo>
                  <a:cubicBezTo>
                    <a:pt x="20" y="67"/>
                    <a:pt x="5" y="61"/>
                    <a:pt x="0" y="66"/>
                  </a:cubicBezTo>
                  <a:cubicBezTo>
                    <a:pt x="11" y="56"/>
                    <a:pt x="14" y="17"/>
                    <a:pt x="0" y="8"/>
                  </a:cubicBezTo>
                  <a:cubicBezTo>
                    <a:pt x="3" y="0"/>
                    <a:pt x="22" y="10"/>
                    <a:pt x="2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52"/>
            <p:cNvSpPr>
              <a:spLocks/>
            </p:cNvSpPr>
            <p:nvPr/>
          </p:nvSpPr>
          <p:spPr bwMode="auto">
            <a:xfrm>
              <a:off x="1940525" y="2315386"/>
              <a:ext cx="55109" cy="49082"/>
            </a:xfrm>
            <a:custGeom>
              <a:avLst/>
              <a:gdLst>
                <a:gd name="T0" fmla="*/ 0 w 27"/>
                <a:gd name="T1" fmla="*/ 21 h 24"/>
                <a:gd name="T2" fmla="*/ 9 w 27"/>
                <a:gd name="T3" fmla="*/ 0 h 24"/>
                <a:gd name="T4" fmla="*/ 27 w 27"/>
                <a:gd name="T5" fmla="*/ 21 h 24"/>
                <a:gd name="T6" fmla="*/ 0 w 27"/>
                <a:gd name="T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4">
                  <a:moveTo>
                    <a:pt x="0" y="21"/>
                  </a:moveTo>
                  <a:cubicBezTo>
                    <a:pt x="2" y="13"/>
                    <a:pt x="9" y="11"/>
                    <a:pt x="9" y="0"/>
                  </a:cubicBezTo>
                  <a:cubicBezTo>
                    <a:pt x="18" y="4"/>
                    <a:pt x="18" y="18"/>
                    <a:pt x="27" y="21"/>
                  </a:cubicBezTo>
                  <a:cubicBezTo>
                    <a:pt x="25" y="24"/>
                    <a:pt x="9" y="20"/>
                    <a:pt x="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53"/>
            <p:cNvSpPr>
              <a:spLocks/>
            </p:cNvSpPr>
            <p:nvPr/>
          </p:nvSpPr>
          <p:spPr bwMode="auto">
            <a:xfrm>
              <a:off x="2021467" y="2370496"/>
              <a:ext cx="55109" cy="146385"/>
            </a:xfrm>
            <a:custGeom>
              <a:avLst/>
              <a:gdLst>
                <a:gd name="T0" fmla="*/ 27 w 27"/>
                <a:gd name="T1" fmla="*/ 2 h 72"/>
                <a:gd name="T2" fmla="*/ 27 w 27"/>
                <a:gd name="T3" fmla="*/ 66 h 72"/>
                <a:gd name="T4" fmla="*/ 3 w 27"/>
                <a:gd name="T5" fmla="*/ 71 h 72"/>
                <a:gd name="T6" fmla="*/ 0 w 27"/>
                <a:gd name="T7" fmla="*/ 8 h 72"/>
                <a:gd name="T8" fmla="*/ 27 w 27"/>
                <a:gd name="T9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72">
                  <a:moveTo>
                    <a:pt x="27" y="2"/>
                  </a:moveTo>
                  <a:cubicBezTo>
                    <a:pt x="20" y="8"/>
                    <a:pt x="6" y="55"/>
                    <a:pt x="27" y="66"/>
                  </a:cubicBezTo>
                  <a:cubicBezTo>
                    <a:pt x="23" y="72"/>
                    <a:pt x="8" y="66"/>
                    <a:pt x="3" y="71"/>
                  </a:cubicBezTo>
                  <a:cubicBezTo>
                    <a:pt x="16" y="60"/>
                    <a:pt x="20" y="15"/>
                    <a:pt x="0" y="8"/>
                  </a:cubicBezTo>
                  <a:cubicBezTo>
                    <a:pt x="4" y="0"/>
                    <a:pt x="23" y="10"/>
                    <a:pt x="2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8" name="任意多边形 77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文本框 85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77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12192000" cy="2202872"/>
          </a:xfrm>
          <a:prstGeom prst="rect">
            <a:avLst/>
          </a:prstGeom>
          <a:solidFill>
            <a:srgbClr val="24B45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94461" y="1139245"/>
            <a:ext cx="10250188" cy="782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dirty="0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8" y="2623088"/>
            <a:ext cx="5040312" cy="3360208"/>
          </a:xfrm>
          <a:prstGeom prst="round2DiagRect">
            <a:avLst>
              <a:gd name="adj1" fmla="val 16667"/>
              <a:gd name="adj2" fmla="val 0"/>
            </a:avLst>
          </a:prstGeom>
          <a:ln w="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6698982" y="3210030"/>
            <a:ext cx="46488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14034" y="2609440"/>
            <a:ext cx="3416900" cy="476312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114956" y="2616764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81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8329"/>
              </p:ext>
            </p:extLst>
          </p:nvPr>
        </p:nvGraphicFramePr>
        <p:xfrm>
          <a:off x="1055686" y="1383958"/>
          <a:ext cx="10080626" cy="4565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313"/>
                <a:gridCol w="5040313"/>
              </a:tblGrid>
              <a:tr h="22829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>
                        <a:alphaModFix amt="97000"/>
                      </a:blip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99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3">
                        <a:alphaModFix amt="97000"/>
                      </a:blip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859439" y="3883593"/>
            <a:ext cx="3416900" cy="476312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60361" y="3890917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61633" y="1424598"/>
            <a:ext cx="3416900" cy="476312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962555" y="1431922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1900" y="4389650"/>
            <a:ext cx="4860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22007" y="1945305"/>
            <a:ext cx="48604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70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250221877"/>
              </p:ext>
            </p:extLst>
          </p:nvPr>
        </p:nvGraphicFramePr>
        <p:xfrm>
          <a:off x="1055687" y="935182"/>
          <a:ext cx="10080626" cy="2202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92670" y="1805786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73685" y="1805786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54700" y="1805786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35715" y="1805786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416730" y="1805786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70913" y="2961774"/>
            <a:ext cx="1736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197556" y="5137783"/>
            <a:ext cx="1548000" cy="88844"/>
          </a:xfrm>
          <a:prstGeom prst="roundRect">
            <a:avLst/>
          </a:prstGeom>
          <a:solidFill>
            <a:srgbClr val="022D3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224956" y="2961774"/>
            <a:ext cx="1736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228672" y="5137783"/>
            <a:ext cx="1548000" cy="88844"/>
          </a:xfrm>
          <a:prstGeom prst="roundRect">
            <a:avLst/>
          </a:prstGeom>
          <a:solidFill>
            <a:srgbClr val="008A8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217694" y="2961774"/>
            <a:ext cx="1736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259788" y="5137783"/>
            <a:ext cx="1548000" cy="88844"/>
          </a:xfrm>
          <a:prstGeom prst="roundRect">
            <a:avLst/>
          </a:prstGeom>
          <a:solidFill>
            <a:srgbClr val="24B45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7210432" y="2961774"/>
            <a:ext cx="1736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7290904" y="5137783"/>
            <a:ext cx="1548000" cy="88844"/>
          </a:xfrm>
          <a:prstGeom prst="roundRect">
            <a:avLst/>
          </a:prstGeom>
          <a:solidFill>
            <a:srgbClr val="ABF637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9295376" y="2961774"/>
            <a:ext cx="1736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9322019" y="5137783"/>
            <a:ext cx="1548000" cy="88844"/>
          </a:xfrm>
          <a:prstGeom prst="roundRect">
            <a:avLst/>
          </a:prstGeom>
          <a:solidFill>
            <a:srgbClr val="FFFF6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076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798" y="1571992"/>
            <a:ext cx="5915949" cy="441288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82747" y="1571992"/>
            <a:ext cx="4153566" cy="4412883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52002" y="1735447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43746" y="2243337"/>
            <a:ext cx="38228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27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316336211"/>
              </p:ext>
            </p:extLst>
          </p:nvPr>
        </p:nvGraphicFramePr>
        <p:xfrm>
          <a:off x="1012093" y="1285672"/>
          <a:ext cx="6783754" cy="4810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318729" y="170861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40760" y="261128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2763" y="3535607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32086" y="443828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98332" y="534096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11255" y="2232450"/>
            <a:ext cx="31071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endParaRPr lang="zh-CN" altLang="en-US" sz="20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49878" y="1546372"/>
            <a:ext cx="161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6470" y="1708610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76470" y="2596605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476470" y="351117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76470" y="4419988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76470" y="5328804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69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5334001" cy="6858000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897183" y="1588355"/>
            <a:ext cx="3440356" cy="2407366"/>
            <a:chOff x="709613" y="1693863"/>
            <a:chExt cx="3711575" cy="259715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709613" y="1693863"/>
              <a:ext cx="3709987" cy="258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170113" y="2008188"/>
              <a:ext cx="2097087" cy="1851025"/>
            </a:xfrm>
            <a:custGeom>
              <a:avLst/>
              <a:gdLst>
                <a:gd name="T0" fmla="*/ 402 w 1321"/>
                <a:gd name="T1" fmla="*/ 0 h 1166"/>
                <a:gd name="T2" fmla="*/ 0 w 1321"/>
                <a:gd name="T3" fmla="*/ 661 h 1166"/>
                <a:gd name="T4" fmla="*/ 563 w 1321"/>
                <a:gd name="T5" fmla="*/ 898 h 1166"/>
                <a:gd name="T6" fmla="*/ 542 w 1321"/>
                <a:gd name="T7" fmla="*/ 1068 h 1166"/>
                <a:gd name="T8" fmla="*/ 639 w 1321"/>
                <a:gd name="T9" fmla="*/ 1166 h 1166"/>
                <a:gd name="T10" fmla="*/ 1321 w 1321"/>
                <a:gd name="T11" fmla="*/ 873 h 1166"/>
                <a:gd name="T12" fmla="*/ 1154 w 1321"/>
                <a:gd name="T13" fmla="*/ 579 h 1166"/>
                <a:gd name="T14" fmla="*/ 1238 w 1321"/>
                <a:gd name="T15" fmla="*/ 500 h 1166"/>
                <a:gd name="T16" fmla="*/ 1038 w 1321"/>
                <a:gd name="T17" fmla="*/ 381 h 1166"/>
                <a:gd name="T18" fmla="*/ 931 w 1321"/>
                <a:gd name="T19" fmla="*/ 192 h 1166"/>
                <a:gd name="T20" fmla="*/ 798 w 1321"/>
                <a:gd name="T21" fmla="*/ 237 h 1166"/>
                <a:gd name="T22" fmla="*/ 402 w 1321"/>
                <a:gd name="T23" fmla="*/ 0 h 1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1" h="1166">
                  <a:moveTo>
                    <a:pt x="402" y="0"/>
                  </a:moveTo>
                  <a:lnTo>
                    <a:pt x="0" y="661"/>
                  </a:lnTo>
                  <a:lnTo>
                    <a:pt x="563" y="898"/>
                  </a:lnTo>
                  <a:lnTo>
                    <a:pt x="542" y="1068"/>
                  </a:lnTo>
                  <a:lnTo>
                    <a:pt x="639" y="1166"/>
                  </a:lnTo>
                  <a:lnTo>
                    <a:pt x="1321" y="873"/>
                  </a:lnTo>
                  <a:lnTo>
                    <a:pt x="1154" y="579"/>
                  </a:lnTo>
                  <a:lnTo>
                    <a:pt x="1238" y="500"/>
                  </a:lnTo>
                  <a:lnTo>
                    <a:pt x="1038" y="381"/>
                  </a:lnTo>
                  <a:lnTo>
                    <a:pt x="931" y="192"/>
                  </a:lnTo>
                  <a:lnTo>
                    <a:pt x="798" y="237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865188" y="2312988"/>
              <a:ext cx="2951162" cy="1871663"/>
            </a:xfrm>
            <a:custGeom>
              <a:avLst/>
              <a:gdLst>
                <a:gd name="T0" fmla="*/ 420 w 2004"/>
                <a:gd name="T1" fmla="*/ 0 h 1271"/>
                <a:gd name="T2" fmla="*/ 0 w 2004"/>
                <a:gd name="T3" fmla="*/ 735 h 1271"/>
                <a:gd name="T4" fmla="*/ 1201 w 2004"/>
                <a:gd name="T5" fmla="*/ 1208 h 1271"/>
                <a:gd name="T6" fmla="*/ 1379 w 2004"/>
                <a:gd name="T7" fmla="*/ 1239 h 1271"/>
                <a:gd name="T8" fmla="*/ 1462 w 2004"/>
                <a:gd name="T9" fmla="*/ 1145 h 1271"/>
                <a:gd name="T10" fmla="*/ 1619 w 2004"/>
                <a:gd name="T11" fmla="*/ 987 h 1271"/>
                <a:gd name="T12" fmla="*/ 1825 w 2004"/>
                <a:gd name="T13" fmla="*/ 956 h 1271"/>
                <a:gd name="T14" fmla="*/ 1880 w 2004"/>
                <a:gd name="T15" fmla="*/ 861 h 1271"/>
                <a:gd name="T16" fmla="*/ 1994 w 2004"/>
                <a:gd name="T17" fmla="*/ 683 h 1271"/>
                <a:gd name="T18" fmla="*/ 1826 w 2004"/>
                <a:gd name="T19" fmla="*/ 546 h 1271"/>
                <a:gd name="T20" fmla="*/ 1050 w 2004"/>
                <a:gd name="T21" fmla="*/ 0 h 1271"/>
                <a:gd name="T22" fmla="*/ 420 w 2004"/>
                <a:gd name="T23" fmla="*/ 0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4" h="1271">
                  <a:moveTo>
                    <a:pt x="420" y="0"/>
                  </a:moveTo>
                  <a:cubicBezTo>
                    <a:pt x="280" y="242"/>
                    <a:pt x="140" y="483"/>
                    <a:pt x="0" y="735"/>
                  </a:cubicBezTo>
                  <a:cubicBezTo>
                    <a:pt x="1201" y="1208"/>
                    <a:pt x="1201" y="1208"/>
                    <a:pt x="1201" y="1208"/>
                  </a:cubicBezTo>
                  <a:cubicBezTo>
                    <a:pt x="1246" y="1250"/>
                    <a:pt x="1320" y="1271"/>
                    <a:pt x="1379" y="1239"/>
                  </a:cubicBezTo>
                  <a:cubicBezTo>
                    <a:pt x="1432" y="1218"/>
                    <a:pt x="1387" y="1071"/>
                    <a:pt x="1462" y="1145"/>
                  </a:cubicBezTo>
                  <a:cubicBezTo>
                    <a:pt x="1560" y="1187"/>
                    <a:pt x="1636" y="1071"/>
                    <a:pt x="1619" y="987"/>
                  </a:cubicBezTo>
                  <a:cubicBezTo>
                    <a:pt x="1674" y="1050"/>
                    <a:pt x="1797" y="1050"/>
                    <a:pt x="1825" y="956"/>
                  </a:cubicBezTo>
                  <a:cubicBezTo>
                    <a:pt x="1838" y="914"/>
                    <a:pt x="1801" y="830"/>
                    <a:pt x="1880" y="861"/>
                  </a:cubicBezTo>
                  <a:cubicBezTo>
                    <a:pt x="1969" y="861"/>
                    <a:pt x="2004" y="767"/>
                    <a:pt x="1994" y="683"/>
                  </a:cubicBezTo>
                  <a:cubicBezTo>
                    <a:pt x="1954" y="630"/>
                    <a:pt x="1881" y="588"/>
                    <a:pt x="1826" y="546"/>
                  </a:cubicBezTo>
                  <a:cubicBezTo>
                    <a:pt x="1567" y="357"/>
                    <a:pt x="1309" y="179"/>
                    <a:pt x="1050" y="0"/>
                  </a:cubicBezTo>
                  <a:lnTo>
                    <a:pt x="420" y="0"/>
                  </a:lnTo>
                  <a:close/>
                </a:path>
              </a:pathLst>
            </a:custGeom>
            <a:solidFill>
              <a:srgbClr val="7F8C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130300" y="2312988"/>
              <a:ext cx="2160587" cy="617538"/>
            </a:xfrm>
            <a:custGeom>
              <a:avLst/>
              <a:gdLst>
                <a:gd name="T0" fmla="*/ 240 w 1467"/>
                <a:gd name="T1" fmla="*/ 0 h 420"/>
                <a:gd name="T2" fmla="*/ 0 w 1467"/>
                <a:gd name="T3" fmla="*/ 420 h 420"/>
                <a:gd name="T4" fmla="*/ 1467 w 1467"/>
                <a:gd name="T5" fmla="*/ 420 h 420"/>
                <a:gd name="T6" fmla="*/ 870 w 1467"/>
                <a:gd name="T7" fmla="*/ 0 h 420"/>
                <a:gd name="T8" fmla="*/ 240 w 146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7" h="420">
                  <a:moveTo>
                    <a:pt x="240" y="0"/>
                  </a:moveTo>
                  <a:cubicBezTo>
                    <a:pt x="160" y="137"/>
                    <a:pt x="80" y="273"/>
                    <a:pt x="0" y="420"/>
                  </a:cubicBezTo>
                  <a:cubicBezTo>
                    <a:pt x="1467" y="420"/>
                    <a:pt x="1467" y="420"/>
                    <a:pt x="1467" y="420"/>
                  </a:cubicBezTo>
                  <a:cubicBezTo>
                    <a:pt x="1268" y="273"/>
                    <a:pt x="1068" y="137"/>
                    <a:pt x="870" y="0"/>
                  </a:cubicBezTo>
                  <a:cubicBezTo>
                    <a:pt x="240" y="0"/>
                    <a:pt x="240" y="0"/>
                    <a:pt x="240" y="0"/>
                  </a:cubicBez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65188" y="1849438"/>
              <a:ext cx="928687" cy="2009775"/>
            </a:xfrm>
            <a:custGeom>
              <a:avLst/>
              <a:gdLst>
                <a:gd name="T0" fmla="*/ 0 w 585"/>
                <a:gd name="T1" fmla="*/ 1168 h 1266"/>
                <a:gd name="T2" fmla="*/ 195 w 585"/>
                <a:gd name="T3" fmla="*/ 1266 h 1266"/>
                <a:gd name="T4" fmla="*/ 585 w 585"/>
                <a:gd name="T5" fmla="*/ 292 h 1266"/>
                <a:gd name="T6" fmla="*/ 0 w 585"/>
                <a:gd name="T7" fmla="*/ 0 h 1266"/>
                <a:gd name="T8" fmla="*/ 0 w 585"/>
                <a:gd name="T9" fmla="*/ 1168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1266">
                  <a:moveTo>
                    <a:pt x="0" y="1168"/>
                  </a:moveTo>
                  <a:lnTo>
                    <a:pt x="195" y="1266"/>
                  </a:lnTo>
                  <a:lnTo>
                    <a:pt x="585" y="292"/>
                  </a:lnTo>
                  <a:lnTo>
                    <a:pt x="0" y="0"/>
                  </a:lnTo>
                  <a:lnTo>
                    <a:pt x="0" y="1168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865188" y="2930526"/>
              <a:ext cx="681037" cy="928688"/>
            </a:xfrm>
            <a:custGeom>
              <a:avLst/>
              <a:gdLst>
                <a:gd name="T0" fmla="*/ 0 w 429"/>
                <a:gd name="T1" fmla="*/ 0 h 585"/>
                <a:gd name="T2" fmla="*/ 0 w 429"/>
                <a:gd name="T3" fmla="*/ 487 h 585"/>
                <a:gd name="T4" fmla="*/ 195 w 429"/>
                <a:gd name="T5" fmla="*/ 585 h 585"/>
                <a:gd name="T6" fmla="*/ 429 w 429"/>
                <a:gd name="T7" fmla="*/ 0 h 585"/>
                <a:gd name="T8" fmla="*/ 0 w 429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585">
                  <a:moveTo>
                    <a:pt x="0" y="0"/>
                  </a:moveTo>
                  <a:lnTo>
                    <a:pt x="0" y="487"/>
                  </a:lnTo>
                  <a:lnTo>
                    <a:pt x="195" y="585"/>
                  </a:lnTo>
                  <a:lnTo>
                    <a:pt x="4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711200" y="1693863"/>
              <a:ext cx="927100" cy="2165350"/>
            </a:xfrm>
            <a:custGeom>
              <a:avLst/>
              <a:gdLst>
                <a:gd name="T0" fmla="*/ 0 w 584"/>
                <a:gd name="T1" fmla="*/ 1266 h 1364"/>
                <a:gd name="T2" fmla="*/ 195 w 584"/>
                <a:gd name="T3" fmla="*/ 1364 h 1364"/>
                <a:gd name="T4" fmla="*/ 584 w 584"/>
                <a:gd name="T5" fmla="*/ 292 h 1364"/>
                <a:gd name="T6" fmla="*/ 0 w 584"/>
                <a:gd name="T7" fmla="*/ 0 h 1364"/>
                <a:gd name="T8" fmla="*/ 0 w 584"/>
                <a:gd name="T9" fmla="*/ 1266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1364">
                  <a:moveTo>
                    <a:pt x="0" y="1266"/>
                  </a:moveTo>
                  <a:lnTo>
                    <a:pt x="195" y="1364"/>
                  </a:lnTo>
                  <a:lnTo>
                    <a:pt x="584" y="292"/>
                  </a:lnTo>
                  <a:lnTo>
                    <a:pt x="0" y="0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11200" y="2930526"/>
              <a:ext cx="646112" cy="928688"/>
            </a:xfrm>
            <a:custGeom>
              <a:avLst/>
              <a:gdLst>
                <a:gd name="T0" fmla="*/ 0 w 407"/>
                <a:gd name="T1" fmla="*/ 0 h 585"/>
                <a:gd name="T2" fmla="*/ 0 w 407"/>
                <a:gd name="T3" fmla="*/ 487 h 585"/>
                <a:gd name="T4" fmla="*/ 195 w 407"/>
                <a:gd name="T5" fmla="*/ 585 h 585"/>
                <a:gd name="T6" fmla="*/ 407 w 407"/>
                <a:gd name="T7" fmla="*/ 0 h 585"/>
                <a:gd name="T8" fmla="*/ 0 w 407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585">
                  <a:moveTo>
                    <a:pt x="0" y="0"/>
                  </a:moveTo>
                  <a:lnTo>
                    <a:pt x="0" y="487"/>
                  </a:lnTo>
                  <a:lnTo>
                    <a:pt x="195" y="585"/>
                  </a:lnTo>
                  <a:lnTo>
                    <a:pt x="4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101850" y="1927226"/>
              <a:ext cx="836612" cy="1065213"/>
            </a:xfrm>
            <a:custGeom>
              <a:avLst/>
              <a:gdLst>
                <a:gd name="T0" fmla="*/ 467 w 568"/>
                <a:gd name="T1" fmla="*/ 42 h 724"/>
                <a:gd name="T2" fmla="*/ 252 w 568"/>
                <a:gd name="T3" fmla="*/ 105 h 724"/>
                <a:gd name="T4" fmla="*/ 173 w 568"/>
                <a:gd name="T5" fmla="*/ 241 h 724"/>
                <a:gd name="T6" fmla="*/ 94 w 568"/>
                <a:gd name="T7" fmla="*/ 378 h 724"/>
                <a:gd name="T8" fmla="*/ 0 w 568"/>
                <a:gd name="T9" fmla="*/ 577 h 724"/>
                <a:gd name="T10" fmla="*/ 105 w 568"/>
                <a:gd name="T11" fmla="*/ 682 h 724"/>
                <a:gd name="T12" fmla="*/ 367 w 568"/>
                <a:gd name="T13" fmla="*/ 535 h 724"/>
                <a:gd name="T14" fmla="*/ 525 w 568"/>
                <a:gd name="T15" fmla="*/ 262 h 724"/>
                <a:gd name="T16" fmla="*/ 467 w 568"/>
                <a:gd name="T17" fmla="*/ 4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8" h="724">
                  <a:moveTo>
                    <a:pt x="467" y="42"/>
                  </a:moveTo>
                  <a:cubicBezTo>
                    <a:pt x="392" y="0"/>
                    <a:pt x="295" y="21"/>
                    <a:pt x="252" y="105"/>
                  </a:cubicBezTo>
                  <a:cubicBezTo>
                    <a:pt x="173" y="241"/>
                    <a:pt x="173" y="241"/>
                    <a:pt x="173" y="241"/>
                  </a:cubicBezTo>
                  <a:cubicBezTo>
                    <a:pt x="94" y="378"/>
                    <a:pt x="94" y="378"/>
                    <a:pt x="94" y="378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105" y="682"/>
                    <a:pt x="105" y="682"/>
                    <a:pt x="105" y="682"/>
                  </a:cubicBezTo>
                  <a:cubicBezTo>
                    <a:pt x="180" y="724"/>
                    <a:pt x="324" y="609"/>
                    <a:pt x="367" y="535"/>
                  </a:cubicBezTo>
                  <a:cubicBezTo>
                    <a:pt x="525" y="262"/>
                    <a:pt x="525" y="262"/>
                    <a:pt x="525" y="262"/>
                  </a:cubicBezTo>
                  <a:cubicBezTo>
                    <a:pt x="568" y="178"/>
                    <a:pt x="542" y="84"/>
                    <a:pt x="467" y="42"/>
                  </a:cubicBezTo>
                  <a:close/>
                </a:path>
              </a:pathLst>
            </a:cu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93800" y="3411538"/>
              <a:ext cx="1319212" cy="879475"/>
            </a:xfrm>
            <a:custGeom>
              <a:avLst/>
              <a:gdLst>
                <a:gd name="T0" fmla="*/ 198 w 896"/>
                <a:gd name="T1" fmla="*/ 21 h 598"/>
                <a:gd name="T2" fmla="*/ 70 w 896"/>
                <a:gd name="T3" fmla="*/ 94 h 598"/>
                <a:gd name="T4" fmla="*/ 15 w 896"/>
                <a:gd name="T5" fmla="*/ 294 h 598"/>
                <a:gd name="T6" fmla="*/ 89 w 896"/>
                <a:gd name="T7" fmla="*/ 420 h 598"/>
                <a:gd name="T8" fmla="*/ 218 w 896"/>
                <a:gd name="T9" fmla="*/ 346 h 598"/>
                <a:gd name="T10" fmla="*/ 292 w 896"/>
                <a:gd name="T11" fmla="*/ 472 h 598"/>
                <a:gd name="T12" fmla="*/ 421 w 896"/>
                <a:gd name="T13" fmla="*/ 399 h 598"/>
                <a:gd name="T14" fmla="*/ 495 w 896"/>
                <a:gd name="T15" fmla="*/ 535 h 598"/>
                <a:gd name="T16" fmla="*/ 624 w 896"/>
                <a:gd name="T17" fmla="*/ 451 h 598"/>
                <a:gd name="T18" fmla="*/ 698 w 896"/>
                <a:gd name="T19" fmla="*/ 588 h 598"/>
                <a:gd name="T20" fmla="*/ 827 w 896"/>
                <a:gd name="T21" fmla="*/ 514 h 598"/>
                <a:gd name="T22" fmla="*/ 881 w 896"/>
                <a:gd name="T23" fmla="*/ 304 h 598"/>
                <a:gd name="T24" fmla="*/ 807 w 896"/>
                <a:gd name="T25" fmla="*/ 178 h 598"/>
                <a:gd name="T26" fmla="*/ 678 w 896"/>
                <a:gd name="T27" fmla="*/ 252 h 598"/>
                <a:gd name="T28" fmla="*/ 604 w 896"/>
                <a:gd name="T29" fmla="*/ 126 h 598"/>
                <a:gd name="T30" fmla="*/ 475 w 896"/>
                <a:gd name="T31" fmla="*/ 199 h 598"/>
                <a:gd name="T32" fmla="*/ 401 w 896"/>
                <a:gd name="T33" fmla="*/ 73 h 598"/>
                <a:gd name="T34" fmla="*/ 272 w 896"/>
                <a:gd name="T35" fmla="*/ 147 h 598"/>
                <a:gd name="T36" fmla="*/ 198 w 896"/>
                <a:gd name="T37" fmla="*/ 21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6" h="598">
                  <a:moveTo>
                    <a:pt x="198" y="21"/>
                  </a:moveTo>
                  <a:cubicBezTo>
                    <a:pt x="142" y="0"/>
                    <a:pt x="85" y="31"/>
                    <a:pt x="70" y="94"/>
                  </a:cubicBezTo>
                  <a:cubicBezTo>
                    <a:pt x="15" y="294"/>
                    <a:pt x="15" y="294"/>
                    <a:pt x="15" y="294"/>
                  </a:cubicBezTo>
                  <a:cubicBezTo>
                    <a:pt x="0" y="346"/>
                    <a:pt x="33" y="409"/>
                    <a:pt x="89" y="420"/>
                  </a:cubicBezTo>
                  <a:cubicBezTo>
                    <a:pt x="146" y="441"/>
                    <a:pt x="203" y="399"/>
                    <a:pt x="218" y="346"/>
                  </a:cubicBezTo>
                  <a:cubicBezTo>
                    <a:pt x="203" y="399"/>
                    <a:pt x="236" y="462"/>
                    <a:pt x="292" y="472"/>
                  </a:cubicBezTo>
                  <a:cubicBezTo>
                    <a:pt x="348" y="493"/>
                    <a:pt x="406" y="462"/>
                    <a:pt x="421" y="399"/>
                  </a:cubicBezTo>
                  <a:cubicBezTo>
                    <a:pt x="406" y="462"/>
                    <a:pt x="439" y="514"/>
                    <a:pt x="495" y="535"/>
                  </a:cubicBezTo>
                  <a:cubicBezTo>
                    <a:pt x="551" y="546"/>
                    <a:pt x="609" y="514"/>
                    <a:pt x="624" y="451"/>
                  </a:cubicBezTo>
                  <a:cubicBezTo>
                    <a:pt x="609" y="514"/>
                    <a:pt x="642" y="567"/>
                    <a:pt x="698" y="588"/>
                  </a:cubicBezTo>
                  <a:cubicBezTo>
                    <a:pt x="754" y="598"/>
                    <a:pt x="812" y="567"/>
                    <a:pt x="827" y="514"/>
                  </a:cubicBezTo>
                  <a:cubicBezTo>
                    <a:pt x="881" y="304"/>
                    <a:pt x="881" y="304"/>
                    <a:pt x="881" y="304"/>
                  </a:cubicBezTo>
                  <a:cubicBezTo>
                    <a:pt x="896" y="252"/>
                    <a:pt x="863" y="189"/>
                    <a:pt x="807" y="178"/>
                  </a:cubicBezTo>
                  <a:cubicBezTo>
                    <a:pt x="751" y="168"/>
                    <a:pt x="693" y="199"/>
                    <a:pt x="678" y="252"/>
                  </a:cubicBezTo>
                  <a:cubicBezTo>
                    <a:pt x="693" y="199"/>
                    <a:pt x="660" y="136"/>
                    <a:pt x="604" y="126"/>
                  </a:cubicBezTo>
                  <a:cubicBezTo>
                    <a:pt x="548" y="105"/>
                    <a:pt x="490" y="147"/>
                    <a:pt x="475" y="199"/>
                  </a:cubicBezTo>
                  <a:cubicBezTo>
                    <a:pt x="490" y="147"/>
                    <a:pt x="457" y="84"/>
                    <a:pt x="401" y="73"/>
                  </a:cubicBezTo>
                  <a:cubicBezTo>
                    <a:pt x="345" y="52"/>
                    <a:pt x="287" y="84"/>
                    <a:pt x="272" y="147"/>
                  </a:cubicBezTo>
                  <a:cubicBezTo>
                    <a:pt x="287" y="84"/>
                    <a:pt x="254" y="31"/>
                    <a:pt x="198" y="21"/>
                  </a:cubicBezTo>
                  <a:close/>
                </a:path>
              </a:pathLst>
            </a:custGeom>
            <a:solidFill>
              <a:srgbClr val="BDC3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338513" y="1849438"/>
              <a:ext cx="928687" cy="2009775"/>
            </a:xfrm>
            <a:custGeom>
              <a:avLst/>
              <a:gdLst>
                <a:gd name="T0" fmla="*/ 585 w 585"/>
                <a:gd name="T1" fmla="*/ 1168 h 1266"/>
                <a:gd name="T2" fmla="*/ 390 w 585"/>
                <a:gd name="T3" fmla="*/ 1266 h 1266"/>
                <a:gd name="T4" fmla="*/ 0 w 585"/>
                <a:gd name="T5" fmla="*/ 292 h 1266"/>
                <a:gd name="T6" fmla="*/ 585 w 585"/>
                <a:gd name="T7" fmla="*/ 0 h 1266"/>
                <a:gd name="T8" fmla="*/ 585 w 585"/>
                <a:gd name="T9" fmla="*/ 1168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1266">
                  <a:moveTo>
                    <a:pt x="585" y="1168"/>
                  </a:moveTo>
                  <a:lnTo>
                    <a:pt x="390" y="1266"/>
                  </a:lnTo>
                  <a:lnTo>
                    <a:pt x="0" y="292"/>
                  </a:lnTo>
                  <a:lnTo>
                    <a:pt x="585" y="0"/>
                  </a:lnTo>
                  <a:lnTo>
                    <a:pt x="585" y="1168"/>
                  </a:ln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494088" y="1693863"/>
              <a:ext cx="927100" cy="2165350"/>
            </a:xfrm>
            <a:custGeom>
              <a:avLst/>
              <a:gdLst>
                <a:gd name="T0" fmla="*/ 584 w 584"/>
                <a:gd name="T1" fmla="*/ 1266 h 1364"/>
                <a:gd name="T2" fmla="*/ 389 w 584"/>
                <a:gd name="T3" fmla="*/ 1364 h 1364"/>
                <a:gd name="T4" fmla="*/ 0 w 584"/>
                <a:gd name="T5" fmla="*/ 292 h 1364"/>
                <a:gd name="T6" fmla="*/ 584 w 584"/>
                <a:gd name="T7" fmla="*/ 0 h 1364"/>
                <a:gd name="T8" fmla="*/ 584 w 584"/>
                <a:gd name="T9" fmla="*/ 1266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1364">
                  <a:moveTo>
                    <a:pt x="584" y="1266"/>
                  </a:moveTo>
                  <a:lnTo>
                    <a:pt x="389" y="1364"/>
                  </a:lnTo>
                  <a:lnTo>
                    <a:pt x="0" y="292"/>
                  </a:lnTo>
                  <a:lnTo>
                    <a:pt x="584" y="0"/>
                  </a:lnTo>
                  <a:lnTo>
                    <a:pt x="584" y="126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773488" y="2930526"/>
              <a:ext cx="647700" cy="928688"/>
            </a:xfrm>
            <a:custGeom>
              <a:avLst/>
              <a:gdLst>
                <a:gd name="T0" fmla="*/ 408 w 408"/>
                <a:gd name="T1" fmla="*/ 0 h 585"/>
                <a:gd name="T2" fmla="*/ 408 w 408"/>
                <a:gd name="T3" fmla="*/ 487 h 585"/>
                <a:gd name="T4" fmla="*/ 213 w 408"/>
                <a:gd name="T5" fmla="*/ 585 h 585"/>
                <a:gd name="T6" fmla="*/ 0 w 408"/>
                <a:gd name="T7" fmla="*/ 0 h 585"/>
                <a:gd name="T8" fmla="*/ 408 w 408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8" h="585">
                  <a:moveTo>
                    <a:pt x="408" y="0"/>
                  </a:moveTo>
                  <a:lnTo>
                    <a:pt x="408" y="487"/>
                  </a:lnTo>
                  <a:lnTo>
                    <a:pt x="213" y="585"/>
                  </a:lnTo>
                  <a:lnTo>
                    <a:pt x="0" y="0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108197" y="4457820"/>
            <a:ext cx="299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1139255" y="95140"/>
            <a:ext cx="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46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441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4641273"/>
            <a:ext cx="12192000" cy="2202872"/>
          </a:xfrm>
          <a:prstGeom prst="rect">
            <a:avLst/>
          </a:prstGeom>
          <a:solidFill>
            <a:srgbClr val="24B45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49899" y="4767805"/>
            <a:ext cx="1018641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</a:t>
            </a: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4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07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多边形 41"/>
          <p:cNvSpPr/>
          <p:nvPr/>
        </p:nvSpPr>
        <p:spPr>
          <a:xfrm>
            <a:off x="0" y="3867250"/>
            <a:ext cx="12192000" cy="3028888"/>
          </a:xfrm>
          <a:custGeom>
            <a:avLst/>
            <a:gdLst>
              <a:gd name="connsiteX0" fmla="*/ 0 w 12192000"/>
              <a:gd name="connsiteY0" fmla="*/ 0 h 3028888"/>
              <a:gd name="connsiteX1" fmla="*/ 5116934 w 12192000"/>
              <a:gd name="connsiteY1" fmla="*/ 0 h 3028888"/>
              <a:gd name="connsiteX2" fmla="*/ 5116339 w 12192000"/>
              <a:gd name="connsiteY2" fmla="*/ 5896 h 3028888"/>
              <a:gd name="connsiteX3" fmla="*/ 6096000 w 12192000"/>
              <a:gd name="connsiteY3" fmla="*/ 985557 h 3028888"/>
              <a:gd name="connsiteX4" fmla="*/ 7075661 w 12192000"/>
              <a:gd name="connsiteY4" fmla="*/ 5896 h 3028888"/>
              <a:gd name="connsiteX5" fmla="*/ 7075067 w 12192000"/>
              <a:gd name="connsiteY5" fmla="*/ 0 h 3028888"/>
              <a:gd name="connsiteX6" fmla="*/ 12192000 w 12192000"/>
              <a:gd name="connsiteY6" fmla="*/ 0 h 3028888"/>
              <a:gd name="connsiteX7" fmla="*/ 12192000 w 12192000"/>
              <a:gd name="connsiteY7" fmla="*/ 3028888 h 3028888"/>
              <a:gd name="connsiteX8" fmla="*/ 0 w 12192000"/>
              <a:gd name="connsiteY8" fmla="*/ 3028888 h 302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8888">
                <a:moveTo>
                  <a:pt x="0" y="0"/>
                </a:moveTo>
                <a:lnTo>
                  <a:pt x="5116934" y="0"/>
                </a:lnTo>
                <a:lnTo>
                  <a:pt x="5116339" y="5896"/>
                </a:lnTo>
                <a:cubicBezTo>
                  <a:pt x="5116339" y="546948"/>
                  <a:pt x="5554948" y="985557"/>
                  <a:pt x="6096000" y="985557"/>
                </a:cubicBezTo>
                <a:cubicBezTo>
                  <a:pt x="6637052" y="985557"/>
                  <a:pt x="7075661" y="546948"/>
                  <a:pt x="7075661" y="5896"/>
                </a:cubicBezTo>
                <a:lnTo>
                  <a:pt x="7075067" y="0"/>
                </a:lnTo>
                <a:lnTo>
                  <a:pt x="12192000" y="0"/>
                </a:lnTo>
                <a:lnTo>
                  <a:pt x="12192000" y="3028888"/>
                </a:lnTo>
                <a:lnTo>
                  <a:pt x="0" y="3028888"/>
                </a:lnTo>
                <a:close/>
              </a:path>
            </a:pathLst>
          </a:cu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05953" y="997869"/>
            <a:ext cx="6878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>
                <a:blipFill>
                  <a:blip r:embed="rId2">
                    <a:alphaModFix amt="97000"/>
                  </a:blip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9600" b="1" dirty="0">
              <a:blipFill>
                <a:blip r:embed="rId2">
                  <a:alphaModFix amt="97000"/>
                </a:blip>
                <a:stretch>
                  <a:fillRect/>
                </a:stretch>
              </a:blip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545059" y="3364044"/>
            <a:ext cx="1101881" cy="1040442"/>
            <a:chOff x="3919538" y="1373188"/>
            <a:chExt cx="4356101" cy="41132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19538" y="1376363"/>
              <a:ext cx="4352925" cy="410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200776" y="1387476"/>
              <a:ext cx="903288" cy="4098925"/>
            </a:xfrm>
            <a:custGeom>
              <a:avLst/>
              <a:gdLst>
                <a:gd name="T0" fmla="*/ 0 w 569"/>
                <a:gd name="T1" fmla="*/ 0 h 2582"/>
                <a:gd name="T2" fmla="*/ 569 w 569"/>
                <a:gd name="T3" fmla="*/ 370 h 2582"/>
                <a:gd name="T4" fmla="*/ 569 w 569"/>
                <a:gd name="T5" fmla="*/ 2582 h 2582"/>
                <a:gd name="T6" fmla="*/ 0 w 569"/>
                <a:gd name="T7" fmla="*/ 2582 h 2582"/>
                <a:gd name="T8" fmla="*/ 0 w 569"/>
                <a:gd name="T9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2582">
                  <a:moveTo>
                    <a:pt x="0" y="0"/>
                  </a:moveTo>
                  <a:lnTo>
                    <a:pt x="569" y="370"/>
                  </a:lnTo>
                  <a:lnTo>
                    <a:pt x="569" y="2582"/>
                  </a:lnTo>
                  <a:lnTo>
                    <a:pt x="0" y="2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E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7175501" y="3914776"/>
              <a:ext cx="1100138" cy="1552575"/>
            </a:xfrm>
            <a:custGeom>
              <a:avLst/>
              <a:gdLst>
                <a:gd name="T0" fmla="*/ 0 w 693"/>
                <a:gd name="T1" fmla="*/ 0 h 978"/>
                <a:gd name="T2" fmla="*/ 0 w 693"/>
                <a:gd name="T3" fmla="*/ 978 h 978"/>
                <a:gd name="T4" fmla="*/ 693 w 693"/>
                <a:gd name="T5" fmla="*/ 978 h 978"/>
                <a:gd name="T6" fmla="*/ 693 w 693"/>
                <a:gd name="T7" fmla="*/ 222 h 978"/>
                <a:gd name="T8" fmla="*/ 0 w 693"/>
                <a:gd name="T9" fmla="*/ 0 h 978"/>
                <a:gd name="T10" fmla="*/ 293 w 693"/>
                <a:gd name="T11" fmla="*/ 765 h 978"/>
                <a:gd name="T12" fmla="*/ 80 w 693"/>
                <a:gd name="T13" fmla="*/ 703 h 978"/>
                <a:gd name="T14" fmla="*/ 80 w 693"/>
                <a:gd name="T15" fmla="*/ 521 h 978"/>
                <a:gd name="T16" fmla="*/ 293 w 693"/>
                <a:gd name="T17" fmla="*/ 596 h 978"/>
                <a:gd name="T18" fmla="*/ 293 w 693"/>
                <a:gd name="T19" fmla="*/ 765 h 978"/>
                <a:gd name="T20" fmla="*/ 293 w 693"/>
                <a:gd name="T21" fmla="*/ 445 h 978"/>
                <a:gd name="T22" fmla="*/ 80 w 693"/>
                <a:gd name="T23" fmla="*/ 383 h 978"/>
                <a:gd name="T24" fmla="*/ 80 w 693"/>
                <a:gd name="T25" fmla="*/ 199 h 978"/>
                <a:gd name="T26" fmla="*/ 293 w 693"/>
                <a:gd name="T27" fmla="*/ 277 h 978"/>
                <a:gd name="T28" fmla="*/ 293 w 693"/>
                <a:gd name="T29" fmla="*/ 445 h 978"/>
                <a:gd name="T30" fmla="*/ 558 w 693"/>
                <a:gd name="T31" fmla="*/ 843 h 978"/>
                <a:gd name="T32" fmla="*/ 345 w 693"/>
                <a:gd name="T33" fmla="*/ 781 h 978"/>
                <a:gd name="T34" fmla="*/ 345 w 693"/>
                <a:gd name="T35" fmla="*/ 596 h 978"/>
                <a:gd name="T36" fmla="*/ 558 w 693"/>
                <a:gd name="T37" fmla="*/ 675 h 978"/>
                <a:gd name="T38" fmla="*/ 558 w 693"/>
                <a:gd name="T39" fmla="*/ 843 h 978"/>
                <a:gd name="T40" fmla="*/ 558 w 693"/>
                <a:gd name="T41" fmla="*/ 521 h 978"/>
                <a:gd name="T42" fmla="*/ 345 w 693"/>
                <a:gd name="T43" fmla="*/ 459 h 978"/>
                <a:gd name="T44" fmla="*/ 345 w 693"/>
                <a:gd name="T45" fmla="*/ 277 h 978"/>
                <a:gd name="T46" fmla="*/ 558 w 693"/>
                <a:gd name="T47" fmla="*/ 352 h 978"/>
                <a:gd name="T48" fmla="*/ 558 w 693"/>
                <a:gd name="T49" fmla="*/ 521 h 978"/>
                <a:gd name="T50" fmla="*/ 558 w 693"/>
                <a:gd name="T51" fmla="*/ 521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3" h="978">
                  <a:moveTo>
                    <a:pt x="0" y="0"/>
                  </a:moveTo>
                  <a:lnTo>
                    <a:pt x="0" y="978"/>
                  </a:lnTo>
                  <a:lnTo>
                    <a:pt x="693" y="978"/>
                  </a:lnTo>
                  <a:lnTo>
                    <a:pt x="693" y="222"/>
                  </a:lnTo>
                  <a:lnTo>
                    <a:pt x="0" y="0"/>
                  </a:lnTo>
                  <a:close/>
                  <a:moveTo>
                    <a:pt x="293" y="765"/>
                  </a:moveTo>
                  <a:lnTo>
                    <a:pt x="80" y="703"/>
                  </a:lnTo>
                  <a:lnTo>
                    <a:pt x="80" y="521"/>
                  </a:lnTo>
                  <a:lnTo>
                    <a:pt x="293" y="596"/>
                  </a:lnTo>
                  <a:lnTo>
                    <a:pt x="293" y="765"/>
                  </a:lnTo>
                  <a:close/>
                  <a:moveTo>
                    <a:pt x="293" y="445"/>
                  </a:moveTo>
                  <a:lnTo>
                    <a:pt x="80" y="383"/>
                  </a:lnTo>
                  <a:lnTo>
                    <a:pt x="80" y="199"/>
                  </a:lnTo>
                  <a:lnTo>
                    <a:pt x="293" y="277"/>
                  </a:lnTo>
                  <a:lnTo>
                    <a:pt x="293" y="445"/>
                  </a:lnTo>
                  <a:close/>
                  <a:moveTo>
                    <a:pt x="558" y="843"/>
                  </a:moveTo>
                  <a:lnTo>
                    <a:pt x="345" y="781"/>
                  </a:lnTo>
                  <a:lnTo>
                    <a:pt x="345" y="596"/>
                  </a:lnTo>
                  <a:lnTo>
                    <a:pt x="558" y="675"/>
                  </a:lnTo>
                  <a:lnTo>
                    <a:pt x="558" y="843"/>
                  </a:lnTo>
                  <a:close/>
                  <a:moveTo>
                    <a:pt x="558" y="521"/>
                  </a:moveTo>
                  <a:lnTo>
                    <a:pt x="345" y="459"/>
                  </a:lnTo>
                  <a:lnTo>
                    <a:pt x="345" y="277"/>
                  </a:lnTo>
                  <a:lnTo>
                    <a:pt x="558" y="352"/>
                  </a:lnTo>
                  <a:lnTo>
                    <a:pt x="558" y="521"/>
                  </a:lnTo>
                  <a:lnTo>
                    <a:pt x="558" y="521"/>
                  </a:lnTo>
                  <a:close/>
                </a:path>
              </a:pathLst>
            </a:custGeom>
            <a:solidFill>
              <a:srgbClr val="59E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3922713" y="1373188"/>
              <a:ext cx="2176463" cy="4113213"/>
            </a:xfrm>
            <a:custGeom>
              <a:avLst/>
              <a:gdLst>
                <a:gd name="T0" fmla="*/ 670 w 1371"/>
                <a:gd name="T1" fmla="*/ 1913 h 2591"/>
                <a:gd name="T2" fmla="*/ 571 w 1371"/>
                <a:gd name="T3" fmla="*/ 1489 h 2591"/>
                <a:gd name="T4" fmla="*/ 507 w 1371"/>
                <a:gd name="T5" fmla="*/ 1028 h 2591"/>
                <a:gd name="T6" fmla="*/ 43 w 1371"/>
                <a:gd name="T7" fmla="*/ 1707 h 2591"/>
                <a:gd name="T8" fmla="*/ 0 w 1371"/>
                <a:gd name="T9" fmla="*/ 2591 h 2591"/>
                <a:gd name="T10" fmla="*/ 1371 w 1371"/>
                <a:gd name="T11" fmla="*/ 0 h 2591"/>
                <a:gd name="T12" fmla="*/ 86 w 1371"/>
                <a:gd name="T13" fmla="*/ 1326 h 2591"/>
                <a:gd name="T14" fmla="*/ 242 w 1371"/>
                <a:gd name="T15" fmla="*/ 1442 h 2591"/>
                <a:gd name="T16" fmla="*/ 86 w 1371"/>
                <a:gd name="T17" fmla="*/ 1326 h 2591"/>
                <a:gd name="T18" fmla="*/ 254 w 1371"/>
                <a:gd name="T19" fmla="*/ 1558 h 2591"/>
                <a:gd name="T20" fmla="*/ 97 w 1371"/>
                <a:gd name="T21" fmla="*/ 1816 h 2591"/>
                <a:gd name="T22" fmla="*/ 258 w 1371"/>
                <a:gd name="T23" fmla="*/ 2306 h 2591"/>
                <a:gd name="T24" fmla="*/ 102 w 1371"/>
                <a:gd name="T25" fmla="*/ 2190 h 2591"/>
                <a:gd name="T26" fmla="*/ 258 w 1371"/>
                <a:gd name="T27" fmla="*/ 2306 h 2591"/>
                <a:gd name="T28" fmla="*/ 102 w 1371"/>
                <a:gd name="T29" fmla="*/ 2088 h 2591"/>
                <a:gd name="T30" fmla="*/ 258 w 1371"/>
                <a:gd name="T31" fmla="*/ 1830 h 2591"/>
                <a:gd name="T32" fmla="*/ 280 w 1371"/>
                <a:gd name="T33" fmla="*/ 1234 h 2591"/>
                <a:gd name="T34" fmla="*/ 436 w 1371"/>
                <a:gd name="T35" fmla="*/ 1350 h 2591"/>
                <a:gd name="T36" fmla="*/ 280 w 1371"/>
                <a:gd name="T37" fmla="*/ 1234 h 2591"/>
                <a:gd name="T38" fmla="*/ 448 w 1371"/>
                <a:gd name="T39" fmla="*/ 1468 h 2591"/>
                <a:gd name="T40" fmla="*/ 292 w 1371"/>
                <a:gd name="T41" fmla="*/ 1724 h 2591"/>
                <a:gd name="T42" fmla="*/ 467 w 1371"/>
                <a:gd name="T43" fmla="*/ 2216 h 2591"/>
                <a:gd name="T44" fmla="*/ 310 w 1371"/>
                <a:gd name="T45" fmla="*/ 2100 h 2591"/>
                <a:gd name="T46" fmla="*/ 467 w 1371"/>
                <a:gd name="T47" fmla="*/ 2216 h 2591"/>
                <a:gd name="T48" fmla="*/ 310 w 1371"/>
                <a:gd name="T49" fmla="*/ 1998 h 2591"/>
                <a:gd name="T50" fmla="*/ 467 w 1371"/>
                <a:gd name="T51" fmla="*/ 1743 h 2591"/>
                <a:gd name="T52" fmla="*/ 969 w 1371"/>
                <a:gd name="T53" fmla="*/ 1963 h 2591"/>
                <a:gd name="T54" fmla="*/ 751 w 1371"/>
                <a:gd name="T55" fmla="*/ 1897 h 2591"/>
                <a:gd name="T56" fmla="*/ 969 w 1371"/>
                <a:gd name="T57" fmla="*/ 1963 h 2591"/>
                <a:gd name="T58" fmla="*/ 751 w 1371"/>
                <a:gd name="T59" fmla="*/ 1759 h 2591"/>
                <a:gd name="T60" fmla="*/ 969 w 1371"/>
                <a:gd name="T61" fmla="*/ 1418 h 2591"/>
                <a:gd name="T62" fmla="*/ 969 w 1371"/>
                <a:gd name="T63" fmla="*/ 1283 h 2591"/>
                <a:gd name="T64" fmla="*/ 751 w 1371"/>
                <a:gd name="T65" fmla="*/ 1219 h 2591"/>
                <a:gd name="T66" fmla="*/ 969 w 1371"/>
                <a:gd name="T67" fmla="*/ 1283 h 2591"/>
                <a:gd name="T68" fmla="*/ 751 w 1371"/>
                <a:gd name="T69" fmla="*/ 1080 h 2591"/>
                <a:gd name="T70" fmla="*/ 969 w 1371"/>
                <a:gd name="T71" fmla="*/ 739 h 2591"/>
                <a:gd name="T72" fmla="*/ 969 w 1371"/>
                <a:gd name="T73" fmla="*/ 606 h 2591"/>
                <a:gd name="T74" fmla="*/ 751 w 1371"/>
                <a:gd name="T75" fmla="*/ 540 h 2591"/>
                <a:gd name="T76" fmla="*/ 969 w 1371"/>
                <a:gd name="T77" fmla="*/ 606 h 2591"/>
                <a:gd name="T78" fmla="*/ 1037 w 1371"/>
                <a:gd name="T79" fmla="*/ 1918 h 2591"/>
                <a:gd name="T80" fmla="*/ 1288 w 1371"/>
                <a:gd name="T81" fmla="*/ 1549 h 2591"/>
                <a:gd name="T82" fmla="*/ 1288 w 1371"/>
                <a:gd name="T83" fmla="*/ 1423 h 2591"/>
                <a:gd name="T84" fmla="*/ 1037 w 1371"/>
                <a:gd name="T85" fmla="*/ 1373 h 2591"/>
                <a:gd name="T86" fmla="*/ 1288 w 1371"/>
                <a:gd name="T87" fmla="*/ 1423 h 2591"/>
                <a:gd name="T88" fmla="*/ 1037 w 1371"/>
                <a:gd name="T89" fmla="*/ 1241 h 2591"/>
                <a:gd name="T90" fmla="*/ 1288 w 1371"/>
                <a:gd name="T91" fmla="*/ 871 h 2591"/>
                <a:gd name="T92" fmla="*/ 1288 w 1371"/>
                <a:gd name="T93" fmla="*/ 746 h 2591"/>
                <a:gd name="T94" fmla="*/ 1037 w 1371"/>
                <a:gd name="T95" fmla="*/ 696 h 2591"/>
                <a:gd name="T96" fmla="*/ 1288 w 1371"/>
                <a:gd name="T97" fmla="*/ 746 h 2591"/>
                <a:gd name="T98" fmla="*/ 1037 w 1371"/>
                <a:gd name="T99" fmla="*/ 563 h 2591"/>
                <a:gd name="T100" fmla="*/ 1288 w 1371"/>
                <a:gd name="T101" fmla="*/ 194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71" h="2591">
                  <a:moveTo>
                    <a:pt x="670" y="447"/>
                  </a:moveTo>
                  <a:lnTo>
                    <a:pt x="670" y="1913"/>
                  </a:lnTo>
                  <a:lnTo>
                    <a:pt x="571" y="1980"/>
                  </a:lnTo>
                  <a:lnTo>
                    <a:pt x="571" y="1489"/>
                  </a:lnTo>
                  <a:lnTo>
                    <a:pt x="507" y="1515"/>
                  </a:lnTo>
                  <a:lnTo>
                    <a:pt x="507" y="1028"/>
                  </a:lnTo>
                  <a:lnTo>
                    <a:pt x="43" y="1231"/>
                  </a:lnTo>
                  <a:lnTo>
                    <a:pt x="43" y="1707"/>
                  </a:lnTo>
                  <a:lnTo>
                    <a:pt x="0" y="1726"/>
                  </a:lnTo>
                  <a:lnTo>
                    <a:pt x="0" y="2591"/>
                  </a:lnTo>
                  <a:lnTo>
                    <a:pt x="1371" y="2591"/>
                  </a:lnTo>
                  <a:lnTo>
                    <a:pt x="1371" y="0"/>
                  </a:lnTo>
                  <a:lnTo>
                    <a:pt x="670" y="447"/>
                  </a:lnTo>
                  <a:close/>
                  <a:moveTo>
                    <a:pt x="86" y="1326"/>
                  </a:moveTo>
                  <a:lnTo>
                    <a:pt x="242" y="1253"/>
                  </a:lnTo>
                  <a:lnTo>
                    <a:pt x="242" y="1442"/>
                  </a:lnTo>
                  <a:lnTo>
                    <a:pt x="86" y="1511"/>
                  </a:lnTo>
                  <a:lnTo>
                    <a:pt x="86" y="1326"/>
                  </a:lnTo>
                  <a:close/>
                  <a:moveTo>
                    <a:pt x="97" y="1629"/>
                  </a:moveTo>
                  <a:lnTo>
                    <a:pt x="254" y="1558"/>
                  </a:lnTo>
                  <a:lnTo>
                    <a:pt x="254" y="1745"/>
                  </a:lnTo>
                  <a:lnTo>
                    <a:pt x="97" y="1816"/>
                  </a:lnTo>
                  <a:lnTo>
                    <a:pt x="97" y="1629"/>
                  </a:lnTo>
                  <a:close/>
                  <a:moveTo>
                    <a:pt x="258" y="2306"/>
                  </a:moveTo>
                  <a:lnTo>
                    <a:pt x="102" y="2375"/>
                  </a:lnTo>
                  <a:lnTo>
                    <a:pt x="102" y="2190"/>
                  </a:lnTo>
                  <a:lnTo>
                    <a:pt x="258" y="2117"/>
                  </a:lnTo>
                  <a:lnTo>
                    <a:pt x="258" y="2306"/>
                  </a:lnTo>
                  <a:close/>
                  <a:moveTo>
                    <a:pt x="258" y="2020"/>
                  </a:moveTo>
                  <a:lnTo>
                    <a:pt x="102" y="2088"/>
                  </a:lnTo>
                  <a:lnTo>
                    <a:pt x="102" y="1904"/>
                  </a:lnTo>
                  <a:lnTo>
                    <a:pt x="258" y="1830"/>
                  </a:lnTo>
                  <a:lnTo>
                    <a:pt x="258" y="2020"/>
                  </a:lnTo>
                  <a:close/>
                  <a:moveTo>
                    <a:pt x="280" y="1234"/>
                  </a:moveTo>
                  <a:lnTo>
                    <a:pt x="436" y="1163"/>
                  </a:lnTo>
                  <a:lnTo>
                    <a:pt x="436" y="1350"/>
                  </a:lnTo>
                  <a:lnTo>
                    <a:pt x="280" y="1421"/>
                  </a:lnTo>
                  <a:lnTo>
                    <a:pt x="280" y="1234"/>
                  </a:lnTo>
                  <a:close/>
                  <a:moveTo>
                    <a:pt x="292" y="1539"/>
                  </a:moveTo>
                  <a:lnTo>
                    <a:pt x="448" y="1468"/>
                  </a:lnTo>
                  <a:lnTo>
                    <a:pt x="448" y="1655"/>
                  </a:lnTo>
                  <a:lnTo>
                    <a:pt x="292" y="1724"/>
                  </a:lnTo>
                  <a:lnTo>
                    <a:pt x="292" y="1539"/>
                  </a:lnTo>
                  <a:close/>
                  <a:moveTo>
                    <a:pt x="467" y="2216"/>
                  </a:moveTo>
                  <a:lnTo>
                    <a:pt x="310" y="2285"/>
                  </a:lnTo>
                  <a:lnTo>
                    <a:pt x="310" y="2100"/>
                  </a:lnTo>
                  <a:lnTo>
                    <a:pt x="467" y="2027"/>
                  </a:lnTo>
                  <a:lnTo>
                    <a:pt x="467" y="2216"/>
                  </a:lnTo>
                  <a:close/>
                  <a:moveTo>
                    <a:pt x="467" y="1930"/>
                  </a:moveTo>
                  <a:lnTo>
                    <a:pt x="310" y="1998"/>
                  </a:lnTo>
                  <a:lnTo>
                    <a:pt x="310" y="1814"/>
                  </a:lnTo>
                  <a:lnTo>
                    <a:pt x="467" y="1743"/>
                  </a:lnTo>
                  <a:lnTo>
                    <a:pt x="467" y="1930"/>
                  </a:lnTo>
                  <a:close/>
                  <a:moveTo>
                    <a:pt x="969" y="1963"/>
                  </a:moveTo>
                  <a:lnTo>
                    <a:pt x="751" y="2098"/>
                  </a:lnTo>
                  <a:lnTo>
                    <a:pt x="751" y="1897"/>
                  </a:lnTo>
                  <a:lnTo>
                    <a:pt x="969" y="1757"/>
                  </a:lnTo>
                  <a:lnTo>
                    <a:pt x="969" y="1963"/>
                  </a:lnTo>
                  <a:close/>
                  <a:moveTo>
                    <a:pt x="969" y="1624"/>
                  </a:moveTo>
                  <a:lnTo>
                    <a:pt x="751" y="1759"/>
                  </a:lnTo>
                  <a:lnTo>
                    <a:pt x="751" y="1558"/>
                  </a:lnTo>
                  <a:lnTo>
                    <a:pt x="969" y="1418"/>
                  </a:lnTo>
                  <a:lnTo>
                    <a:pt x="969" y="1624"/>
                  </a:lnTo>
                  <a:close/>
                  <a:moveTo>
                    <a:pt x="969" y="1283"/>
                  </a:moveTo>
                  <a:lnTo>
                    <a:pt x="751" y="1418"/>
                  </a:lnTo>
                  <a:lnTo>
                    <a:pt x="751" y="1219"/>
                  </a:lnTo>
                  <a:lnTo>
                    <a:pt x="969" y="1080"/>
                  </a:lnTo>
                  <a:lnTo>
                    <a:pt x="969" y="1283"/>
                  </a:lnTo>
                  <a:close/>
                  <a:moveTo>
                    <a:pt x="969" y="945"/>
                  </a:moveTo>
                  <a:lnTo>
                    <a:pt x="751" y="1080"/>
                  </a:lnTo>
                  <a:lnTo>
                    <a:pt x="751" y="881"/>
                  </a:lnTo>
                  <a:lnTo>
                    <a:pt x="969" y="739"/>
                  </a:lnTo>
                  <a:lnTo>
                    <a:pt x="969" y="945"/>
                  </a:lnTo>
                  <a:close/>
                  <a:moveTo>
                    <a:pt x="969" y="606"/>
                  </a:moveTo>
                  <a:lnTo>
                    <a:pt x="751" y="741"/>
                  </a:lnTo>
                  <a:lnTo>
                    <a:pt x="751" y="540"/>
                  </a:lnTo>
                  <a:lnTo>
                    <a:pt x="969" y="400"/>
                  </a:lnTo>
                  <a:lnTo>
                    <a:pt x="969" y="606"/>
                  </a:lnTo>
                  <a:close/>
                  <a:moveTo>
                    <a:pt x="1288" y="1762"/>
                  </a:moveTo>
                  <a:lnTo>
                    <a:pt x="1037" y="1918"/>
                  </a:lnTo>
                  <a:lnTo>
                    <a:pt x="1037" y="1712"/>
                  </a:lnTo>
                  <a:lnTo>
                    <a:pt x="1288" y="1549"/>
                  </a:lnTo>
                  <a:lnTo>
                    <a:pt x="1288" y="1762"/>
                  </a:lnTo>
                  <a:close/>
                  <a:moveTo>
                    <a:pt x="1288" y="1423"/>
                  </a:moveTo>
                  <a:lnTo>
                    <a:pt x="1037" y="1579"/>
                  </a:lnTo>
                  <a:lnTo>
                    <a:pt x="1037" y="1373"/>
                  </a:lnTo>
                  <a:lnTo>
                    <a:pt x="1288" y="1210"/>
                  </a:lnTo>
                  <a:lnTo>
                    <a:pt x="1288" y="1423"/>
                  </a:lnTo>
                  <a:close/>
                  <a:moveTo>
                    <a:pt x="1288" y="1084"/>
                  </a:moveTo>
                  <a:lnTo>
                    <a:pt x="1037" y="1241"/>
                  </a:lnTo>
                  <a:lnTo>
                    <a:pt x="1037" y="1035"/>
                  </a:lnTo>
                  <a:lnTo>
                    <a:pt x="1288" y="871"/>
                  </a:lnTo>
                  <a:lnTo>
                    <a:pt x="1288" y="1084"/>
                  </a:lnTo>
                  <a:close/>
                  <a:moveTo>
                    <a:pt x="1288" y="746"/>
                  </a:moveTo>
                  <a:lnTo>
                    <a:pt x="1037" y="902"/>
                  </a:lnTo>
                  <a:lnTo>
                    <a:pt x="1037" y="696"/>
                  </a:lnTo>
                  <a:lnTo>
                    <a:pt x="1288" y="533"/>
                  </a:lnTo>
                  <a:lnTo>
                    <a:pt x="1288" y="746"/>
                  </a:lnTo>
                  <a:close/>
                  <a:moveTo>
                    <a:pt x="1288" y="405"/>
                  </a:moveTo>
                  <a:lnTo>
                    <a:pt x="1037" y="563"/>
                  </a:lnTo>
                  <a:lnTo>
                    <a:pt x="1037" y="355"/>
                  </a:lnTo>
                  <a:lnTo>
                    <a:pt x="1288" y="194"/>
                  </a:lnTo>
                  <a:lnTo>
                    <a:pt x="1288" y="405"/>
                  </a:lnTo>
                  <a:close/>
                </a:path>
              </a:pathLst>
            </a:custGeom>
            <a:solidFill>
              <a:srgbClr val="59EBE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548916" y="2570320"/>
            <a:ext cx="542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blipFill>
                  <a:blip r:embed="rId2">
                    <a:alphaModFix amt="97000"/>
                  </a:blip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</a:rPr>
              <a:t>天府源头 欢迎你的到来</a:t>
            </a:r>
            <a:r>
              <a:rPr lang="zh-CN" altLang="en-US" sz="3600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3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16594" y="4941722"/>
            <a:ext cx="46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http://www.12345678.com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663171" y="4989656"/>
            <a:ext cx="377575" cy="365796"/>
            <a:chOff x="1805341" y="4488100"/>
            <a:chExt cx="1933575" cy="1873251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2481616" y="5666026"/>
              <a:ext cx="1036638" cy="695325"/>
            </a:xfrm>
            <a:custGeom>
              <a:avLst/>
              <a:gdLst>
                <a:gd name="T0" fmla="*/ 974 w 1366"/>
                <a:gd name="T1" fmla="*/ 0 h 917"/>
                <a:gd name="T2" fmla="*/ 105 w 1366"/>
                <a:gd name="T3" fmla="*/ 299 h 917"/>
                <a:gd name="T4" fmla="*/ 0 w 1366"/>
                <a:gd name="T5" fmla="*/ 442 h 917"/>
                <a:gd name="T6" fmla="*/ 328 w 1366"/>
                <a:gd name="T7" fmla="*/ 899 h 917"/>
                <a:gd name="T8" fmla="*/ 1353 w 1366"/>
                <a:gd name="T9" fmla="*/ 428 h 917"/>
                <a:gd name="T10" fmla="*/ 1366 w 1366"/>
                <a:gd name="T11" fmla="*/ 410 h 917"/>
                <a:gd name="T12" fmla="*/ 1191 w 1366"/>
                <a:gd name="T13" fmla="*/ 6 h 917"/>
                <a:gd name="T14" fmla="*/ 1151 w 1366"/>
                <a:gd name="T15" fmla="*/ 15 h 917"/>
                <a:gd name="T16" fmla="*/ 1082 w 1366"/>
                <a:gd name="T17" fmla="*/ 25 h 917"/>
                <a:gd name="T18" fmla="*/ 974 w 1366"/>
                <a:gd name="T19" fmla="*/ 0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6" h="917">
                  <a:moveTo>
                    <a:pt x="974" y="0"/>
                  </a:moveTo>
                  <a:cubicBezTo>
                    <a:pt x="714" y="153"/>
                    <a:pt x="398" y="258"/>
                    <a:pt x="105" y="299"/>
                  </a:cubicBezTo>
                  <a:cubicBezTo>
                    <a:pt x="88" y="358"/>
                    <a:pt x="51" y="409"/>
                    <a:pt x="0" y="442"/>
                  </a:cubicBezTo>
                  <a:cubicBezTo>
                    <a:pt x="79" y="609"/>
                    <a:pt x="192" y="761"/>
                    <a:pt x="328" y="899"/>
                  </a:cubicBezTo>
                  <a:cubicBezTo>
                    <a:pt x="712" y="917"/>
                    <a:pt x="1099" y="755"/>
                    <a:pt x="1353" y="428"/>
                  </a:cubicBezTo>
                  <a:cubicBezTo>
                    <a:pt x="1358" y="423"/>
                    <a:pt x="1362" y="416"/>
                    <a:pt x="1366" y="410"/>
                  </a:cubicBezTo>
                  <a:cubicBezTo>
                    <a:pt x="1328" y="270"/>
                    <a:pt x="1267" y="137"/>
                    <a:pt x="1191" y="6"/>
                  </a:cubicBezTo>
                  <a:cubicBezTo>
                    <a:pt x="1177" y="10"/>
                    <a:pt x="1164" y="13"/>
                    <a:pt x="1151" y="15"/>
                  </a:cubicBezTo>
                  <a:cubicBezTo>
                    <a:pt x="1129" y="21"/>
                    <a:pt x="1106" y="25"/>
                    <a:pt x="1082" y="25"/>
                  </a:cubicBezTo>
                  <a:cubicBezTo>
                    <a:pt x="1043" y="25"/>
                    <a:pt x="1007" y="16"/>
                    <a:pt x="97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2376841" y="4986576"/>
              <a:ext cx="777875" cy="815975"/>
            </a:xfrm>
            <a:custGeom>
              <a:avLst/>
              <a:gdLst>
                <a:gd name="T0" fmla="*/ 694 w 1026"/>
                <a:gd name="T1" fmla="*/ 192 h 1076"/>
                <a:gd name="T2" fmla="*/ 387 w 1026"/>
                <a:gd name="T3" fmla="*/ 0 h 1076"/>
                <a:gd name="T4" fmla="*/ 151 w 1026"/>
                <a:gd name="T5" fmla="*/ 157 h 1076"/>
                <a:gd name="T6" fmla="*/ 95 w 1026"/>
                <a:gd name="T7" fmla="*/ 151 h 1076"/>
                <a:gd name="T8" fmla="*/ 17 w 1026"/>
                <a:gd name="T9" fmla="*/ 869 h 1076"/>
                <a:gd name="T10" fmla="*/ 250 w 1026"/>
                <a:gd name="T11" fmla="*/ 1076 h 1076"/>
                <a:gd name="T12" fmla="*/ 1010 w 1026"/>
                <a:gd name="T13" fmla="*/ 810 h 1076"/>
                <a:gd name="T14" fmla="*/ 964 w 1026"/>
                <a:gd name="T15" fmla="*/ 665 h 1076"/>
                <a:gd name="T16" fmla="*/ 1026 w 1026"/>
                <a:gd name="T17" fmla="*/ 500 h 1076"/>
                <a:gd name="T18" fmla="*/ 694 w 1026"/>
                <a:gd name="T19" fmla="*/ 192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6" h="1076">
                  <a:moveTo>
                    <a:pt x="694" y="192"/>
                  </a:moveTo>
                  <a:cubicBezTo>
                    <a:pt x="596" y="121"/>
                    <a:pt x="492" y="57"/>
                    <a:pt x="387" y="0"/>
                  </a:cubicBezTo>
                  <a:cubicBezTo>
                    <a:pt x="349" y="93"/>
                    <a:pt x="257" y="157"/>
                    <a:pt x="151" y="157"/>
                  </a:cubicBezTo>
                  <a:cubicBezTo>
                    <a:pt x="132" y="157"/>
                    <a:pt x="113" y="155"/>
                    <a:pt x="95" y="151"/>
                  </a:cubicBezTo>
                  <a:cubicBezTo>
                    <a:pt x="33" y="386"/>
                    <a:pt x="0" y="635"/>
                    <a:pt x="17" y="869"/>
                  </a:cubicBezTo>
                  <a:cubicBezTo>
                    <a:pt x="134" y="878"/>
                    <a:pt x="229" y="963"/>
                    <a:pt x="250" y="1076"/>
                  </a:cubicBezTo>
                  <a:cubicBezTo>
                    <a:pt x="509" y="1033"/>
                    <a:pt x="781" y="942"/>
                    <a:pt x="1010" y="810"/>
                  </a:cubicBezTo>
                  <a:cubicBezTo>
                    <a:pt x="981" y="769"/>
                    <a:pt x="964" y="719"/>
                    <a:pt x="964" y="665"/>
                  </a:cubicBezTo>
                  <a:cubicBezTo>
                    <a:pt x="964" y="602"/>
                    <a:pt x="988" y="545"/>
                    <a:pt x="1026" y="500"/>
                  </a:cubicBezTo>
                  <a:cubicBezTo>
                    <a:pt x="926" y="388"/>
                    <a:pt x="813" y="279"/>
                    <a:pt x="694" y="1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1805341" y="4816713"/>
              <a:ext cx="574675" cy="990600"/>
            </a:xfrm>
            <a:custGeom>
              <a:avLst/>
              <a:gdLst>
                <a:gd name="T0" fmla="*/ 674 w 757"/>
                <a:gd name="T1" fmla="*/ 1103 h 1305"/>
                <a:gd name="T2" fmla="*/ 757 w 757"/>
                <a:gd name="T3" fmla="*/ 333 h 1305"/>
                <a:gd name="T4" fmla="*/ 648 w 757"/>
                <a:gd name="T5" fmla="*/ 124 h 1305"/>
                <a:gd name="T6" fmla="*/ 664 w 757"/>
                <a:gd name="T7" fmla="*/ 38 h 1305"/>
                <a:gd name="T8" fmla="*/ 362 w 757"/>
                <a:gd name="T9" fmla="*/ 0 h 1305"/>
                <a:gd name="T10" fmla="*/ 320 w 757"/>
                <a:gd name="T11" fmla="*/ 48 h 1305"/>
                <a:gd name="T12" fmla="*/ 132 w 757"/>
                <a:gd name="T13" fmla="*/ 1203 h 1305"/>
                <a:gd name="T14" fmla="*/ 499 w 757"/>
                <a:gd name="T15" fmla="*/ 1305 h 1305"/>
                <a:gd name="T16" fmla="*/ 674 w 757"/>
                <a:gd name="T17" fmla="*/ 1103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7" h="1305">
                  <a:moveTo>
                    <a:pt x="674" y="1103"/>
                  </a:moveTo>
                  <a:cubicBezTo>
                    <a:pt x="653" y="853"/>
                    <a:pt x="690" y="584"/>
                    <a:pt x="757" y="333"/>
                  </a:cubicBezTo>
                  <a:cubicBezTo>
                    <a:pt x="691" y="287"/>
                    <a:pt x="648" y="211"/>
                    <a:pt x="648" y="124"/>
                  </a:cubicBezTo>
                  <a:cubicBezTo>
                    <a:pt x="648" y="94"/>
                    <a:pt x="654" y="65"/>
                    <a:pt x="664" y="38"/>
                  </a:cubicBezTo>
                  <a:cubicBezTo>
                    <a:pt x="563" y="19"/>
                    <a:pt x="463" y="8"/>
                    <a:pt x="362" y="0"/>
                  </a:cubicBezTo>
                  <a:cubicBezTo>
                    <a:pt x="348" y="16"/>
                    <a:pt x="333" y="31"/>
                    <a:pt x="320" y="48"/>
                  </a:cubicBezTo>
                  <a:cubicBezTo>
                    <a:pt x="56" y="388"/>
                    <a:pt x="0" y="824"/>
                    <a:pt x="132" y="1203"/>
                  </a:cubicBezTo>
                  <a:cubicBezTo>
                    <a:pt x="250" y="1253"/>
                    <a:pt x="372" y="1287"/>
                    <a:pt x="499" y="1305"/>
                  </a:cubicBezTo>
                  <a:cubicBezTo>
                    <a:pt x="515" y="1209"/>
                    <a:pt x="583" y="1132"/>
                    <a:pt x="674" y="1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457928" y="5183426"/>
              <a:ext cx="280988" cy="711200"/>
            </a:xfrm>
            <a:custGeom>
              <a:avLst/>
              <a:gdLst>
                <a:gd name="T0" fmla="*/ 15 w 371"/>
                <a:gd name="T1" fmla="*/ 574 h 937"/>
                <a:gd name="T2" fmla="*/ 0 w 371"/>
                <a:gd name="T3" fmla="*/ 590 h 937"/>
                <a:gd name="T4" fmla="*/ 161 w 371"/>
                <a:gd name="T5" fmla="*/ 937 h 937"/>
                <a:gd name="T6" fmla="*/ 289 w 371"/>
                <a:gd name="T7" fmla="*/ 0 h 937"/>
                <a:gd name="T8" fmla="*/ 247 w 371"/>
                <a:gd name="T9" fmla="*/ 61 h 937"/>
                <a:gd name="T10" fmla="*/ 40 w 371"/>
                <a:gd name="T11" fmla="*/ 332 h 937"/>
                <a:gd name="T12" fmla="*/ 52 w 371"/>
                <a:gd name="T13" fmla="*/ 405 h 937"/>
                <a:gd name="T14" fmla="*/ 52 w 371"/>
                <a:gd name="T15" fmla="*/ 406 h 937"/>
                <a:gd name="T16" fmla="*/ 15 w 371"/>
                <a:gd name="T17" fmla="*/ 574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1" h="937">
                  <a:moveTo>
                    <a:pt x="15" y="574"/>
                  </a:moveTo>
                  <a:cubicBezTo>
                    <a:pt x="11" y="580"/>
                    <a:pt x="5" y="585"/>
                    <a:pt x="0" y="590"/>
                  </a:cubicBezTo>
                  <a:cubicBezTo>
                    <a:pt x="67" y="702"/>
                    <a:pt x="123" y="816"/>
                    <a:pt x="161" y="937"/>
                  </a:cubicBezTo>
                  <a:cubicBezTo>
                    <a:pt x="332" y="648"/>
                    <a:pt x="371" y="310"/>
                    <a:pt x="289" y="0"/>
                  </a:cubicBezTo>
                  <a:cubicBezTo>
                    <a:pt x="275" y="20"/>
                    <a:pt x="262" y="41"/>
                    <a:pt x="247" y="61"/>
                  </a:cubicBezTo>
                  <a:cubicBezTo>
                    <a:pt x="181" y="153"/>
                    <a:pt x="113" y="247"/>
                    <a:pt x="40" y="332"/>
                  </a:cubicBezTo>
                  <a:cubicBezTo>
                    <a:pt x="47" y="355"/>
                    <a:pt x="52" y="379"/>
                    <a:pt x="52" y="405"/>
                  </a:cubicBezTo>
                  <a:cubicBezTo>
                    <a:pt x="52" y="406"/>
                    <a:pt x="52" y="406"/>
                    <a:pt x="52" y="406"/>
                  </a:cubicBezTo>
                  <a:cubicBezTo>
                    <a:pt x="65" y="463"/>
                    <a:pt x="54" y="525"/>
                    <a:pt x="15" y="5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586391" y="4488100"/>
              <a:ext cx="1058863" cy="874713"/>
            </a:xfrm>
            <a:custGeom>
              <a:avLst/>
              <a:gdLst>
                <a:gd name="T0" fmla="*/ 129 w 1397"/>
                <a:gd name="T1" fmla="*/ 536 h 1153"/>
                <a:gd name="T2" fmla="*/ 486 w 1397"/>
                <a:gd name="T3" fmla="*/ 757 h 1153"/>
                <a:gd name="T4" fmla="*/ 841 w 1397"/>
                <a:gd name="T5" fmla="*/ 1088 h 1153"/>
                <a:gd name="T6" fmla="*/ 945 w 1397"/>
                <a:gd name="T7" fmla="*/ 1066 h 1153"/>
                <a:gd name="T8" fmla="*/ 1136 w 1397"/>
                <a:gd name="T9" fmla="*/ 1153 h 1153"/>
                <a:gd name="T10" fmla="*/ 1314 w 1397"/>
                <a:gd name="T11" fmla="*/ 918 h 1153"/>
                <a:gd name="T12" fmla="*/ 1397 w 1397"/>
                <a:gd name="T13" fmla="*/ 792 h 1153"/>
                <a:gd name="T14" fmla="*/ 1008 w 1397"/>
                <a:gd name="T15" fmla="*/ 267 h 1153"/>
                <a:gd name="T16" fmla="*/ 211 w 1397"/>
                <a:gd name="T17" fmla="*/ 11 h 1153"/>
                <a:gd name="T18" fmla="*/ 159 w 1397"/>
                <a:gd name="T19" fmla="*/ 78 h 1153"/>
                <a:gd name="T20" fmla="*/ 0 w 1397"/>
                <a:gd name="T21" fmla="*/ 328 h 1153"/>
                <a:gd name="T22" fmla="*/ 16 w 1397"/>
                <a:gd name="T23" fmla="*/ 344 h 1153"/>
                <a:gd name="T24" fmla="*/ 129 w 1397"/>
                <a:gd name="T25" fmla="*/ 536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7" h="1153">
                  <a:moveTo>
                    <a:pt x="129" y="536"/>
                  </a:moveTo>
                  <a:cubicBezTo>
                    <a:pt x="251" y="600"/>
                    <a:pt x="371" y="674"/>
                    <a:pt x="486" y="757"/>
                  </a:cubicBezTo>
                  <a:cubicBezTo>
                    <a:pt x="614" y="850"/>
                    <a:pt x="735" y="967"/>
                    <a:pt x="841" y="1088"/>
                  </a:cubicBezTo>
                  <a:cubicBezTo>
                    <a:pt x="873" y="1074"/>
                    <a:pt x="908" y="1066"/>
                    <a:pt x="945" y="1066"/>
                  </a:cubicBezTo>
                  <a:cubicBezTo>
                    <a:pt x="1021" y="1066"/>
                    <a:pt x="1089" y="1100"/>
                    <a:pt x="1136" y="1153"/>
                  </a:cubicBezTo>
                  <a:cubicBezTo>
                    <a:pt x="1198" y="1078"/>
                    <a:pt x="1256" y="997"/>
                    <a:pt x="1314" y="918"/>
                  </a:cubicBezTo>
                  <a:cubicBezTo>
                    <a:pt x="1343" y="877"/>
                    <a:pt x="1371" y="834"/>
                    <a:pt x="1397" y="792"/>
                  </a:cubicBezTo>
                  <a:cubicBezTo>
                    <a:pt x="1320" y="591"/>
                    <a:pt x="1190" y="409"/>
                    <a:pt x="1008" y="267"/>
                  </a:cubicBezTo>
                  <a:cubicBezTo>
                    <a:pt x="772" y="83"/>
                    <a:pt x="489" y="0"/>
                    <a:pt x="211" y="11"/>
                  </a:cubicBezTo>
                  <a:cubicBezTo>
                    <a:pt x="194" y="33"/>
                    <a:pt x="176" y="55"/>
                    <a:pt x="159" y="78"/>
                  </a:cubicBezTo>
                  <a:cubicBezTo>
                    <a:pt x="98" y="162"/>
                    <a:pt x="46" y="243"/>
                    <a:pt x="0" y="328"/>
                  </a:cubicBezTo>
                  <a:cubicBezTo>
                    <a:pt x="6" y="333"/>
                    <a:pt x="10" y="339"/>
                    <a:pt x="16" y="344"/>
                  </a:cubicBezTo>
                  <a:cubicBezTo>
                    <a:pt x="79" y="386"/>
                    <a:pt x="122" y="456"/>
                    <a:pt x="129" y="5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1946628" y="5826363"/>
              <a:ext cx="673100" cy="511175"/>
            </a:xfrm>
            <a:custGeom>
              <a:avLst/>
              <a:gdLst>
                <a:gd name="T0" fmla="*/ 316 w 888"/>
                <a:gd name="T1" fmla="*/ 75 h 673"/>
                <a:gd name="T2" fmla="*/ 0 w 888"/>
                <a:gd name="T3" fmla="*/ 0 h 673"/>
                <a:gd name="T4" fmla="*/ 349 w 888"/>
                <a:gd name="T5" fmla="*/ 434 h 673"/>
                <a:gd name="T6" fmla="*/ 888 w 888"/>
                <a:gd name="T7" fmla="*/ 673 h 673"/>
                <a:gd name="T8" fmla="*/ 620 w 888"/>
                <a:gd name="T9" fmla="*/ 266 h 673"/>
                <a:gd name="T10" fmla="*/ 565 w 888"/>
                <a:gd name="T11" fmla="*/ 272 h 673"/>
                <a:gd name="T12" fmla="*/ 316 w 888"/>
                <a:gd name="T13" fmla="*/ 75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673">
                  <a:moveTo>
                    <a:pt x="316" y="75"/>
                  </a:moveTo>
                  <a:cubicBezTo>
                    <a:pt x="208" y="60"/>
                    <a:pt x="102" y="37"/>
                    <a:pt x="0" y="0"/>
                  </a:cubicBezTo>
                  <a:cubicBezTo>
                    <a:pt x="79" y="165"/>
                    <a:pt x="195" y="314"/>
                    <a:pt x="349" y="434"/>
                  </a:cubicBezTo>
                  <a:cubicBezTo>
                    <a:pt x="512" y="561"/>
                    <a:pt x="698" y="640"/>
                    <a:pt x="888" y="673"/>
                  </a:cubicBezTo>
                  <a:cubicBezTo>
                    <a:pt x="778" y="548"/>
                    <a:pt x="687" y="412"/>
                    <a:pt x="620" y="266"/>
                  </a:cubicBezTo>
                  <a:cubicBezTo>
                    <a:pt x="602" y="270"/>
                    <a:pt x="584" y="272"/>
                    <a:pt x="565" y="272"/>
                  </a:cubicBezTo>
                  <a:cubicBezTo>
                    <a:pt x="444" y="272"/>
                    <a:pt x="343" y="188"/>
                    <a:pt x="31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148241" y="4507151"/>
              <a:ext cx="492125" cy="268288"/>
            </a:xfrm>
            <a:custGeom>
              <a:avLst/>
              <a:gdLst>
                <a:gd name="T0" fmla="*/ 301 w 649"/>
                <a:gd name="T1" fmla="*/ 327 h 354"/>
                <a:gd name="T2" fmla="*/ 484 w 649"/>
                <a:gd name="T3" fmla="*/ 263 h 354"/>
                <a:gd name="T4" fmla="*/ 649 w 649"/>
                <a:gd name="T5" fmla="*/ 0 h 354"/>
                <a:gd name="T6" fmla="*/ 0 w 649"/>
                <a:gd name="T7" fmla="*/ 315 h 354"/>
                <a:gd name="T8" fmla="*/ 269 w 649"/>
                <a:gd name="T9" fmla="*/ 354 h 354"/>
                <a:gd name="T10" fmla="*/ 301 w 649"/>
                <a:gd name="T11" fmla="*/ 32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9" h="354">
                  <a:moveTo>
                    <a:pt x="301" y="327"/>
                  </a:moveTo>
                  <a:cubicBezTo>
                    <a:pt x="348" y="275"/>
                    <a:pt x="417" y="252"/>
                    <a:pt x="484" y="263"/>
                  </a:cubicBezTo>
                  <a:cubicBezTo>
                    <a:pt x="532" y="174"/>
                    <a:pt x="586" y="88"/>
                    <a:pt x="649" y="0"/>
                  </a:cubicBezTo>
                  <a:cubicBezTo>
                    <a:pt x="411" y="36"/>
                    <a:pt x="184" y="143"/>
                    <a:pt x="0" y="315"/>
                  </a:cubicBezTo>
                  <a:cubicBezTo>
                    <a:pt x="90" y="325"/>
                    <a:pt x="180" y="337"/>
                    <a:pt x="269" y="354"/>
                  </a:cubicBezTo>
                  <a:cubicBezTo>
                    <a:pt x="279" y="344"/>
                    <a:pt x="289" y="335"/>
                    <a:pt x="301" y="3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0" name="AutoShape 19"/>
          <p:cNvSpPr>
            <a:spLocks noChangeAspect="1" noChangeArrowheads="1" noTextEdit="1"/>
          </p:cNvSpPr>
          <p:nvPr/>
        </p:nvSpPr>
        <p:spPr bwMode="auto">
          <a:xfrm>
            <a:off x="3695772" y="6037463"/>
            <a:ext cx="344974" cy="5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3663171" y="5538829"/>
            <a:ext cx="361980" cy="366037"/>
            <a:chOff x="-365125" y="1646238"/>
            <a:chExt cx="4249738" cy="4297362"/>
          </a:xfrm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1128713" y="1646238"/>
              <a:ext cx="2755900" cy="4297362"/>
            </a:xfrm>
            <a:custGeom>
              <a:avLst/>
              <a:gdLst>
                <a:gd name="T0" fmla="*/ 162 w 733"/>
                <a:gd name="T1" fmla="*/ 0 h 1143"/>
                <a:gd name="T2" fmla="*/ 46 w 733"/>
                <a:gd name="T3" fmla="*/ 12 h 1143"/>
                <a:gd name="T4" fmla="*/ 6 w 733"/>
                <a:gd name="T5" fmla="*/ 73 h 1143"/>
                <a:gd name="T6" fmla="*/ 67 w 733"/>
                <a:gd name="T7" fmla="*/ 113 h 1143"/>
                <a:gd name="T8" fmla="*/ 110 w 733"/>
                <a:gd name="T9" fmla="*/ 107 h 1143"/>
                <a:gd name="T10" fmla="*/ 110 w 733"/>
                <a:gd name="T11" fmla="*/ 394 h 1143"/>
                <a:gd name="T12" fmla="*/ 65 w 733"/>
                <a:gd name="T13" fmla="*/ 391 h 1143"/>
                <a:gd name="T14" fmla="*/ 7 w 733"/>
                <a:gd name="T15" fmla="*/ 437 h 1143"/>
                <a:gd name="T16" fmla="*/ 53 w 733"/>
                <a:gd name="T17" fmla="*/ 494 h 1143"/>
                <a:gd name="T18" fmla="*/ 110 w 733"/>
                <a:gd name="T19" fmla="*/ 499 h 1143"/>
                <a:gd name="T20" fmla="*/ 110 w 733"/>
                <a:gd name="T21" fmla="*/ 644 h 1143"/>
                <a:gd name="T22" fmla="*/ 53 w 733"/>
                <a:gd name="T23" fmla="*/ 649 h 1143"/>
                <a:gd name="T24" fmla="*/ 7 w 733"/>
                <a:gd name="T25" fmla="*/ 706 h 1143"/>
                <a:gd name="T26" fmla="*/ 65 w 733"/>
                <a:gd name="T27" fmla="*/ 752 h 1143"/>
                <a:gd name="T28" fmla="*/ 110 w 733"/>
                <a:gd name="T29" fmla="*/ 748 h 1143"/>
                <a:gd name="T30" fmla="*/ 110 w 733"/>
                <a:gd name="T31" fmla="*/ 1036 h 1143"/>
                <a:gd name="T32" fmla="*/ 69 w 733"/>
                <a:gd name="T33" fmla="*/ 1030 h 1143"/>
                <a:gd name="T34" fmla="*/ 8 w 733"/>
                <a:gd name="T35" fmla="*/ 1071 h 1143"/>
                <a:gd name="T36" fmla="*/ 49 w 733"/>
                <a:gd name="T37" fmla="*/ 1132 h 1143"/>
                <a:gd name="T38" fmla="*/ 162 w 733"/>
                <a:gd name="T39" fmla="*/ 1143 h 1143"/>
                <a:gd name="T40" fmla="*/ 733 w 733"/>
                <a:gd name="T41" fmla="*/ 571 h 1143"/>
                <a:gd name="T42" fmla="*/ 162 w 733"/>
                <a:gd name="T43" fmla="*/ 0 h 1143"/>
                <a:gd name="T44" fmla="*/ 213 w 733"/>
                <a:gd name="T45" fmla="*/ 1022 h 1143"/>
                <a:gd name="T46" fmla="*/ 213 w 733"/>
                <a:gd name="T47" fmla="*/ 748 h 1143"/>
                <a:gd name="T48" fmla="*/ 349 w 733"/>
                <a:gd name="T49" fmla="*/ 768 h 1143"/>
                <a:gd name="T50" fmla="*/ 213 w 733"/>
                <a:gd name="T51" fmla="*/ 1022 h 1143"/>
                <a:gd name="T52" fmla="*/ 213 w 733"/>
                <a:gd name="T53" fmla="*/ 644 h 1143"/>
                <a:gd name="T54" fmla="*/ 213 w 733"/>
                <a:gd name="T55" fmla="*/ 498 h 1143"/>
                <a:gd name="T56" fmla="*/ 365 w 733"/>
                <a:gd name="T57" fmla="*/ 478 h 1143"/>
                <a:gd name="T58" fmla="*/ 369 w 733"/>
                <a:gd name="T59" fmla="*/ 571 h 1143"/>
                <a:gd name="T60" fmla="*/ 365 w 733"/>
                <a:gd name="T61" fmla="*/ 665 h 1143"/>
                <a:gd name="T62" fmla="*/ 213 w 733"/>
                <a:gd name="T63" fmla="*/ 644 h 1143"/>
                <a:gd name="T64" fmla="*/ 349 w 733"/>
                <a:gd name="T65" fmla="*/ 375 h 1143"/>
                <a:gd name="T66" fmla="*/ 213 w 733"/>
                <a:gd name="T67" fmla="*/ 394 h 1143"/>
                <a:gd name="T68" fmla="*/ 213 w 733"/>
                <a:gd name="T69" fmla="*/ 121 h 1143"/>
                <a:gd name="T70" fmla="*/ 349 w 733"/>
                <a:gd name="T71" fmla="*/ 375 h 1143"/>
                <a:gd name="T72" fmla="*/ 466 w 733"/>
                <a:gd name="T73" fmla="*/ 448 h 1143"/>
                <a:gd name="T74" fmla="*/ 590 w 733"/>
                <a:gd name="T75" fmla="*/ 385 h 1143"/>
                <a:gd name="T76" fmla="*/ 629 w 733"/>
                <a:gd name="T77" fmla="*/ 571 h 1143"/>
                <a:gd name="T78" fmla="*/ 590 w 733"/>
                <a:gd name="T79" fmla="*/ 757 h 1143"/>
                <a:gd name="T80" fmla="*/ 466 w 733"/>
                <a:gd name="T81" fmla="*/ 694 h 1143"/>
                <a:gd name="T82" fmla="*/ 473 w 733"/>
                <a:gd name="T83" fmla="*/ 571 h 1143"/>
                <a:gd name="T84" fmla="*/ 466 w 733"/>
                <a:gd name="T85" fmla="*/ 448 h 1143"/>
                <a:gd name="T86" fmla="*/ 538 w 733"/>
                <a:gd name="T87" fmla="*/ 295 h 1143"/>
                <a:gd name="T88" fmla="*/ 448 w 733"/>
                <a:gd name="T89" fmla="*/ 344 h 1143"/>
                <a:gd name="T90" fmla="*/ 378 w 733"/>
                <a:gd name="T91" fmla="*/ 158 h 1143"/>
                <a:gd name="T92" fmla="*/ 538 w 733"/>
                <a:gd name="T93" fmla="*/ 295 h 1143"/>
                <a:gd name="T94" fmla="*/ 378 w 733"/>
                <a:gd name="T95" fmla="*/ 985 h 1143"/>
                <a:gd name="T96" fmla="*/ 448 w 733"/>
                <a:gd name="T97" fmla="*/ 799 h 1143"/>
                <a:gd name="T98" fmla="*/ 538 w 733"/>
                <a:gd name="T99" fmla="*/ 847 h 1143"/>
                <a:gd name="T100" fmla="*/ 378 w 733"/>
                <a:gd name="T101" fmla="*/ 985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3" h="1143">
                  <a:moveTo>
                    <a:pt x="162" y="0"/>
                  </a:moveTo>
                  <a:cubicBezTo>
                    <a:pt x="123" y="0"/>
                    <a:pt x="84" y="4"/>
                    <a:pt x="46" y="12"/>
                  </a:cubicBezTo>
                  <a:cubicBezTo>
                    <a:pt x="18" y="17"/>
                    <a:pt x="0" y="45"/>
                    <a:pt x="6" y="73"/>
                  </a:cubicBezTo>
                  <a:cubicBezTo>
                    <a:pt x="12" y="101"/>
                    <a:pt x="39" y="119"/>
                    <a:pt x="67" y="113"/>
                  </a:cubicBezTo>
                  <a:cubicBezTo>
                    <a:pt x="81" y="111"/>
                    <a:pt x="95" y="109"/>
                    <a:pt x="110" y="107"/>
                  </a:cubicBezTo>
                  <a:cubicBezTo>
                    <a:pt x="110" y="394"/>
                    <a:pt x="110" y="394"/>
                    <a:pt x="110" y="394"/>
                  </a:cubicBezTo>
                  <a:cubicBezTo>
                    <a:pt x="94" y="394"/>
                    <a:pt x="80" y="392"/>
                    <a:pt x="65" y="391"/>
                  </a:cubicBezTo>
                  <a:cubicBezTo>
                    <a:pt x="36" y="388"/>
                    <a:pt x="11" y="408"/>
                    <a:pt x="7" y="437"/>
                  </a:cubicBezTo>
                  <a:cubicBezTo>
                    <a:pt x="4" y="465"/>
                    <a:pt x="25" y="491"/>
                    <a:pt x="53" y="494"/>
                  </a:cubicBezTo>
                  <a:cubicBezTo>
                    <a:pt x="72" y="496"/>
                    <a:pt x="91" y="498"/>
                    <a:pt x="110" y="499"/>
                  </a:cubicBezTo>
                  <a:cubicBezTo>
                    <a:pt x="110" y="644"/>
                    <a:pt x="110" y="644"/>
                    <a:pt x="110" y="644"/>
                  </a:cubicBezTo>
                  <a:cubicBezTo>
                    <a:pt x="91" y="645"/>
                    <a:pt x="72" y="647"/>
                    <a:pt x="53" y="649"/>
                  </a:cubicBezTo>
                  <a:cubicBezTo>
                    <a:pt x="25" y="652"/>
                    <a:pt x="4" y="678"/>
                    <a:pt x="7" y="706"/>
                  </a:cubicBezTo>
                  <a:cubicBezTo>
                    <a:pt x="11" y="735"/>
                    <a:pt x="36" y="755"/>
                    <a:pt x="65" y="752"/>
                  </a:cubicBezTo>
                  <a:cubicBezTo>
                    <a:pt x="80" y="750"/>
                    <a:pt x="95" y="749"/>
                    <a:pt x="110" y="748"/>
                  </a:cubicBezTo>
                  <a:cubicBezTo>
                    <a:pt x="110" y="1036"/>
                    <a:pt x="110" y="1036"/>
                    <a:pt x="110" y="1036"/>
                  </a:cubicBezTo>
                  <a:cubicBezTo>
                    <a:pt x="96" y="1034"/>
                    <a:pt x="82" y="1033"/>
                    <a:pt x="69" y="1030"/>
                  </a:cubicBezTo>
                  <a:cubicBezTo>
                    <a:pt x="41" y="1024"/>
                    <a:pt x="14" y="1042"/>
                    <a:pt x="8" y="1071"/>
                  </a:cubicBezTo>
                  <a:cubicBezTo>
                    <a:pt x="2" y="1099"/>
                    <a:pt x="21" y="1126"/>
                    <a:pt x="49" y="1132"/>
                  </a:cubicBezTo>
                  <a:cubicBezTo>
                    <a:pt x="86" y="1139"/>
                    <a:pt x="124" y="1143"/>
                    <a:pt x="162" y="1143"/>
                  </a:cubicBezTo>
                  <a:cubicBezTo>
                    <a:pt x="477" y="1143"/>
                    <a:pt x="733" y="887"/>
                    <a:pt x="733" y="571"/>
                  </a:cubicBezTo>
                  <a:cubicBezTo>
                    <a:pt x="733" y="256"/>
                    <a:pt x="477" y="0"/>
                    <a:pt x="162" y="0"/>
                  </a:cubicBezTo>
                  <a:close/>
                  <a:moveTo>
                    <a:pt x="213" y="1022"/>
                  </a:moveTo>
                  <a:cubicBezTo>
                    <a:pt x="213" y="748"/>
                    <a:pt x="213" y="748"/>
                    <a:pt x="213" y="748"/>
                  </a:cubicBezTo>
                  <a:cubicBezTo>
                    <a:pt x="261" y="751"/>
                    <a:pt x="306" y="758"/>
                    <a:pt x="349" y="768"/>
                  </a:cubicBezTo>
                  <a:cubicBezTo>
                    <a:pt x="321" y="895"/>
                    <a:pt x="269" y="986"/>
                    <a:pt x="213" y="1022"/>
                  </a:cubicBezTo>
                  <a:close/>
                  <a:moveTo>
                    <a:pt x="213" y="644"/>
                  </a:moveTo>
                  <a:cubicBezTo>
                    <a:pt x="213" y="498"/>
                    <a:pt x="213" y="498"/>
                    <a:pt x="213" y="498"/>
                  </a:cubicBezTo>
                  <a:cubicBezTo>
                    <a:pt x="266" y="496"/>
                    <a:pt x="317" y="489"/>
                    <a:pt x="365" y="478"/>
                  </a:cubicBezTo>
                  <a:cubicBezTo>
                    <a:pt x="368" y="508"/>
                    <a:pt x="369" y="539"/>
                    <a:pt x="369" y="571"/>
                  </a:cubicBezTo>
                  <a:cubicBezTo>
                    <a:pt x="369" y="604"/>
                    <a:pt x="368" y="635"/>
                    <a:pt x="365" y="665"/>
                  </a:cubicBezTo>
                  <a:cubicBezTo>
                    <a:pt x="317" y="654"/>
                    <a:pt x="266" y="647"/>
                    <a:pt x="213" y="644"/>
                  </a:cubicBezTo>
                  <a:close/>
                  <a:moveTo>
                    <a:pt x="349" y="375"/>
                  </a:moveTo>
                  <a:cubicBezTo>
                    <a:pt x="306" y="385"/>
                    <a:pt x="261" y="392"/>
                    <a:pt x="213" y="394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69" y="157"/>
                    <a:pt x="321" y="248"/>
                    <a:pt x="349" y="375"/>
                  </a:cubicBezTo>
                  <a:close/>
                  <a:moveTo>
                    <a:pt x="466" y="448"/>
                  </a:moveTo>
                  <a:cubicBezTo>
                    <a:pt x="512" y="431"/>
                    <a:pt x="554" y="410"/>
                    <a:pt x="590" y="385"/>
                  </a:cubicBezTo>
                  <a:cubicBezTo>
                    <a:pt x="615" y="442"/>
                    <a:pt x="629" y="505"/>
                    <a:pt x="629" y="571"/>
                  </a:cubicBezTo>
                  <a:cubicBezTo>
                    <a:pt x="629" y="638"/>
                    <a:pt x="615" y="700"/>
                    <a:pt x="590" y="757"/>
                  </a:cubicBezTo>
                  <a:cubicBezTo>
                    <a:pt x="554" y="733"/>
                    <a:pt x="512" y="712"/>
                    <a:pt x="466" y="694"/>
                  </a:cubicBezTo>
                  <a:cubicBezTo>
                    <a:pt x="471" y="655"/>
                    <a:pt x="473" y="614"/>
                    <a:pt x="473" y="571"/>
                  </a:cubicBezTo>
                  <a:cubicBezTo>
                    <a:pt x="473" y="529"/>
                    <a:pt x="471" y="488"/>
                    <a:pt x="466" y="448"/>
                  </a:cubicBezTo>
                  <a:close/>
                  <a:moveTo>
                    <a:pt x="538" y="295"/>
                  </a:moveTo>
                  <a:cubicBezTo>
                    <a:pt x="512" y="314"/>
                    <a:pt x="482" y="330"/>
                    <a:pt x="448" y="344"/>
                  </a:cubicBezTo>
                  <a:cubicBezTo>
                    <a:pt x="432" y="273"/>
                    <a:pt x="408" y="210"/>
                    <a:pt x="378" y="158"/>
                  </a:cubicBezTo>
                  <a:cubicBezTo>
                    <a:pt x="442" y="191"/>
                    <a:pt x="496" y="238"/>
                    <a:pt x="538" y="295"/>
                  </a:cubicBezTo>
                  <a:close/>
                  <a:moveTo>
                    <a:pt x="378" y="985"/>
                  </a:moveTo>
                  <a:cubicBezTo>
                    <a:pt x="408" y="933"/>
                    <a:pt x="432" y="870"/>
                    <a:pt x="448" y="799"/>
                  </a:cubicBezTo>
                  <a:cubicBezTo>
                    <a:pt x="482" y="813"/>
                    <a:pt x="512" y="829"/>
                    <a:pt x="538" y="847"/>
                  </a:cubicBezTo>
                  <a:cubicBezTo>
                    <a:pt x="496" y="905"/>
                    <a:pt x="442" y="952"/>
                    <a:pt x="378" y="9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365125" y="2085975"/>
              <a:ext cx="1527175" cy="3417887"/>
            </a:xfrm>
            <a:custGeom>
              <a:avLst/>
              <a:gdLst>
                <a:gd name="T0" fmla="*/ 341 w 406"/>
                <a:gd name="T1" fmla="*/ 696 h 909"/>
                <a:gd name="T2" fmla="*/ 293 w 406"/>
                <a:gd name="T3" fmla="*/ 659 h 909"/>
                <a:gd name="T4" fmla="*/ 153 w 406"/>
                <a:gd name="T5" fmla="*/ 635 h 909"/>
                <a:gd name="T6" fmla="*/ 130 w 406"/>
                <a:gd name="T7" fmla="*/ 454 h 909"/>
                <a:gd name="T8" fmla="*/ 153 w 406"/>
                <a:gd name="T9" fmla="*/ 273 h 909"/>
                <a:gd name="T10" fmla="*/ 293 w 406"/>
                <a:gd name="T11" fmla="*/ 249 h 909"/>
                <a:gd name="T12" fmla="*/ 341 w 406"/>
                <a:gd name="T13" fmla="*/ 213 h 909"/>
                <a:gd name="T14" fmla="*/ 397 w 406"/>
                <a:gd name="T15" fmla="*/ 92 h 909"/>
                <a:gd name="T16" fmla="*/ 392 w 406"/>
                <a:gd name="T17" fmla="*/ 30 h 909"/>
                <a:gd name="T18" fmla="*/ 338 w 406"/>
                <a:gd name="T19" fmla="*/ 0 h 909"/>
                <a:gd name="T20" fmla="*/ 274 w 406"/>
                <a:gd name="T21" fmla="*/ 1 h 909"/>
                <a:gd name="T22" fmla="*/ 0 w 406"/>
                <a:gd name="T23" fmla="*/ 454 h 909"/>
                <a:gd name="T24" fmla="*/ 274 w 406"/>
                <a:gd name="T25" fmla="*/ 908 h 909"/>
                <a:gd name="T26" fmla="*/ 338 w 406"/>
                <a:gd name="T27" fmla="*/ 909 h 909"/>
                <a:gd name="T28" fmla="*/ 392 w 406"/>
                <a:gd name="T29" fmla="*/ 879 h 909"/>
                <a:gd name="T30" fmla="*/ 397 w 406"/>
                <a:gd name="T31" fmla="*/ 817 h 909"/>
                <a:gd name="T32" fmla="*/ 341 w 406"/>
                <a:gd name="T33" fmla="*/ 696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6" h="909">
                  <a:moveTo>
                    <a:pt x="341" y="696"/>
                  </a:moveTo>
                  <a:cubicBezTo>
                    <a:pt x="332" y="677"/>
                    <a:pt x="314" y="663"/>
                    <a:pt x="293" y="659"/>
                  </a:cubicBezTo>
                  <a:cubicBezTo>
                    <a:pt x="153" y="635"/>
                    <a:pt x="153" y="635"/>
                    <a:pt x="153" y="635"/>
                  </a:cubicBezTo>
                  <a:cubicBezTo>
                    <a:pt x="133" y="566"/>
                    <a:pt x="130" y="491"/>
                    <a:pt x="130" y="454"/>
                  </a:cubicBezTo>
                  <a:cubicBezTo>
                    <a:pt x="130" y="418"/>
                    <a:pt x="133" y="342"/>
                    <a:pt x="153" y="273"/>
                  </a:cubicBezTo>
                  <a:cubicBezTo>
                    <a:pt x="293" y="249"/>
                    <a:pt x="293" y="249"/>
                    <a:pt x="293" y="249"/>
                  </a:cubicBezTo>
                  <a:cubicBezTo>
                    <a:pt x="314" y="246"/>
                    <a:pt x="332" y="232"/>
                    <a:pt x="341" y="213"/>
                  </a:cubicBezTo>
                  <a:cubicBezTo>
                    <a:pt x="397" y="92"/>
                    <a:pt x="397" y="92"/>
                    <a:pt x="397" y="92"/>
                  </a:cubicBezTo>
                  <a:cubicBezTo>
                    <a:pt x="406" y="72"/>
                    <a:pt x="404" y="48"/>
                    <a:pt x="392" y="30"/>
                  </a:cubicBezTo>
                  <a:cubicBezTo>
                    <a:pt x="380" y="11"/>
                    <a:pt x="360" y="0"/>
                    <a:pt x="338" y="0"/>
                  </a:cubicBezTo>
                  <a:cubicBezTo>
                    <a:pt x="338" y="0"/>
                    <a:pt x="278" y="0"/>
                    <a:pt x="274" y="1"/>
                  </a:cubicBezTo>
                  <a:cubicBezTo>
                    <a:pt x="137" y="14"/>
                    <a:pt x="0" y="138"/>
                    <a:pt x="0" y="454"/>
                  </a:cubicBezTo>
                  <a:cubicBezTo>
                    <a:pt x="0" y="771"/>
                    <a:pt x="137" y="895"/>
                    <a:pt x="274" y="908"/>
                  </a:cubicBezTo>
                  <a:cubicBezTo>
                    <a:pt x="278" y="909"/>
                    <a:pt x="338" y="909"/>
                    <a:pt x="338" y="909"/>
                  </a:cubicBezTo>
                  <a:cubicBezTo>
                    <a:pt x="360" y="909"/>
                    <a:pt x="380" y="898"/>
                    <a:pt x="392" y="879"/>
                  </a:cubicBezTo>
                  <a:cubicBezTo>
                    <a:pt x="404" y="860"/>
                    <a:pt x="406" y="837"/>
                    <a:pt x="397" y="817"/>
                  </a:cubicBezTo>
                  <a:lnTo>
                    <a:pt x="341" y="6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4316594" y="5491015"/>
            <a:ext cx="465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028-12345678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16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13814" y="2711400"/>
            <a:ext cx="3142132" cy="3142132"/>
            <a:chOff x="9184950" y="621346"/>
            <a:chExt cx="1604419" cy="1604419"/>
          </a:xfrm>
        </p:grpSpPr>
        <p:sp>
          <p:nvSpPr>
            <p:cNvPr id="11" name="矩形 10"/>
            <p:cNvSpPr/>
            <p:nvPr/>
          </p:nvSpPr>
          <p:spPr>
            <a:xfrm>
              <a:off x="9184950" y="621346"/>
              <a:ext cx="1604419" cy="16044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9443597" y="762358"/>
              <a:ext cx="1087124" cy="110180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712154" y="1396248"/>
              <a:ext cx="550012" cy="798760"/>
              <a:chOff x="5812564" y="3042302"/>
              <a:chExt cx="566872" cy="823245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2" name="任意多边形 21"/>
              <p:cNvSpPr/>
              <p:nvPr/>
            </p:nvSpPr>
            <p:spPr>
              <a:xfrm>
                <a:off x="5812564" y="3042302"/>
                <a:ext cx="283436" cy="823245"/>
              </a:xfrm>
              <a:custGeom>
                <a:avLst/>
                <a:gdLst>
                  <a:gd name="connsiteX0" fmla="*/ 63166 w 283436"/>
                  <a:gd name="connsiteY0" fmla="*/ 0 h 823245"/>
                  <a:gd name="connsiteX1" fmla="*/ 141718 w 283436"/>
                  <a:gd name="connsiteY1" fmla="*/ 0 h 823245"/>
                  <a:gd name="connsiteX2" fmla="*/ 192993 w 283436"/>
                  <a:gd name="connsiteY2" fmla="*/ 227888 h 823245"/>
                  <a:gd name="connsiteX3" fmla="*/ 244268 w 283436"/>
                  <a:gd name="connsiteY3" fmla="*/ 0 h 823245"/>
                  <a:gd name="connsiteX4" fmla="*/ 283436 w 283436"/>
                  <a:gd name="connsiteY4" fmla="*/ 0 h 823245"/>
                  <a:gd name="connsiteX5" fmla="*/ 283436 w 283436"/>
                  <a:gd name="connsiteY5" fmla="*/ 823245 h 823245"/>
                  <a:gd name="connsiteX6" fmla="*/ 0 w 283436"/>
                  <a:gd name="connsiteY6" fmla="*/ 823245 h 823245"/>
                  <a:gd name="connsiteX7" fmla="*/ 63166 w 283436"/>
                  <a:gd name="connsiteY7" fmla="*/ 0 h 82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36" h="823245">
                    <a:moveTo>
                      <a:pt x="63166" y="0"/>
                    </a:moveTo>
                    <a:lnTo>
                      <a:pt x="141718" y="0"/>
                    </a:lnTo>
                    <a:lnTo>
                      <a:pt x="192993" y="227888"/>
                    </a:lnTo>
                    <a:lnTo>
                      <a:pt x="244268" y="0"/>
                    </a:lnTo>
                    <a:lnTo>
                      <a:pt x="283436" y="0"/>
                    </a:lnTo>
                    <a:lnTo>
                      <a:pt x="283436" y="823245"/>
                    </a:lnTo>
                    <a:lnTo>
                      <a:pt x="0" y="823245"/>
                    </a:lnTo>
                    <a:cubicBezTo>
                      <a:pt x="21055" y="548830"/>
                      <a:pt x="210178" y="488060"/>
                      <a:pt x="631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flipH="1">
                <a:off x="6096000" y="3042302"/>
                <a:ext cx="283436" cy="823245"/>
              </a:xfrm>
              <a:custGeom>
                <a:avLst/>
                <a:gdLst>
                  <a:gd name="connsiteX0" fmla="*/ 63166 w 283436"/>
                  <a:gd name="connsiteY0" fmla="*/ 0 h 823245"/>
                  <a:gd name="connsiteX1" fmla="*/ 141718 w 283436"/>
                  <a:gd name="connsiteY1" fmla="*/ 0 h 823245"/>
                  <a:gd name="connsiteX2" fmla="*/ 192993 w 283436"/>
                  <a:gd name="connsiteY2" fmla="*/ 227888 h 823245"/>
                  <a:gd name="connsiteX3" fmla="*/ 244268 w 283436"/>
                  <a:gd name="connsiteY3" fmla="*/ 0 h 823245"/>
                  <a:gd name="connsiteX4" fmla="*/ 283436 w 283436"/>
                  <a:gd name="connsiteY4" fmla="*/ 0 h 823245"/>
                  <a:gd name="connsiteX5" fmla="*/ 283436 w 283436"/>
                  <a:gd name="connsiteY5" fmla="*/ 823245 h 823245"/>
                  <a:gd name="connsiteX6" fmla="*/ 0 w 283436"/>
                  <a:gd name="connsiteY6" fmla="*/ 823245 h 823245"/>
                  <a:gd name="connsiteX7" fmla="*/ 63166 w 283436"/>
                  <a:gd name="connsiteY7" fmla="*/ 0 h 82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36" h="823245">
                    <a:moveTo>
                      <a:pt x="63166" y="0"/>
                    </a:moveTo>
                    <a:lnTo>
                      <a:pt x="141718" y="0"/>
                    </a:lnTo>
                    <a:lnTo>
                      <a:pt x="192993" y="227888"/>
                    </a:lnTo>
                    <a:lnTo>
                      <a:pt x="244268" y="0"/>
                    </a:lnTo>
                    <a:lnTo>
                      <a:pt x="283436" y="0"/>
                    </a:lnTo>
                    <a:lnTo>
                      <a:pt x="283436" y="823245"/>
                    </a:lnTo>
                    <a:lnTo>
                      <a:pt x="0" y="823245"/>
                    </a:lnTo>
                    <a:cubicBezTo>
                      <a:pt x="21055" y="548830"/>
                      <a:pt x="210178" y="488060"/>
                      <a:pt x="6316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570312" y="888007"/>
              <a:ext cx="833694" cy="459229"/>
              <a:chOff x="5702470" y="1527697"/>
              <a:chExt cx="787061" cy="433542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702470" y="1857399"/>
                <a:ext cx="300394" cy="103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 rot="2160000">
                <a:off x="5748942" y="1714370"/>
                <a:ext cx="300394" cy="103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4320000">
                <a:off x="5870609" y="1625974"/>
                <a:ext cx="300394" cy="103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 rot="6480000">
                <a:off x="6020997" y="1625974"/>
                <a:ext cx="300394" cy="103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 rot="8640000">
                <a:off x="6142664" y="1714370"/>
                <a:ext cx="300394" cy="103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 rot="10800000">
                <a:off x="6189137" y="1857399"/>
                <a:ext cx="300394" cy="1038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圆角矩形 14"/>
            <p:cNvSpPr/>
            <p:nvPr/>
          </p:nvSpPr>
          <p:spPr>
            <a:xfrm>
              <a:off x="9195679" y="650433"/>
              <a:ext cx="1582961" cy="1546246"/>
            </a:xfrm>
            <a:prstGeom prst="roundRect">
              <a:avLst>
                <a:gd name="adj" fmla="val 9644"/>
              </a:avLst>
            </a:prstGeom>
            <a:noFill/>
            <a:ln w="31750"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5562363" y="2768365"/>
            <a:ext cx="4676788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562363" y="5793296"/>
            <a:ext cx="4815008" cy="0"/>
          </a:xfrm>
          <a:prstGeom prst="line">
            <a:avLst/>
          </a:prstGeom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603500" y="3117337"/>
            <a:ext cx="4635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spc="100" dirty="0" smtClean="0">
                <a:latin typeface="浪漫雅圆" panose="02010601040101010101" pitchFamily="2" charset="-122"/>
                <a:ea typeface="浪漫雅圆" panose="02010601040101010101" pitchFamily="2" charset="-122"/>
              </a:rPr>
              <a:t>小威哥</a:t>
            </a:r>
            <a:r>
              <a:rPr lang="en-US" altLang="zh-CN" sz="5400" spc="100" dirty="0" smtClean="0">
                <a:latin typeface="浪漫雅圆" panose="02010601040101010101" pitchFamily="2" charset="-122"/>
                <a:ea typeface="浪漫雅圆" panose="02010601040101010101" pitchFamily="2" charset="-122"/>
              </a:rPr>
              <a:t>PPT</a:t>
            </a:r>
          </a:p>
          <a:p>
            <a:pPr algn="dist"/>
            <a:r>
              <a:rPr lang="zh-CN" altLang="en-US" sz="5400" spc="100" dirty="0" smtClean="0">
                <a:latin typeface="浪漫雅圆" panose="02010601040101010101" pitchFamily="2" charset="-122"/>
                <a:ea typeface="浪漫雅圆" panose="02010601040101010101" pitchFamily="2" charset="-122"/>
              </a:rPr>
              <a:t>制作出品</a:t>
            </a:r>
            <a:endParaRPr lang="zh-CN" altLang="en-US" sz="5400" spc="100" dirty="0">
              <a:latin typeface="浪漫雅圆" panose="02010601040101010101" pitchFamily="2" charset="-122"/>
              <a:ea typeface="浪漫雅圆" panose="0201060104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613766" y="5156086"/>
            <a:ext cx="476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店铺网址：http</a:t>
            </a:r>
            <a:r>
              <a:rPr lang="zh-CN" altLang="en-US" dirty="0"/>
              <a:t>://www.yanj.cn/store-4502.html</a:t>
            </a:r>
          </a:p>
        </p:txBody>
      </p:sp>
      <p:sp>
        <p:nvSpPr>
          <p:cNvPr id="45" name="矩形 44"/>
          <p:cNvSpPr/>
          <p:nvPr/>
        </p:nvSpPr>
        <p:spPr>
          <a:xfrm>
            <a:off x="0" y="0"/>
            <a:ext cx="12192000" cy="2202872"/>
          </a:xfrm>
          <a:prstGeom prst="rect">
            <a:avLst/>
          </a:prstGeom>
          <a:solidFill>
            <a:srgbClr val="24B45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1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8" y="2946259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1" y="2949866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6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2" y="3921023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757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033998" y="1606939"/>
            <a:ext cx="1683657" cy="754743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338797" y="1691922"/>
            <a:ext cx="107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2717654" y="3990392"/>
            <a:ext cx="1755369" cy="1435047"/>
          </a:xfrm>
          <a:prstGeom prst="roundRect">
            <a:avLst>
              <a:gd name="adj" fmla="val 10417"/>
            </a:avLst>
          </a:prstGeom>
          <a:solidFill>
            <a:srgbClr val="02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4938751" y="3990392"/>
            <a:ext cx="1755369" cy="1435047"/>
          </a:xfrm>
          <a:prstGeom prst="roundRect">
            <a:avLst>
              <a:gd name="adj" fmla="val 10417"/>
            </a:avLst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7159848" y="3990392"/>
            <a:ext cx="1755369" cy="1435047"/>
          </a:xfrm>
          <a:prstGeom prst="roundRect">
            <a:avLst>
              <a:gd name="adj" fmla="val 10417"/>
            </a:avLst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9380944" y="3990391"/>
            <a:ext cx="1755369" cy="1435047"/>
          </a:xfrm>
          <a:prstGeom prst="roundRect">
            <a:avLst>
              <a:gd name="adj" fmla="val 10417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>
            <a:endCxn id="49" idx="2"/>
          </p:cNvCxnSpPr>
          <p:nvPr/>
        </p:nvCxnSpPr>
        <p:spPr>
          <a:xfrm>
            <a:off x="2717654" y="1984309"/>
            <a:ext cx="8121034" cy="0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10838688" y="1856293"/>
            <a:ext cx="256032" cy="256032"/>
          </a:xfrm>
          <a:prstGeom prst="ellipse">
            <a:avLst/>
          </a:prstGeom>
          <a:noFill/>
          <a:ln w="38100">
            <a:solidFill>
              <a:srgbClr val="FFFF66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/>
          <p:nvPr/>
        </p:nvCxnSpPr>
        <p:spPr>
          <a:xfrm>
            <a:off x="3595338" y="1984309"/>
            <a:ext cx="0" cy="2006082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0258628" y="1984309"/>
            <a:ext cx="0" cy="2006082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5816435" y="1984309"/>
            <a:ext cx="0" cy="2006082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8037532" y="1984309"/>
            <a:ext cx="0" cy="2006082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3038815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265921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481103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702105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任意多边形 64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57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1033998" y="1606939"/>
            <a:ext cx="1683657" cy="754743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338797" y="1691922"/>
            <a:ext cx="1074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6" name="圆角矩形 35"/>
          <p:cNvSpPr/>
          <p:nvPr/>
        </p:nvSpPr>
        <p:spPr>
          <a:xfrm>
            <a:off x="2493952" y="3807511"/>
            <a:ext cx="2202774" cy="1800810"/>
          </a:xfrm>
          <a:prstGeom prst="roundRect">
            <a:avLst>
              <a:gd name="adj" fmla="val 10417"/>
            </a:avLst>
          </a:prstGeom>
          <a:solidFill>
            <a:srgbClr val="02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圆角矩形 43"/>
          <p:cNvSpPr/>
          <p:nvPr/>
        </p:nvSpPr>
        <p:spPr>
          <a:xfrm>
            <a:off x="5353279" y="3990392"/>
            <a:ext cx="1755369" cy="1435047"/>
          </a:xfrm>
          <a:prstGeom prst="roundRect">
            <a:avLst>
              <a:gd name="adj" fmla="val 10417"/>
            </a:avLst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7367111" y="3990392"/>
            <a:ext cx="1755369" cy="1435047"/>
          </a:xfrm>
          <a:prstGeom prst="roundRect">
            <a:avLst>
              <a:gd name="adj" fmla="val 10417"/>
            </a:avLst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9380944" y="3990391"/>
            <a:ext cx="1755369" cy="1435047"/>
          </a:xfrm>
          <a:prstGeom prst="roundRect">
            <a:avLst>
              <a:gd name="adj" fmla="val 10417"/>
            </a:avLst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8" name="直接连接符 47"/>
          <p:cNvCxnSpPr>
            <a:endCxn id="49" idx="2"/>
          </p:cNvCxnSpPr>
          <p:nvPr/>
        </p:nvCxnSpPr>
        <p:spPr>
          <a:xfrm>
            <a:off x="2717654" y="1984309"/>
            <a:ext cx="8121034" cy="0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椭圆 48"/>
          <p:cNvSpPr/>
          <p:nvPr/>
        </p:nvSpPr>
        <p:spPr>
          <a:xfrm>
            <a:off x="10838688" y="1856293"/>
            <a:ext cx="256032" cy="256032"/>
          </a:xfrm>
          <a:prstGeom prst="ellipse">
            <a:avLst/>
          </a:prstGeom>
          <a:noFill/>
          <a:ln w="38100">
            <a:solidFill>
              <a:srgbClr val="FFFF66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2" name="直接连接符 51"/>
          <p:cNvCxnSpPr>
            <a:endCxn id="36" idx="0"/>
          </p:cNvCxnSpPr>
          <p:nvPr/>
        </p:nvCxnSpPr>
        <p:spPr>
          <a:xfrm>
            <a:off x="3595338" y="1984309"/>
            <a:ext cx="1" cy="1823202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10258628" y="1984309"/>
            <a:ext cx="0" cy="2006082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endCxn id="44" idx="0"/>
          </p:cNvCxnSpPr>
          <p:nvPr/>
        </p:nvCxnSpPr>
        <p:spPr>
          <a:xfrm>
            <a:off x="6230963" y="1984309"/>
            <a:ext cx="1" cy="2006083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8220412" y="1984309"/>
            <a:ext cx="0" cy="2006082"/>
          </a:xfrm>
          <a:prstGeom prst="line">
            <a:avLst/>
          </a:prstGeom>
          <a:ln w="38100">
            <a:solidFill>
              <a:srgbClr val="FFFF66">
                <a:alpha val="8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3038815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5729217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773711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702105" y="4169306"/>
            <a:ext cx="1113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65"/>
          <p:cNvGrpSpPr/>
          <p:nvPr/>
        </p:nvGrpSpPr>
        <p:grpSpPr>
          <a:xfrm>
            <a:off x="1086263" y="1036928"/>
            <a:ext cx="6119812" cy="4895850"/>
            <a:chOff x="1709738" y="995363"/>
            <a:chExt cx="6119812" cy="4895850"/>
          </a:xfrm>
          <a:solidFill>
            <a:srgbClr val="FFC000"/>
          </a:solidFill>
          <a:scene3d>
            <a:camera prst="orthographicFront">
              <a:rot lat="19199996" lon="21599989" rev="0"/>
            </a:camera>
            <a:lightRig rig="soft" dir="t">
              <a:rot lat="0" lon="0" rev="0"/>
            </a:lightRig>
          </a:scene3d>
        </p:grpSpPr>
        <p:sp>
          <p:nvSpPr>
            <p:cNvPr id="5" name="Freeform 5"/>
            <p:cNvSpPr>
              <a:spLocks/>
            </p:cNvSpPr>
            <p:nvPr/>
          </p:nvSpPr>
          <p:spPr bwMode="invGray">
            <a:xfrm>
              <a:off x="5276850" y="5608638"/>
              <a:ext cx="336550" cy="282575"/>
            </a:xfrm>
            <a:custGeom>
              <a:avLst/>
              <a:gdLst/>
              <a:ahLst/>
              <a:cxnLst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96" y="16"/>
                </a:cxn>
                <a:cxn ang="0">
                  <a:pos x="120" y="0"/>
                </a:cxn>
                <a:cxn ang="0">
                  <a:pos x="152" y="8"/>
                </a:cxn>
                <a:cxn ang="0">
                  <a:pos x="168" y="0"/>
                </a:cxn>
                <a:cxn ang="0">
                  <a:pos x="176" y="32"/>
                </a:cxn>
                <a:cxn ang="0">
                  <a:pos x="152" y="48"/>
                </a:cxn>
                <a:cxn ang="0">
                  <a:pos x="144" y="104"/>
                </a:cxn>
                <a:cxn ang="0">
                  <a:pos x="128" y="120"/>
                </a:cxn>
                <a:cxn ang="0">
                  <a:pos x="128" y="144"/>
                </a:cxn>
                <a:cxn ang="0">
                  <a:pos x="104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8" y="136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40" y="32"/>
                </a:cxn>
                <a:cxn ang="0">
                  <a:pos x="48" y="16"/>
                </a:cxn>
              </a:cxnLst>
              <a:rect l="0" t="0" r="r" b="b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invGray">
            <a:xfrm>
              <a:off x="6486525" y="995363"/>
              <a:ext cx="1343025" cy="122555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104"/>
                </a:cxn>
                <a:cxn ang="0">
                  <a:pos x="72" y="104"/>
                </a:cxn>
                <a:cxn ang="0">
                  <a:pos x="104" y="176"/>
                </a:cxn>
                <a:cxn ang="0">
                  <a:pos x="160" y="160"/>
                </a:cxn>
                <a:cxn ang="0">
                  <a:pos x="232" y="168"/>
                </a:cxn>
                <a:cxn ang="0">
                  <a:pos x="216" y="312"/>
                </a:cxn>
                <a:cxn ang="0">
                  <a:pos x="192" y="392"/>
                </a:cxn>
                <a:cxn ang="0">
                  <a:pos x="104" y="464"/>
                </a:cxn>
                <a:cxn ang="0">
                  <a:pos x="152" y="488"/>
                </a:cxn>
                <a:cxn ang="0">
                  <a:pos x="136" y="520"/>
                </a:cxn>
                <a:cxn ang="0">
                  <a:pos x="176" y="544"/>
                </a:cxn>
                <a:cxn ang="0">
                  <a:pos x="192" y="576"/>
                </a:cxn>
                <a:cxn ang="0">
                  <a:pos x="288" y="584"/>
                </a:cxn>
                <a:cxn ang="0">
                  <a:pos x="320" y="592"/>
                </a:cxn>
                <a:cxn ang="0">
                  <a:pos x="384" y="640"/>
                </a:cxn>
                <a:cxn ang="0">
                  <a:pos x="424" y="664"/>
                </a:cxn>
                <a:cxn ang="0">
                  <a:pos x="432" y="624"/>
                </a:cxn>
                <a:cxn ang="0">
                  <a:pos x="480" y="696"/>
                </a:cxn>
                <a:cxn ang="0">
                  <a:pos x="496" y="680"/>
                </a:cxn>
                <a:cxn ang="0">
                  <a:pos x="552" y="680"/>
                </a:cxn>
                <a:cxn ang="0">
                  <a:pos x="592" y="632"/>
                </a:cxn>
                <a:cxn ang="0">
                  <a:pos x="600" y="528"/>
                </a:cxn>
                <a:cxn ang="0">
                  <a:pos x="664" y="536"/>
                </a:cxn>
                <a:cxn ang="0">
                  <a:pos x="680" y="344"/>
                </a:cxn>
                <a:cxn ang="0">
                  <a:pos x="696" y="296"/>
                </a:cxn>
                <a:cxn ang="0">
                  <a:pos x="704" y="256"/>
                </a:cxn>
                <a:cxn ang="0">
                  <a:pos x="608" y="320"/>
                </a:cxn>
                <a:cxn ang="0">
                  <a:pos x="560" y="360"/>
                </a:cxn>
                <a:cxn ang="0">
                  <a:pos x="488" y="304"/>
                </a:cxn>
                <a:cxn ang="0">
                  <a:pos x="440" y="280"/>
                </a:cxn>
                <a:cxn ang="0">
                  <a:pos x="376" y="256"/>
                </a:cxn>
                <a:cxn ang="0">
                  <a:pos x="360" y="240"/>
                </a:cxn>
                <a:cxn ang="0">
                  <a:pos x="336" y="248"/>
                </a:cxn>
                <a:cxn ang="0">
                  <a:pos x="264" y="128"/>
                </a:cxn>
                <a:cxn ang="0">
                  <a:pos x="248" y="88"/>
                </a:cxn>
                <a:cxn ang="0">
                  <a:pos x="144" y="24"/>
                </a:cxn>
                <a:cxn ang="0">
                  <a:pos x="16" y="16"/>
                </a:cxn>
              </a:cxnLst>
              <a:rect l="0" t="0" r="r" b="b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invGray">
            <a:xfrm>
              <a:off x="6621463" y="1938338"/>
              <a:ext cx="1008062" cy="706437"/>
            </a:xfrm>
            <a:custGeom>
              <a:avLst/>
              <a:gdLst/>
              <a:ahLst/>
              <a:cxnLst>
                <a:cxn ang="0">
                  <a:pos x="528" y="144"/>
                </a:cxn>
                <a:cxn ang="0">
                  <a:pos x="480" y="144"/>
                </a:cxn>
                <a:cxn ang="0">
                  <a:pos x="456" y="120"/>
                </a:cxn>
                <a:cxn ang="0">
                  <a:pos x="424" y="152"/>
                </a:cxn>
                <a:cxn ang="0">
                  <a:pos x="416" y="136"/>
                </a:cxn>
                <a:cxn ang="0">
                  <a:pos x="408" y="160"/>
                </a:cxn>
                <a:cxn ang="0">
                  <a:pos x="360" y="128"/>
                </a:cxn>
                <a:cxn ang="0">
                  <a:pos x="360" y="88"/>
                </a:cxn>
                <a:cxn ang="0">
                  <a:pos x="344" y="96"/>
                </a:cxn>
                <a:cxn ang="0">
                  <a:pos x="352" y="128"/>
                </a:cxn>
                <a:cxn ang="0">
                  <a:pos x="328" y="128"/>
                </a:cxn>
                <a:cxn ang="0">
                  <a:pos x="312" y="104"/>
                </a:cxn>
                <a:cxn ang="0">
                  <a:pos x="296" y="104"/>
                </a:cxn>
                <a:cxn ang="0">
                  <a:pos x="248" y="56"/>
                </a:cxn>
                <a:cxn ang="0">
                  <a:pos x="216" y="72"/>
                </a:cxn>
                <a:cxn ang="0">
                  <a:pos x="216" y="56"/>
                </a:cxn>
                <a:cxn ang="0">
                  <a:pos x="160" y="64"/>
                </a:cxn>
                <a:cxn ang="0">
                  <a:pos x="120" y="40"/>
                </a:cxn>
                <a:cxn ang="0">
                  <a:pos x="120" y="0"/>
                </a:cxn>
                <a:cxn ang="0">
                  <a:pos x="104" y="8"/>
                </a:cxn>
                <a:cxn ang="0">
                  <a:pos x="64" y="8"/>
                </a:cxn>
                <a:cxn ang="0">
                  <a:pos x="72" y="56"/>
                </a:cxn>
                <a:cxn ang="0">
                  <a:pos x="48" y="56"/>
                </a:cxn>
                <a:cxn ang="0">
                  <a:pos x="8" y="32"/>
                </a:cxn>
                <a:cxn ang="0">
                  <a:pos x="0" y="56"/>
                </a:cxn>
                <a:cxn ang="0">
                  <a:pos x="32" y="88"/>
                </a:cxn>
                <a:cxn ang="0">
                  <a:pos x="24" y="120"/>
                </a:cxn>
                <a:cxn ang="0">
                  <a:pos x="48" y="160"/>
                </a:cxn>
                <a:cxn ang="0">
                  <a:pos x="88" y="136"/>
                </a:cxn>
                <a:cxn ang="0">
                  <a:pos x="112" y="184"/>
                </a:cxn>
                <a:cxn ang="0">
                  <a:pos x="112" y="224"/>
                </a:cxn>
                <a:cxn ang="0">
                  <a:pos x="152" y="224"/>
                </a:cxn>
                <a:cxn ang="0">
                  <a:pos x="168" y="264"/>
                </a:cxn>
                <a:cxn ang="0">
                  <a:pos x="176" y="232"/>
                </a:cxn>
                <a:cxn ang="0">
                  <a:pos x="208" y="280"/>
                </a:cxn>
                <a:cxn ang="0">
                  <a:pos x="232" y="320"/>
                </a:cxn>
                <a:cxn ang="0">
                  <a:pos x="232" y="344"/>
                </a:cxn>
                <a:cxn ang="0">
                  <a:pos x="264" y="400"/>
                </a:cxn>
                <a:cxn ang="0">
                  <a:pos x="288" y="376"/>
                </a:cxn>
                <a:cxn ang="0">
                  <a:pos x="304" y="328"/>
                </a:cxn>
                <a:cxn ang="0">
                  <a:pos x="320" y="320"/>
                </a:cxn>
                <a:cxn ang="0">
                  <a:pos x="336" y="328"/>
                </a:cxn>
                <a:cxn ang="0">
                  <a:pos x="328" y="344"/>
                </a:cxn>
                <a:cxn ang="0">
                  <a:pos x="376" y="344"/>
                </a:cxn>
                <a:cxn ang="0">
                  <a:pos x="392" y="328"/>
                </a:cxn>
                <a:cxn ang="0">
                  <a:pos x="392" y="312"/>
                </a:cxn>
                <a:cxn ang="0">
                  <a:pos x="384" y="296"/>
                </a:cxn>
                <a:cxn ang="0">
                  <a:pos x="432" y="272"/>
                </a:cxn>
                <a:cxn ang="0">
                  <a:pos x="440" y="264"/>
                </a:cxn>
                <a:cxn ang="0">
                  <a:pos x="440" y="248"/>
                </a:cxn>
                <a:cxn ang="0">
                  <a:pos x="456" y="240"/>
                </a:cxn>
                <a:cxn ang="0">
                  <a:pos x="456" y="192"/>
                </a:cxn>
                <a:cxn ang="0">
                  <a:pos x="472" y="192"/>
                </a:cxn>
                <a:cxn ang="0">
                  <a:pos x="480" y="216"/>
                </a:cxn>
                <a:cxn ang="0">
                  <a:pos x="504" y="232"/>
                </a:cxn>
                <a:cxn ang="0">
                  <a:pos x="512" y="224"/>
                </a:cxn>
                <a:cxn ang="0">
                  <a:pos x="504" y="208"/>
                </a:cxn>
                <a:cxn ang="0">
                  <a:pos x="504" y="192"/>
                </a:cxn>
                <a:cxn ang="0">
                  <a:pos x="528" y="184"/>
                </a:cxn>
                <a:cxn ang="0">
                  <a:pos x="528" y="144"/>
                </a:cxn>
              </a:cxnLst>
              <a:rect l="0" t="0" r="r" b="b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gray">
            <a:xfrm>
              <a:off x="6408738" y="2330450"/>
              <a:ext cx="719137" cy="693738"/>
            </a:xfrm>
            <a:custGeom>
              <a:avLst/>
              <a:gdLst/>
              <a:ahLst/>
              <a:cxnLst>
                <a:cxn ang="0">
                  <a:pos x="376" y="176"/>
                </a:cxn>
                <a:cxn ang="0">
                  <a:pos x="336" y="120"/>
                </a:cxn>
                <a:cxn ang="0">
                  <a:pos x="344" y="96"/>
                </a:cxn>
                <a:cxn ang="0">
                  <a:pos x="312" y="40"/>
                </a:cxn>
                <a:cxn ang="0">
                  <a:pos x="288" y="8"/>
                </a:cxn>
                <a:cxn ang="0">
                  <a:pos x="280" y="40"/>
                </a:cxn>
                <a:cxn ang="0">
                  <a:pos x="264" y="0"/>
                </a:cxn>
                <a:cxn ang="0">
                  <a:pos x="232" y="0"/>
                </a:cxn>
                <a:cxn ang="0">
                  <a:pos x="240" y="24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48" y="144"/>
                </a:cxn>
                <a:cxn ang="0">
                  <a:pos x="24" y="112"/>
                </a:cxn>
                <a:cxn ang="0">
                  <a:pos x="8" y="112"/>
                </a:cxn>
                <a:cxn ang="0">
                  <a:pos x="16" y="136"/>
                </a:cxn>
                <a:cxn ang="0">
                  <a:pos x="16" y="160"/>
                </a:cxn>
                <a:cxn ang="0">
                  <a:pos x="24" y="184"/>
                </a:cxn>
                <a:cxn ang="0">
                  <a:pos x="8" y="184"/>
                </a:cxn>
                <a:cxn ang="0">
                  <a:pos x="8" y="216"/>
                </a:cxn>
                <a:cxn ang="0">
                  <a:pos x="0" y="232"/>
                </a:cxn>
                <a:cxn ang="0">
                  <a:pos x="32" y="240"/>
                </a:cxn>
                <a:cxn ang="0">
                  <a:pos x="64" y="296"/>
                </a:cxn>
                <a:cxn ang="0">
                  <a:pos x="104" y="240"/>
                </a:cxn>
                <a:cxn ang="0">
                  <a:pos x="120" y="208"/>
                </a:cxn>
                <a:cxn ang="0">
                  <a:pos x="160" y="200"/>
                </a:cxn>
                <a:cxn ang="0">
                  <a:pos x="184" y="216"/>
                </a:cxn>
                <a:cxn ang="0">
                  <a:pos x="184" y="224"/>
                </a:cxn>
                <a:cxn ang="0">
                  <a:pos x="192" y="224"/>
                </a:cxn>
                <a:cxn ang="0">
                  <a:pos x="168" y="280"/>
                </a:cxn>
                <a:cxn ang="0">
                  <a:pos x="152" y="280"/>
                </a:cxn>
                <a:cxn ang="0">
                  <a:pos x="160" y="312"/>
                </a:cxn>
                <a:cxn ang="0">
                  <a:pos x="152" y="320"/>
                </a:cxn>
                <a:cxn ang="0">
                  <a:pos x="168" y="320"/>
                </a:cxn>
                <a:cxn ang="0">
                  <a:pos x="136" y="376"/>
                </a:cxn>
                <a:cxn ang="0">
                  <a:pos x="144" y="392"/>
                </a:cxn>
                <a:cxn ang="0">
                  <a:pos x="160" y="376"/>
                </a:cxn>
                <a:cxn ang="0">
                  <a:pos x="168" y="352"/>
                </a:cxn>
                <a:cxn ang="0">
                  <a:pos x="184" y="352"/>
                </a:cxn>
                <a:cxn ang="0">
                  <a:pos x="200" y="336"/>
                </a:cxn>
                <a:cxn ang="0">
                  <a:pos x="200" y="312"/>
                </a:cxn>
                <a:cxn ang="0">
                  <a:pos x="256" y="280"/>
                </a:cxn>
                <a:cxn ang="0">
                  <a:pos x="304" y="264"/>
                </a:cxn>
                <a:cxn ang="0">
                  <a:pos x="312" y="224"/>
                </a:cxn>
                <a:cxn ang="0">
                  <a:pos x="344" y="200"/>
                </a:cxn>
                <a:cxn ang="0">
                  <a:pos x="368" y="192"/>
                </a:cxn>
                <a:cxn ang="0">
                  <a:pos x="376" y="176"/>
                </a:cxn>
              </a:cxnLst>
              <a:rect l="0" t="0" r="r" b="b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gray">
            <a:xfrm>
              <a:off x="5861050" y="2487613"/>
              <a:ext cx="671513" cy="944562"/>
            </a:xfrm>
            <a:custGeom>
              <a:avLst/>
              <a:gdLst/>
              <a:ahLst/>
              <a:cxnLst>
                <a:cxn ang="0">
                  <a:pos x="320" y="160"/>
                </a:cxn>
                <a:cxn ang="0">
                  <a:pos x="296" y="96"/>
                </a:cxn>
                <a:cxn ang="0">
                  <a:pos x="248" y="88"/>
                </a:cxn>
                <a:cxn ang="0">
                  <a:pos x="224" y="0"/>
                </a:cxn>
                <a:cxn ang="0">
                  <a:pos x="176" y="64"/>
                </a:cxn>
                <a:cxn ang="0">
                  <a:pos x="136" y="80"/>
                </a:cxn>
                <a:cxn ang="0">
                  <a:pos x="80" y="104"/>
                </a:cxn>
                <a:cxn ang="0">
                  <a:pos x="32" y="72"/>
                </a:cxn>
                <a:cxn ang="0">
                  <a:pos x="8" y="120"/>
                </a:cxn>
                <a:cxn ang="0">
                  <a:pos x="56" y="200"/>
                </a:cxn>
                <a:cxn ang="0">
                  <a:pos x="24" y="232"/>
                </a:cxn>
                <a:cxn ang="0">
                  <a:pos x="64" y="272"/>
                </a:cxn>
                <a:cxn ang="0">
                  <a:pos x="32" y="288"/>
                </a:cxn>
                <a:cxn ang="0">
                  <a:pos x="16" y="328"/>
                </a:cxn>
                <a:cxn ang="0">
                  <a:pos x="32" y="400"/>
                </a:cxn>
                <a:cxn ang="0">
                  <a:pos x="24" y="512"/>
                </a:cxn>
                <a:cxn ang="0">
                  <a:pos x="88" y="528"/>
                </a:cxn>
                <a:cxn ang="0">
                  <a:pos x="112" y="512"/>
                </a:cxn>
                <a:cxn ang="0">
                  <a:pos x="152" y="424"/>
                </a:cxn>
                <a:cxn ang="0">
                  <a:pos x="232" y="376"/>
                </a:cxn>
                <a:cxn ang="0">
                  <a:pos x="240" y="344"/>
                </a:cxn>
                <a:cxn ang="0">
                  <a:pos x="192" y="320"/>
                </a:cxn>
                <a:cxn ang="0">
                  <a:pos x="184" y="288"/>
                </a:cxn>
                <a:cxn ang="0">
                  <a:pos x="160" y="264"/>
                </a:cxn>
                <a:cxn ang="0">
                  <a:pos x="104" y="256"/>
                </a:cxn>
                <a:cxn ang="0">
                  <a:pos x="136" y="168"/>
                </a:cxn>
                <a:cxn ang="0">
                  <a:pos x="160" y="136"/>
                </a:cxn>
                <a:cxn ang="0">
                  <a:pos x="192" y="152"/>
                </a:cxn>
                <a:cxn ang="0">
                  <a:pos x="208" y="184"/>
                </a:cxn>
                <a:cxn ang="0">
                  <a:pos x="224" y="200"/>
                </a:cxn>
                <a:cxn ang="0">
                  <a:pos x="256" y="256"/>
                </a:cxn>
                <a:cxn ang="0">
                  <a:pos x="272" y="288"/>
                </a:cxn>
                <a:cxn ang="0">
                  <a:pos x="328" y="216"/>
                </a:cxn>
              </a:cxnLst>
              <a:rect l="0" t="0" r="r" b="b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gray">
            <a:xfrm>
              <a:off x="6056313" y="2727325"/>
              <a:ext cx="215900" cy="225425"/>
            </a:xfrm>
            <a:custGeom>
              <a:avLst/>
              <a:gdLst/>
              <a:ahLst/>
              <a:cxnLst>
                <a:cxn ang="0">
                  <a:pos x="112" y="64"/>
                </a:cxn>
                <a:cxn ang="0">
                  <a:pos x="96" y="40"/>
                </a:cxn>
                <a:cxn ang="0">
                  <a:pos x="112" y="16"/>
                </a:cxn>
                <a:cxn ang="0">
                  <a:pos x="80" y="16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48" y="32"/>
                </a:cxn>
                <a:cxn ang="0">
                  <a:pos x="32" y="32"/>
                </a:cxn>
                <a:cxn ang="0">
                  <a:pos x="0" y="88"/>
                </a:cxn>
                <a:cxn ang="0">
                  <a:pos x="0" y="120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0" y="112"/>
                </a:cxn>
                <a:cxn ang="0">
                  <a:pos x="80" y="96"/>
                </a:cxn>
                <a:cxn ang="0">
                  <a:pos x="72" y="80"/>
                </a:cxn>
                <a:cxn ang="0">
                  <a:pos x="96" y="80"/>
                </a:cxn>
                <a:cxn ang="0">
                  <a:pos x="112" y="64"/>
                </a:cxn>
              </a:cxnLst>
              <a:rect l="0" t="0" r="r" b="b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gray">
            <a:xfrm>
              <a:off x="6194425" y="2838450"/>
              <a:ext cx="169863" cy="212725"/>
            </a:xfrm>
            <a:custGeom>
              <a:avLst/>
              <a:gdLst/>
              <a:ahLst/>
              <a:cxnLst>
                <a:cxn ang="0">
                  <a:pos x="88" y="80"/>
                </a:cxn>
                <a:cxn ang="0">
                  <a:pos x="80" y="56"/>
                </a:cxn>
                <a:cxn ang="0">
                  <a:pos x="56" y="40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32" y="48"/>
                </a:cxn>
                <a:cxn ang="0">
                  <a:pos x="8" y="48"/>
                </a:cxn>
                <a:cxn ang="0">
                  <a:pos x="0" y="112"/>
                </a:cxn>
                <a:cxn ang="0">
                  <a:pos x="16" y="12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88" y="80"/>
                </a:cxn>
              </a:cxnLst>
              <a:rect l="0" t="0" r="r" b="b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gray">
            <a:xfrm>
              <a:off x="6194425" y="2852738"/>
              <a:ext cx="65088" cy="71437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0" y="0"/>
                </a:cxn>
                <a:cxn ang="0">
                  <a:pos x="24" y="8"/>
                </a:cxn>
                <a:cxn ang="0">
                  <a:pos x="32" y="40"/>
                </a:cxn>
              </a:cxnLst>
              <a:rect l="0" t="0" r="r" b="b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gray">
            <a:xfrm>
              <a:off x="6042025" y="3106738"/>
              <a:ext cx="827088" cy="509587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36" y="24"/>
                </a:cxn>
                <a:cxn ang="0">
                  <a:pos x="96" y="32"/>
                </a:cxn>
                <a:cxn ang="0">
                  <a:pos x="56" y="72"/>
                </a:cxn>
                <a:cxn ang="0">
                  <a:pos x="16" y="128"/>
                </a:cxn>
                <a:cxn ang="0">
                  <a:pos x="16" y="160"/>
                </a:cxn>
                <a:cxn ang="0">
                  <a:pos x="32" y="184"/>
                </a:cxn>
                <a:cxn ang="0">
                  <a:pos x="48" y="176"/>
                </a:cxn>
                <a:cxn ang="0">
                  <a:pos x="64" y="176"/>
                </a:cxn>
                <a:cxn ang="0">
                  <a:pos x="8" y="224"/>
                </a:cxn>
                <a:cxn ang="0">
                  <a:pos x="0" y="248"/>
                </a:cxn>
                <a:cxn ang="0">
                  <a:pos x="16" y="256"/>
                </a:cxn>
                <a:cxn ang="0">
                  <a:pos x="48" y="288"/>
                </a:cxn>
                <a:cxn ang="0">
                  <a:pos x="80" y="288"/>
                </a:cxn>
                <a:cxn ang="0">
                  <a:pos x="96" y="272"/>
                </a:cxn>
                <a:cxn ang="0">
                  <a:pos x="96" y="256"/>
                </a:cxn>
                <a:cxn ang="0">
                  <a:pos x="112" y="264"/>
                </a:cxn>
                <a:cxn ang="0">
                  <a:pos x="120" y="272"/>
                </a:cxn>
                <a:cxn ang="0">
                  <a:pos x="152" y="288"/>
                </a:cxn>
                <a:cxn ang="0">
                  <a:pos x="168" y="272"/>
                </a:cxn>
                <a:cxn ang="0">
                  <a:pos x="192" y="272"/>
                </a:cxn>
                <a:cxn ang="0">
                  <a:pos x="192" y="288"/>
                </a:cxn>
                <a:cxn ang="0">
                  <a:pos x="208" y="280"/>
                </a:cxn>
                <a:cxn ang="0">
                  <a:pos x="240" y="232"/>
                </a:cxn>
                <a:cxn ang="0">
                  <a:pos x="256" y="232"/>
                </a:cxn>
                <a:cxn ang="0">
                  <a:pos x="296" y="168"/>
                </a:cxn>
                <a:cxn ang="0">
                  <a:pos x="296" y="144"/>
                </a:cxn>
                <a:cxn ang="0">
                  <a:pos x="304" y="136"/>
                </a:cxn>
                <a:cxn ang="0">
                  <a:pos x="312" y="152"/>
                </a:cxn>
                <a:cxn ang="0">
                  <a:pos x="344" y="96"/>
                </a:cxn>
                <a:cxn ang="0">
                  <a:pos x="376" y="80"/>
                </a:cxn>
                <a:cxn ang="0">
                  <a:pos x="376" y="88"/>
                </a:cxn>
                <a:cxn ang="0">
                  <a:pos x="400" y="64"/>
                </a:cxn>
                <a:cxn ang="0">
                  <a:pos x="416" y="72"/>
                </a:cxn>
                <a:cxn ang="0">
                  <a:pos x="432" y="24"/>
                </a:cxn>
                <a:cxn ang="0">
                  <a:pos x="424" y="16"/>
                </a:cxn>
                <a:cxn ang="0">
                  <a:pos x="400" y="16"/>
                </a:cxn>
                <a:cxn ang="0">
                  <a:pos x="384" y="24"/>
                </a:cxn>
                <a:cxn ang="0">
                  <a:pos x="344" y="24"/>
                </a:cxn>
                <a:cxn ang="0">
                  <a:pos x="328" y="0"/>
                </a:cxn>
                <a:cxn ang="0">
                  <a:pos x="272" y="40"/>
                </a:cxn>
                <a:cxn ang="0">
                  <a:pos x="264" y="64"/>
                </a:cxn>
                <a:cxn ang="0">
                  <a:pos x="248" y="64"/>
                </a:cxn>
                <a:cxn ang="0">
                  <a:pos x="200" y="64"/>
                </a:cxn>
                <a:cxn ang="0">
                  <a:pos x="200" y="48"/>
                </a:cxn>
                <a:cxn ang="0">
                  <a:pos x="216" y="32"/>
                </a:cxn>
                <a:cxn ang="0">
                  <a:pos x="200" y="0"/>
                </a:cxn>
                <a:cxn ang="0">
                  <a:pos x="176" y="0"/>
                </a:cxn>
                <a:cxn ang="0">
                  <a:pos x="168" y="0"/>
                </a:cxn>
                <a:cxn ang="0">
                  <a:pos x="160" y="16"/>
                </a:cxn>
                <a:cxn ang="0">
                  <a:pos x="152" y="8"/>
                </a:cxn>
              </a:cxnLst>
              <a:rect l="0" t="0" r="r" b="b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gray">
            <a:xfrm>
              <a:off x="6211888" y="3514725"/>
              <a:ext cx="685800" cy="563563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2" y="0"/>
                </a:cxn>
                <a:cxn ang="0">
                  <a:pos x="120" y="48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0" y="40"/>
                </a:cxn>
                <a:cxn ang="0">
                  <a:pos x="64" y="5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32" y="5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80" y="112"/>
                </a:cxn>
                <a:cxn ang="0">
                  <a:pos x="104" y="104"/>
                </a:cxn>
                <a:cxn ang="0">
                  <a:pos x="104" y="144"/>
                </a:cxn>
                <a:cxn ang="0">
                  <a:pos x="136" y="184"/>
                </a:cxn>
                <a:cxn ang="0">
                  <a:pos x="152" y="184"/>
                </a:cxn>
                <a:cxn ang="0">
                  <a:pos x="160" y="168"/>
                </a:cxn>
                <a:cxn ang="0">
                  <a:pos x="184" y="192"/>
                </a:cxn>
                <a:cxn ang="0">
                  <a:pos x="168" y="208"/>
                </a:cxn>
                <a:cxn ang="0">
                  <a:pos x="160" y="200"/>
                </a:cxn>
                <a:cxn ang="0">
                  <a:pos x="144" y="192"/>
                </a:cxn>
                <a:cxn ang="0">
                  <a:pos x="144" y="224"/>
                </a:cxn>
                <a:cxn ang="0">
                  <a:pos x="136" y="240"/>
                </a:cxn>
                <a:cxn ang="0">
                  <a:pos x="160" y="272"/>
                </a:cxn>
                <a:cxn ang="0">
                  <a:pos x="160" y="296"/>
                </a:cxn>
                <a:cxn ang="0">
                  <a:pos x="200" y="296"/>
                </a:cxn>
                <a:cxn ang="0">
                  <a:pos x="216" y="312"/>
                </a:cxn>
                <a:cxn ang="0">
                  <a:pos x="240" y="304"/>
                </a:cxn>
                <a:cxn ang="0">
                  <a:pos x="272" y="320"/>
                </a:cxn>
                <a:cxn ang="0">
                  <a:pos x="296" y="296"/>
                </a:cxn>
                <a:cxn ang="0">
                  <a:pos x="320" y="256"/>
                </a:cxn>
                <a:cxn ang="0">
                  <a:pos x="288" y="240"/>
                </a:cxn>
                <a:cxn ang="0">
                  <a:pos x="320" y="232"/>
                </a:cxn>
                <a:cxn ang="0">
                  <a:pos x="328" y="240"/>
                </a:cxn>
                <a:cxn ang="0">
                  <a:pos x="360" y="232"/>
                </a:cxn>
                <a:cxn ang="0">
                  <a:pos x="360" y="224"/>
                </a:cxn>
                <a:cxn ang="0">
                  <a:pos x="320" y="200"/>
                </a:cxn>
                <a:cxn ang="0">
                  <a:pos x="320" y="184"/>
                </a:cxn>
                <a:cxn ang="0">
                  <a:pos x="304" y="176"/>
                </a:cxn>
                <a:cxn ang="0">
                  <a:pos x="288" y="168"/>
                </a:cxn>
                <a:cxn ang="0">
                  <a:pos x="272" y="128"/>
                </a:cxn>
                <a:cxn ang="0">
                  <a:pos x="232" y="64"/>
                </a:cxn>
                <a:cxn ang="0">
                  <a:pos x="232" y="40"/>
                </a:cxn>
                <a:cxn ang="0">
                  <a:pos x="192" y="32"/>
                </a:cxn>
                <a:cxn ang="0">
                  <a:pos x="176" y="24"/>
                </a:cxn>
                <a:cxn ang="0">
                  <a:pos x="168" y="0"/>
                </a:cxn>
              </a:cxnLst>
              <a:rect l="0" t="0" r="r" b="b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invGray">
            <a:xfrm>
              <a:off x="6775450" y="3965575"/>
              <a:ext cx="122238" cy="9683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0"/>
                </a:cxn>
                <a:cxn ang="0">
                  <a:pos x="24" y="56"/>
                </a:cxn>
                <a:cxn ang="0">
                  <a:pos x="64" y="40"/>
                </a:cxn>
                <a:cxn ang="0">
                  <a:pos x="64" y="24"/>
                </a:cxn>
                <a:cxn ang="0">
                  <a:pos x="24" y="0"/>
                </a:cxn>
              </a:cxnLst>
              <a:rect l="0" t="0" r="r" b="b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gray">
            <a:xfrm>
              <a:off x="6470650" y="4033838"/>
              <a:ext cx="457200" cy="522287"/>
            </a:xfrm>
            <a:custGeom>
              <a:avLst/>
              <a:gdLst/>
              <a:ahLst/>
              <a:cxnLst>
                <a:cxn ang="0">
                  <a:pos x="184" y="16"/>
                </a:cxn>
                <a:cxn ang="0">
                  <a:pos x="160" y="0"/>
                </a:cxn>
                <a:cxn ang="0">
                  <a:pos x="136" y="24"/>
                </a:cxn>
                <a:cxn ang="0">
                  <a:pos x="104" y="8"/>
                </a:cxn>
                <a:cxn ang="0">
                  <a:pos x="80" y="16"/>
                </a:cxn>
                <a:cxn ang="0">
                  <a:pos x="72" y="32"/>
                </a:cxn>
                <a:cxn ang="0">
                  <a:pos x="64" y="48"/>
                </a:cxn>
                <a:cxn ang="0">
                  <a:pos x="72" y="72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40" y="64"/>
                </a:cxn>
                <a:cxn ang="0">
                  <a:pos x="40" y="80"/>
                </a:cxn>
                <a:cxn ang="0">
                  <a:pos x="40" y="96"/>
                </a:cxn>
                <a:cxn ang="0">
                  <a:pos x="40" y="96"/>
                </a:cxn>
                <a:cxn ang="0">
                  <a:pos x="40" y="112"/>
                </a:cxn>
                <a:cxn ang="0">
                  <a:pos x="8" y="136"/>
                </a:cxn>
                <a:cxn ang="0">
                  <a:pos x="0" y="144"/>
                </a:cxn>
                <a:cxn ang="0">
                  <a:pos x="0" y="176"/>
                </a:cxn>
                <a:cxn ang="0">
                  <a:pos x="24" y="192"/>
                </a:cxn>
                <a:cxn ang="0">
                  <a:pos x="24" y="232"/>
                </a:cxn>
                <a:cxn ang="0">
                  <a:pos x="48" y="232"/>
                </a:cxn>
                <a:cxn ang="0">
                  <a:pos x="48" y="248"/>
                </a:cxn>
                <a:cxn ang="0">
                  <a:pos x="56" y="264"/>
                </a:cxn>
                <a:cxn ang="0">
                  <a:pos x="64" y="288"/>
                </a:cxn>
                <a:cxn ang="0">
                  <a:pos x="88" y="288"/>
                </a:cxn>
                <a:cxn ang="0">
                  <a:pos x="104" y="264"/>
                </a:cxn>
                <a:cxn ang="0">
                  <a:pos x="112" y="264"/>
                </a:cxn>
                <a:cxn ang="0">
                  <a:pos x="112" y="280"/>
                </a:cxn>
                <a:cxn ang="0">
                  <a:pos x="120" y="288"/>
                </a:cxn>
                <a:cxn ang="0">
                  <a:pos x="136" y="288"/>
                </a:cxn>
                <a:cxn ang="0">
                  <a:pos x="136" y="280"/>
                </a:cxn>
                <a:cxn ang="0">
                  <a:pos x="152" y="280"/>
                </a:cxn>
                <a:cxn ang="0">
                  <a:pos x="152" y="288"/>
                </a:cxn>
                <a:cxn ang="0">
                  <a:pos x="160" y="296"/>
                </a:cxn>
                <a:cxn ang="0">
                  <a:pos x="176" y="288"/>
                </a:cxn>
                <a:cxn ang="0">
                  <a:pos x="184" y="256"/>
                </a:cxn>
                <a:cxn ang="0">
                  <a:pos x="184" y="224"/>
                </a:cxn>
                <a:cxn ang="0">
                  <a:pos x="200" y="224"/>
                </a:cxn>
                <a:cxn ang="0">
                  <a:pos x="200" y="216"/>
                </a:cxn>
                <a:cxn ang="0">
                  <a:pos x="200" y="200"/>
                </a:cxn>
                <a:cxn ang="0">
                  <a:pos x="216" y="216"/>
                </a:cxn>
                <a:cxn ang="0">
                  <a:pos x="232" y="192"/>
                </a:cxn>
                <a:cxn ang="0">
                  <a:pos x="216" y="176"/>
                </a:cxn>
                <a:cxn ang="0">
                  <a:pos x="216" y="168"/>
                </a:cxn>
                <a:cxn ang="0">
                  <a:pos x="232" y="160"/>
                </a:cxn>
                <a:cxn ang="0">
                  <a:pos x="224" y="136"/>
                </a:cxn>
                <a:cxn ang="0">
                  <a:pos x="216" y="128"/>
                </a:cxn>
                <a:cxn ang="0">
                  <a:pos x="240" y="136"/>
                </a:cxn>
                <a:cxn ang="0">
                  <a:pos x="240" y="104"/>
                </a:cxn>
                <a:cxn ang="0">
                  <a:pos x="216" y="120"/>
                </a:cxn>
                <a:cxn ang="0">
                  <a:pos x="240" y="80"/>
                </a:cxn>
                <a:cxn ang="0">
                  <a:pos x="200" y="56"/>
                </a:cxn>
                <a:cxn ang="0">
                  <a:pos x="176" y="56"/>
                </a:cxn>
                <a:cxn ang="0">
                  <a:pos x="160" y="72"/>
                </a:cxn>
                <a:cxn ang="0">
                  <a:pos x="152" y="48"/>
                </a:cxn>
                <a:cxn ang="0">
                  <a:pos x="160" y="40"/>
                </a:cxn>
                <a:cxn ang="0">
                  <a:pos x="184" y="16"/>
                </a:cxn>
              </a:cxnLst>
              <a:rect l="0" t="0" r="r" b="b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gray">
            <a:xfrm>
              <a:off x="6240463" y="4443413"/>
              <a:ext cx="520700" cy="649287"/>
            </a:xfrm>
            <a:custGeom>
              <a:avLst/>
              <a:gdLst/>
              <a:ahLst/>
              <a:cxnLst>
                <a:cxn ang="0">
                  <a:pos x="272" y="56"/>
                </a:cxn>
                <a:cxn ang="0">
                  <a:pos x="272" y="48"/>
                </a:cxn>
                <a:cxn ang="0">
                  <a:pos x="256" y="48"/>
                </a:cxn>
                <a:cxn ang="0">
                  <a:pos x="256" y="56"/>
                </a:cxn>
                <a:cxn ang="0">
                  <a:pos x="240" y="56"/>
                </a:cxn>
                <a:cxn ang="0">
                  <a:pos x="232" y="56"/>
                </a:cxn>
                <a:cxn ang="0">
                  <a:pos x="232" y="32"/>
                </a:cxn>
                <a:cxn ang="0">
                  <a:pos x="224" y="32"/>
                </a:cxn>
                <a:cxn ang="0">
                  <a:pos x="208" y="56"/>
                </a:cxn>
                <a:cxn ang="0">
                  <a:pos x="184" y="56"/>
                </a:cxn>
                <a:cxn ang="0">
                  <a:pos x="176" y="32"/>
                </a:cxn>
                <a:cxn ang="0">
                  <a:pos x="168" y="16"/>
                </a:cxn>
                <a:cxn ang="0">
                  <a:pos x="160" y="0"/>
                </a:cxn>
                <a:cxn ang="0">
                  <a:pos x="144" y="0"/>
                </a:cxn>
                <a:cxn ang="0">
                  <a:pos x="144" y="8"/>
                </a:cxn>
                <a:cxn ang="0">
                  <a:pos x="112" y="16"/>
                </a:cxn>
                <a:cxn ang="0">
                  <a:pos x="112" y="32"/>
                </a:cxn>
                <a:cxn ang="0">
                  <a:pos x="80" y="32"/>
                </a:cxn>
                <a:cxn ang="0">
                  <a:pos x="64" y="48"/>
                </a:cxn>
                <a:cxn ang="0">
                  <a:pos x="64" y="72"/>
                </a:cxn>
                <a:cxn ang="0">
                  <a:pos x="72" y="88"/>
                </a:cxn>
                <a:cxn ang="0">
                  <a:pos x="48" y="112"/>
                </a:cxn>
                <a:cxn ang="0">
                  <a:pos x="40" y="112"/>
                </a:cxn>
                <a:cxn ang="0">
                  <a:pos x="32" y="144"/>
                </a:cxn>
                <a:cxn ang="0">
                  <a:pos x="32" y="160"/>
                </a:cxn>
                <a:cxn ang="0">
                  <a:pos x="32" y="176"/>
                </a:cxn>
                <a:cxn ang="0">
                  <a:pos x="16" y="200"/>
                </a:cxn>
                <a:cxn ang="0">
                  <a:pos x="8" y="216"/>
                </a:cxn>
                <a:cxn ang="0">
                  <a:pos x="0" y="256"/>
                </a:cxn>
                <a:cxn ang="0">
                  <a:pos x="8" y="272"/>
                </a:cxn>
                <a:cxn ang="0">
                  <a:pos x="56" y="272"/>
                </a:cxn>
                <a:cxn ang="0">
                  <a:pos x="80" y="328"/>
                </a:cxn>
                <a:cxn ang="0">
                  <a:pos x="88" y="368"/>
                </a:cxn>
                <a:cxn ang="0">
                  <a:pos x="112" y="328"/>
                </a:cxn>
                <a:cxn ang="0">
                  <a:pos x="120" y="336"/>
                </a:cxn>
                <a:cxn ang="0">
                  <a:pos x="152" y="304"/>
                </a:cxn>
                <a:cxn ang="0">
                  <a:pos x="152" y="280"/>
                </a:cxn>
                <a:cxn ang="0">
                  <a:pos x="184" y="272"/>
                </a:cxn>
                <a:cxn ang="0">
                  <a:pos x="200" y="232"/>
                </a:cxn>
                <a:cxn ang="0">
                  <a:pos x="216" y="224"/>
                </a:cxn>
                <a:cxn ang="0">
                  <a:pos x="216" y="200"/>
                </a:cxn>
                <a:cxn ang="0">
                  <a:pos x="240" y="200"/>
                </a:cxn>
                <a:cxn ang="0">
                  <a:pos x="248" y="160"/>
                </a:cxn>
                <a:cxn ang="0">
                  <a:pos x="240" y="128"/>
                </a:cxn>
                <a:cxn ang="0">
                  <a:pos x="248" y="120"/>
                </a:cxn>
                <a:cxn ang="0">
                  <a:pos x="232" y="104"/>
                </a:cxn>
                <a:cxn ang="0">
                  <a:pos x="248" y="96"/>
                </a:cxn>
                <a:cxn ang="0">
                  <a:pos x="256" y="104"/>
                </a:cxn>
                <a:cxn ang="0">
                  <a:pos x="272" y="80"/>
                </a:cxn>
                <a:cxn ang="0">
                  <a:pos x="272" y="56"/>
                </a:cxn>
              </a:cxnLst>
              <a:rect l="0" t="0" r="r" b="b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gray">
            <a:xfrm>
              <a:off x="5446713" y="4851400"/>
              <a:ext cx="963612" cy="676275"/>
            </a:xfrm>
            <a:custGeom>
              <a:avLst/>
              <a:gdLst/>
              <a:ahLst/>
              <a:cxnLst>
                <a:cxn ang="0">
                  <a:pos x="496" y="96"/>
                </a:cxn>
                <a:cxn ang="0">
                  <a:pos x="424" y="40"/>
                </a:cxn>
                <a:cxn ang="0">
                  <a:pos x="408" y="56"/>
                </a:cxn>
                <a:cxn ang="0">
                  <a:pos x="376" y="40"/>
                </a:cxn>
                <a:cxn ang="0">
                  <a:pos x="312" y="56"/>
                </a:cxn>
                <a:cxn ang="0">
                  <a:pos x="312" y="0"/>
                </a:cxn>
                <a:cxn ang="0">
                  <a:pos x="280" y="0"/>
                </a:cxn>
                <a:cxn ang="0">
                  <a:pos x="216" y="8"/>
                </a:cxn>
                <a:cxn ang="0">
                  <a:pos x="208" y="40"/>
                </a:cxn>
                <a:cxn ang="0">
                  <a:pos x="168" y="24"/>
                </a:cxn>
                <a:cxn ang="0">
                  <a:pos x="144" y="48"/>
                </a:cxn>
                <a:cxn ang="0">
                  <a:pos x="152" y="88"/>
                </a:cxn>
                <a:cxn ang="0">
                  <a:pos x="144" y="112"/>
                </a:cxn>
                <a:cxn ang="0">
                  <a:pos x="112" y="168"/>
                </a:cxn>
                <a:cxn ang="0">
                  <a:pos x="72" y="224"/>
                </a:cxn>
                <a:cxn ang="0">
                  <a:pos x="32" y="272"/>
                </a:cxn>
                <a:cxn ang="0">
                  <a:pos x="0" y="296"/>
                </a:cxn>
                <a:cxn ang="0">
                  <a:pos x="8" y="312"/>
                </a:cxn>
                <a:cxn ang="0">
                  <a:pos x="16" y="360"/>
                </a:cxn>
                <a:cxn ang="0">
                  <a:pos x="56" y="384"/>
                </a:cxn>
                <a:cxn ang="0">
                  <a:pos x="40" y="344"/>
                </a:cxn>
                <a:cxn ang="0">
                  <a:pos x="80" y="304"/>
                </a:cxn>
                <a:cxn ang="0">
                  <a:pos x="152" y="280"/>
                </a:cxn>
                <a:cxn ang="0">
                  <a:pos x="192" y="296"/>
                </a:cxn>
                <a:cxn ang="0">
                  <a:pos x="240" y="248"/>
                </a:cxn>
                <a:cxn ang="0">
                  <a:pos x="264" y="240"/>
                </a:cxn>
                <a:cxn ang="0">
                  <a:pos x="264" y="216"/>
                </a:cxn>
                <a:cxn ang="0">
                  <a:pos x="280" y="208"/>
                </a:cxn>
                <a:cxn ang="0">
                  <a:pos x="336" y="232"/>
                </a:cxn>
                <a:cxn ang="0">
                  <a:pos x="336" y="200"/>
                </a:cxn>
                <a:cxn ang="0">
                  <a:pos x="376" y="192"/>
                </a:cxn>
                <a:cxn ang="0">
                  <a:pos x="392" y="200"/>
                </a:cxn>
                <a:cxn ang="0">
                  <a:pos x="400" y="184"/>
                </a:cxn>
                <a:cxn ang="0">
                  <a:pos x="448" y="176"/>
                </a:cxn>
                <a:cxn ang="0">
                  <a:pos x="480" y="136"/>
                </a:cxn>
              </a:cxnLst>
              <a:rect l="0" t="0" r="r" b="b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gray">
            <a:xfrm>
              <a:off x="4805363" y="4724400"/>
              <a:ext cx="949325" cy="676275"/>
            </a:xfrm>
            <a:custGeom>
              <a:avLst/>
              <a:gdLst/>
              <a:ahLst/>
              <a:cxnLst>
                <a:cxn ang="0">
                  <a:pos x="344" y="344"/>
                </a:cxn>
                <a:cxn ang="0">
                  <a:pos x="416" y="296"/>
                </a:cxn>
                <a:cxn ang="0">
                  <a:pos x="448" y="240"/>
                </a:cxn>
                <a:cxn ang="0">
                  <a:pos x="480" y="184"/>
                </a:cxn>
                <a:cxn ang="0">
                  <a:pos x="496" y="160"/>
                </a:cxn>
                <a:cxn ang="0">
                  <a:pos x="480" y="128"/>
                </a:cxn>
                <a:cxn ang="0">
                  <a:pos x="456" y="96"/>
                </a:cxn>
                <a:cxn ang="0">
                  <a:pos x="440" y="112"/>
                </a:cxn>
                <a:cxn ang="0">
                  <a:pos x="424" y="104"/>
                </a:cxn>
                <a:cxn ang="0">
                  <a:pos x="440" y="56"/>
                </a:cxn>
                <a:cxn ang="0">
                  <a:pos x="440" y="16"/>
                </a:cxn>
                <a:cxn ang="0">
                  <a:pos x="408" y="8"/>
                </a:cxn>
                <a:cxn ang="0">
                  <a:pos x="376" y="24"/>
                </a:cxn>
                <a:cxn ang="0">
                  <a:pos x="360" y="24"/>
                </a:cxn>
                <a:cxn ang="0">
                  <a:pos x="320" y="32"/>
                </a:cxn>
                <a:cxn ang="0">
                  <a:pos x="288" y="64"/>
                </a:cxn>
                <a:cxn ang="0">
                  <a:pos x="264" y="72"/>
                </a:cxn>
                <a:cxn ang="0">
                  <a:pos x="224" y="96"/>
                </a:cxn>
                <a:cxn ang="0">
                  <a:pos x="184" y="88"/>
                </a:cxn>
                <a:cxn ang="0">
                  <a:pos x="160" y="72"/>
                </a:cxn>
                <a:cxn ang="0">
                  <a:pos x="144" y="88"/>
                </a:cxn>
                <a:cxn ang="0">
                  <a:pos x="96" y="128"/>
                </a:cxn>
                <a:cxn ang="0">
                  <a:pos x="32" y="112"/>
                </a:cxn>
                <a:cxn ang="0">
                  <a:pos x="0" y="128"/>
                </a:cxn>
                <a:cxn ang="0">
                  <a:pos x="32" y="144"/>
                </a:cxn>
                <a:cxn ang="0">
                  <a:pos x="88" y="168"/>
                </a:cxn>
                <a:cxn ang="0">
                  <a:pos x="104" y="208"/>
                </a:cxn>
                <a:cxn ang="0">
                  <a:pos x="56" y="224"/>
                </a:cxn>
                <a:cxn ang="0">
                  <a:pos x="88" y="248"/>
                </a:cxn>
                <a:cxn ang="0">
                  <a:pos x="136" y="280"/>
                </a:cxn>
                <a:cxn ang="0">
                  <a:pos x="136" y="304"/>
                </a:cxn>
                <a:cxn ang="0">
                  <a:pos x="208" y="360"/>
                </a:cxn>
                <a:cxn ang="0">
                  <a:pos x="248" y="360"/>
                </a:cxn>
                <a:cxn ang="0">
                  <a:pos x="256" y="344"/>
                </a:cxn>
                <a:cxn ang="0">
                  <a:pos x="296" y="376"/>
                </a:cxn>
                <a:cxn ang="0">
                  <a:pos x="336" y="368"/>
                </a:cxn>
              </a:cxnLst>
              <a:rect l="0" t="0" r="r" b="b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invGray">
            <a:xfrm>
              <a:off x="4714875" y="4344988"/>
              <a:ext cx="704850" cy="622300"/>
            </a:xfrm>
            <a:custGeom>
              <a:avLst/>
              <a:gdLst/>
              <a:ahLst/>
              <a:cxnLst>
                <a:cxn ang="0">
                  <a:pos x="48" y="320"/>
                </a:cxn>
                <a:cxn ang="0">
                  <a:pos x="32" y="264"/>
                </a:cxn>
                <a:cxn ang="0">
                  <a:pos x="56" y="192"/>
                </a:cxn>
                <a:cxn ang="0">
                  <a:pos x="8" y="160"/>
                </a:cxn>
                <a:cxn ang="0">
                  <a:pos x="16" y="136"/>
                </a:cxn>
                <a:cxn ang="0">
                  <a:pos x="48" y="136"/>
                </a:cxn>
                <a:cxn ang="0">
                  <a:pos x="104" y="120"/>
                </a:cxn>
                <a:cxn ang="0">
                  <a:pos x="168" y="112"/>
                </a:cxn>
                <a:cxn ang="0">
                  <a:pos x="136" y="80"/>
                </a:cxn>
                <a:cxn ang="0">
                  <a:pos x="144" y="40"/>
                </a:cxn>
                <a:cxn ang="0">
                  <a:pos x="184" y="40"/>
                </a:cxn>
                <a:cxn ang="0">
                  <a:pos x="208" y="48"/>
                </a:cxn>
                <a:cxn ang="0">
                  <a:pos x="232" y="40"/>
                </a:cxn>
                <a:cxn ang="0">
                  <a:pos x="248" y="0"/>
                </a:cxn>
                <a:cxn ang="0">
                  <a:pos x="288" y="16"/>
                </a:cxn>
                <a:cxn ang="0">
                  <a:pos x="320" y="72"/>
                </a:cxn>
                <a:cxn ang="0">
                  <a:pos x="344" y="88"/>
                </a:cxn>
                <a:cxn ang="0">
                  <a:pos x="360" y="64"/>
                </a:cxn>
                <a:cxn ang="0">
                  <a:pos x="360" y="96"/>
                </a:cxn>
                <a:cxn ang="0">
                  <a:pos x="360" y="128"/>
                </a:cxn>
                <a:cxn ang="0">
                  <a:pos x="336" y="168"/>
                </a:cxn>
                <a:cxn ang="0">
                  <a:pos x="368" y="184"/>
                </a:cxn>
                <a:cxn ang="0">
                  <a:pos x="360" y="208"/>
                </a:cxn>
                <a:cxn ang="0">
                  <a:pos x="368" y="232"/>
                </a:cxn>
                <a:cxn ang="0">
                  <a:pos x="344" y="256"/>
                </a:cxn>
                <a:cxn ang="0">
                  <a:pos x="344" y="280"/>
                </a:cxn>
                <a:cxn ang="0">
                  <a:pos x="312" y="288"/>
                </a:cxn>
                <a:cxn ang="0">
                  <a:pos x="272" y="312"/>
                </a:cxn>
                <a:cxn ang="0">
                  <a:pos x="232" y="304"/>
                </a:cxn>
                <a:cxn ang="0">
                  <a:pos x="208" y="288"/>
                </a:cxn>
                <a:cxn ang="0">
                  <a:pos x="192" y="304"/>
                </a:cxn>
                <a:cxn ang="0">
                  <a:pos x="144" y="352"/>
                </a:cxn>
                <a:cxn ang="0">
                  <a:pos x="80" y="328"/>
                </a:cxn>
              </a:cxnLst>
              <a:rect l="0" t="0" r="r" b="b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invGray">
            <a:xfrm>
              <a:off x="3919538" y="4302125"/>
              <a:ext cx="1085850" cy="1084263"/>
            </a:xfrm>
            <a:custGeom>
              <a:avLst/>
              <a:gdLst/>
              <a:ahLst/>
              <a:cxnLst>
                <a:cxn ang="0">
                  <a:pos x="528" y="448"/>
                </a:cxn>
                <a:cxn ang="0">
                  <a:pos x="560" y="416"/>
                </a:cxn>
                <a:cxn ang="0">
                  <a:pos x="528" y="408"/>
                </a:cxn>
                <a:cxn ang="0">
                  <a:pos x="496" y="384"/>
                </a:cxn>
                <a:cxn ang="0">
                  <a:pos x="464" y="360"/>
                </a:cxn>
                <a:cxn ang="0">
                  <a:pos x="480" y="320"/>
                </a:cxn>
                <a:cxn ang="0">
                  <a:pos x="472" y="248"/>
                </a:cxn>
                <a:cxn ang="0">
                  <a:pos x="424" y="224"/>
                </a:cxn>
                <a:cxn ang="0">
                  <a:pos x="416" y="176"/>
                </a:cxn>
                <a:cxn ang="0">
                  <a:pos x="448" y="168"/>
                </a:cxn>
                <a:cxn ang="0">
                  <a:pos x="512" y="160"/>
                </a:cxn>
                <a:cxn ang="0">
                  <a:pos x="512" y="112"/>
                </a:cxn>
                <a:cxn ang="0">
                  <a:pos x="464" y="112"/>
                </a:cxn>
                <a:cxn ang="0">
                  <a:pos x="432" y="64"/>
                </a:cxn>
                <a:cxn ang="0">
                  <a:pos x="408" y="96"/>
                </a:cxn>
                <a:cxn ang="0">
                  <a:pos x="384" y="144"/>
                </a:cxn>
                <a:cxn ang="0">
                  <a:pos x="368" y="240"/>
                </a:cxn>
                <a:cxn ang="0">
                  <a:pos x="336" y="224"/>
                </a:cxn>
                <a:cxn ang="0">
                  <a:pos x="288" y="240"/>
                </a:cxn>
                <a:cxn ang="0">
                  <a:pos x="272" y="224"/>
                </a:cxn>
                <a:cxn ang="0">
                  <a:pos x="232" y="104"/>
                </a:cxn>
                <a:cxn ang="0">
                  <a:pos x="216" y="112"/>
                </a:cxn>
                <a:cxn ang="0">
                  <a:pos x="208" y="72"/>
                </a:cxn>
                <a:cxn ang="0">
                  <a:pos x="160" y="40"/>
                </a:cxn>
                <a:cxn ang="0">
                  <a:pos x="136" y="80"/>
                </a:cxn>
                <a:cxn ang="0">
                  <a:pos x="136" y="0"/>
                </a:cxn>
                <a:cxn ang="0">
                  <a:pos x="112" y="0"/>
                </a:cxn>
                <a:cxn ang="0">
                  <a:pos x="96" y="32"/>
                </a:cxn>
                <a:cxn ang="0">
                  <a:pos x="88" y="64"/>
                </a:cxn>
                <a:cxn ang="0">
                  <a:pos x="80" y="96"/>
                </a:cxn>
                <a:cxn ang="0">
                  <a:pos x="104" y="112"/>
                </a:cxn>
                <a:cxn ang="0">
                  <a:pos x="88" y="240"/>
                </a:cxn>
                <a:cxn ang="0">
                  <a:pos x="24" y="280"/>
                </a:cxn>
                <a:cxn ang="0">
                  <a:pos x="8" y="312"/>
                </a:cxn>
                <a:cxn ang="0">
                  <a:pos x="0" y="376"/>
                </a:cxn>
                <a:cxn ang="0">
                  <a:pos x="48" y="368"/>
                </a:cxn>
                <a:cxn ang="0">
                  <a:pos x="80" y="392"/>
                </a:cxn>
                <a:cxn ang="0">
                  <a:pos x="88" y="408"/>
                </a:cxn>
                <a:cxn ang="0">
                  <a:pos x="96" y="448"/>
                </a:cxn>
                <a:cxn ang="0">
                  <a:pos x="120" y="464"/>
                </a:cxn>
                <a:cxn ang="0">
                  <a:pos x="112" y="504"/>
                </a:cxn>
                <a:cxn ang="0">
                  <a:pos x="104" y="528"/>
                </a:cxn>
                <a:cxn ang="0">
                  <a:pos x="144" y="560"/>
                </a:cxn>
                <a:cxn ang="0">
                  <a:pos x="200" y="576"/>
                </a:cxn>
                <a:cxn ang="0">
                  <a:pos x="224" y="568"/>
                </a:cxn>
                <a:cxn ang="0">
                  <a:pos x="232" y="600"/>
                </a:cxn>
                <a:cxn ang="0">
                  <a:pos x="264" y="592"/>
                </a:cxn>
                <a:cxn ang="0">
                  <a:pos x="272" y="512"/>
                </a:cxn>
                <a:cxn ang="0">
                  <a:pos x="328" y="504"/>
                </a:cxn>
                <a:cxn ang="0">
                  <a:pos x="352" y="512"/>
                </a:cxn>
                <a:cxn ang="0">
                  <a:pos x="384" y="512"/>
                </a:cxn>
                <a:cxn ang="0">
                  <a:pos x="416" y="520"/>
                </a:cxn>
                <a:cxn ang="0">
                  <a:pos x="440" y="504"/>
                </a:cxn>
                <a:cxn ang="0">
                  <a:pos x="488" y="472"/>
                </a:cxn>
                <a:cxn ang="0">
                  <a:pos x="520" y="464"/>
                </a:cxn>
              </a:cxnLst>
              <a:rect l="0" t="0" r="r" b="b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invGray">
            <a:xfrm>
              <a:off x="1892300" y="3048000"/>
              <a:ext cx="2308225" cy="1381125"/>
            </a:xfrm>
            <a:custGeom>
              <a:avLst/>
              <a:gdLst/>
              <a:ahLst/>
              <a:cxnLst>
                <a:cxn ang="0">
                  <a:pos x="1184" y="728"/>
                </a:cxn>
                <a:cxn ang="0">
                  <a:pos x="1160" y="728"/>
                </a:cxn>
                <a:cxn ang="0">
                  <a:pos x="1160" y="784"/>
                </a:cxn>
                <a:cxn ang="0">
                  <a:pos x="1112" y="760"/>
                </a:cxn>
                <a:cxn ang="0">
                  <a:pos x="1088" y="752"/>
                </a:cxn>
                <a:cxn ang="0">
                  <a:pos x="1024" y="720"/>
                </a:cxn>
                <a:cxn ang="0">
                  <a:pos x="1040" y="696"/>
                </a:cxn>
                <a:cxn ang="0">
                  <a:pos x="1032" y="680"/>
                </a:cxn>
                <a:cxn ang="0">
                  <a:pos x="1000" y="664"/>
                </a:cxn>
                <a:cxn ang="0">
                  <a:pos x="976" y="680"/>
                </a:cxn>
                <a:cxn ang="0">
                  <a:pos x="928" y="648"/>
                </a:cxn>
                <a:cxn ang="0">
                  <a:pos x="832" y="696"/>
                </a:cxn>
                <a:cxn ang="0">
                  <a:pos x="808" y="720"/>
                </a:cxn>
                <a:cxn ang="0">
                  <a:pos x="728" y="736"/>
                </a:cxn>
                <a:cxn ang="0">
                  <a:pos x="656" y="712"/>
                </a:cxn>
                <a:cxn ang="0">
                  <a:pos x="632" y="680"/>
                </a:cxn>
                <a:cxn ang="0">
                  <a:pos x="584" y="704"/>
                </a:cxn>
                <a:cxn ang="0">
                  <a:pos x="536" y="728"/>
                </a:cxn>
                <a:cxn ang="0">
                  <a:pos x="456" y="672"/>
                </a:cxn>
                <a:cxn ang="0">
                  <a:pos x="408" y="640"/>
                </a:cxn>
                <a:cxn ang="0">
                  <a:pos x="360" y="624"/>
                </a:cxn>
                <a:cxn ang="0">
                  <a:pos x="320" y="592"/>
                </a:cxn>
                <a:cxn ang="0">
                  <a:pos x="272" y="520"/>
                </a:cxn>
                <a:cxn ang="0">
                  <a:pos x="248" y="512"/>
                </a:cxn>
                <a:cxn ang="0">
                  <a:pos x="208" y="456"/>
                </a:cxn>
                <a:cxn ang="0">
                  <a:pos x="160" y="384"/>
                </a:cxn>
                <a:cxn ang="0">
                  <a:pos x="120" y="408"/>
                </a:cxn>
                <a:cxn ang="0">
                  <a:pos x="64" y="328"/>
                </a:cxn>
                <a:cxn ang="0">
                  <a:pos x="32" y="272"/>
                </a:cxn>
                <a:cxn ang="0">
                  <a:pos x="0" y="256"/>
                </a:cxn>
                <a:cxn ang="0">
                  <a:pos x="16" y="176"/>
                </a:cxn>
                <a:cxn ang="0">
                  <a:pos x="48" y="192"/>
                </a:cxn>
                <a:cxn ang="0">
                  <a:pos x="80" y="184"/>
                </a:cxn>
                <a:cxn ang="0">
                  <a:pos x="80" y="128"/>
                </a:cxn>
                <a:cxn ang="0">
                  <a:pos x="56" y="96"/>
                </a:cxn>
                <a:cxn ang="0">
                  <a:pos x="80" y="48"/>
                </a:cxn>
                <a:cxn ang="0">
                  <a:pos x="152" y="40"/>
                </a:cxn>
                <a:cxn ang="0">
                  <a:pos x="208" y="8"/>
                </a:cxn>
                <a:cxn ang="0">
                  <a:pos x="288" y="16"/>
                </a:cxn>
                <a:cxn ang="0">
                  <a:pos x="344" y="56"/>
                </a:cxn>
                <a:cxn ang="0">
                  <a:pos x="432" y="56"/>
                </a:cxn>
                <a:cxn ang="0">
                  <a:pos x="528" y="40"/>
                </a:cxn>
                <a:cxn ang="0">
                  <a:pos x="664" y="56"/>
                </a:cxn>
                <a:cxn ang="0">
                  <a:pos x="712" y="72"/>
                </a:cxn>
                <a:cxn ang="0">
                  <a:pos x="704" y="96"/>
                </a:cxn>
                <a:cxn ang="0">
                  <a:pos x="728" y="136"/>
                </a:cxn>
                <a:cxn ang="0">
                  <a:pos x="712" y="184"/>
                </a:cxn>
                <a:cxn ang="0">
                  <a:pos x="696" y="248"/>
                </a:cxn>
                <a:cxn ang="0">
                  <a:pos x="736" y="320"/>
                </a:cxn>
                <a:cxn ang="0">
                  <a:pos x="832" y="368"/>
                </a:cxn>
                <a:cxn ang="0">
                  <a:pos x="936" y="416"/>
                </a:cxn>
                <a:cxn ang="0">
                  <a:pos x="992" y="424"/>
                </a:cxn>
                <a:cxn ang="0">
                  <a:pos x="1008" y="480"/>
                </a:cxn>
                <a:cxn ang="0">
                  <a:pos x="1040" y="496"/>
                </a:cxn>
                <a:cxn ang="0">
                  <a:pos x="1056" y="472"/>
                </a:cxn>
                <a:cxn ang="0">
                  <a:pos x="1080" y="480"/>
                </a:cxn>
                <a:cxn ang="0">
                  <a:pos x="1096" y="464"/>
                </a:cxn>
                <a:cxn ang="0">
                  <a:pos x="1136" y="440"/>
                </a:cxn>
                <a:cxn ang="0">
                  <a:pos x="1176" y="456"/>
                </a:cxn>
                <a:cxn ang="0">
                  <a:pos x="1208" y="536"/>
                </a:cxn>
                <a:cxn ang="0">
                  <a:pos x="1208" y="576"/>
                </a:cxn>
                <a:cxn ang="0">
                  <a:pos x="1200" y="712"/>
                </a:cxn>
              </a:cxnLst>
              <a:rect l="0" t="0" r="r" b="b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gray">
            <a:xfrm>
              <a:off x="4060825" y="3613150"/>
              <a:ext cx="1449388" cy="1112838"/>
            </a:xfrm>
            <a:custGeom>
              <a:avLst/>
              <a:gdLst/>
              <a:ahLst/>
              <a:cxnLst>
                <a:cxn ang="0">
                  <a:pos x="696" y="488"/>
                </a:cxn>
                <a:cxn ang="0">
                  <a:pos x="672" y="504"/>
                </a:cxn>
                <a:cxn ang="0">
                  <a:pos x="656" y="488"/>
                </a:cxn>
                <a:cxn ang="0">
                  <a:pos x="608" y="432"/>
                </a:cxn>
                <a:cxn ang="0">
                  <a:pos x="584" y="424"/>
                </a:cxn>
                <a:cxn ang="0">
                  <a:pos x="552" y="440"/>
                </a:cxn>
                <a:cxn ang="0">
                  <a:pos x="536" y="472"/>
                </a:cxn>
                <a:cxn ang="0">
                  <a:pos x="512" y="464"/>
                </a:cxn>
                <a:cxn ang="0">
                  <a:pos x="472" y="472"/>
                </a:cxn>
                <a:cxn ang="0">
                  <a:pos x="504" y="496"/>
                </a:cxn>
                <a:cxn ang="0">
                  <a:pos x="456" y="528"/>
                </a:cxn>
                <a:cxn ang="0">
                  <a:pos x="416" y="520"/>
                </a:cxn>
                <a:cxn ang="0">
                  <a:pos x="392" y="456"/>
                </a:cxn>
                <a:cxn ang="0">
                  <a:pos x="360" y="488"/>
                </a:cxn>
                <a:cxn ang="0">
                  <a:pos x="336" y="504"/>
                </a:cxn>
                <a:cxn ang="0">
                  <a:pos x="296" y="536"/>
                </a:cxn>
                <a:cxn ang="0">
                  <a:pos x="272" y="632"/>
                </a:cxn>
                <a:cxn ang="0">
                  <a:pos x="248" y="632"/>
                </a:cxn>
                <a:cxn ang="0">
                  <a:pos x="216" y="624"/>
                </a:cxn>
                <a:cxn ang="0">
                  <a:pos x="200" y="576"/>
                </a:cxn>
                <a:cxn ang="0">
                  <a:pos x="144" y="496"/>
                </a:cxn>
                <a:cxn ang="0">
                  <a:pos x="128" y="480"/>
                </a:cxn>
                <a:cxn ang="0">
                  <a:pos x="104" y="424"/>
                </a:cxn>
                <a:cxn ang="0">
                  <a:pos x="80" y="464"/>
                </a:cxn>
                <a:cxn ang="0">
                  <a:pos x="72" y="248"/>
                </a:cxn>
                <a:cxn ang="0">
                  <a:pos x="72" y="216"/>
                </a:cxn>
                <a:cxn ang="0">
                  <a:pos x="40" y="136"/>
                </a:cxn>
                <a:cxn ang="0">
                  <a:pos x="0" y="104"/>
                </a:cxn>
                <a:cxn ang="0">
                  <a:pos x="8" y="64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64" y="16"/>
                </a:cxn>
                <a:cxn ang="0">
                  <a:pos x="88" y="80"/>
                </a:cxn>
                <a:cxn ang="0">
                  <a:pos x="128" y="120"/>
                </a:cxn>
                <a:cxn ang="0">
                  <a:pos x="152" y="104"/>
                </a:cxn>
                <a:cxn ang="0">
                  <a:pos x="176" y="128"/>
                </a:cxn>
                <a:cxn ang="0">
                  <a:pos x="224" y="96"/>
                </a:cxn>
                <a:cxn ang="0">
                  <a:pos x="288" y="96"/>
                </a:cxn>
                <a:cxn ang="0">
                  <a:pos x="296" y="40"/>
                </a:cxn>
                <a:cxn ang="0">
                  <a:pos x="320" y="32"/>
                </a:cxn>
                <a:cxn ang="0">
                  <a:pos x="344" y="48"/>
                </a:cxn>
                <a:cxn ang="0">
                  <a:pos x="400" y="72"/>
                </a:cxn>
                <a:cxn ang="0">
                  <a:pos x="416" y="136"/>
                </a:cxn>
                <a:cxn ang="0">
                  <a:pos x="472" y="160"/>
                </a:cxn>
                <a:cxn ang="0">
                  <a:pos x="512" y="136"/>
                </a:cxn>
                <a:cxn ang="0">
                  <a:pos x="552" y="144"/>
                </a:cxn>
                <a:cxn ang="0">
                  <a:pos x="624" y="184"/>
                </a:cxn>
                <a:cxn ang="0">
                  <a:pos x="704" y="224"/>
                </a:cxn>
                <a:cxn ang="0">
                  <a:pos x="760" y="256"/>
                </a:cxn>
                <a:cxn ang="0">
                  <a:pos x="744" y="296"/>
                </a:cxn>
                <a:cxn ang="0">
                  <a:pos x="664" y="312"/>
                </a:cxn>
                <a:cxn ang="0">
                  <a:pos x="648" y="336"/>
                </a:cxn>
                <a:cxn ang="0">
                  <a:pos x="656" y="360"/>
                </a:cxn>
                <a:cxn ang="0">
                  <a:pos x="656" y="376"/>
                </a:cxn>
                <a:cxn ang="0">
                  <a:pos x="704" y="456"/>
                </a:cxn>
              </a:cxnLst>
              <a:rect l="0" t="0" r="r" b="b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24B45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invGray">
            <a:xfrm>
              <a:off x="3221038" y="2838450"/>
              <a:ext cx="1497012" cy="1085850"/>
            </a:xfrm>
            <a:custGeom>
              <a:avLst/>
              <a:gdLst/>
              <a:ahLst/>
              <a:cxnLst>
                <a:cxn ang="0">
                  <a:pos x="672" y="536"/>
                </a:cxn>
                <a:cxn ang="0">
                  <a:pos x="616" y="568"/>
                </a:cxn>
                <a:cxn ang="0">
                  <a:pos x="592" y="544"/>
                </a:cxn>
                <a:cxn ang="0">
                  <a:pos x="568" y="560"/>
                </a:cxn>
                <a:cxn ang="0">
                  <a:pos x="528" y="520"/>
                </a:cxn>
                <a:cxn ang="0">
                  <a:pos x="504" y="456"/>
                </a:cxn>
                <a:cxn ang="0">
                  <a:pos x="472" y="440"/>
                </a:cxn>
                <a:cxn ang="0">
                  <a:pos x="456" y="456"/>
                </a:cxn>
                <a:cxn ang="0">
                  <a:pos x="464" y="480"/>
                </a:cxn>
                <a:cxn ang="0">
                  <a:pos x="440" y="536"/>
                </a:cxn>
                <a:cxn ang="0">
                  <a:pos x="456" y="552"/>
                </a:cxn>
                <a:cxn ang="0">
                  <a:pos x="424" y="584"/>
                </a:cxn>
                <a:cxn ang="0">
                  <a:pos x="400" y="600"/>
                </a:cxn>
                <a:cxn ang="0">
                  <a:pos x="376" y="592"/>
                </a:cxn>
                <a:cxn ang="0">
                  <a:pos x="368" y="608"/>
                </a:cxn>
                <a:cxn ang="0">
                  <a:pos x="336" y="600"/>
                </a:cxn>
                <a:cxn ang="0">
                  <a:pos x="320" y="568"/>
                </a:cxn>
                <a:cxn ang="0">
                  <a:pos x="232" y="536"/>
                </a:cxn>
                <a:cxn ang="0">
                  <a:pos x="136" y="496"/>
                </a:cxn>
                <a:cxn ang="0">
                  <a:pos x="40" y="440"/>
                </a:cxn>
                <a:cxn ang="0">
                  <a:pos x="0" y="368"/>
                </a:cxn>
                <a:cxn ang="0">
                  <a:pos x="16" y="304"/>
                </a:cxn>
                <a:cxn ang="0">
                  <a:pos x="32" y="248"/>
                </a:cxn>
                <a:cxn ang="0">
                  <a:pos x="8" y="216"/>
                </a:cxn>
                <a:cxn ang="0">
                  <a:pos x="48" y="208"/>
                </a:cxn>
                <a:cxn ang="0">
                  <a:pos x="104" y="224"/>
                </a:cxn>
                <a:cxn ang="0">
                  <a:pos x="96" y="184"/>
                </a:cxn>
                <a:cxn ang="0">
                  <a:pos x="128" y="136"/>
                </a:cxn>
                <a:cxn ang="0">
                  <a:pos x="88" y="72"/>
                </a:cxn>
                <a:cxn ang="0">
                  <a:pos x="152" y="16"/>
                </a:cxn>
                <a:cxn ang="0">
                  <a:pos x="288" y="0"/>
                </a:cxn>
                <a:cxn ang="0">
                  <a:pos x="384" y="40"/>
                </a:cxn>
                <a:cxn ang="0">
                  <a:pos x="456" y="104"/>
                </a:cxn>
                <a:cxn ang="0">
                  <a:pos x="472" y="48"/>
                </a:cxn>
                <a:cxn ang="0">
                  <a:pos x="528" y="72"/>
                </a:cxn>
                <a:cxn ang="0">
                  <a:pos x="592" y="96"/>
                </a:cxn>
                <a:cxn ang="0">
                  <a:pos x="656" y="120"/>
                </a:cxn>
                <a:cxn ang="0">
                  <a:pos x="728" y="176"/>
                </a:cxn>
                <a:cxn ang="0">
                  <a:pos x="768" y="232"/>
                </a:cxn>
                <a:cxn ang="0">
                  <a:pos x="784" y="336"/>
                </a:cxn>
                <a:cxn ang="0">
                  <a:pos x="752" y="360"/>
                </a:cxn>
                <a:cxn ang="0">
                  <a:pos x="712" y="408"/>
                </a:cxn>
                <a:cxn ang="0">
                  <a:pos x="736" y="432"/>
                </a:cxn>
                <a:cxn ang="0">
                  <a:pos x="704" y="456"/>
                </a:cxn>
                <a:cxn ang="0">
                  <a:pos x="656" y="448"/>
                </a:cxn>
                <a:cxn ang="0">
                  <a:pos x="664" y="488"/>
                </a:cxn>
                <a:cxn ang="0">
                  <a:pos x="712" y="504"/>
                </a:cxn>
              </a:cxnLst>
              <a:rect l="0" t="0" r="r" b="b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gray">
            <a:xfrm>
              <a:off x="5935663" y="4216400"/>
              <a:ext cx="582612" cy="750888"/>
            </a:xfrm>
            <a:custGeom>
              <a:avLst/>
              <a:gdLst/>
              <a:ahLst/>
              <a:cxnLst>
                <a:cxn ang="0">
                  <a:pos x="272" y="40"/>
                </a:cxn>
                <a:cxn ang="0">
                  <a:pos x="280" y="72"/>
                </a:cxn>
                <a:cxn ang="0">
                  <a:pos x="304" y="88"/>
                </a:cxn>
                <a:cxn ang="0">
                  <a:pos x="304" y="136"/>
                </a:cxn>
                <a:cxn ang="0">
                  <a:pos x="272" y="152"/>
                </a:cxn>
                <a:cxn ang="0">
                  <a:pos x="272" y="160"/>
                </a:cxn>
                <a:cxn ang="0">
                  <a:pos x="240" y="160"/>
                </a:cxn>
                <a:cxn ang="0">
                  <a:pos x="224" y="176"/>
                </a:cxn>
                <a:cxn ang="0">
                  <a:pos x="224" y="200"/>
                </a:cxn>
                <a:cxn ang="0">
                  <a:pos x="232" y="208"/>
                </a:cxn>
                <a:cxn ang="0">
                  <a:pos x="208" y="240"/>
                </a:cxn>
                <a:cxn ang="0">
                  <a:pos x="192" y="240"/>
                </a:cxn>
                <a:cxn ang="0">
                  <a:pos x="192" y="272"/>
                </a:cxn>
                <a:cxn ang="0">
                  <a:pos x="192" y="280"/>
                </a:cxn>
                <a:cxn ang="0">
                  <a:pos x="192" y="304"/>
                </a:cxn>
                <a:cxn ang="0">
                  <a:pos x="176" y="320"/>
                </a:cxn>
                <a:cxn ang="0">
                  <a:pos x="168" y="360"/>
                </a:cxn>
                <a:cxn ang="0">
                  <a:pos x="160" y="384"/>
                </a:cxn>
                <a:cxn ang="0">
                  <a:pos x="160" y="392"/>
                </a:cxn>
                <a:cxn ang="0">
                  <a:pos x="152" y="416"/>
                </a:cxn>
                <a:cxn ang="0">
                  <a:pos x="136" y="416"/>
                </a:cxn>
                <a:cxn ang="0">
                  <a:pos x="128" y="408"/>
                </a:cxn>
                <a:cxn ang="0">
                  <a:pos x="64" y="424"/>
                </a:cxn>
                <a:cxn ang="0">
                  <a:pos x="56" y="416"/>
                </a:cxn>
                <a:cxn ang="0">
                  <a:pos x="80" y="368"/>
                </a:cxn>
                <a:cxn ang="0">
                  <a:pos x="56" y="360"/>
                </a:cxn>
                <a:cxn ang="0">
                  <a:pos x="40" y="368"/>
                </a:cxn>
                <a:cxn ang="0">
                  <a:pos x="24" y="360"/>
                </a:cxn>
                <a:cxn ang="0">
                  <a:pos x="24" y="320"/>
                </a:cxn>
                <a:cxn ang="0">
                  <a:pos x="40" y="312"/>
                </a:cxn>
                <a:cxn ang="0">
                  <a:pos x="48" y="312"/>
                </a:cxn>
                <a:cxn ang="0">
                  <a:pos x="48" y="288"/>
                </a:cxn>
                <a:cxn ang="0">
                  <a:pos x="32" y="288"/>
                </a:cxn>
                <a:cxn ang="0">
                  <a:pos x="32" y="272"/>
                </a:cxn>
                <a:cxn ang="0">
                  <a:pos x="16" y="264"/>
                </a:cxn>
                <a:cxn ang="0">
                  <a:pos x="16" y="216"/>
                </a:cxn>
                <a:cxn ang="0">
                  <a:pos x="0" y="200"/>
                </a:cxn>
                <a:cxn ang="0">
                  <a:pos x="8" y="176"/>
                </a:cxn>
                <a:cxn ang="0">
                  <a:pos x="32" y="152"/>
                </a:cxn>
                <a:cxn ang="0">
                  <a:pos x="32" y="128"/>
                </a:cxn>
                <a:cxn ang="0">
                  <a:pos x="24" y="120"/>
                </a:cxn>
                <a:cxn ang="0">
                  <a:pos x="32" y="104"/>
                </a:cxn>
                <a:cxn ang="0">
                  <a:pos x="16" y="80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112" y="24"/>
                </a:cxn>
                <a:cxn ang="0">
                  <a:pos x="144" y="8"/>
                </a:cxn>
                <a:cxn ang="0">
                  <a:pos x="168" y="8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184" y="16"/>
                </a:cxn>
                <a:cxn ang="0">
                  <a:pos x="184" y="32"/>
                </a:cxn>
                <a:cxn ang="0">
                  <a:pos x="208" y="32"/>
                </a:cxn>
                <a:cxn ang="0">
                  <a:pos x="208" y="16"/>
                </a:cxn>
                <a:cxn ang="0">
                  <a:pos x="216" y="0"/>
                </a:cxn>
                <a:cxn ang="0">
                  <a:pos x="232" y="16"/>
                </a:cxn>
                <a:cxn ang="0">
                  <a:pos x="240" y="32"/>
                </a:cxn>
                <a:cxn ang="0">
                  <a:pos x="272" y="32"/>
                </a:cxn>
                <a:cxn ang="0">
                  <a:pos x="272" y="40"/>
                </a:cxn>
              </a:cxnLst>
              <a:rect l="0" t="0" r="r" b="b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gray">
            <a:xfrm>
              <a:off x="5354638" y="4216400"/>
              <a:ext cx="673100" cy="736600"/>
            </a:xfrm>
            <a:custGeom>
              <a:avLst/>
              <a:gdLst/>
              <a:ahLst/>
              <a:cxnLst>
                <a:cxn ang="0">
                  <a:pos x="336" y="104"/>
                </a:cxn>
                <a:cxn ang="0">
                  <a:pos x="344" y="128"/>
                </a:cxn>
                <a:cxn ang="0">
                  <a:pos x="312" y="176"/>
                </a:cxn>
                <a:cxn ang="0">
                  <a:pos x="320" y="216"/>
                </a:cxn>
                <a:cxn ang="0">
                  <a:pos x="320" y="264"/>
                </a:cxn>
                <a:cxn ang="0">
                  <a:pos x="328" y="288"/>
                </a:cxn>
                <a:cxn ang="0">
                  <a:pos x="352" y="312"/>
                </a:cxn>
                <a:cxn ang="0">
                  <a:pos x="328" y="320"/>
                </a:cxn>
                <a:cxn ang="0">
                  <a:pos x="320" y="368"/>
                </a:cxn>
                <a:cxn ang="0">
                  <a:pos x="272" y="400"/>
                </a:cxn>
                <a:cxn ang="0">
                  <a:pos x="224" y="376"/>
                </a:cxn>
                <a:cxn ang="0">
                  <a:pos x="216" y="408"/>
                </a:cxn>
                <a:cxn ang="0">
                  <a:pos x="192" y="416"/>
                </a:cxn>
                <a:cxn ang="0">
                  <a:pos x="168" y="384"/>
                </a:cxn>
                <a:cxn ang="0">
                  <a:pos x="152" y="400"/>
                </a:cxn>
                <a:cxn ang="0">
                  <a:pos x="144" y="352"/>
                </a:cxn>
                <a:cxn ang="0">
                  <a:pos x="152" y="312"/>
                </a:cxn>
                <a:cxn ang="0">
                  <a:pos x="144" y="288"/>
                </a:cxn>
                <a:cxn ang="0">
                  <a:pos x="96" y="312"/>
                </a:cxn>
                <a:cxn ang="0">
                  <a:pos x="64" y="304"/>
                </a:cxn>
                <a:cxn ang="0">
                  <a:pos x="32" y="312"/>
                </a:cxn>
                <a:cxn ang="0">
                  <a:pos x="24" y="304"/>
                </a:cxn>
                <a:cxn ang="0">
                  <a:pos x="16" y="264"/>
                </a:cxn>
                <a:cxn ang="0">
                  <a:pos x="24" y="240"/>
                </a:cxn>
                <a:cxn ang="0">
                  <a:pos x="0" y="224"/>
                </a:cxn>
                <a:cxn ang="0">
                  <a:pos x="24" y="168"/>
                </a:cxn>
                <a:cxn ang="0">
                  <a:pos x="24" y="136"/>
                </a:cxn>
                <a:cxn ang="0">
                  <a:pos x="24" y="120"/>
                </a:cxn>
                <a:cxn ang="0">
                  <a:pos x="48" y="32"/>
                </a:cxn>
                <a:cxn ang="0">
                  <a:pos x="104" y="40"/>
                </a:cxn>
                <a:cxn ang="0">
                  <a:pos x="112" y="0"/>
                </a:cxn>
                <a:cxn ang="0">
                  <a:pos x="184" y="16"/>
                </a:cxn>
                <a:cxn ang="0">
                  <a:pos x="248" y="40"/>
                </a:cxn>
                <a:cxn ang="0">
                  <a:pos x="288" y="32"/>
                </a:cxn>
                <a:cxn ang="0">
                  <a:pos x="304" y="80"/>
                </a:cxn>
              </a:cxnLst>
              <a:rect l="0" t="0" r="r" b="b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gray">
            <a:xfrm>
              <a:off x="5295900" y="3797300"/>
              <a:ext cx="931863" cy="561975"/>
            </a:xfrm>
            <a:custGeom>
              <a:avLst/>
              <a:gdLst/>
              <a:ahLst/>
              <a:cxnLst>
                <a:cxn ang="0">
                  <a:pos x="488" y="248"/>
                </a:cxn>
                <a:cxn ang="0">
                  <a:pos x="448" y="264"/>
                </a:cxn>
                <a:cxn ang="0">
                  <a:pos x="392" y="296"/>
                </a:cxn>
                <a:cxn ang="0">
                  <a:pos x="368" y="304"/>
                </a:cxn>
                <a:cxn ang="0">
                  <a:pos x="352" y="320"/>
                </a:cxn>
                <a:cxn ang="0">
                  <a:pos x="328" y="320"/>
                </a:cxn>
                <a:cxn ang="0">
                  <a:pos x="336" y="272"/>
                </a:cxn>
                <a:cxn ang="0">
                  <a:pos x="320" y="272"/>
                </a:cxn>
                <a:cxn ang="0">
                  <a:pos x="288" y="288"/>
                </a:cxn>
                <a:cxn ang="0">
                  <a:pos x="280" y="280"/>
                </a:cxn>
                <a:cxn ang="0">
                  <a:pos x="240" y="280"/>
                </a:cxn>
                <a:cxn ang="0">
                  <a:pos x="224" y="256"/>
                </a:cxn>
                <a:cxn ang="0">
                  <a:pos x="184" y="256"/>
                </a:cxn>
                <a:cxn ang="0">
                  <a:pos x="144" y="240"/>
                </a:cxn>
                <a:cxn ang="0">
                  <a:pos x="128" y="248"/>
                </a:cxn>
                <a:cxn ang="0">
                  <a:pos x="136" y="280"/>
                </a:cxn>
                <a:cxn ang="0">
                  <a:pos x="112" y="272"/>
                </a:cxn>
                <a:cxn ang="0">
                  <a:pos x="80" y="272"/>
                </a:cxn>
                <a:cxn ang="0">
                  <a:pos x="48" y="320"/>
                </a:cxn>
                <a:cxn ang="0">
                  <a:pos x="8" y="272"/>
                </a:cxn>
                <a:cxn ang="0">
                  <a:pos x="0" y="272"/>
                </a:cxn>
                <a:cxn ang="0">
                  <a:pos x="8" y="256"/>
                </a:cxn>
                <a:cxn ang="0">
                  <a:pos x="16" y="248"/>
                </a:cxn>
                <a:cxn ang="0">
                  <a:pos x="0" y="232"/>
                </a:cxn>
                <a:cxn ang="0">
                  <a:pos x="0" y="224"/>
                </a:cxn>
                <a:cxn ang="0">
                  <a:pos x="16" y="208"/>
                </a:cxn>
                <a:cxn ang="0">
                  <a:pos x="72" y="208"/>
                </a:cxn>
                <a:cxn ang="0">
                  <a:pos x="96" y="192"/>
                </a:cxn>
                <a:cxn ang="0">
                  <a:pos x="112" y="184"/>
                </a:cxn>
                <a:cxn ang="0">
                  <a:pos x="112" y="160"/>
                </a:cxn>
                <a:cxn ang="0">
                  <a:pos x="80" y="120"/>
                </a:cxn>
                <a:cxn ang="0">
                  <a:pos x="72" y="80"/>
                </a:cxn>
                <a:cxn ang="0">
                  <a:pos x="88" y="56"/>
                </a:cxn>
                <a:cxn ang="0">
                  <a:pos x="88" y="40"/>
                </a:cxn>
                <a:cxn ang="0">
                  <a:pos x="72" y="8"/>
                </a:cxn>
                <a:cxn ang="0">
                  <a:pos x="128" y="8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208" y="72"/>
                </a:cxn>
                <a:cxn ang="0">
                  <a:pos x="280" y="72"/>
                </a:cxn>
                <a:cxn ang="0">
                  <a:pos x="296" y="80"/>
                </a:cxn>
                <a:cxn ang="0">
                  <a:pos x="312" y="72"/>
                </a:cxn>
                <a:cxn ang="0">
                  <a:pos x="336" y="88"/>
                </a:cxn>
                <a:cxn ang="0">
                  <a:pos x="336" y="112"/>
                </a:cxn>
                <a:cxn ang="0">
                  <a:pos x="352" y="128"/>
                </a:cxn>
                <a:cxn ang="0">
                  <a:pos x="360" y="112"/>
                </a:cxn>
                <a:cxn ang="0">
                  <a:pos x="376" y="128"/>
                </a:cxn>
                <a:cxn ang="0">
                  <a:pos x="408" y="128"/>
                </a:cxn>
                <a:cxn ang="0">
                  <a:pos x="416" y="120"/>
                </a:cxn>
                <a:cxn ang="0">
                  <a:pos x="464" y="152"/>
                </a:cxn>
                <a:cxn ang="0">
                  <a:pos x="472" y="192"/>
                </a:cxn>
                <a:cxn ang="0">
                  <a:pos x="472" y="216"/>
                </a:cxn>
                <a:cxn ang="0">
                  <a:pos x="488" y="248"/>
                </a:cxn>
              </a:cxnLst>
              <a:rect l="0" t="0" r="r" b="b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gray">
            <a:xfrm>
              <a:off x="6042025" y="3598863"/>
              <a:ext cx="581025" cy="677862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28" y="32"/>
                </a:cxn>
                <a:cxn ang="0">
                  <a:pos x="176" y="64"/>
                </a:cxn>
                <a:cxn ang="0">
                  <a:pos x="200" y="96"/>
                </a:cxn>
                <a:cxn ang="0">
                  <a:pos x="240" y="136"/>
                </a:cxn>
                <a:cxn ang="0">
                  <a:pos x="272" y="144"/>
                </a:cxn>
                <a:cxn ang="0">
                  <a:pos x="248" y="144"/>
                </a:cxn>
                <a:cxn ang="0">
                  <a:pos x="232" y="176"/>
                </a:cxn>
                <a:cxn ang="0">
                  <a:pos x="248" y="224"/>
                </a:cxn>
                <a:cxn ang="0">
                  <a:pos x="288" y="248"/>
                </a:cxn>
                <a:cxn ang="0">
                  <a:pos x="288" y="296"/>
                </a:cxn>
                <a:cxn ang="0">
                  <a:pos x="280" y="320"/>
                </a:cxn>
                <a:cxn ang="0">
                  <a:pos x="264" y="312"/>
                </a:cxn>
                <a:cxn ang="0">
                  <a:pos x="272" y="344"/>
                </a:cxn>
                <a:cxn ang="0">
                  <a:pos x="264" y="360"/>
                </a:cxn>
                <a:cxn ang="0">
                  <a:pos x="224" y="384"/>
                </a:cxn>
                <a:cxn ang="0">
                  <a:pos x="184" y="384"/>
                </a:cxn>
                <a:cxn ang="0">
                  <a:pos x="152" y="368"/>
                </a:cxn>
                <a:cxn ang="0">
                  <a:pos x="128" y="384"/>
                </a:cxn>
                <a:cxn ang="0">
                  <a:pos x="136" y="360"/>
                </a:cxn>
                <a:cxn ang="0">
                  <a:pos x="120" y="368"/>
                </a:cxn>
                <a:cxn ang="0">
                  <a:pos x="80" y="312"/>
                </a:cxn>
                <a:cxn ang="0">
                  <a:pos x="72" y="264"/>
                </a:cxn>
                <a:cxn ang="0">
                  <a:pos x="72" y="216"/>
                </a:cxn>
                <a:cxn ang="0">
                  <a:pos x="72" y="160"/>
                </a:cxn>
                <a:cxn ang="0">
                  <a:pos x="24" y="152"/>
                </a:cxn>
                <a:cxn ang="0">
                  <a:pos x="0" y="136"/>
                </a:cxn>
                <a:cxn ang="0">
                  <a:pos x="32" y="120"/>
                </a:cxn>
                <a:cxn ang="0">
                  <a:pos x="40" y="40"/>
                </a:cxn>
                <a:cxn ang="0">
                  <a:pos x="72" y="56"/>
                </a:cxn>
                <a:cxn ang="0">
                  <a:pos x="104" y="48"/>
                </a:cxn>
                <a:cxn ang="0">
                  <a:pos x="80" y="16"/>
                </a:cxn>
              </a:cxnLst>
              <a:rect l="0" t="0" r="r" b="b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gray">
            <a:xfrm>
              <a:off x="5524500" y="3387725"/>
              <a:ext cx="719138" cy="633413"/>
            </a:xfrm>
            <a:custGeom>
              <a:avLst/>
              <a:gdLst/>
              <a:ahLst/>
              <a:cxnLst>
                <a:cxn ang="0">
                  <a:pos x="200" y="8"/>
                </a:cxn>
                <a:cxn ang="0">
                  <a:pos x="248" y="0"/>
                </a:cxn>
                <a:cxn ang="0">
                  <a:pos x="264" y="16"/>
                </a:cxn>
                <a:cxn ang="0">
                  <a:pos x="304" y="24"/>
                </a:cxn>
                <a:cxn ang="0">
                  <a:pos x="320" y="16"/>
                </a:cxn>
                <a:cxn ang="0">
                  <a:pos x="336" y="16"/>
                </a:cxn>
                <a:cxn ang="0">
                  <a:pos x="280" y="64"/>
                </a:cxn>
                <a:cxn ang="0">
                  <a:pos x="272" y="88"/>
                </a:cxn>
                <a:cxn ang="0">
                  <a:pos x="280" y="96"/>
                </a:cxn>
                <a:cxn ang="0">
                  <a:pos x="288" y="96"/>
                </a:cxn>
                <a:cxn ang="0">
                  <a:pos x="320" y="128"/>
                </a:cxn>
                <a:cxn ang="0">
                  <a:pos x="352" y="128"/>
                </a:cxn>
                <a:cxn ang="0">
                  <a:pos x="352" y="144"/>
                </a:cxn>
                <a:cxn ang="0">
                  <a:pos x="376" y="152"/>
                </a:cxn>
                <a:cxn ang="0">
                  <a:pos x="376" y="168"/>
                </a:cxn>
                <a:cxn ang="0">
                  <a:pos x="352" y="192"/>
                </a:cxn>
                <a:cxn ang="0">
                  <a:pos x="352" y="176"/>
                </a:cxn>
                <a:cxn ang="0">
                  <a:pos x="328" y="160"/>
                </a:cxn>
                <a:cxn ang="0">
                  <a:pos x="312" y="160"/>
                </a:cxn>
                <a:cxn ang="0">
                  <a:pos x="312" y="208"/>
                </a:cxn>
                <a:cxn ang="0">
                  <a:pos x="304" y="240"/>
                </a:cxn>
                <a:cxn ang="0">
                  <a:pos x="280" y="240"/>
                </a:cxn>
                <a:cxn ang="0">
                  <a:pos x="272" y="248"/>
                </a:cxn>
                <a:cxn ang="0">
                  <a:pos x="288" y="256"/>
                </a:cxn>
                <a:cxn ang="0">
                  <a:pos x="296" y="272"/>
                </a:cxn>
                <a:cxn ang="0">
                  <a:pos x="320" y="288"/>
                </a:cxn>
                <a:cxn ang="0">
                  <a:pos x="344" y="280"/>
                </a:cxn>
                <a:cxn ang="0">
                  <a:pos x="352" y="336"/>
                </a:cxn>
                <a:cxn ang="0">
                  <a:pos x="304" y="360"/>
                </a:cxn>
                <a:cxn ang="0">
                  <a:pos x="296" y="352"/>
                </a:cxn>
                <a:cxn ang="0">
                  <a:pos x="288" y="360"/>
                </a:cxn>
                <a:cxn ang="0">
                  <a:pos x="256" y="360"/>
                </a:cxn>
                <a:cxn ang="0">
                  <a:pos x="240" y="344"/>
                </a:cxn>
                <a:cxn ang="0">
                  <a:pos x="232" y="360"/>
                </a:cxn>
                <a:cxn ang="0">
                  <a:pos x="216" y="344"/>
                </a:cxn>
                <a:cxn ang="0">
                  <a:pos x="216" y="320"/>
                </a:cxn>
                <a:cxn ang="0">
                  <a:pos x="192" y="304"/>
                </a:cxn>
                <a:cxn ang="0">
                  <a:pos x="176" y="312"/>
                </a:cxn>
                <a:cxn ang="0">
                  <a:pos x="160" y="304"/>
                </a:cxn>
                <a:cxn ang="0">
                  <a:pos x="88" y="296"/>
                </a:cxn>
                <a:cxn ang="0">
                  <a:pos x="48" y="232"/>
                </a:cxn>
                <a:cxn ang="0">
                  <a:pos x="16" y="184"/>
                </a:cxn>
                <a:cxn ang="0">
                  <a:pos x="0" y="128"/>
                </a:cxn>
                <a:cxn ang="0">
                  <a:pos x="32" y="128"/>
                </a:cxn>
                <a:cxn ang="0">
                  <a:pos x="112" y="80"/>
                </a:cxn>
                <a:cxn ang="0">
                  <a:pos x="136" y="80"/>
                </a:cxn>
                <a:cxn ang="0">
                  <a:pos x="168" y="80"/>
                </a:cxn>
                <a:cxn ang="0">
                  <a:pos x="192" y="48"/>
                </a:cxn>
                <a:cxn ang="0">
                  <a:pos x="200" y="8"/>
                </a:cxn>
              </a:cxnLst>
              <a:rect l="0" t="0" r="r" b="b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invGray">
            <a:xfrm>
              <a:off x="5510213" y="2811463"/>
              <a:ext cx="474662" cy="804862"/>
            </a:xfrm>
            <a:custGeom>
              <a:avLst/>
              <a:gdLst/>
              <a:ahLst/>
              <a:cxnLst>
                <a:cxn ang="0">
                  <a:pos x="208" y="336"/>
                </a:cxn>
                <a:cxn ang="0">
                  <a:pos x="200" y="376"/>
                </a:cxn>
                <a:cxn ang="0">
                  <a:pos x="176" y="408"/>
                </a:cxn>
                <a:cxn ang="0">
                  <a:pos x="136" y="400"/>
                </a:cxn>
                <a:cxn ang="0">
                  <a:pos x="80" y="432"/>
                </a:cxn>
                <a:cxn ang="0">
                  <a:pos x="40" y="456"/>
                </a:cxn>
                <a:cxn ang="0">
                  <a:pos x="8" y="456"/>
                </a:cxn>
                <a:cxn ang="0">
                  <a:pos x="0" y="448"/>
                </a:cxn>
                <a:cxn ang="0">
                  <a:pos x="16" y="384"/>
                </a:cxn>
                <a:cxn ang="0">
                  <a:pos x="24" y="368"/>
                </a:cxn>
                <a:cxn ang="0">
                  <a:pos x="8" y="328"/>
                </a:cxn>
                <a:cxn ang="0">
                  <a:pos x="16" y="264"/>
                </a:cxn>
                <a:cxn ang="0">
                  <a:pos x="24" y="224"/>
                </a:cxn>
                <a:cxn ang="0">
                  <a:pos x="32" y="208"/>
                </a:cxn>
                <a:cxn ang="0">
                  <a:pos x="16" y="192"/>
                </a:cxn>
                <a:cxn ang="0">
                  <a:pos x="32" y="160"/>
                </a:cxn>
                <a:cxn ang="0">
                  <a:pos x="56" y="112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120" y="24"/>
                </a:cxn>
                <a:cxn ang="0">
                  <a:pos x="144" y="16"/>
                </a:cxn>
                <a:cxn ang="0">
                  <a:pos x="168" y="0"/>
                </a:cxn>
                <a:cxn ang="0">
                  <a:pos x="176" y="8"/>
                </a:cxn>
                <a:cxn ang="0">
                  <a:pos x="216" y="0"/>
                </a:cxn>
                <a:cxn ang="0">
                  <a:pos x="240" y="24"/>
                </a:cxn>
                <a:cxn ang="0">
                  <a:pos x="216" y="32"/>
                </a:cxn>
                <a:cxn ang="0">
                  <a:pos x="208" y="48"/>
                </a:cxn>
                <a:cxn ang="0">
                  <a:pos x="240" y="48"/>
                </a:cxn>
                <a:cxn ang="0">
                  <a:pos x="248" y="88"/>
                </a:cxn>
                <a:cxn ang="0">
                  <a:pos x="232" y="120"/>
                </a:cxn>
                <a:cxn ang="0">
                  <a:pos x="216" y="104"/>
                </a:cxn>
                <a:cxn ang="0">
                  <a:pos x="192" y="120"/>
                </a:cxn>
                <a:cxn ang="0">
                  <a:pos x="200" y="136"/>
                </a:cxn>
                <a:cxn ang="0">
                  <a:pos x="184" y="160"/>
                </a:cxn>
                <a:cxn ang="0">
                  <a:pos x="224" y="216"/>
                </a:cxn>
                <a:cxn ang="0">
                  <a:pos x="192" y="304"/>
                </a:cxn>
                <a:cxn ang="0">
                  <a:pos x="208" y="336"/>
                </a:cxn>
              </a:cxnLst>
              <a:rect l="0" t="0" r="r" b="b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gray">
            <a:xfrm>
              <a:off x="5005388" y="2951163"/>
              <a:ext cx="612775" cy="1069975"/>
            </a:xfrm>
            <a:custGeom>
              <a:avLst/>
              <a:gdLst/>
              <a:ahLst/>
              <a:cxnLst>
                <a:cxn ang="0">
                  <a:pos x="320" y="480"/>
                </a:cxn>
                <a:cxn ang="0">
                  <a:pos x="296" y="496"/>
                </a:cxn>
                <a:cxn ang="0">
                  <a:pos x="280" y="488"/>
                </a:cxn>
                <a:cxn ang="0">
                  <a:pos x="224" y="488"/>
                </a:cxn>
                <a:cxn ang="0">
                  <a:pos x="240" y="520"/>
                </a:cxn>
                <a:cxn ang="0">
                  <a:pos x="224" y="560"/>
                </a:cxn>
                <a:cxn ang="0">
                  <a:pos x="232" y="608"/>
                </a:cxn>
                <a:cxn ang="0">
                  <a:pos x="200" y="600"/>
                </a:cxn>
                <a:cxn ang="0">
                  <a:pos x="152" y="568"/>
                </a:cxn>
                <a:cxn ang="0">
                  <a:pos x="96" y="552"/>
                </a:cxn>
                <a:cxn ang="0">
                  <a:pos x="56" y="520"/>
                </a:cxn>
                <a:cxn ang="0">
                  <a:pos x="16" y="520"/>
                </a:cxn>
                <a:cxn ang="0">
                  <a:pos x="16" y="512"/>
                </a:cxn>
                <a:cxn ang="0">
                  <a:pos x="0" y="504"/>
                </a:cxn>
                <a:cxn ang="0">
                  <a:pos x="8" y="496"/>
                </a:cxn>
                <a:cxn ang="0">
                  <a:pos x="8" y="472"/>
                </a:cxn>
                <a:cxn ang="0">
                  <a:pos x="0" y="464"/>
                </a:cxn>
                <a:cxn ang="0">
                  <a:pos x="16" y="456"/>
                </a:cxn>
                <a:cxn ang="0">
                  <a:pos x="48" y="456"/>
                </a:cxn>
                <a:cxn ang="0">
                  <a:pos x="48" y="344"/>
                </a:cxn>
                <a:cxn ang="0">
                  <a:pos x="88" y="344"/>
                </a:cxn>
                <a:cxn ang="0">
                  <a:pos x="88" y="360"/>
                </a:cxn>
                <a:cxn ang="0">
                  <a:pos x="112" y="360"/>
                </a:cxn>
                <a:cxn ang="0">
                  <a:pos x="112" y="328"/>
                </a:cxn>
                <a:cxn ang="0">
                  <a:pos x="160" y="328"/>
                </a:cxn>
                <a:cxn ang="0">
                  <a:pos x="168" y="280"/>
                </a:cxn>
                <a:cxn ang="0">
                  <a:pos x="168" y="248"/>
                </a:cxn>
                <a:cxn ang="0">
                  <a:pos x="144" y="232"/>
                </a:cxn>
                <a:cxn ang="0">
                  <a:pos x="112" y="208"/>
                </a:cxn>
                <a:cxn ang="0">
                  <a:pos x="96" y="184"/>
                </a:cxn>
                <a:cxn ang="0">
                  <a:pos x="104" y="144"/>
                </a:cxn>
                <a:cxn ang="0">
                  <a:pos x="120" y="128"/>
                </a:cxn>
                <a:cxn ang="0">
                  <a:pos x="144" y="144"/>
                </a:cxn>
                <a:cxn ang="0">
                  <a:pos x="176" y="144"/>
                </a:cxn>
                <a:cxn ang="0">
                  <a:pos x="184" y="120"/>
                </a:cxn>
                <a:cxn ang="0">
                  <a:pos x="200" y="120"/>
                </a:cxn>
                <a:cxn ang="0">
                  <a:pos x="192" y="88"/>
                </a:cxn>
                <a:cxn ang="0">
                  <a:pos x="248" y="32"/>
                </a:cxn>
                <a:cxn ang="0">
                  <a:pos x="248" y="16"/>
                </a:cxn>
                <a:cxn ang="0">
                  <a:pos x="280" y="16"/>
                </a:cxn>
                <a:cxn ang="0">
                  <a:pos x="288" y="24"/>
                </a:cxn>
                <a:cxn ang="0">
                  <a:pos x="296" y="8"/>
                </a:cxn>
                <a:cxn ang="0">
                  <a:pos x="304" y="0"/>
                </a:cxn>
                <a:cxn ang="0">
                  <a:pos x="320" y="24"/>
                </a:cxn>
                <a:cxn ang="0">
                  <a:pos x="320" y="32"/>
                </a:cxn>
                <a:cxn ang="0">
                  <a:pos x="280" y="112"/>
                </a:cxn>
                <a:cxn ang="0">
                  <a:pos x="296" y="128"/>
                </a:cxn>
                <a:cxn ang="0">
                  <a:pos x="280" y="184"/>
                </a:cxn>
                <a:cxn ang="0">
                  <a:pos x="272" y="248"/>
                </a:cxn>
                <a:cxn ang="0">
                  <a:pos x="288" y="288"/>
                </a:cxn>
                <a:cxn ang="0">
                  <a:pos x="264" y="360"/>
                </a:cxn>
                <a:cxn ang="0">
                  <a:pos x="272" y="376"/>
                </a:cxn>
                <a:cxn ang="0">
                  <a:pos x="288" y="432"/>
                </a:cxn>
                <a:cxn ang="0">
                  <a:pos x="320" y="480"/>
                </a:cxn>
              </a:cxnLst>
              <a:rect l="0" t="0" r="r" b="b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invGray">
            <a:xfrm>
              <a:off x="4891088" y="2965450"/>
              <a:ext cx="334962" cy="550863"/>
            </a:xfrm>
            <a:custGeom>
              <a:avLst/>
              <a:gdLst/>
              <a:ahLst/>
              <a:cxnLst>
                <a:cxn ang="0">
                  <a:pos x="176" y="120"/>
                </a:cxn>
                <a:cxn ang="0">
                  <a:pos x="160" y="104"/>
                </a:cxn>
                <a:cxn ang="0">
                  <a:pos x="120" y="88"/>
                </a:cxn>
                <a:cxn ang="0">
                  <a:pos x="136" y="32"/>
                </a:cxn>
                <a:cxn ang="0">
                  <a:pos x="128" y="0"/>
                </a:cxn>
                <a:cxn ang="0">
                  <a:pos x="72" y="56"/>
                </a:cxn>
                <a:cxn ang="0">
                  <a:pos x="64" y="112"/>
                </a:cxn>
                <a:cxn ang="0">
                  <a:pos x="40" y="120"/>
                </a:cxn>
                <a:cxn ang="0">
                  <a:pos x="8" y="144"/>
                </a:cxn>
                <a:cxn ang="0">
                  <a:pos x="0" y="168"/>
                </a:cxn>
                <a:cxn ang="0">
                  <a:pos x="40" y="192"/>
                </a:cxn>
                <a:cxn ang="0">
                  <a:pos x="40" y="224"/>
                </a:cxn>
                <a:cxn ang="0">
                  <a:pos x="48" y="240"/>
                </a:cxn>
                <a:cxn ang="0">
                  <a:pos x="40" y="264"/>
                </a:cxn>
                <a:cxn ang="0">
                  <a:pos x="48" y="280"/>
                </a:cxn>
                <a:cxn ang="0">
                  <a:pos x="96" y="312"/>
                </a:cxn>
                <a:cxn ang="0">
                  <a:pos x="112" y="312"/>
                </a:cxn>
                <a:cxn ang="0">
                  <a:pos x="112" y="296"/>
                </a:cxn>
                <a:cxn ang="0">
                  <a:pos x="128" y="272"/>
                </a:cxn>
                <a:cxn ang="0">
                  <a:pos x="120" y="240"/>
                </a:cxn>
                <a:cxn ang="0">
                  <a:pos x="112" y="240"/>
                </a:cxn>
                <a:cxn ang="0">
                  <a:pos x="104" y="208"/>
                </a:cxn>
                <a:cxn ang="0">
                  <a:pos x="120" y="208"/>
                </a:cxn>
                <a:cxn ang="0">
                  <a:pos x="120" y="176"/>
                </a:cxn>
                <a:cxn ang="0">
                  <a:pos x="136" y="176"/>
                </a:cxn>
                <a:cxn ang="0">
                  <a:pos x="152" y="184"/>
                </a:cxn>
                <a:cxn ang="0">
                  <a:pos x="160" y="136"/>
                </a:cxn>
                <a:cxn ang="0">
                  <a:pos x="176" y="120"/>
                </a:cxn>
              </a:cxnLst>
              <a:rect l="0" t="0" r="r" b="b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invGray">
            <a:xfrm>
              <a:off x="3692525" y="2417763"/>
              <a:ext cx="1635125" cy="1477962"/>
            </a:xfrm>
            <a:custGeom>
              <a:avLst/>
              <a:gdLst/>
              <a:ahLst/>
              <a:cxnLst>
                <a:cxn ang="0">
                  <a:pos x="632" y="480"/>
                </a:cxn>
                <a:cxn ang="0">
                  <a:pos x="672" y="536"/>
                </a:cxn>
                <a:cxn ang="0">
                  <a:pos x="672" y="568"/>
                </a:cxn>
                <a:cxn ang="0">
                  <a:pos x="736" y="624"/>
                </a:cxn>
                <a:cxn ang="0">
                  <a:pos x="744" y="600"/>
                </a:cxn>
                <a:cxn ang="0">
                  <a:pos x="752" y="552"/>
                </a:cxn>
                <a:cxn ang="0">
                  <a:pos x="736" y="520"/>
                </a:cxn>
                <a:cxn ang="0">
                  <a:pos x="752" y="488"/>
                </a:cxn>
                <a:cxn ang="0">
                  <a:pos x="800" y="512"/>
                </a:cxn>
                <a:cxn ang="0">
                  <a:pos x="856" y="552"/>
                </a:cxn>
                <a:cxn ang="0">
                  <a:pos x="800" y="632"/>
                </a:cxn>
                <a:cxn ang="0">
                  <a:pos x="776" y="664"/>
                </a:cxn>
                <a:cxn ang="0">
                  <a:pos x="736" y="648"/>
                </a:cxn>
                <a:cxn ang="0">
                  <a:pos x="704" y="752"/>
                </a:cxn>
                <a:cxn ang="0">
                  <a:pos x="696" y="776"/>
                </a:cxn>
                <a:cxn ang="0">
                  <a:pos x="688" y="808"/>
                </a:cxn>
                <a:cxn ang="0">
                  <a:pos x="632" y="840"/>
                </a:cxn>
                <a:cxn ang="0">
                  <a:pos x="592" y="760"/>
                </a:cxn>
                <a:cxn ang="0">
                  <a:pos x="576" y="752"/>
                </a:cxn>
                <a:cxn ang="0">
                  <a:pos x="528" y="696"/>
                </a:cxn>
                <a:cxn ang="0">
                  <a:pos x="496" y="712"/>
                </a:cxn>
                <a:cxn ang="0">
                  <a:pos x="488" y="728"/>
                </a:cxn>
                <a:cxn ang="0">
                  <a:pos x="480" y="776"/>
                </a:cxn>
                <a:cxn ang="0">
                  <a:pos x="464" y="744"/>
                </a:cxn>
                <a:cxn ang="0">
                  <a:pos x="416" y="728"/>
                </a:cxn>
                <a:cxn ang="0">
                  <a:pos x="408" y="688"/>
                </a:cxn>
                <a:cxn ang="0">
                  <a:pos x="456" y="696"/>
                </a:cxn>
                <a:cxn ang="0">
                  <a:pos x="488" y="672"/>
                </a:cxn>
                <a:cxn ang="0">
                  <a:pos x="464" y="640"/>
                </a:cxn>
                <a:cxn ang="0">
                  <a:pos x="504" y="600"/>
                </a:cxn>
                <a:cxn ang="0">
                  <a:pos x="536" y="568"/>
                </a:cxn>
                <a:cxn ang="0">
                  <a:pos x="480" y="408"/>
                </a:cxn>
                <a:cxn ang="0">
                  <a:pos x="408" y="360"/>
                </a:cxn>
                <a:cxn ang="0">
                  <a:pos x="344" y="336"/>
                </a:cxn>
                <a:cxn ang="0">
                  <a:pos x="280" y="312"/>
                </a:cxn>
                <a:cxn ang="0">
                  <a:pos x="208" y="336"/>
                </a:cxn>
                <a:cxn ang="0">
                  <a:pos x="48" y="240"/>
                </a:cxn>
                <a:cxn ang="0">
                  <a:pos x="8" y="160"/>
                </a:cxn>
                <a:cxn ang="0">
                  <a:pos x="48" y="152"/>
                </a:cxn>
                <a:cxn ang="0">
                  <a:pos x="112" y="96"/>
                </a:cxn>
                <a:cxn ang="0">
                  <a:pos x="136" y="64"/>
                </a:cxn>
                <a:cxn ang="0">
                  <a:pos x="216" y="32"/>
                </a:cxn>
                <a:cxn ang="0">
                  <a:pos x="232" y="0"/>
                </a:cxn>
                <a:cxn ang="0">
                  <a:pos x="288" y="72"/>
                </a:cxn>
                <a:cxn ang="0">
                  <a:pos x="296" y="128"/>
                </a:cxn>
                <a:cxn ang="0">
                  <a:pos x="312" y="176"/>
                </a:cxn>
                <a:cxn ang="0">
                  <a:pos x="336" y="192"/>
                </a:cxn>
                <a:cxn ang="0">
                  <a:pos x="408" y="176"/>
                </a:cxn>
                <a:cxn ang="0">
                  <a:pos x="408" y="216"/>
                </a:cxn>
                <a:cxn ang="0">
                  <a:pos x="384" y="256"/>
                </a:cxn>
                <a:cxn ang="0">
                  <a:pos x="432" y="328"/>
                </a:cxn>
                <a:cxn ang="0">
                  <a:pos x="496" y="344"/>
                </a:cxn>
                <a:cxn ang="0">
                  <a:pos x="528" y="320"/>
                </a:cxn>
                <a:cxn ang="0">
                  <a:pos x="584" y="320"/>
                </a:cxn>
                <a:cxn ang="0">
                  <a:pos x="624" y="336"/>
                </a:cxn>
                <a:cxn ang="0">
                  <a:pos x="576" y="392"/>
                </a:cxn>
                <a:cxn ang="0">
                  <a:pos x="600" y="456"/>
                </a:cxn>
              </a:cxnLst>
              <a:rect l="0" t="0" r="r" b="b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invGray">
            <a:xfrm>
              <a:off x="4211638" y="1052513"/>
              <a:ext cx="2716212" cy="2182812"/>
            </a:xfrm>
            <a:custGeom>
              <a:avLst/>
              <a:gdLst/>
              <a:ahLst/>
              <a:cxnLst>
                <a:cxn ang="0">
                  <a:pos x="16" y="896"/>
                </a:cxn>
                <a:cxn ang="0">
                  <a:pos x="64" y="968"/>
                </a:cxn>
                <a:cxn ang="0">
                  <a:pos x="136" y="976"/>
                </a:cxn>
                <a:cxn ang="0">
                  <a:pos x="112" y="1032"/>
                </a:cxn>
                <a:cxn ang="0">
                  <a:pos x="216" y="1128"/>
                </a:cxn>
                <a:cxn ang="0">
                  <a:pos x="256" y="1096"/>
                </a:cxn>
                <a:cxn ang="0">
                  <a:pos x="352" y="1104"/>
                </a:cxn>
                <a:cxn ang="0">
                  <a:pos x="328" y="1240"/>
                </a:cxn>
                <a:cxn ang="0">
                  <a:pos x="424" y="1200"/>
                </a:cxn>
                <a:cxn ang="0">
                  <a:pos x="496" y="1112"/>
                </a:cxn>
                <a:cxn ang="0">
                  <a:pos x="560" y="1224"/>
                </a:cxn>
                <a:cxn ang="0">
                  <a:pos x="600" y="1200"/>
                </a:cxn>
                <a:cxn ang="0">
                  <a:pos x="664" y="1112"/>
                </a:cxn>
                <a:cxn ang="0">
                  <a:pos x="704" y="1096"/>
                </a:cxn>
                <a:cxn ang="0">
                  <a:pos x="736" y="1096"/>
                </a:cxn>
                <a:cxn ang="0">
                  <a:pos x="800" y="1024"/>
                </a:cxn>
                <a:cxn ang="0">
                  <a:pos x="864" y="1008"/>
                </a:cxn>
                <a:cxn ang="0">
                  <a:pos x="896" y="920"/>
                </a:cxn>
                <a:cxn ang="0">
                  <a:pos x="944" y="912"/>
                </a:cxn>
                <a:cxn ang="0">
                  <a:pos x="1008" y="872"/>
                </a:cxn>
                <a:cxn ang="0">
                  <a:pos x="1088" y="824"/>
                </a:cxn>
                <a:cxn ang="0">
                  <a:pos x="1128" y="920"/>
                </a:cxn>
                <a:cxn ang="0">
                  <a:pos x="1176" y="888"/>
                </a:cxn>
                <a:cxn ang="0">
                  <a:pos x="1176" y="840"/>
                </a:cxn>
                <a:cxn ang="0">
                  <a:pos x="1352" y="784"/>
                </a:cxn>
                <a:cxn ang="0">
                  <a:pos x="1376" y="728"/>
                </a:cxn>
                <a:cxn ang="0">
                  <a:pos x="1312" y="672"/>
                </a:cxn>
                <a:cxn ang="0">
                  <a:pos x="1264" y="560"/>
                </a:cxn>
                <a:cxn ang="0">
                  <a:pos x="1336" y="560"/>
                </a:cxn>
                <a:cxn ang="0">
                  <a:pos x="1352" y="472"/>
                </a:cxn>
                <a:cxn ang="0">
                  <a:pos x="1296" y="432"/>
                </a:cxn>
                <a:cxn ang="0">
                  <a:pos x="1392" y="296"/>
                </a:cxn>
                <a:cxn ang="0">
                  <a:pos x="1424" y="128"/>
                </a:cxn>
                <a:cxn ang="0">
                  <a:pos x="1344" y="128"/>
                </a:cxn>
                <a:cxn ang="0">
                  <a:pos x="1264" y="72"/>
                </a:cxn>
                <a:cxn ang="0">
                  <a:pos x="1192" y="64"/>
                </a:cxn>
                <a:cxn ang="0">
                  <a:pos x="1168" y="0"/>
                </a:cxn>
                <a:cxn ang="0">
                  <a:pos x="1160" y="64"/>
                </a:cxn>
                <a:cxn ang="0">
                  <a:pos x="1128" y="168"/>
                </a:cxn>
                <a:cxn ang="0">
                  <a:pos x="1120" y="240"/>
                </a:cxn>
                <a:cxn ang="0">
                  <a:pos x="992" y="280"/>
                </a:cxn>
                <a:cxn ang="0">
                  <a:pos x="992" y="432"/>
                </a:cxn>
                <a:cxn ang="0">
                  <a:pos x="1056" y="416"/>
                </a:cxn>
                <a:cxn ang="0">
                  <a:pos x="1136" y="448"/>
                </a:cxn>
                <a:cxn ang="0">
                  <a:pos x="1136" y="504"/>
                </a:cxn>
                <a:cxn ang="0">
                  <a:pos x="1040" y="536"/>
                </a:cxn>
                <a:cxn ang="0">
                  <a:pos x="992" y="592"/>
                </a:cxn>
                <a:cxn ang="0">
                  <a:pos x="864" y="664"/>
                </a:cxn>
                <a:cxn ang="0">
                  <a:pos x="760" y="648"/>
                </a:cxn>
                <a:cxn ang="0">
                  <a:pos x="768" y="752"/>
                </a:cxn>
                <a:cxn ang="0">
                  <a:pos x="640" y="848"/>
                </a:cxn>
                <a:cxn ang="0">
                  <a:pos x="456" y="880"/>
                </a:cxn>
                <a:cxn ang="0">
                  <a:pos x="352" y="888"/>
                </a:cxn>
                <a:cxn ang="0">
                  <a:pos x="248" y="864"/>
                </a:cxn>
                <a:cxn ang="0">
                  <a:pos x="96" y="816"/>
                </a:cxn>
              </a:cxnLst>
              <a:rect l="0" t="0" r="r" b="b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5" name="Freeform 36"/>
            <p:cNvSpPr>
              <a:spLocks/>
            </p:cNvSpPr>
            <p:nvPr/>
          </p:nvSpPr>
          <p:spPr bwMode="invGray">
            <a:xfrm>
              <a:off x="1709738" y="1419225"/>
              <a:ext cx="2427287" cy="1816100"/>
            </a:xfrm>
            <a:custGeom>
              <a:avLst/>
              <a:gdLst/>
              <a:ahLst/>
              <a:cxnLst>
                <a:cxn ang="0">
                  <a:pos x="1256" y="576"/>
                </a:cxn>
                <a:cxn ang="0">
                  <a:pos x="1240" y="632"/>
                </a:cxn>
                <a:cxn ang="0">
                  <a:pos x="1176" y="632"/>
                </a:cxn>
                <a:cxn ang="0">
                  <a:pos x="1152" y="664"/>
                </a:cxn>
                <a:cxn ang="0">
                  <a:pos x="1080" y="720"/>
                </a:cxn>
                <a:cxn ang="0">
                  <a:pos x="1048" y="728"/>
                </a:cxn>
                <a:cxn ang="0">
                  <a:pos x="936" y="824"/>
                </a:cxn>
                <a:cxn ang="0">
                  <a:pos x="880" y="880"/>
                </a:cxn>
                <a:cxn ang="0">
                  <a:pos x="920" y="944"/>
                </a:cxn>
                <a:cxn ang="0">
                  <a:pos x="888" y="992"/>
                </a:cxn>
                <a:cxn ang="0">
                  <a:pos x="896" y="1032"/>
                </a:cxn>
                <a:cxn ang="0">
                  <a:pos x="840" y="1016"/>
                </a:cxn>
                <a:cxn ang="0">
                  <a:pos x="808" y="1000"/>
                </a:cxn>
                <a:cxn ang="0">
                  <a:pos x="736" y="960"/>
                </a:cxn>
                <a:cxn ang="0">
                  <a:pos x="600" y="984"/>
                </a:cxn>
                <a:cxn ang="0">
                  <a:pos x="512" y="992"/>
                </a:cxn>
                <a:cxn ang="0">
                  <a:pos x="432" y="952"/>
                </a:cxn>
                <a:cxn ang="0">
                  <a:pos x="368" y="960"/>
                </a:cxn>
                <a:cxn ang="0">
                  <a:pos x="272" y="928"/>
                </a:cxn>
                <a:cxn ang="0">
                  <a:pos x="216" y="984"/>
                </a:cxn>
                <a:cxn ang="0">
                  <a:pos x="152" y="944"/>
                </a:cxn>
                <a:cxn ang="0">
                  <a:pos x="104" y="864"/>
                </a:cxn>
                <a:cxn ang="0">
                  <a:pos x="56" y="800"/>
                </a:cxn>
                <a:cxn ang="0">
                  <a:pos x="64" y="776"/>
                </a:cxn>
                <a:cxn ang="0">
                  <a:pos x="40" y="712"/>
                </a:cxn>
                <a:cxn ang="0">
                  <a:pos x="0" y="688"/>
                </a:cxn>
                <a:cxn ang="0">
                  <a:pos x="32" y="688"/>
                </a:cxn>
                <a:cxn ang="0">
                  <a:pos x="32" y="616"/>
                </a:cxn>
                <a:cxn ang="0">
                  <a:pos x="24" y="568"/>
                </a:cxn>
                <a:cxn ang="0">
                  <a:pos x="0" y="520"/>
                </a:cxn>
                <a:cxn ang="0">
                  <a:pos x="88" y="464"/>
                </a:cxn>
                <a:cxn ang="0">
                  <a:pos x="136" y="456"/>
                </a:cxn>
                <a:cxn ang="0">
                  <a:pos x="152" y="480"/>
                </a:cxn>
                <a:cxn ang="0">
                  <a:pos x="200" y="480"/>
                </a:cxn>
                <a:cxn ang="0">
                  <a:pos x="304" y="456"/>
                </a:cxn>
                <a:cxn ang="0">
                  <a:pos x="416" y="424"/>
                </a:cxn>
                <a:cxn ang="0">
                  <a:pos x="424" y="376"/>
                </a:cxn>
                <a:cxn ang="0">
                  <a:pos x="472" y="232"/>
                </a:cxn>
                <a:cxn ang="0">
                  <a:pos x="456" y="200"/>
                </a:cxn>
                <a:cxn ang="0">
                  <a:pos x="592" y="224"/>
                </a:cxn>
                <a:cxn ang="0">
                  <a:pos x="664" y="96"/>
                </a:cxn>
                <a:cxn ang="0">
                  <a:pos x="784" y="128"/>
                </a:cxn>
                <a:cxn ang="0">
                  <a:pos x="784" y="80"/>
                </a:cxn>
                <a:cxn ang="0">
                  <a:pos x="840" y="40"/>
                </a:cxn>
                <a:cxn ang="0">
                  <a:pos x="880" y="0"/>
                </a:cxn>
                <a:cxn ang="0">
                  <a:pos x="928" y="16"/>
                </a:cxn>
                <a:cxn ang="0">
                  <a:pos x="928" y="48"/>
                </a:cxn>
                <a:cxn ang="0">
                  <a:pos x="960" y="112"/>
                </a:cxn>
                <a:cxn ang="0">
                  <a:pos x="1024" y="144"/>
                </a:cxn>
                <a:cxn ang="0">
                  <a:pos x="1040" y="248"/>
                </a:cxn>
                <a:cxn ang="0">
                  <a:pos x="1016" y="336"/>
                </a:cxn>
                <a:cxn ang="0">
                  <a:pos x="1112" y="368"/>
                </a:cxn>
                <a:cxn ang="0">
                  <a:pos x="1208" y="440"/>
                </a:cxn>
                <a:cxn ang="0">
                  <a:pos x="1232" y="480"/>
                </a:cxn>
                <a:cxn ang="0">
                  <a:pos x="1272" y="568"/>
                </a:cxn>
              </a:cxnLst>
              <a:rect l="0" t="0" r="r" b="b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invGray">
            <a:xfrm>
              <a:off x="6761163" y="4752975"/>
              <a:ext cx="242887" cy="454025"/>
            </a:xfrm>
            <a:custGeom>
              <a:avLst/>
              <a:gdLst/>
              <a:ahLst/>
              <a:cxnLst>
                <a:cxn ang="0">
                  <a:pos x="24" y="232"/>
                </a:cxn>
                <a:cxn ang="0">
                  <a:pos x="32" y="248"/>
                </a:cxn>
                <a:cxn ang="0">
                  <a:pos x="56" y="256"/>
                </a:cxn>
                <a:cxn ang="0">
                  <a:pos x="64" y="224"/>
                </a:cxn>
                <a:cxn ang="0">
                  <a:pos x="104" y="184"/>
                </a:cxn>
                <a:cxn ang="0">
                  <a:pos x="104" y="128"/>
                </a:cxn>
                <a:cxn ang="0">
                  <a:pos x="120" y="96"/>
                </a:cxn>
                <a:cxn ang="0">
                  <a:pos x="128" y="72"/>
                </a:cxn>
                <a:cxn ang="0">
                  <a:pos x="112" y="56"/>
                </a:cxn>
                <a:cxn ang="0">
                  <a:pos x="104" y="0"/>
                </a:cxn>
                <a:cxn ang="0">
                  <a:pos x="64" y="24"/>
                </a:cxn>
                <a:cxn ang="0">
                  <a:pos x="48" y="24"/>
                </a:cxn>
                <a:cxn ang="0">
                  <a:pos x="56" y="40"/>
                </a:cxn>
                <a:cxn ang="0">
                  <a:pos x="24" y="72"/>
                </a:cxn>
                <a:cxn ang="0">
                  <a:pos x="24" y="112"/>
                </a:cxn>
                <a:cxn ang="0">
                  <a:pos x="0" y="136"/>
                </a:cxn>
                <a:cxn ang="0">
                  <a:pos x="8" y="168"/>
                </a:cxn>
                <a:cxn ang="0">
                  <a:pos x="16" y="224"/>
                </a:cxn>
                <a:cxn ang="0">
                  <a:pos x="24" y="232"/>
                </a:cxn>
              </a:cxnLst>
              <a:rect l="0" t="0" r="r" b="b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25400" cap="rnd" cmpd="sng">
              <a:noFill/>
              <a:prstDash val="solid"/>
              <a:round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extrusionH="114300" prstMaterial="matte">
              <a:bevelT w="12700" h="63500" prst="coolSlant"/>
              <a:bevelB/>
              <a:extrusionClr>
                <a:srgbClr val="FF0000"/>
              </a:extrusionClr>
              <a:contourClr>
                <a:srgbClr val="FFFFFF"/>
              </a:contourClr>
            </a:sp3d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946" y="3505395"/>
            <a:ext cx="332529" cy="499582"/>
          </a:xfrm>
          <a:prstGeom prst="rect">
            <a:avLst/>
          </a:prstGeom>
        </p:spPr>
      </p:pic>
      <p:cxnSp>
        <p:nvCxnSpPr>
          <p:cNvPr id="41" name="直接连接符 40"/>
          <p:cNvCxnSpPr>
            <a:endCxn id="50" idx="2"/>
          </p:cNvCxnSpPr>
          <p:nvPr/>
        </p:nvCxnSpPr>
        <p:spPr>
          <a:xfrm>
            <a:off x="4136117" y="1349952"/>
            <a:ext cx="6816805" cy="1426"/>
          </a:xfrm>
          <a:prstGeom prst="line">
            <a:avLst/>
          </a:prstGeom>
          <a:ln w="25400">
            <a:solidFill>
              <a:srgbClr val="008A83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4144437" y="1343891"/>
            <a:ext cx="0" cy="2138127"/>
          </a:xfrm>
          <a:prstGeom prst="line">
            <a:avLst/>
          </a:prstGeom>
          <a:ln w="25400">
            <a:solidFill>
              <a:srgbClr val="008A83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/>
          <p:cNvSpPr/>
          <p:nvPr/>
        </p:nvSpPr>
        <p:spPr>
          <a:xfrm>
            <a:off x="10952922" y="1271865"/>
            <a:ext cx="159026" cy="159026"/>
          </a:xfrm>
          <a:prstGeom prst="ellipse">
            <a:avLst/>
          </a:prstGeom>
          <a:ln w="25400">
            <a:solidFill>
              <a:srgbClr val="008A83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7712765" y="1387954"/>
            <a:ext cx="3160644" cy="4298825"/>
          </a:xfrm>
          <a:prstGeom prst="rect">
            <a:avLst/>
          </a:prstGeom>
          <a:solidFill>
            <a:srgbClr val="008A8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7867341" y="1490672"/>
            <a:ext cx="296687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</a:p>
          <a:p>
            <a:pPr>
              <a:lnSpc>
                <a:spcPct val="13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</a:p>
        </p:txBody>
      </p:sp>
      <p:sp>
        <p:nvSpPr>
          <p:cNvPr id="56" name="任意多边形 55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50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组合 212"/>
          <p:cNvGrpSpPr/>
          <p:nvPr/>
        </p:nvGrpSpPr>
        <p:grpSpPr>
          <a:xfrm rot="1080000">
            <a:off x="2531056" y="3621956"/>
            <a:ext cx="7338335" cy="303411"/>
            <a:chOff x="1710988" y="5100627"/>
            <a:chExt cx="7338335" cy="436601"/>
          </a:xfrm>
        </p:grpSpPr>
        <p:grpSp>
          <p:nvGrpSpPr>
            <p:cNvPr id="132" name="组合 131"/>
            <p:cNvGrpSpPr/>
            <p:nvPr/>
          </p:nvGrpSpPr>
          <p:grpSpPr>
            <a:xfrm>
              <a:off x="1710988" y="5219462"/>
              <a:ext cx="7338335" cy="194158"/>
              <a:chOff x="1710988" y="5216516"/>
              <a:chExt cx="7338335" cy="194158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1710988" y="5216516"/>
                <a:ext cx="7338335" cy="0"/>
              </a:xfrm>
              <a:prstGeom prst="line">
                <a:avLst/>
              </a:prstGeom>
              <a:ln w="635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1710988" y="5410674"/>
                <a:ext cx="7338335" cy="0"/>
              </a:xfrm>
              <a:prstGeom prst="line">
                <a:avLst/>
              </a:prstGeom>
              <a:ln w="63500"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直接连接符 128"/>
            <p:cNvCxnSpPr/>
            <p:nvPr/>
          </p:nvCxnSpPr>
          <p:spPr>
            <a:xfrm>
              <a:off x="1838182" y="5100627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165"/>
            <p:cNvCxnSpPr/>
            <p:nvPr/>
          </p:nvCxnSpPr>
          <p:spPr>
            <a:xfrm>
              <a:off x="1993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 166"/>
            <p:cNvCxnSpPr/>
            <p:nvPr/>
          </p:nvCxnSpPr>
          <p:spPr>
            <a:xfrm>
              <a:off x="2146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 167"/>
            <p:cNvCxnSpPr/>
            <p:nvPr/>
          </p:nvCxnSpPr>
          <p:spPr>
            <a:xfrm>
              <a:off x="2298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/>
          </p:nvCxnSpPr>
          <p:spPr>
            <a:xfrm>
              <a:off x="2451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/>
          </p:nvCxnSpPr>
          <p:spPr>
            <a:xfrm>
              <a:off x="2603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/>
          </p:nvCxnSpPr>
          <p:spPr>
            <a:xfrm>
              <a:off x="2755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/>
          </p:nvCxnSpPr>
          <p:spPr>
            <a:xfrm>
              <a:off x="2908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/>
          </p:nvCxnSpPr>
          <p:spPr>
            <a:xfrm>
              <a:off x="3060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3213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/>
          </p:nvCxnSpPr>
          <p:spPr>
            <a:xfrm>
              <a:off x="3365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/>
          </p:nvCxnSpPr>
          <p:spPr>
            <a:xfrm>
              <a:off x="3517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/>
          </p:nvCxnSpPr>
          <p:spPr>
            <a:xfrm>
              <a:off x="3670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/>
          </p:nvCxnSpPr>
          <p:spPr>
            <a:xfrm>
              <a:off x="3822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/>
          </p:nvCxnSpPr>
          <p:spPr>
            <a:xfrm>
              <a:off x="3975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/>
          </p:nvCxnSpPr>
          <p:spPr>
            <a:xfrm>
              <a:off x="4127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/>
          </p:nvCxnSpPr>
          <p:spPr>
            <a:xfrm>
              <a:off x="4279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/>
          </p:nvCxnSpPr>
          <p:spPr>
            <a:xfrm>
              <a:off x="4432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/>
          </p:nvCxnSpPr>
          <p:spPr>
            <a:xfrm>
              <a:off x="4584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/>
          </p:nvCxnSpPr>
          <p:spPr>
            <a:xfrm>
              <a:off x="4737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>
            <a:xfrm>
              <a:off x="4889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/>
          </p:nvCxnSpPr>
          <p:spPr>
            <a:xfrm>
              <a:off x="5041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/>
          </p:nvCxnSpPr>
          <p:spPr>
            <a:xfrm>
              <a:off x="5194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/>
          </p:nvCxnSpPr>
          <p:spPr>
            <a:xfrm>
              <a:off x="5346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/>
          </p:nvCxnSpPr>
          <p:spPr>
            <a:xfrm>
              <a:off x="5499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/>
          </p:nvCxnSpPr>
          <p:spPr>
            <a:xfrm>
              <a:off x="5651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/>
          </p:nvCxnSpPr>
          <p:spPr>
            <a:xfrm>
              <a:off x="5803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/>
          </p:nvCxnSpPr>
          <p:spPr>
            <a:xfrm>
              <a:off x="5956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/>
          </p:nvCxnSpPr>
          <p:spPr>
            <a:xfrm>
              <a:off x="6108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/>
          </p:nvCxnSpPr>
          <p:spPr>
            <a:xfrm>
              <a:off x="6261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/>
          </p:nvCxnSpPr>
          <p:spPr>
            <a:xfrm>
              <a:off x="6413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/>
          </p:nvCxnSpPr>
          <p:spPr>
            <a:xfrm>
              <a:off x="6565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/>
          </p:nvCxnSpPr>
          <p:spPr>
            <a:xfrm>
              <a:off x="6718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/>
          </p:nvCxnSpPr>
          <p:spPr>
            <a:xfrm>
              <a:off x="6870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/>
          </p:nvCxnSpPr>
          <p:spPr>
            <a:xfrm>
              <a:off x="7023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/>
          </p:nvCxnSpPr>
          <p:spPr>
            <a:xfrm>
              <a:off x="7175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/>
          </p:nvCxnSpPr>
          <p:spPr>
            <a:xfrm>
              <a:off x="7327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/>
          </p:nvCxnSpPr>
          <p:spPr>
            <a:xfrm>
              <a:off x="7480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/>
          </p:nvCxnSpPr>
          <p:spPr>
            <a:xfrm>
              <a:off x="7632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/>
          </p:nvCxnSpPr>
          <p:spPr>
            <a:xfrm>
              <a:off x="7785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>
              <a:off x="7937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>
              <a:off x="8089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/>
          </p:nvCxnSpPr>
          <p:spPr>
            <a:xfrm>
              <a:off x="82423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>
              <a:off x="83947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>
              <a:off x="85471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>
              <a:off x="86995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>
              <a:off x="8851900" y="5105400"/>
              <a:ext cx="0" cy="431828"/>
            </a:xfrm>
            <a:prstGeom prst="line">
              <a:avLst/>
            </a:prstGeom>
            <a:ln w="635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组合 70"/>
          <p:cNvGrpSpPr/>
          <p:nvPr/>
        </p:nvGrpSpPr>
        <p:grpSpPr>
          <a:xfrm rot="1064945">
            <a:off x="2881312" y="3186032"/>
            <a:ext cx="7105969" cy="322935"/>
            <a:chOff x="3578566" y="2068232"/>
            <a:chExt cx="6983809" cy="348397"/>
          </a:xfrm>
        </p:grpSpPr>
        <p:sp>
          <p:nvSpPr>
            <p:cNvPr id="33" name="矩形 32"/>
            <p:cNvSpPr/>
            <p:nvPr/>
          </p:nvSpPr>
          <p:spPr>
            <a:xfrm>
              <a:off x="3578566" y="2068232"/>
              <a:ext cx="6983809" cy="348397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578566" y="2076996"/>
              <a:ext cx="698380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578566" y="2396333"/>
              <a:ext cx="698380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3696133" y="224243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39243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1529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3815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6101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8387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0673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2959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5245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57531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9817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62103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4389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66675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8961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71247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73533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75819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8105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0391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82677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4963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87249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89535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91821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94107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96393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98679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100965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10325100" y="2247900"/>
              <a:ext cx="13128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任意多边形 4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069317" y="1290422"/>
            <a:ext cx="2175091" cy="2175091"/>
          </a:xfrm>
          <a:prstGeom prst="ellipse">
            <a:avLst/>
          </a:prstGeom>
          <a:solidFill>
            <a:srgbClr val="02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336348" y="1642604"/>
            <a:ext cx="1641028" cy="1231465"/>
            <a:chOff x="2073865" y="1708185"/>
            <a:chExt cx="1882774" cy="14128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73865" y="1708185"/>
              <a:ext cx="1881187" cy="141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473915" y="1709773"/>
              <a:ext cx="1087437" cy="1254125"/>
            </a:xfrm>
            <a:custGeom>
              <a:avLst/>
              <a:gdLst>
                <a:gd name="T0" fmla="*/ 3 w 1139"/>
                <a:gd name="T1" fmla="*/ 592 h 1312"/>
                <a:gd name="T2" fmla="*/ 3 w 1139"/>
                <a:gd name="T3" fmla="*/ 600 h 1312"/>
                <a:gd name="T4" fmla="*/ 47 w 1139"/>
                <a:gd name="T5" fmla="*/ 656 h 1312"/>
                <a:gd name="T6" fmla="*/ 159 w 1139"/>
                <a:gd name="T7" fmla="*/ 656 h 1312"/>
                <a:gd name="T8" fmla="*/ 159 w 1139"/>
                <a:gd name="T9" fmla="*/ 1312 h 1312"/>
                <a:gd name="T10" fmla="*/ 323 w 1139"/>
                <a:gd name="T11" fmla="*/ 1312 h 1312"/>
                <a:gd name="T12" fmla="*/ 323 w 1139"/>
                <a:gd name="T13" fmla="*/ 740 h 1312"/>
                <a:gd name="T14" fmla="*/ 487 w 1139"/>
                <a:gd name="T15" fmla="*/ 740 h 1312"/>
                <a:gd name="T16" fmla="*/ 487 w 1139"/>
                <a:gd name="T17" fmla="*/ 1312 h 1312"/>
                <a:gd name="T18" fmla="*/ 647 w 1139"/>
                <a:gd name="T19" fmla="*/ 1312 h 1312"/>
                <a:gd name="T20" fmla="*/ 647 w 1139"/>
                <a:gd name="T21" fmla="*/ 740 h 1312"/>
                <a:gd name="T22" fmla="*/ 811 w 1139"/>
                <a:gd name="T23" fmla="*/ 740 h 1312"/>
                <a:gd name="T24" fmla="*/ 811 w 1139"/>
                <a:gd name="T25" fmla="*/ 1312 h 1312"/>
                <a:gd name="T26" fmla="*/ 975 w 1139"/>
                <a:gd name="T27" fmla="*/ 1312 h 1312"/>
                <a:gd name="T28" fmla="*/ 975 w 1139"/>
                <a:gd name="T29" fmla="*/ 656 h 1312"/>
                <a:gd name="T30" fmla="*/ 1087 w 1139"/>
                <a:gd name="T31" fmla="*/ 656 h 1312"/>
                <a:gd name="T32" fmla="*/ 1123 w 1139"/>
                <a:gd name="T33" fmla="*/ 638 h 1312"/>
                <a:gd name="T34" fmla="*/ 1139 w 1139"/>
                <a:gd name="T35" fmla="*/ 600 h 1312"/>
                <a:gd name="T36" fmla="*/ 1119 w 1139"/>
                <a:gd name="T37" fmla="*/ 556 h 1312"/>
                <a:gd name="T38" fmla="*/ 1119 w 1139"/>
                <a:gd name="T39" fmla="*/ 552 h 1312"/>
                <a:gd name="T40" fmla="*/ 1123 w 1139"/>
                <a:gd name="T41" fmla="*/ 552 h 1312"/>
                <a:gd name="T42" fmla="*/ 607 w 1139"/>
                <a:gd name="T43" fmla="*/ 284 h 1312"/>
                <a:gd name="T44" fmla="*/ 607 w 1139"/>
                <a:gd name="T45" fmla="*/ 208 h 1312"/>
                <a:gd name="T46" fmla="*/ 735 w 1139"/>
                <a:gd name="T47" fmla="*/ 214 h 1312"/>
                <a:gd name="T48" fmla="*/ 895 w 1139"/>
                <a:gd name="T49" fmla="*/ 224 h 1312"/>
                <a:gd name="T50" fmla="*/ 895 w 1139"/>
                <a:gd name="T51" fmla="*/ 52 h 1312"/>
                <a:gd name="T52" fmla="*/ 735 w 1139"/>
                <a:gd name="T53" fmla="*/ 44 h 1312"/>
                <a:gd name="T54" fmla="*/ 607 w 1139"/>
                <a:gd name="T55" fmla="*/ 36 h 1312"/>
                <a:gd name="T56" fmla="*/ 607 w 1139"/>
                <a:gd name="T57" fmla="*/ 28 h 1312"/>
                <a:gd name="T58" fmla="*/ 567 w 1139"/>
                <a:gd name="T59" fmla="*/ 0 h 1312"/>
                <a:gd name="T60" fmla="*/ 527 w 1139"/>
                <a:gd name="T61" fmla="*/ 28 h 1312"/>
                <a:gd name="T62" fmla="*/ 527 w 1139"/>
                <a:gd name="T63" fmla="*/ 284 h 1312"/>
                <a:gd name="T64" fmla="*/ 11 w 1139"/>
                <a:gd name="T65" fmla="*/ 552 h 1312"/>
                <a:gd name="T66" fmla="*/ 15 w 1139"/>
                <a:gd name="T67" fmla="*/ 552 h 1312"/>
                <a:gd name="T68" fmla="*/ 23 w 1139"/>
                <a:gd name="T69" fmla="*/ 552 h 1312"/>
                <a:gd name="T70" fmla="*/ 35 w 1139"/>
                <a:gd name="T71" fmla="*/ 552 h 1312"/>
                <a:gd name="T72" fmla="*/ 3 w 1139"/>
                <a:gd name="T73" fmla="*/ 592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39" h="1312">
                  <a:moveTo>
                    <a:pt x="3" y="592"/>
                  </a:moveTo>
                  <a:cubicBezTo>
                    <a:pt x="3" y="600"/>
                    <a:pt x="3" y="600"/>
                    <a:pt x="3" y="600"/>
                  </a:cubicBezTo>
                  <a:cubicBezTo>
                    <a:pt x="3" y="637"/>
                    <a:pt x="18" y="656"/>
                    <a:pt x="47" y="656"/>
                  </a:cubicBezTo>
                  <a:cubicBezTo>
                    <a:pt x="159" y="656"/>
                    <a:pt x="159" y="656"/>
                    <a:pt x="159" y="656"/>
                  </a:cubicBezTo>
                  <a:cubicBezTo>
                    <a:pt x="159" y="1312"/>
                    <a:pt x="159" y="1312"/>
                    <a:pt x="159" y="1312"/>
                  </a:cubicBezTo>
                  <a:cubicBezTo>
                    <a:pt x="323" y="1312"/>
                    <a:pt x="323" y="1312"/>
                    <a:pt x="323" y="1312"/>
                  </a:cubicBezTo>
                  <a:cubicBezTo>
                    <a:pt x="323" y="740"/>
                    <a:pt x="323" y="740"/>
                    <a:pt x="323" y="740"/>
                  </a:cubicBezTo>
                  <a:cubicBezTo>
                    <a:pt x="487" y="740"/>
                    <a:pt x="487" y="740"/>
                    <a:pt x="487" y="740"/>
                  </a:cubicBezTo>
                  <a:cubicBezTo>
                    <a:pt x="487" y="1312"/>
                    <a:pt x="487" y="1312"/>
                    <a:pt x="487" y="1312"/>
                  </a:cubicBezTo>
                  <a:cubicBezTo>
                    <a:pt x="647" y="1312"/>
                    <a:pt x="647" y="1312"/>
                    <a:pt x="647" y="1312"/>
                  </a:cubicBezTo>
                  <a:cubicBezTo>
                    <a:pt x="647" y="740"/>
                    <a:pt x="647" y="740"/>
                    <a:pt x="647" y="740"/>
                  </a:cubicBezTo>
                  <a:cubicBezTo>
                    <a:pt x="811" y="740"/>
                    <a:pt x="811" y="740"/>
                    <a:pt x="811" y="740"/>
                  </a:cubicBezTo>
                  <a:cubicBezTo>
                    <a:pt x="811" y="1312"/>
                    <a:pt x="811" y="1312"/>
                    <a:pt x="811" y="1312"/>
                  </a:cubicBezTo>
                  <a:cubicBezTo>
                    <a:pt x="975" y="1312"/>
                    <a:pt x="975" y="1312"/>
                    <a:pt x="975" y="1312"/>
                  </a:cubicBezTo>
                  <a:cubicBezTo>
                    <a:pt x="975" y="656"/>
                    <a:pt x="975" y="656"/>
                    <a:pt x="975" y="656"/>
                  </a:cubicBezTo>
                  <a:cubicBezTo>
                    <a:pt x="1087" y="656"/>
                    <a:pt x="1087" y="656"/>
                    <a:pt x="1087" y="656"/>
                  </a:cubicBezTo>
                  <a:cubicBezTo>
                    <a:pt x="1100" y="656"/>
                    <a:pt x="1112" y="650"/>
                    <a:pt x="1123" y="638"/>
                  </a:cubicBezTo>
                  <a:cubicBezTo>
                    <a:pt x="1134" y="626"/>
                    <a:pt x="1139" y="613"/>
                    <a:pt x="1139" y="600"/>
                  </a:cubicBezTo>
                  <a:cubicBezTo>
                    <a:pt x="1139" y="581"/>
                    <a:pt x="1132" y="567"/>
                    <a:pt x="1119" y="556"/>
                  </a:cubicBezTo>
                  <a:cubicBezTo>
                    <a:pt x="1119" y="552"/>
                    <a:pt x="1119" y="552"/>
                    <a:pt x="1119" y="552"/>
                  </a:cubicBezTo>
                  <a:cubicBezTo>
                    <a:pt x="1123" y="552"/>
                    <a:pt x="1123" y="552"/>
                    <a:pt x="1123" y="552"/>
                  </a:cubicBezTo>
                  <a:cubicBezTo>
                    <a:pt x="607" y="284"/>
                    <a:pt x="607" y="284"/>
                    <a:pt x="607" y="284"/>
                  </a:cubicBezTo>
                  <a:cubicBezTo>
                    <a:pt x="607" y="208"/>
                    <a:pt x="607" y="208"/>
                    <a:pt x="607" y="208"/>
                  </a:cubicBezTo>
                  <a:cubicBezTo>
                    <a:pt x="634" y="221"/>
                    <a:pt x="676" y="223"/>
                    <a:pt x="735" y="214"/>
                  </a:cubicBezTo>
                  <a:cubicBezTo>
                    <a:pt x="794" y="205"/>
                    <a:pt x="847" y="208"/>
                    <a:pt x="895" y="224"/>
                  </a:cubicBezTo>
                  <a:cubicBezTo>
                    <a:pt x="895" y="52"/>
                    <a:pt x="895" y="52"/>
                    <a:pt x="895" y="52"/>
                  </a:cubicBezTo>
                  <a:cubicBezTo>
                    <a:pt x="852" y="36"/>
                    <a:pt x="799" y="33"/>
                    <a:pt x="735" y="44"/>
                  </a:cubicBezTo>
                  <a:cubicBezTo>
                    <a:pt x="671" y="55"/>
                    <a:pt x="628" y="52"/>
                    <a:pt x="607" y="36"/>
                  </a:cubicBezTo>
                  <a:cubicBezTo>
                    <a:pt x="607" y="28"/>
                    <a:pt x="607" y="28"/>
                    <a:pt x="607" y="28"/>
                  </a:cubicBezTo>
                  <a:cubicBezTo>
                    <a:pt x="607" y="9"/>
                    <a:pt x="594" y="0"/>
                    <a:pt x="567" y="0"/>
                  </a:cubicBezTo>
                  <a:cubicBezTo>
                    <a:pt x="540" y="0"/>
                    <a:pt x="527" y="9"/>
                    <a:pt x="527" y="28"/>
                  </a:cubicBezTo>
                  <a:cubicBezTo>
                    <a:pt x="527" y="284"/>
                    <a:pt x="527" y="284"/>
                    <a:pt x="527" y="284"/>
                  </a:cubicBezTo>
                  <a:cubicBezTo>
                    <a:pt x="11" y="552"/>
                    <a:pt x="11" y="552"/>
                    <a:pt x="11" y="552"/>
                  </a:cubicBezTo>
                  <a:cubicBezTo>
                    <a:pt x="15" y="552"/>
                    <a:pt x="15" y="552"/>
                    <a:pt x="15" y="552"/>
                  </a:cubicBezTo>
                  <a:cubicBezTo>
                    <a:pt x="23" y="552"/>
                    <a:pt x="23" y="552"/>
                    <a:pt x="23" y="552"/>
                  </a:cubicBezTo>
                  <a:cubicBezTo>
                    <a:pt x="35" y="552"/>
                    <a:pt x="35" y="552"/>
                    <a:pt x="35" y="552"/>
                  </a:cubicBezTo>
                  <a:cubicBezTo>
                    <a:pt x="11" y="557"/>
                    <a:pt x="0" y="571"/>
                    <a:pt x="3" y="5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469152" y="3001998"/>
              <a:ext cx="1092200" cy="119063"/>
            </a:xfrm>
            <a:custGeom>
              <a:avLst/>
              <a:gdLst>
                <a:gd name="T0" fmla="*/ 72 w 688"/>
                <a:gd name="T1" fmla="*/ 0 h 75"/>
                <a:gd name="T2" fmla="*/ 0 w 688"/>
                <a:gd name="T3" fmla="*/ 75 h 75"/>
                <a:gd name="T4" fmla="*/ 688 w 688"/>
                <a:gd name="T5" fmla="*/ 75 h 75"/>
                <a:gd name="T6" fmla="*/ 616 w 688"/>
                <a:gd name="T7" fmla="*/ 0 h 75"/>
                <a:gd name="T8" fmla="*/ 72 w 68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75">
                  <a:moveTo>
                    <a:pt x="72" y="0"/>
                  </a:moveTo>
                  <a:lnTo>
                    <a:pt x="0" y="75"/>
                  </a:lnTo>
                  <a:lnTo>
                    <a:pt x="688" y="75"/>
                  </a:lnTo>
                  <a:lnTo>
                    <a:pt x="616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3447052" y="2378110"/>
              <a:ext cx="509587" cy="742950"/>
            </a:xfrm>
            <a:custGeom>
              <a:avLst/>
              <a:gdLst>
                <a:gd name="T0" fmla="*/ 0 w 321"/>
                <a:gd name="T1" fmla="*/ 0 h 468"/>
                <a:gd name="T2" fmla="*/ 0 w 321"/>
                <a:gd name="T3" fmla="*/ 369 h 468"/>
                <a:gd name="T4" fmla="*/ 22 w 321"/>
                <a:gd name="T5" fmla="*/ 369 h 468"/>
                <a:gd name="T6" fmla="*/ 32 w 321"/>
                <a:gd name="T7" fmla="*/ 383 h 468"/>
                <a:gd name="T8" fmla="*/ 97 w 321"/>
                <a:gd name="T9" fmla="*/ 444 h 468"/>
                <a:gd name="T10" fmla="*/ 121 w 321"/>
                <a:gd name="T11" fmla="*/ 468 h 468"/>
                <a:gd name="T12" fmla="*/ 321 w 321"/>
                <a:gd name="T13" fmla="*/ 468 h 468"/>
                <a:gd name="T14" fmla="*/ 321 w 321"/>
                <a:gd name="T15" fmla="*/ 0 h 468"/>
                <a:gd name="T16" fmla="*/ 0 w 321"/>
                <a:gd name="T17" fmla="*/ 0 h 468"/>
                <a:gd name="T18" fmla="*/ 147 w 321"/>
                <a:gd name="T19" fmla="*/ 294 h 468"/>
                <a:gd name="T20" fmla="*/ 72 w 321"/>
                <a:gd name="T21" fmla="*/ 294 h 468"/>
                <a:gd name="T22" fmla="*/ 72 w 321"/>
                <a:gd name="T23" fmla="*/ 222 h 468"/>
                <a:gd name="T24" fmla="*/ 147 w 321"/>
                <a:gd name="T25" fmla="*/ 222 h 468"/>
                <a:gd name="T26" fmla="*/ 147 w 321"/>
                <a:gd name="T27" fmla="*/ 294 h 468"/>
                <a:gd name="T28" fmla="*/ 147 w 321"/>
                <a:gd name="T29" fmla="*/ 147 h 468"/>
                <a:gd name="T30" fmla="*/ 72 w 321"/>
                <a:gd name="T31" fmla="*/ 147 h 468"/>
                <a:gd name="T32" fmla="*/ 72 w 321"/>
                <a:gd name="T33" fmla="*/ 73 h 468"/>
                <a:gd name="T34" fmla="*/ 147 w 321"/>
                <a:gd name="T35" fmla="*/ 73 h 468"/>
                <a:gd name="T36" fmla="*/ 147 w 321"/>
                <a:gd name="T37" fmla="*/ 147 h 468"/>
                <a:gd name="T38" fmla="*/ 246 w 321"/>
                <a:gd name="T39" fmla="*/ 294 h 468"/>
                <a:gd name="T40" fmla="*/ 198 w 321"/>
                <a:gd name="T41" fmla="*/ 294 h 468"/>
                <a:gd name="T42" fmla="*/ 198 w 321"/>
                <a:gd name="T43" fmla="*/ 222 h 468"/>
                <a:gd name="T44" fmla="*/ 246 w 321"/>
                <a:gd name="T45" fmla="*/ 222 h 468"/>
                <a:gd name="T46" fmla="*/ 246 w 321"/>
                <a:gd name="T47" fmla="*/ 294 h 468"/>
                <a:gd name="T48" fmla="*/ 246 w 321"/>
                <a:gd name="T49" fmla="*/ 147 h 468"/>
                <a:gd name="T50" fmla="*/ 198 w 321"/>
                <a:gd name="T51" fmla="*/ 147 h 468"/>
                <a:gd name="T52" fmla="*/ 198 w 321"/>
                <a:gd name="T53" fmla="*/ 73 h 468"/>
                <a:gd name="T54" fmla="*/ 246 w 321"/>
                <a:gd name="T55" fmla="*/ 73 h 468"/>
                <a:gd name="T56" fmla="*/ 246 w 321"/>
                <a:gd name="T57" fmla="*/ 1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1" h="468">
                  <a:moveTo>
                    <a:pt x="0" y="0"/>
                  </a:moveTo>
                  <a:lnTo>
                    <a:pt x="0" y="369"/>
                  </a:lnTo>
                  <a:lnTo>
                    <a:pt x="22" y="369"/>
                  </a:lnTo>
                  <a:lnTo>
                    <a:pt x="32" y="383"/>
                  </a:lnTo>
                  <a:lnTo>
                    <a:pt x="97" y="444"/>
                  </a:lnTo>
                  <a:lnTo>
                    <a:pt x="121" y="468"/>
                  </a:lnTo>
                  <a:lnTo>
                    <a:pt x="321" y="468"/>
                  </a:lnTo>
                  <a:lnTo>
                    <a:pt x="321" y="0"/>
                  </a:lnTo>
                  <a:lnTo>
                    <a:pt x="0" y="0"/>
                  </a:lnTo>
                  <a:close/>
                  <a:moveTo>
                    <a:pt x="147" y="294"/>
                  </a:moveTo>
                  <a:lnTo>
                    <a:pt x="72" y="294"/>
                  </a:lnTo>
                  <a:lnTo>
                    <a:pt x="72" y="222"/>
                  </a:lnTo>
                  <a:lnTo>
                    <a:pt x="147" y="222"/>
                  </a:lnTo>
                  <a:lnTo>
                    <a:pt x="147" y="294"/>
                  </a:lnTo>
                  <a:close/>
                  <a:moveTo>
                    <a:pt x="147" y="147"/>
                  </a:moveTo>
                  <a:lnTo>
                    <a:pt x="72" y="147"/>
                  </a:lnTo>
                  <a:lnTo>
                    <a:pt x="72" y="73"/>
                  </a:lnTo>
                  <a:lnTo>
                    <a:pt x="147" y="73"/>
                  </a:lnTo>
                  <a:lnTo>
                    <a:pt x="147" y="147"/>
                  </a:lnTo>
                  <a:close/>
                  <a:moveTo>
                    <a:pt x="246" y="294"/>
                  </a:moveTo>
                  <a:lnTo>
                    <a:pt x="198" y="294"/>
                  </a:lnTo>
                  <a:lnTo>
                    <a:pt x="198" y="222"/>
                  </a:lnTo>
                  <a:lnTo>
                    <a:pt x="246" y="222"/>
                  </a:lnTo>
                  <a:lnTo>
                    <a:pt x="246" y="294"/>
                  </a:lnTo>
                  <a:close/>
                  <a:moveTo>
                    <a:pt x="246" y="147"/>
                  </a:moveTo>
                  <a:lnTo>
                    <a:pt x="198" y="147"/>
                  </a:lnTo>
                  <a:lnTo>
                    <a:pt x="198" y="73"/>
                  </a:lnTo>
                  <a:lnTo>
                    <a:pt x="246" y="73"/>
                  </a:lnTo>
                  <a:lnTo>
                    <a:pt x="246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075452" y="2378110"/>
              <a:ext cx="508000" cy="742950"/>
            </a:xfrm>
            <a:custGeom>
              <a:avLst/>
              <a:gdLst>
                <a:gd name="T0" fmla="*/ 298 w 320"/>
                <a:gd name="T1" fmla="*/ 369 h 468"/>
                <a:gd name="T2" fmla="*/ 320 w 320"/>
                <a:gd name="T3" fmla="*/ 369 h 468"/>
                <a:gd name="T4" fmla="*/ 320 w 320"/>
                <a:gd name="T5" fmla="*/ 0 h 468"/>
                <a:gd name="T6" fmla="*/ 0 w 320"/>
                <a:gd name="T7" fmla="*/ 0 h 468"/>
                <a:gd name="T8" fmla="*/ 0 w 320"/>
                <a:gd name="T9" fmla="*/ 468 h 468"/>
                <a:gd name="T10" fmla="*/ 199 w 320"/>
                <a:gd name="T11" fmla="*/ 468 h 468"/>
                <a:gd name="T12" fmla="*/ 224 w 320"/>
                <a:gd name="T13" fmla="*/ 446 h 468"/>
                <a:gd name="T14" fmla="*/ 289 w 320"/>
                <a:gd name="T15" fmla="*/ 383 h 468"/>
                <a:gd name="T16" fmla="*/ 298 w 320"/>
                <a:gd name="T17" fmla="*/ 369 h 468"/>
                <a:gd name="T18" fmla="*/ 122 w 320"/>
                <a:gd name="T19" fmla="*/ 294 h 468"/>
                <a:gd name="T20" fmla="*/ 74 w 320"/>
                <a:gd name="T21" fmla="*/ 294 h 468"/>
                <a:gd name="T22" fmla="*/ 74 w 320"/>
                <a:gd name="T23" fmla="*/ 222 h 468"/>
                <a:gd name="T24" fmla="*/ 122 w 320"/>
                <a:gd name="T25" fmla="*/ 222 h 468"/>
                <a:gd name="T26" fmla="*/ 122 w 320"/>
                <a:gd name="T27" fmla="*/ 294 h 468"/>
                <a:gd name="T28" fmla="*/ 122 w 320"/>
                <a:gd name="T29" fmla="*/ 147 h 468"/>
                <a:gd name="T30" fmla="*/ 74 w 320"/>
                <a:gd name="T31" fmla="*/ 147 h 468"/>
                <a:gd name="T32" fmla="*/ 74 w 320"/>
                <a:gd name="T33" fmla="*/ 73 h 468"/>
                <a:gd name="T34" fmla="*/ 122 w 320"/>
                <a:gd name="T35" fmla="*/ 73 h 468"/>
                <a:gd name="T36" fmla="*/ 122 w 320"/>
                <a:gd name="T37" fmla="*/ 147 h 468"/>
                <a:gd name="T38" fmla="*/ 248 w 320"/>
                <a:gd name="T39" fmla="*/ 294 h 468"/>
                <a:gd name="T40" fmla="*/ 173 w 320"/>
                <a:gd name="T41" fmla="*/ 294 h 468"/>
                <a:gd name="T42" fmla="*/ 173 w 320"/>
                <a:gd name="T43" fmla="*/ 222 h 468"/>
                <a:gd name="T44" fmla="*/ 248 w 320"/>
                <a:gd name="T45" fmla="*/ 222 h 468"/>
                <a:gd name="T46" fmla="*/ 248 w 320"/>
                <a:gd name="T47" fmla="*/ 294 h 468"/>
                <a:gd name="T48" fmla="*/ 248 w 320"/>
                <a:gd name="T49" fmla="*/ 147 h 468"/>
                <a:gd name="T50" fmla="*/ 173 w 320"/>
                <a:gd name="T51" fmla="*/ 147 h 468"/>
                <a:gd name="T52" fmla="*/ 173 w 320"/>
                <a:gd name="T53" fmla="*/ 73 h 468"/>
                <a:gd name="T54" fmla="*/ 248 w 320"/>
                <a:gd name="T55" fmla="*/ 73 h 468"/>
                <a:gd name="T56" fmla="*/ 248 w 320"/>
                <a:gd name="T57" fmla="*/ 14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0" h="468">
                  <a:moveTo>
                    <a:pt x="298" y="369"/>
                  </a:moveTo>
                  <a:lnTo>
                    <a:pt x="320" y="369"/>
                  </a:lnTo>
                  <a:lnTo>
                    <a:pt x="320" y="0"/>
                  </a:lnTo>
                  <a:lnTo>
                    <a:pt x="0" y="0"/>
                  </a:lnTo>
                  <a:lnTo>
                    <a:pt x="0" y="468"/>
                  </a:lnTo>
                  <a:lnTo>
                    <a:pt x="199" y="468"/>
                  </a:lnTo>
                  <a:lnTo>
                    <a:pt x="224" y="446"/>
                  </a:lnTo>
                  <a:lnTo>
                    <a:pt x="289" y="383"/>
                  </a:lnTo>
                  <a:lnTo>
                    <a:pt x="298" y="369"/>
                  </a:lnTo>
                  <a:close/>
                  <a:moveTo>
                    <a:pt x="122" y="294"/>
                  </a:moveTo>
                  <a:lnTo>
                    <a:pt x="74" y="294"/>
                  </a:lnTo>
                  <a:lnTo>
                    <a:pt x="74" y="222"/>
                  </a:lnTo>
                  <a:lnTo>
                    <a:pt x="122" y="222"/>
                  </a:lnTo>
                  <a:lnTo>
                    <a:pt x="122" y="294"/>
                  </a:lnTo>
                  <a:close/>
                  <a:moveTo>
                    <a:pt x="122" y="147"/>
                  </a:moveTo>
                  <a:lnTo>
                    <a:pt x="74" y="147"/>
                  </a:lnTo>
                  <a:lnTo>
                    <a:pt x="74" y="73"/>
                  </a:lnTo>
                  <a:lnTo>
                    <a:pt x="122" y="73"/>
                  </a:lnTo>
                  <a:lnTo>
                    <a:pt x="122" y="147"/>
                  </a:lnTo>
                  <a:close/>
                  <a:moveTo>
                    <a:pt x="248" y="294"/>
                  </a:moveTo>
                  <a:lnTo>
                    <a:pt x="173" y="294"/>
                  </a:lnTo>
                  <a:lnTo>
                    <a:pt x="173" y="222"/>
                  </a:lnTo>
                  <a:lnTo>
                    <a:pt x="248" y="222"/>
                  </a:lnTo>
                  <a:lnTo>
                    <a:pt x="248" y="294"/>
                  </a:lnTo>
                  <a:close/>
                  <a:moveTo>
                    <a:pt x="248" y="147"/>
                  </a:moveTo>
                  <a:lnTo>
                    <a:pt x="173" y="147"/>
                  </a:lnTo>
                  <a:lnTo>
                    <a:pt x="173" y="73"/>
                  </a:lnTo>
                  <a:lnTo>
                    <a:pt x="248" y="73"/>
                  </a:lnTo>
                  <a:lnTo>
                    <a:pt x="248" y="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474578" y="3897852"/>
            <a:ext cx="1634603" cy="1634603"/>
            <a:chOff x="4444480" y="3655854"/>
            <a:chExt cx="1989884" cy="1989884"/>
          </a:xfrm>
        </p:grpSpPr>
        <p:sp>
          <p:nvSpPr>
            <p:cNvPr id="31" name="椭圆 30"/>
            <p:cNvSpPr/>
            <p:nvPr/>
          </p:nvSpPr>
          <p:spPr>
            <a:xfrm>
              <a:off x="4444480" y="3655854"/>
              <a:ext cx="1989884" cy="1989884"/>
            </a:xfrm>
            <a:prstGeom prst="ellipse">
              <a:avLst/>
            </a:prstGeom>
            <a:solidFill>
              <a:srgbClr val="008A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804062" y="4012621"/>
              <a:ext cx="1270720" cy="1276351"/>
              <a:chOff x="4822825" y="2189162"/>
              <a:chExt cx="3224213" cy="3238501"/>
            </a:xfrm>
          </p:grpSpPr>
          <p:sp>
            <p:nvSpPr>
              <p:cNvPr id="22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4822825" y="2190750"/>
                <a:ext cx="3222625" cy="32369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7427913" y="3433763"/>
                <a:ext cx="546100" cy="1593850"/>
              </a:xfrm>
              <a:custGeom>
                <a:avLst/>
                <a:gdLst>
                  <a:gd name="T0" fmla="*/ 172 w 329"/>
                  <a:gd name="T1" fmla="*/ 588 h 960"/>
                  <a:gd name="T2" fmla="*/ 133 w 329"/>
                  <a:gd name="T3" fmla="*/ 588 h 960"/>
                  <a:gd name="T4" fmla="*/ 123 w 329"/>
                  <a:gd name="T5" fmla="*/ 588 h 960"/>
                  <a:gd name="T6" fmla="*/ 19 w 329"/>
                  <a:gd name="T7" fmla="*/ 588 h 960"/>
                  <a:gd name="T8" fmla="*/ 0 w 329"/>
                  <a:gd name="T9" fmla="*/ 665 h 960"/>
                  <a:gd name="T10" fmla="*/ 133 w 329"/>
                  <a:gd name="T11" fmla="*/ 665 h 960"/>
                  <a:gd name="T12" fmla="*/ 133 w 329"/>
                  <a:gd name="T13" fmla="*/ 960 h 960"/>
                  <a:gd name="T14" fmla="*/ 174 w 329"/>
                  <a:gd name="T15" fmla="*/ 956 h 960"/>
                  <a:gd name="T16" fmla="*/ 210 w 329"/>
                  <a:gd name="T17" fmla="*/ 959 h 960"/>
                  <a:gd name="T18" fmla="*/ 210 w 329"/>
                  <a:gd name="T19" fmla="*/ 665 h 960"/>
                  <a:gd name="T20" fmla="*/ 329 w 329"/>
                  <a:gd name="T21" fmla="*/ 665 h 960"/>
                  <a:gd name="T22" fmla="*/ 161 w 329"/>
                  <a:gd name="T23" fmla="*/ 0 h 960"/>
                  <a:gd name="T24" fmla="*/ 95 w 329"/>
                  <a:gd name="T25" fmla="*/ 273 h 960"/>
                  <a:gd name="T26" fmla="*/ 160 w 329"/>
                  <a:gd name="T27" fmla="*/ 531 h 960"/>
                  <a:gd name="T28" fmla="*/ 172 w 329"/>
                  <a:gd name="T29" fmla="*/ 588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9" h="960">
                    <a:moveTo>
                      <a:pt x="172" y="588"/>
                    </a:moveTo>
                    <a:cubicBezTo>
                      <a:pt x="133" y="588"/>
                      <a:pt x="133" y="588"/>
                      <a:pt x="133" y="588"/>
                    </a:cubicBezTo>
                    <a:cubicBezTo>
                      <a:pt x="123" y="588"/>
                      <a:pt x="123" y="588"/>
                      <a:pt x="123" y="588"/>
                    </a:cubicBezTo>
                    <a:cubicBezTo>
                      <a:pt x="19" y="588"/>
                      <a:pt x="19" y="588"/>
                      <a:pt x="19" y="588"/>
                    </a:cubicBezTo>
                    <a:cubicBezTo>
                      <a:pt x="0" y="665"/>
                      <a:pt x="0" y="665"/>
                      <a:pt x="0" y="665"/>
                    </a:cubicBezTo>
                    <a:cubicBezTo>
                      <a:pt x="133" y="665"/>
                      <a:pt x="133" y="665"/>
                      <a:pt x="133" y="665"/>
                    </a:cubicBezTo>
                    <a:cubicBezTo>
                      <a:pt x="133" y="960"/>
                      <a:pt x="133" y="960"/>
                      <a:pt x="133" y="960"/>
                    </a:cubicBezTo>
                    <a:cubicBezTo>
                      <a:pt x="146" y="958"/>
                      <a:pt x="160" y="956"/>
                      <a:pt x="174" y="956"/>
                    </a:cubicBezTo>
                    <a:cubicBezTo>
                      <a:pt x="186" y="956"/>
                      <a:pt x="198" y="958"/>
                      <a:pt x="210" y="959"/>
                    </a:cubicBezTo>
                    <a:cubicBezTo>
                      <a:pt x="210" y="665"/>
                      <a:pt x="210" y="665"/>
                      <a:pt x="210" y="665"/>
                    </a:cubicBezTo>
                    <a:cubicBezTo>
                      <a:pt x="329" y="665"/>
                      <a:pt x="329" y="665"/>
                      <a:pt x="329" y="665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95" y="273"/>
                      <a:pt x="95" y="273"/>
                      <a:pt x="95" y="273"/>
                    </a:cubicBezTo>
                    <a:cubicBezTo>
                      <a:pt x="160" y="531"/>
                      <a:pt x="160" y="531"/>
                      <a:pt x="160" y="531"/>
                    </a:cubicBezTo>
                    <a:lnTo>
                      <a:pt x="172" y="5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3"/>
              <p:cNvSpPr>
                <a:spLocks/>
              </p:cNvSpPr>
              <p:nvPr/>
            </p:nvSpPr>
            <p:spPr bwMode="auto">
              <a:xfrm>
                <a:off x="7204075" y="4410075"/>
                <a:ext cx="127000" cy="671513"/>
              </a:xfrm>
              <a:custGeom>
                <a:avLst/>
                <a:gdLst>
                  <a:gd name="T0" fmla="*/ 0 w 77"/>
                  <a:gd name="T1" fmla="*/ 367 h 404"/>
                  <a:gd name="T2" fmla="*/ 77 w 77"/>
                  <a:gd name="T3" fmla="*/ 404 h 404"/>
                  <a:gd name="T4" fmla="*/ 77 w 77"/>
                  <a:gd name="T5" fmla="*/ 0 h 404"/>
                  <a:gd name="T6" fmla="*/ 0 w 77"/>
                  <a:gd name="T7" fmla="*/ 0 h 404"/>
                  <a:gd name="T8" fmla="*/ 0 w 77"/>
                  <a:gd name="T9" fmla="*/ 36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04">
                    <a:moveTo>
                      <a:pt x="0" y="367"/>
                    </a:moveTo>
                    <a:cubicBezTo>
                      <a:pt x="28" y="374"/>
                      <a:pt x="54" y="387"/>
                      <a:pt x="77" y="404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6061075" y="2189162"/>
                <a:ext cx="762000" cy="3236913"/>
              </a:xfrm>
              <a:custGeom>
                <a:avLst/>
                <a:gdLst>
                  <a:gd name="T0" fmla="*/ 153 w 459"/>
                  <a:gd name="T1" fmla="*/ 1754 h 1950"/>
                  <a:gd name="T2" fmla="*/ 306 w 459"/>
                  <a:gd name="T3" fmla="*/ 1950 h 1950"/>
                  <a:gd name="T4" fmla="*/ 459 w 459"/>
                  <a:gd name="T5" fmla="*/ 1755 h 1950"/>
                  <a:gd name="T6" fmla="*/ 1 w 459"/>
                  <a:gd name="T7" fmla="*/ 1338 h 1950"/>
                  <a:gd name="T8" fmla="*/ 76 w 459"/>
                  <a:gd name="T9" fmla="*/ 1530 h 1950"/>
                  <a:gd name="T10" fmla="*/ 76 w 459"/>
                  <a:gd name="T11" fmla="*/ 1530 h 1950"/>
                  <a:gd name="T12" fmla="*/ 76 w 459"/>
                  <a:gd name="T13" fmla="*/ 1415 h 1950"/>
                  <a:gd name="T14" fmla="*/ 153 w 459"/>
                  <a:gd name="T15" fmla="*/ 1300 h 1950"/>
                  <a:gd name="T16" fmla="*/ 153 w 459"/>
                  <a:gd name="T17" fmla="*/ 1109 h 1950"/>
                  <a:gd name="T18" fmla="*/ 76 w 459"/>
                  <a:gd name="T19" fmla="*/ 994 h 1950"/>
                  <a:gd name="T20" fmla="*/ 76 w 459"/>
                  <a:gd name="T21" fmla="*/ 994 h 1950"/>
                  <a:gd name="T22" fmla="*/ 76 w 459"/>
                  <a:gd name="T23" fmla="*/ 956 h 1950"/>
                  <a:gd name="T24" fmla="*/ 153 w 459"/>
                  <a:gd name="T25" fmla="*/ 841 h 1950"/>
                  <a:gd name="T26" fmla="*/ 153 w 459"/>
                  <a:gd name="T27" fmla="*/ 650 h 1950"/>
                  <a:gd name="T28" fmla="*/ 76 w 459"/>
                  <a:gd name="T29" fmla="*/ 535 h 1950"/>
                  <a:gd name="T30" fmla="*/ 76 w 459"/>
                  <a:gd name="T31" fmla="*/ 535 h 1950"/>
                  <a:gd name="T32" fmla="*/ 76 w 459"/>
                  <a:gd name="T33" fmla="*/ 497 h 1950"/>
                  <a:gd name="T34" fmla="*/ 153 w 459"/>
                  <a:gd name="T35" fmla="*/ 382 h 1950"/>
                  <a:gd name="T36" fmla="*/ 153 w 459"/>
                  <a:gd name="T37" fmla="*/ 191 h 1950"/>
                  <a:gd name="T38" fmla="*/ 268 w 459"/>
                  <a:gd name="T39" fmla="*/ 267 h 1950"/>
                  <a:gd name="T40" fmla="*/ 268 w 459"/>
                  <a:gd name="T41" fmla="*/ 267 h 1950"/>
                  <a:gd name="T42" fmla="*/ 268 w 459"/>
                  <a:gd name="T43" fmla="*/ 306 h 1950"/>
                  <a:gd name="T44" fmla="*/ 191 w 459"/>
                  <a:gd name="T45" fmla="*/ 420 h 1950"/>
                  <a:gd name="T46" fmla="*/ 191 w 459"/>
                  <a:gd name="T47" fmla="*/ 612 h 1950"/>
                  <a:gd name="T48" fmla="*/ 268 w 459"/>
                  <a:gd name="T49" fmla="*/ 726 h 1950"/>
                  <a:gd name="T50" fmla="*/ 268 w 459"/>
                  <a:gd name="T51" fmla="*/ 726 h 1950"/>
                  <a:gd name="T52" fmla="*/ 268 w 459"/>
                  <a:gd name="T53" fmla="*/ 765 h 1950"/>
                  <a:gd name="T54" fmla="*/ 191 w 459"/>
                  <a:gd name="T55" fmla="*/ 879 h 1950"/>
                  <a:gd name="T56" fmla="*/ 191 w 459"/>
                  <a:gd name="T57" fmla="*/ 1071 h 1950"/>
                  <a:gd name="T58" fmla="*/ 268 w 459"/>
                  <a:gd name="T59" fmla="*/ 1185 h 1950"/>
                  <a:gd name="T60" fmla="*/ 268 w 459"/>
                  <a:gd name="T61" fmla="*/ 1185 h 1950"/>
                  <a:gd name="T62" fmla="*/ 268 w 459"/>
                  <a:gd name="T63" fmla="*/ 1224 h 1950"/>
                  <a:gd name="T64" fmla="*/ 191 w 459"/>
                  <a:gd name="T65" fmla="*/ 1338 h 1950"/>
                  <a:gd name="T66" fmla="*/ 191 w 459"/>
                  <a:gd name="T67" fmla="*/ 1453 h 1950"/>
                  <a:gd name="T68" fmla="*/ 382 w 459"/>
                  <a:gd name="T69" fmla="*/ 1530 h 1950"/>
                  <a:gd name="T70" fmla="*/ 382 w 459"/>
                  <a:gd name="T71" fmla="*/ 1530 h 1950"/>
                  <a:gd name="T72" fmla="*/ 382 w 459"/>
                  <a:gd name="T73" fmla="*/ 1338 h 1950"/>
                  <a:gd name="T74" fmla="*/ 306 w 459"/>
                  <a:gd name="T75" fmla="*/ 1224 h 1950"/>
                  <a:gd name="T76" fmla="*/ 306 w 459"/>
                  <a:gd name="T77" fmla="*/ 1185 h 1950"/>
                  <a:gd name="T78" fmla="*/ 382 w 459"/>
                  <a:gd name="T79" fmla="*/ 1071 h 1950"/>
                  <a:gd name="T80" fmla="*/ 382 w 459"/>
                  <a:gd name="T81" fmla="*/ 1071 h 1950"/>
                  <a:gd name="T82" fmla="*/ 382 w 459"/>
                  <a:gd name="T83" fmla="*/ 879 h 1950"/>
                  <a:gd name="T84" fmla="*/ 306 w 459"/>
                  <a:gd name="T85" fmla="*/ 765 h 1950"/>
                  <a:gd name="T86" fmla="*/ 306 w 459"/>
                  <a:gd name="T87" fmla="*/ 726 h 1950"/>
                  <a:gd name="T88" fmla="*/ 382 w 459"/>
                  <a:gd name="T89" fmla="*/ 612 h 1950"/>
                  <a:gd name="T90" fmla="*/ 382 w 459"/>
                  <a:gd name="T91" fmla="*/ 612 h 1950"/>
                  <a:gd name="T92" fmla="*/ 382 w 459"/>
                  <a:gd name="T93" fmla="*/ 420 h 1950"/>
                  <a:gd name="T94" fmla="*/ 306 w 459"/>
                  <a:gd name="T95" fmla="*/ 306 h 1950"/>
                  <a:gd name="T96" fmla="*/ 306 w 459"/>
                  <a:gd name="T97" fmla="*/ 267 h 1950"/>
                  <a:gd name="T98" fmla="*/ 382 w 459"/>
                  <a:gd name="T99" fmla="*/ 153 h 1950"/>
                  <a:gd name="T100" fmla="*/ 382 w 459"/>
                  <a:gd name="T101" fmla="*/ 153 h 1950"/>
                  <a:gd name="T102" fmla="*/ 268 w 459"/>
                  <a:gd name="T103" fmla="*/ 76 h 1950"/>
                  <a:gd name="T104" fmla="*/ 153 w 459"/>
                  <a:gd name="T105" fmla="*/ 153 h 1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59" h="1950">
                    <a:moveTo>
                      <a:pt x="86" y="1939"/>
                    </a:moveTo>
                    <a:cubicBezTo>
                      <a:pt x="87" y="1950"/>
                      <a:pt x="87" y="1950"/>
                      <a:pt x="87" y="1950"/>
                    </a:cubicBezTo>
                    <a:cubicBezTo>
                      <a:pt x="153" y="1950"/>
                      <a:pt x="153" y="1950"/>
                      <a:pt x="153" y="1950"/>
                    </a:cubicBezTo>
                    <a:cubicBezTo>
                      <a:pt x="153" y="1754"/>
                      <a:pt x="153" y="1754"/>
                      <a:pt x="153" y="1754"/>
                    </a:cubicBezTo>
                    <a:cubicBezTo>
                      <a:pt x="153" y="1714"/>
                      <a:pt x="184" y="1683"/>
                      <a:pt x="224" y="1683"/>
                    </a:cubicBezTo>
                    <a:cubicBezTo>
                      <a:pt x="235" y="1683"/>
                      <a:pt x="235" y="1683"/>
                      <a:pt x="235" y="1683"/>
                    </a:cubicBezTo>
                    <a:cubicBezTo>
                      <a:pt x="274" y="1683"/>
                      <a:pt x="306" y="1714"/>
                      <a:pt x="306" y="1754"/>
                    </a:cubicBezTo>
                    <a:cubicBezTo>
                      <a:pt x="306" y="1950"/>
                      <a:pt x="306" y="1950"/>
                      <a:pt x="306" y="1950"/>
                    </a:cubicBezTo>
                    <a:cubicBezTo>
                      <a:pt x="403" y="1950"/>
                      <a:pt x="403" y="1950"/>
                      <a:pt x="403" y="1950"/>
                    </a:cubicBezTo>
                    <a:cubicBezTo>
                      <a:pt x="402" y="1948"/>
                      <a:pt x="402" y="1948"/>
                      <a:pt x="402" y="1948"/>
                    </a:cubicBezTo>
                    <a:cubicBezTo>
                      <a:pt x="400" y="1932"/>
                      <a:pt x="398" y="1908"/>
                      <a:pt x="398" y="1895"/>
                    </a:cubicBezTo>
                    <a:cubicBezTo>
                      <a:pt x="398" y="1835"/>
                      <a:pt x="422" y="1788"/>
                      <a:pt x="459" y="1755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34"/>
                      <a:pt x="0" y="1334"/>
                      <a:pt x="0" y="1334"/>
                    </a:cubicBezTo>
                    <a:cubicBezTo>
                      <a:pt x="1" y="1338"/>
                      <a:pt x="1" y="1338"/>
                      <a:pt x="1" y="1338"/>
                    </a:cubicBezTo>
                    <a:cubicBezTo>
                      <a:pt x="0" y="1338"/>
                      <a:pt x="0" y="1338"/>
                      <a:pt x="0" y="1338"/>
                    </a:cubicBezTo>
                    <a:cubicBezTo>
                      <a:pt x="0" y="1762"/>
                      <a:pt x="0" y="1762"/>
                      <a:pt x="0" y="1762"/>
                    </a:cubicBezTo>
                    <a:cubicBezTo>
                      <a:pt x="50" y="1805"/>
                      <a:pt x="83" y="1869"/>
                      <a:pt x="86" y="1939"/>
                    </a:cubicBezTo>
                    <a:close/>
                    <a:moveTo>
                      <a:pt x="76" y="1530"/>
                    </a:moveTo>
                    <a:cubicBezTo>
                      <a:pt x="76" y="1453"/>
                      <a:pt x="76" y="1453"/>
                      <a:pt x="76" y="1453"/>
                    </a:cubicBezTo>
                    <a:cubicBezTo>
                      <a:pt x="153" y="1453"/>
                      <a:pt x="153" y="1453"/>
                      <a:pt x="153" y="1453"/>
                    </a:cubicBezTo>
                    <a:cubicBezTo>
                      <a:pt x="153" y="1530"/>
                      <a:pt x="153" y="1530"/>
                      <a:pt x="153" y="1530"/>
                    </a:cubicBezTo>
                    <a:lnTo>
                      <a:pt x="76" y="1530"/>
                    </a:lnTo>
                    <a:close/>
                    <a:moveTo>
                      <a:pt x="76" y="1338"/>
                    </a:moveTo>
                    <a:cubicBezTo>
                      <a:pt x="153" y="1338"/>
                      <a:pt x="153" y="1338"/>
                      <a:pt x="153" y="1338"/>
                    </a:cubicBezTo>
                    <a:cubicBezTo>
                      <a:pt x="153" y="1415"/>
                      <a:pt x="153" y="1415"/>
                      <a:pt x="153" y="1415"/>
                    </a:cubicBezTo>
                    <a:cubicBezTo>
                      <a:pt x="76" y="1415"/>
                      <a:pt x="76" y="1415"/>
                      <a:pt x="76" y="1415"/>
                    </a:cubicBezTo>
                    <a:lnTo>
                      <a:pt x="76" y="1338"/>
                    </a:lnTo>
                    <a:close/>
                    <a:moveTo>
                      <a:pt x="76" y="1224"/>
                    </a:moveTo>
                    <a:cubicBezTo>
                      <a:pt x="153" y="1224"/>
                      <a:pt x="153" y="1224"/>
                      <a:pt x="153" y="1224"/>
                    </a:cubicBezTo>
                    <a:cubicBezTo>
                      <a:pt x="153" y="1300"/>
                      <a:pt x="153" y="1300"/>
                      <a:pt x="153" y="1300"/>
                    </a:cubicBezTo>
                    <a:cubicBezTo>
                      <a:pt x="76" y="1300"/>
                      <a:pt x="76" y="1300"/>
                      <a:pt x="76" y="1300"/>
                    </a:cubicBezTo>
                    <a:lnTo>
                      <a:pt x="76" y="1224"/>
                    </a:lnTo>
                    <a:close/>
                    <a:moveTo>
                      <a:pt x="76" y="1109"/>
                    </a:moveTo>
                    <a:cubicBezTo>
                      <a:pt x="153" y="1109"/>
                      <a:pt x="153" y="1109"/>
                      <a:pt x="153" y="1109"/>
                    </a:cubicBezTo>
                    <a:cubicBezTo>
                      <a:pt x="153" y="1185"/>
                      <a:pt x="153" y="1185"/>
                      <a:pt x="153" y="1185"/>
                    </a:cubicBezTo>
                    <a:cubicBezTo>
                      <a:pt x="76" y="1185"/>
                      <a:pt x="76" y="1185"/>
                      <a:pt x="76" y="1185"/>
                    </a:cubicBezTo>
                    <a:lnTo>
                      <a:pt x="76" y="1109"/>
                    </a:lnTo>
                    <a:close/>
                    <a:moveTo>
                      <a:pt x="76" y="994"/>
                    </a:moveTo>
                    <a:cubicBezTo>
                      <a:pt x="153" y="994"/>
                      <a:pt x="153" y="994"/>
                      <a:pt x="153" y="994"/>
                    </a:cubicBezTo>
                    <a:cubicBezTo>
                      <a:pt x="153" y="1071"/>
                      <a:pt x="153" y="1071"/>
                      <a:pt x="153" y="1071"/>
                    </a:cubicBezTo>
                    <a:cubicBezTo>
                      <a:pt x="76" y="1071"/>
                      <a:pt x="76" y="1071"/>
                      <a:pt x="76" y="1071"/>
                    </a:cubicBezTo>
                    <a:lnTo>
                      <a:pt x="76" y="994"/>
                    </a:lnTo>
                    <a:close/>
                    <a:moveTo>
                      <a:pt x="76" y="879"/>
                    </a:moveTo>
                    <a:cubicBezTo>
                      <a:pt x="153" y="879"/>
                      <a:pt x="153" y="879"/>
                      <a:pt x="153" y="879"/>
                    </a:cubicBezTo>
                    <a:cubicBezTo>
                      <a:pt x="153" y="956"/>
                      <a:pt x="153" y="956"/>
                      <a:pt x="153" y="956"/>
                    </a:cubicBezTo>
                    <a:cubicBezTo>
                      <a:pt x="76" y="956"/>
                      <a:pt x="76" y="956"/>
                      <a:pt x="76" y="956"/>
                    </a:cubicBezTo>
                    <a:lnTo>
                      <a:pt x="76" y="879"/>
                    </a:lnTo>
                    <a:close/>
                    <a:moveTo>
                      <a:pt x="76" y="765"/>
                    </a:moveTo>
                    <a:cubicBezTo>
                      <a:pt x="153" y="765"/>
                      <a:pt x="153" y="765"/>
                      <a:pt x="153" y="765"/>
                    </a:cubicBezTo>
                    <a:cubicBezTo>
                      <a:pt x="153" y="841"/>
                      <a:pt x="153" y="841"/>
                      <a:pt x="153" y="841"/>
                    </a:cubicBezTo>
                    <a:cubicBezTo>
                      <a:pt x="76" y="841"/>
                      <a:pt x="76" y="841"/>
                      <a:pt x="76" y="841"/>
                    </a:cubicBezTo>
                    <a:lnTo>
                      <a:pt x="76" y="765"/>
                    </a:lnTo>
                    <a:close/>
                    <a:moveTo>
                      <a:pt x="76" y="650"/>
                    </a:moveTo>
                    <a:cubicBezTo>
                      <a:pt x="153" y="650"/>
                      <a:pt x="153" y="650"/>
                      <a:pt x="153" y="650"/>
                    </a:cubicBezTo>
                    <a:cubicBezTo>
                      <a:pt x="153" y="726"/>
                      <a:pt x="153" y="726"/>
                      <a:pt x="153" y="726"/>
                    </a:cubicBezTo>
                    <a:cubicBezTo>
                      <a:pt x="76" y="726"/>
                      <a:pt x="76" y="726"/>
                      <a:pt x="76" y="726"/>
                    </a:cubicBezTo>
                    <a:lnTo>
                      <a:pt x="76" y="650"/>
                    </a:lnTo>
                    <a:close/>
                    <a:moveTo>
                      <a:pt x="76" y="535"/>
                    </a:moveTo>
                    <a:cubicBezTo>
                      <a:pt x="153" y="535"/>
                      <a:pt x="153" y="535"/>
                      <a:pt x="153" y="535"/>
                    </a:cubicBezTo>
                    <a:cubicBezTo>
                      <a:pt x="153" y="612"/>
                      <a:pt x="153" y="612"/>
                      <a:pt x="153" y="612"/>
                    </a:cubicBezTo>
                    <a:cubicBezTo>
                      <a:pt x="76" y="612"/>
                      <a:pt x="76" y="612"/>
                      <a:pt x="76" y="612"/>
                    </a:cubicBezTo>
                    <a:lnTo>
                      <a:pt x="76" y="535"/>
                    </a:lnTo>
                    <a:close/>
                    <a:moveTo>
                      <a:pt x="76" y="420"/>
                    </a:moveTo>
                    <a:cubicBezTo>
                      <a:pt x="153" y="420"/>
                      <a:pt x="153" y="420"/>
                      <a:pt x="153" y="420"/>
                    </a:cubicBezTo>
                    <a:cubicBezTo>
                      <a:pt x="153" y="497"/>
                      <a:pt x="153" y="497"/>
                      <a:pt x="153" y="497"/>
                    </a:cubicBezTo>
                    <a:cubicBezTo>
                      <a:pt x="76" y="497"/>
                      <a:pt x="76" y="497"/>
                      <a:pt x="76" y="497"/>
                    </a:cubicBezTo>
                    <a:lnTo>
                      <a:pt x="76" y="420"/>
                    </a:lnTo>
                    <a:close/>
                    <a:moveTo>
                      <a:pt x="76" y="306"/>
                    </a:moveTo>
                    <a:cubicBezTo>
                      <a:pt x="153" y="306"/>
                      <a:pt x="153" y="306"/>
                      <a:pt x="153" y="306"/>
                    </a:cubicBezTo>
                    <a:cubicBezTo>
                      <a:pt x="153" y="382"/>
                      <a:pt x="153" y="382"/>
                      <a:pt x="153" y="382"/>
                    </a:cubicBezTo>
                    <a:cubicBezTo>
                      <a:pt x="76" y="382"/>
                      <a:pt x="76" y="382"/>
                      <a:pt x="76" y="382"/>
                    </a:cubicBezTo>
                    <a:lnTo>
                      <a:pt x="76" y="306"/>
                    </a:lnTo>
                    <a:close/>
                    <a:moveTo>
                      <a:pt x="76" y="191"/>
                    </a:moveTo>
                    <a:cubicBezTo>
                      <a:pt x="153" y="191"/>
                      <a:pt x="153" y="191"/>
                      <a:pt x="153" y="191"/>
                    </a:cubicBezTo>
                    <a:cubicBezTo>
                      <a:pt x="153" y="267"/>
                      <a:pt x="153" y="267"/>
                      <a:pt x="153" y="267"/>
                    </a:cubicBezTo>
                    <a:cubicBezTo>
                      <a:pt x="76" y="267"/>
                      <a:pt x="76" y="267"/>
                      <a:pt x="76" y="267"/>
                    </a:cubicBezTo>
                    <a:lnTo>
                      <a:pt x="76" y="191"/>
                    </a:lnTo>
                    <a:close/>
                    <a:moveTo>
                      <a:pt x="268" y="267"/>
                    </a:moveTo>
                    <a:cubicBezTo>
                      <a:pt x="191" y="267"/>
                      <a:pt x="191" y="267"/>
                      <a:pt x="191" y="267"/>
                    </a:cubicBezTo>
                    <a:cubicBezTo>
                      <a:pt x="191" y="191"/>
                      <a:pt x="191" y="191"/>
                      <a:pt x="191" y="191"/>
                    </a:cubicBezTo>
                    <a:cubicBezTo>
                      <a:pt x="268" y="191"/>
                      <a:pt x="268" y="191"/>
                      <a:pt x="268" y="191"/>
                    </a:cubicBezTo>
                    <a:lnTo>
                      <a:pt x="268" y="267"/>
                    </a:lnTo>
                    <a:close/>
                    <a:moveTo>
                      <a:pt x="268" y="382"/>
                    </a:moveTo>
                    <a:cubicBezTo>
                      <a:pt x="191" y="382"/>
                      <a:pt x="191" y="382"/>
                      <a:pt x="191" y="382"/>
                    </a:cubicBezTo>
                    <a:cubicBezTo>
                      <a:pt x="191" y="306"/>
                      <a:pt x="191" y="306"/>
                      <a:pt x="191" y="306"/>
                    </a:cubicBezTo>
                    <a:cubicBezTo>
                      <a:pt x="268" y="306"/>
                      <a:pt x="268" y="306"/>
                      <a:pt x="268" y="306"/>
                    </a:cubicBezTo>
                    <a:lnTo>
                      <a:pt x="268" y="382"/>
                    </a:lnTo>
                    <a:close/>
                    <a:moveTo>
                      <a:pt x="268" y="497"/>
                    </a:moveTo>
                    <a:cubicBezTo>
                      <a:pt x="191" y="497"/>
                      <a:pt x="191" y="497"/>
                      <a:pt x="191" y="497"/>
                    </a:cubicBezTo>
                    <a:cubicBezTo>
                      <a:pt x="191" y="420"/>
                      <a:pt x="191" y="420"/>
                      <a:pt x="191" y="420"/>
                    </a:cubicBezTo>
                    <a:cubicBezTo>
                      <a:pt x="268" y="420"/>
                      <a:pt x="268" y="420"/>
                      <a:pt x="268" y="420"/>
                    </a:cubicBezTo>
                    <a:lnTo>
                      <a:pt x="268" y="497"/>
                    </a:lnTo>
                    <a:close/>
                    <a:moveTo>
                      <a:pt x="268" y="612"/>
                    </a:moveTo>
                    <a:cubicBezTo>
                      <a:pt x="191" y="612"/>
                      <a:pt x="191" y="612"/>
                      <a:pt x="191" y="612"/>
                    </a:cubicBezTo>
                    <a:cubicBezTo>
                      <a:pt x="191" y="535"/>
                      <a:pt x="191" y="535"/>
                      <a:pt x="191" y="535"/>
                    </a:cubicBezTo>
                    <a:cubicBezTo>
                      <a:pt x="268" y="535"/>
                      <a:pt x="268" y="535"/>
                      <a:pt x="268" y="535"/>
                    </a:cubicBezTo>
                    <a:lnTo>
                      <a:pt x="268" y="612"/>
                    </a:lnTo>
                    <a:close/>
                    <a:moveTo>
                      <a:pt x="268" y="726"/>
                    </a:moveTo>
                    <a:cubicBezTo>
                      <a:pt x="191" y="726"/>
                      <a:pt x="191" y="726"/>
                      <a:pt x="191" y="726"/>
                    </a:cubicBezTo>
                    <a:cubicBezTo>
                      <a:pt x="191" y="650"/>
                      <a:pt x="191" y="650"/>
                      <a:pt x="191" y="650"/>
                    </a:cubicBezTo>
                    <a:cubicBezTo>
                      <a:pt x="268" y="650"/>
                      <a:pt x="268" y="650"/>
                      <a:pt x="268" y="650"/>
                    </a:cubicBezTo>
                    <a:lnTo>
                      <a:pt x="268" y="726"/>
                    </a:lnTo>
                    <a:close/>
                    <a:moveTo>
                      <a:pt x="268" y="841"/>
                    </a:moveTo>
                    <a:cubicBezTo>
                      <a:pt x="191" y="841"/>
                      <a:pt x="191" y="841"/>
                      <a:pt x="191" y="841"/>
                    </a:cubicBezTo>
                    <a:cubicBezTo>
                      <a:pt x="191" y="765"/>
                      <a:pt x="191" y="765"/>
                      <a:pt x="191" y="765"/>
                    </a:cubicBezTo>
                    <a:cubicBezTo>
                      <a:pt x="268" y="765"/>
                      <a:pt x="268" y="765"/>
                      <a:pt x="268" y="765"/>
                    </a:cubicBezTo>
                    <a:lnTo>
                      <a:pt x="268" y="841"/>
                    </a:lnTo>
                    <a:close/>
                    <a:moveTo>
                      <a:pt x="268" y="956"/>
                    </a:moveTo>
                    <a:cubicBezTo>
                      <a:pt x="191" y="956"/>
                      <a:pt x="191" y="956"/>
                      <a:pt x="191" y="956"/>
                    </a:cubicBezTo>
                    <a:cubicBezTo>
                      <a:pt x="191" y="879"/>
                      <a:pt x="191" y="879"/>
                      <a:pt x="191" y="879"/>
                    </a:cubicBezTo>
                    <a:cubicBezTo>
                      <a:pt x="268" y="879"/>
                      <a:pt x="268" y="879"/>
                      <a:pt x="268" y="879"/>
                    </a:cubicBezTo>
                    <a:lnTo>
                      <a:pt x="268" y="956"/>
                    </a:lnTo>
                    <a:close/>
                    <a:moveTo>
                      <a:pt x="268" y="1071"/>
                    </a:moveTo>
                    <a:cubicBezTo>
                      <a:pt x="191" y="1071"/>
                      <a:pt x="191" y="1071"/>
                      <a:pt x="191" y="1071"/>
                    </a:cubicBezTo>
                    <a:cubicBezTo>
                      <a:pt x="191" y="994"/>
                      <a:pt x="191" y="994"/>
                      <a:pt x="191" y="994"/>
                    </a:cubicBezTo>
                    <a:cubicBezTo>
                      <a:pt x="268" y="994"/>
                      <a:pt x="268" y="994"/>
                      <a:pt x="268" y="994"/>
                    </a:cubicBezTo>
                    <a:lnTo>
                      <a:pt x="268" y="1071"/>
                    </a:lnTo>
                    <a:close/>
                    <a:moveTo>
                      <a:pt x="268" y="1185"/>
                    </a:moveTo>
                    <a:cubicBezTo>
                      <a:pt x="191" y="1185"/>
                      <a:pt x="191" y="1185"/>
                      <a:pt x="191" y="1185"/>
                    </a:cubicBezTo>
                    <a:cubicBezTo>
                      <a:pt x="191" y="1109"/>
                      <a:pt x="191" y="1109"/>
                      <a:pt x="191" y="1109"/>
                    </a:cubicBezTo>
                    <a:cubicBezTo>
                      <a:pt x="268" y="1109"/>
                      <a:pt x="268" y="1109"/>
                      <a:pt x="268" y="1109"/>
                    </a:cubicBezTo>
                    <a:lnTo>
                      <a:pt x="268" y="1185"/>
                    </a:lnTo>
                    <a:close/>
                    <a:moveTo>
                      <a:pt x="268" y="1300"/>
                    </a:moveTo>
                    <a:cubicBezTo>
                      <a:pt x="191" y="1300"/>
                      <a:pt x="191" y="1300"/>
                      <a:pt x="191" y="1300"/>
                    </a:cubicBezTo>
                    <a:cubicBezTo>
                      <a:pt x="191" y="1224"/>
                      <a:pt x="191" y="1224"/>
                      <a:pt x="191" y="1224"/>
                    </a:cubicBezTo>
                    <a:cubicBezTo>
                      <a:pt x="268" y="1224"/>
                      <a:pt x="268" y="1224"/>
                      <a:pt x="268" y="1224"/>
                    </a:cubicBezTo>
                    <a:lnTo>
                      <a:pt x="268" y="1300"/>
                    </a:lnTo>
                    <a:close/>
                    <a:moveTo>
                      <a:pt x="268" y="1415"/>
                    </a:moveTo>
                    <a:cubicBezTo>
                      <a:pt x="191" y="1415"/>
                      <a:pt x="191" y="1415"/>
                      <a:pt x="191" y="1415"/>
                    </a:cubicBezTo>
                    <a:cubicBezTo>
                      <a:pt x="191" y="1338"/>
                      <a:pt x="191" y="1338"/>
                      <a:pt x="191" y="1338"/>
                    </a:cubicBezTo>
                    <a:cubicBezTo>
                      <a:pt x="268" y="1338"/>
                      <a:pt x="268" y="1338"/>
                      <a:pt x="268" y="1338"/>
                    </a:cubicBezTo>
                    <a:lnTo>
                      <a:pt x="268" y="1415"/>
                    </a:lnTo>
                    <a:close/>
                    <a:moveTo>
                      <a:pt x="191" y="1530"/>
                    </a:moveTo>
                    <a:cubicBezTo>
                      <a:pt x="191" y="1453"/>
                      <a:pt x="191" y="1453"/>
                      <a:pt x="191" y="1453"/>
                    </a:cubicBezTo>
                    <a:cubicBezTo>
                      <a:pt x="268" y="1453"/>
                      <a:pt x="268" y="1453"/>
                      <a:pt x="268" y="1453"/>
                    </a:cubicBezTo>
                    <a:cubicBezTo>
                      <a:pt x="268" y="1530"/>
                      <a:pt x="268" y="1530"/>
                      <a:pt x="268" y="1530"/>
                    </a:cubicBezTo>
                    <a:lnTo>
                      <a:pt x="191" y="1530"/>
                    </a:lnTo>
                    <a:close/>
                    <a:moveTo>
                      <a:pt x="382" y="1530"/>
                    </a:moveTo>
                    <a:cubicBezTo>
                      <a:pt x="306" y="1530"/>
                      <a:pt x="306" y="1530"/>
                      <a:pt x="306" y="1530"/>
                    </a:cubicBezTo>
                    <a:cubicBezTo>
                      <a:pt x="306" y="1453"/>
                      <a:pt x="306" y="1453"/>
                      <a:pt x="306" y="1453"/>
                    </a:cubicBezTo>
                    <a:cubicBezTo>
                      <a:pt x="382" y="1453"/>
                      <a:pt x="382" y="1453"/>
                      <a:pt x="382" y="1453"/>
                    </a:cubicBezTo>
                    <a:lnTo>
                      <a:pt x="382" y="1530"/>
                    </a:lnTo>
                    <a:close/>
                    <a:moveTo>
                      <a:pt x="382" y="1415"/>
                    </a:moveTo>
                    <a:cubicBezTo>
                      <a:pt x="306" y="1415"/>
                      <a:pt x="306" y="1415"/>
                      <a:pt x="306" y="1415"/>
                    </a:cubicBezTo>
                    <a:cubicBezTo>
                      <a:pt x="306" y="1338"/>
                      <a:pt x="306" y="1338"/>
                      <a:pt x="306" y="1338"/>
                    </a:cubicBezTo>
                    <a:cubicBezTo>
                      <a:pt x="382" y="1338"/>
                      <a:pt x="382" y="1338"/>
                      <a:pt x="382" y="1338"/>
                    </a:cubicBezTo>
                    <a:lnTo>
                      <a:pt x="382" y="1415"/>
                    </a:lnTo>
                    <a:close/>
                    <a:moveTo>
                      <a:pt x="382" y="1300"/>
                    </a:moveTo>
                    <a:cubicBezTo>
                      <a:pt x="306" y="1300"/>
                      <a:pt x="306" y="1300"/>
                      <a:pt x="306" y="1300"/>
                    </a:cubicBezTo>
                    <a:cubicBezTo>
                      <a:pt x="306" y="1224"/>
                      <a:pt x="306" y="1224"/>
                      <a:pt x="306" y="1224"/>
                    </a:cubicBezTo>
                    <a:cubicBezTo>
                      <a:pt x="382" y="1224"/>
                      <a:pt x="382" y="1224"/>
                      <a:pt x="382" y="1224"/>
                    </a:cubicBezTo>
                    <a:lnTo>
                      <a:pt x="382" y="1300"/>
                    </a:lnTo>
                    <a:close/>
                    <a:moveTo>
                      <a:pt x="382" y="1185"/>
                    </a:moveTo>
                    <a:cubicBezTo>
                      <a:pt x="306" y="1185"/>
                      <a:pt x="306" y="1185"/>
                      <a:pt x="306" y="1185"/>
                    </a:cubicBezTo>
                    <a:cubicBezTo>
                      <a:pt x="306" y="1109"/>
                      <a:pt x="306" y="1109"/>
                      <a:pt x="306" y="1109"/>
                    </a:cubicBezTo>
                    <a:cubicBezTo>
                      <a:pt x="382" y="1109"/>
                      <a:pt x="382" y="1109"/>
                      <a:pt x="382" y="1109"/>
                    </a:cubicBezTo>
                    <a:lnTo>
                      <a:pt x="382" y="1185"/>
                    </a:lnTo>
                    <a:close/>
                    <a:moveTo>
                      <a:pt x="382" y="1071"/>
                    </a:moveTo>
                    <a:cubicBezTo>
                      <a:pt x="306" y="1071"/>
                      <a:pt x="306" y="1071"/>
                      <a:pt x="306" y="1071"/>
                    </a:cubicBezTo>
                    <a:cubicBezTo>
                      <a:pt x="306" y="994"/>
                      <a:pt x="306" y="994"/>
                      <a:pt x="306" y="994"/>
                    </a:cubicBezTo>
                    <a:cubicBezTo>
                      <a:pt x="382" y="994"/>
                      <a:pt x="382" y="994"/>
                      <a:pt x="382" y="994"/>
                    </a:cubicBezTo>
                    <a:lnTo>
                      <a:pt x="382" y="1071"/>
                    </a:lnTo>
                    <a:close/>
                    <a:moveTo>
                      <a:pt x="382" y="956"/>
                    </a:moveTo>
                    <a:cubicBezTo>
                      <a:pt x="306" y="956"/>
                      <a:pt x="306" y="956"/>
                      <a:pt x="306" y="956"/>
                    </a:cubicBezTo>
                    <a:cubicBezTo>
                      <a:pt x="306" y="879"/>
                      <a:pt x="306" y="879"/>
                      <a:pt x="306" y="879"/>
                    </a:cubicBezTo>
                    <a:cubicBezTo>
                      <a:pt x="382" y="879"/>
                      <a:pt x="382" y="879"/>
                      <a:pt x="382" y="879"/>
                    </a:cubicBezTo>
                    <a:lnTo>
                      <a:pt x="382" y="956"/>
                    </a:lnTo>
                    <a:close/>
                    <a:moveTo>
                      <a:pt x="382" y="841"/>
                    </a:moveTo>
                    <a:cubicBezTo>
                      <a:pt x="306" y="841"/>
                      <a:pt x="306" y="841"/>
                      <a:pt x="306" y="841"/>
                    </a:cubicBezTo>
                    <a:cubicBezTo>
                      <a:pt x="306" y="765"/>
                      <a:pt x="306" y="765"/>
                      <a:pt x="306" y="765"/>
                    </a:cubicBezTo>
                    <a:cubicBezTo>
                      <a:pt x="382" y="765"/>
                      <a:pt x="382" y="765"/>
                      <a:pt x="382" y="765"/>
                    </a:cubicBezTo>
                    <a:lnTo>
                      <a:pt x="382" y="841"/>
                    </a:lnTo>
                    <a:close/>
                    <a:moveTo>
                      <a:pt x="382" y="726"/>
                    </a:moveTo>
                    <a:cubicBezTo>
                      <a:pt x="306" y="726"/>
                      <a:pt x="306" y="726"/>
                      <a:pt x="306" y="726"/>
                    </a:cubicBezTo>
                    <a:cubicBezTo>
                      <a:pt x="306" y="650"/>
                      <a:pt x="306" y="650"/>
                      <a:pt x="306" y="650"/>
                    </a:cubicBezTo>
                    <a:cubicBezTo>
                      <a:pt x="382" y="650"/>
                      <a:pt x="382" y="650"/>
                      <a:pt x="382" y="650"/>
                    </a:cubicBezTo>
                    <a:lnTo>
                      <a:pt x="382" y="726"/>
                    </a:lnTo>
                    <a:close/>
                    <a:moveTo>
                      <a:pt x="382" y="612"/>
                    </a:moveTo>
                    <a:cubicBezTo>
                      <a:pt x="306" y="612"/>
                      <a:pt x="306" y="612"/>
                      <a:pt x="306" y="612"/>
                    </a:cubicBezTo>
                    <a:cubicBezTo>
                      <a:pt x="306" y="535"/>
                      <a:pt x="306" y="535"/>
                      <a:pt x="306" y="535"/>
                    </a:cubicBezTo>
                    <a:cubicBezTo>
                      <a:pt x="382" y="535"/>
                      <a:pt x="382" y="535"/>
                      <a:pt x="382" y="535"/>
                    </a:cubicBezTo>
                    <a:lnTo>
                      <a:pt x="382" y="612"/>
                    </a:lnTo>
                    <a:close/>
                    <a:moveTo>
                      <a:pt x="382" y="497"/>
                    </a:moveTo>
                    <a:cubicBezTo>
                      <a:pt x="306" y="497"/>
                      <a:pt x="306" y="497"/>
                      <a:pt x="306" y="497"/>
                    </a:cubicBezTo>
                    <a:cubicBezTo>
                      <a:pt x="306" y="420"/>
                      <a:pt x="306" y="420"/>
                      <a:pt x="306" y="420"/>
                    </a:cubicBezTo>
                    <a:cubicBezTo>
                      <a:pt x="382" y="420"/>
                      <a:pt x="382" y="420"/>
                      <a:pt x="382" y="420"/>
                    </a:cubicBezTo>
                    <a:lnTo>
                      <a:pt x="382" y="497"/>
                    </a:lnTo>
                    <a:close/>
                    <a:moveTo>
                      <a:pt x="382" y="382"/>
                    </a:moveTo>
                    <a:cubicBezTo>
                      <a:pt x="306" y="382"/>
                      <a:pt x="306" y="382"/>
                      <a:pt x="306" y="382"/>
                    </a:cubicBezTo>
                    <a:cubicBezTo>
                      <a:pt x="306" y="306"/>
                      <a:pt x="306" y="306"/>
                      <a:pt x="306" y="306"/>
                    </a:cubicBezTo>
                    <a:cubicBezTo>
                      <a:pt x="382" y="306"/>
                      <a:pt x="382" y="306"/>
                      <a:pt x="382" y="306"/>
                    </a:cubicBezTo>
                    <a:lnTo>
                      <a:pt x="382" y="382"/>
                    </a:lnTo>
                    <a:close/>
                    <a:moveTo>
                      <a:pt x="382" y="267"/>
                    </a:moveTo>
                    <a:cubicBezTo>
                      <a:pt x="306" y="267"/>
                      <a:pt x="306" y="267"/>
                      <a:pt x="306" y="267"/>
                    </a:cubicBezTo>
                    <a:cubicBezTo>
                      <a:pt x="306" y="191"/>
                      <a:pt x="306" y="191"/>
                      <a:pt x="306" y="191"/>
                    </a:cubicBezTo>
                    <a:cubicBezTo>
                      <a:pt x="382" y="191"/>
                      <a:pt x="382" y="191"/>
                      <a:pt x="382" y="191"/>
                    </a:cubicBezTo>
                    <a:lnTo>
                      <a:pt x="382" y="267"/>
                    </a:lnTo>
                    <a:close/>
                    <a:moveTo>
                      <a:pt x="382" y="153"/>
                    </a:moveTo>
                    <a:cubicBezTo>
                      <a:pt x="306" y="153"/>
                      <a:pt x="306" y="153"/>
                      <a:pt x="306" y="153"/>
                    </a:cubicBezTo>
                    <a:cubicBezTo>
                      <a:pt x="306" y="76"/>
                      <a:pt x="306" y="76"/>
                      <a:pt x="306" y="76"/>
                    </a:cubicBezTo>
                    <a:cubicBezTo>
                      <a:pt x="382" y="76"/>
                      <a:pt x="382" y="76"/>
                      <a:pt x="382" y="76"/>
                    </a:cubicBezTo>
                    <a:lnTo>
                      <a:pt x="382" y="153"/>
                    </a:lnTo>
                    <a:close/>
                    <a:moveTo>
                      <a:pt x="268" y="153"/>
                    </a:moveTo>
                    <a:cubicBezTo>
                      <a:pt x="191" y="153"/>
                      <a:pt x="191" y="153"/>
                      <a:pt x="191" y="153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268" y="76"/>
                      <a:pt x="268" y="76"/>
                      <a:pt x="268" y="76"/>
                    </a:cubicBezTo>
                    <a:lnTo>
                      <a:pt x="268" y="153"/>
                    </a:lnTo>
                    <a:close/>
                    <a:moveTo>
                      <a:pt x="76" y="76"/>
                    </a:moveTo>
                    <a:cubicBezTo>
                      <a:pt x="153" y="76"/>
                      <a:pt x="153" y="76"/>
                      <a:pt x="153" y="76"/>
                    </a:cubicBezTo>
                    <a:cubicBezTo>
                      <a:pt x="153" y="153"/>
                      <a:pt x="153" y="153"/>
                      <a:pt x="153" y="153"/>
                    </a:cubicBezTo>
                    <a:cubicBezTo>
                      <a:pt x="76" y="153"/>
                      <a:pt x="76" y="153"/>
                      <a:pt x="76" y="153"/>
                    </a:cubicBezTo>
                    <a:lnTo>
                      <a:pt x="76" y="7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6919913" y="2911475"/>
                <a:ext cx="712788" cy="1435100"/>
              </a:xfrm>
              <a:custGeom>
                <a:avLst/>
                <a:gdLst>
                  <a:gd name="T0" fmla="*/ 259 w 449"/>
                  <a:gd name="T1" fmla="*/ 904 h 904"/>
                  <a:gd name="T2" fmla="*/ 349 w 449"/>
                  <a:gd name="T3" fmla="*/ 904 h 904"/>
                  <a:gd name="T4" fmla="*/ 449 w 449"/>
                  <a:gd name="T5" fmla="*/ 904 h 904"/>
                  <a:gd name="T6" fmla="*/ 397 w 449"/>
                  <a:gd name="T7" fmla="*/ 705 h 904"/>
                  <a:gd name="T8" fmla="*/ 220 w 449"/>
                  <a:gd name="T9" fmla="*/ 0 h 904"/>
                  <a:gd name="T10" fmla="*/ 0 w 449"/>
                  <a:gd name="T11" fmla="*/ 904 h 904"/>
                  <a:gd name="T12" fmla="*/ 179 w 449"/>
                  <a:gd name="T13" fmla="*/ 904 h 904"/>
                  <a:gd name="T14" fmla="*/ 259 w 449"/>
                  <a:gd name="T15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9" h="904">
                    <a:moveTo>
                      <a:pt x="259" y="904"/>
                    </a:moveTo>
                    <a:lnTo>
                      <a:pt x="349" y="904"/>
                    </a:lnTo>
                    <a:lnTo>
                      <a:pt x="449" y="904"/>
                    </a:lnTo>
                    <a:lnTo>
                      <a:pt x="397" y="705"/>
                    </a:lnTo>
                    <a:lnTo>
                      <a:pt x="220" y="0"/>
                    </a:lnTo>
                    <a:lnTo>
                      <a:pt x="0" y="904"/>
                    </a:lnTo>
                    <a:lnTo>
                      <a:pt x="179" y="904"/>
                    </a:lnTo>
                    <a:lnTo>
                      <a:pt x="259" y="9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4824413" y="3433763"/>
                <a:ext cx="1316038" cy="1993900"/>
              </a:xfrm>
              <a:custGeom>
                <a:avLst/>
                <a:gdLst>
                  <a:gd name="T0" fmla="*/ 515 w 793"/>
                  <a:gd name="T1" fmla="*/ 1200 h 1201"/>
                  <a:gd name="T2" fmla="*/ 745 w 793"/>
                  <a:gd name="T3" fmla="*/ 1200 h 1201"/>
                  <a:gd name="T4" fmla="*/ 793 w 793"/>
                  <a:gd name="T5" fmla="*/ 1200 h 1201"/>
                  <a:gd name="T6" fmla="*/ 745 w 793"/>
                  <a:gd name="T7" fmla="*/ 1072 h 1201"/>
                  <a:gd name="T8" fmla="*/ 594 w 793"/>
                  <a:gd name="T9" fmla="*/ 999 h 1201"/>
                  <a:gd name="T10" fmla="*/ 515 w 793"/>
                  <a:gd name="T11" fmla="*/ 1013 h 1201"/>
                  <a:gd name="T12" fmla="*/ 515 w 793"/>
                  <a:gd name="T13" fmla="*/ 985 h 1201"/>
                  <a:gd name="T14" fmla="*/ 515 w 793"/>
                  <a:gd name="T15" fmla="*/ 969 h 1201"/>
                  <a:gd name="T16" fmla="*/ 515 w 793"/>
                  <a:gd name="T17" fmla="*/ 588 h 1201"/>
                  <a:gd name="T18" fmla="*/ 439 w 793"/>
                  <a:gd name="T19" fmla="*/ 588 h 1201"/>
                  <a:gd name="T20" fmla="*/ 439 w 793"/>
                  <a:gd name="T21" fmla="*/ 1012 h 1201"/>
                  <a:gd name="T22" fmla="*/ 439 w 793"/>
                  <a:gd name="T23" fmla="*/ 1036 h 1201"/>
                  <a:gd name="T24" fmla="*/ 439 w 793"/>
                  <a:gd name="T25" fmla="*/ 1066 h 1201"/>
                  <a:gd name="T26" fmla="*/ 411 w 793"/>
                  <a:gd name="T27" fmla="*/ 1111 h 1201"/>
                  <a:gd name="T28" fmla="*/ 222 w 793"/>
                  <a:gd name="T29" fmla="*/ 984 h 1201"/>
                  <a:gd name="T30" fmla="*/ 209 w 793"/>
                  <a:gd name="T31" fmla="*/ 984 h 1201"/>
                  <a:gd name="T32" fmla="*/ 209 w 793"/>
                  <a:gd name="T33" fmla="*/ 965 h 1201"/>
                  <a:gd name="T34" fmla="*/ 209 w 793"/>
                  <a:gd name="T35" fmla="*/ 946 h 1201"/>
                  <a:gd name="T36" fmla="*/ 209 w 793"/>
                  <a:gd name="T37" fmla="*/ 665 h 1201"/>
                  <a:gd name="T38" fmla="*/ 329 w 793"/>
                  <a:gd name="T39" fmla="*/ 665 h 1201"/>
                  <a:gd name="T40" fmla="*/ 310 w 793"/>
                  <a:gd name="T41" fmla="*/ 588 h 1201"/>
                  <a:gd name="T42" fmla="*/ 268 w 793"/>
                  <a:gd name="T43" fmla="*/ 588 h 1201"/>
                  <a:gd name="T44" fmla="*/ 219 w 793"/>
                  <a:gd name="T45" fmla="*/ 588 h 1201"/>
                  <a:gd name="T46" fmla="*/ 231 w 793"/>
                  <a:gd name="T47" fmla="*/ 532 h 1201"/>
                  <a:gd name="T48" fmla="*/ 262 w 793"/>
                  <a:gd name="T49" fmla="*/ 400 h 1201"/>
                  <a:gd name="T50" fmla="*/ 161 w 793"/>
                  <a:gd name="T51" fmla="*/ 0 h 1201"/>
                  <a:gd name="T52" fmla="*/ 0 w 793"/>
                  <a:gd name="T53" fmla="*/ 665 h 1201"/>
                  <a:gd name="T54" fmla="*/ 133 w 793"/>
                  <a:gd name="T55" fmla="*/ 665 h 1201"/>
                  <a:gd name="T56" fmla="*/ 133 w 793"/>
                  <a:gd name="T57" fmla="*/ 961 h 1201"/>
                  <a:gd name="T58" fmla="*/ 133 w 793"/>
                  <a:gd name="T59" fmla="*/ 981 h 1201"/>
                  <a:gd name="T60" fmla="*/ 133 w 793"/>
                  <a:gd name="T61" fmla="*/ 1004 h 1201"/>
                  <a:gd name="T62" fmla="*/ 34 w 793"/>
                  <a:gd name="T63" fmla="*/ 1155 h 1201"/>
                  <a:gd name="T64" fmla="*/ 38 w 793"/>
                  <a:gd name="T65" fmla="*/ 1201 h 1201"/>
                  <a:gd name="T66" fmla="*/ 439 w 793"/>
                  <a:gd name="T67" fmla="*/ 1201 h 1201"/>
                  <a:gd name="T68" fmla="*/ 515 w 793"/>
                  <a:gd name="T69" fmla="*/ 1201 h 1201"/>
                  <a:gd name="T70" fmla="*/ 515 w 793"/>
                  <a:gd name="T71" fmla="*/ 1200 h 1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3" h="1201">
                    <a:moveTo>
                      <a:pt x="515" y="1200"/>
                    </a:moveTo>
                    <a:cubicBezTo>
                      <a:pt x="745" y="1200"/>
                      <a:pt x="745" y="1200"/>
                      <a:pt x="745" y="1200"/>
                    </a:cubicBezTo>
                    <a:cubicBezTo>
                      <a:pt x="793" y="1200"/>
                      <a:pt x="793" y="1200"/>
                      <a:pt x="793" y="1200"/>
                    </a:cubicBezTo>
                    <a:cubicBezTo>
                      <a:pt x="791" y="1150"/>
                      <a:pt x="773" y="1106"/>
                      <a:pt x="745" y="1072"/>
                    </a:cubicBezTo>
                    <a:cubicBezTo>
                      <a:pt x="708" y="1027"/>
                      <a:pt x="655" y="999"/>
                      <a:pt x="594" y="999"/>
                    </a:cubicBezTo>
                    <a:cubicBezTo>
                      <a:pt x="566" y="999"/>
                      <a:pt x="540" y="1004"/>
                      <a:pt x="515" y="1013"/>
                    </a:cubicBezTo>
                    <a:cubicBezTo>
                      <a:pt x="515" y="985"/>
                      <a:pt x="515" y="985"/>
                      <a:pt x="515" y="985"/>
                    </a:cubicBezTo>
                    <a:cubicBezTo>
                      <a:pt x="515" y="969"/>
                      <a:pt x="515" y="969"/>
                      <a:pt x="515" y="969"/>
                    </a:cubicBezTo>
                    <a:cubicBezTo>
                      <a:pt x="515" y="588"/>
                      <a:pt x="515" y="588"/>
                      <a:pt x="515" y="588"/>
                    </a:cubicBezTo>
                    <a:cubicBezTo>
                      <a:pt x="439" y="588"/>
                      <a:pt x="439" y="588"/>
                      <a:pt x="439" y="588"/>
                    </a:cubicBezTo>
                    <a:cubicBezTo>
                      <a:pt x="439" y="1012"/>
                      <a:pt x="439" y="1012"/>
                      <a:pt x="439" y="1012"/>
                    </a:cubicBezTo>
                    <a:cubicBezTo>
                      <a:pt x="439" y="1036"/>
                      <a:pt x="439" y="1036"/>
                      <a:pt x="439" y="1036"/>
                    </a:cubicBezTo>
                    <a:cubicBezTo>
                      <a:pt x="439" y="1066"/>
                      <a:pt x="439" y="1066"/>
                      <a:pt x="439" y="1066"/>
                    </a:cubicBezTo>
                    <a:cubicBezTo>
                      <a:pt x="427" y="1079"/>
                      <a:pt x="418" y="1094"/>
                      <a:pt x="411" y="1111"/>
                    </a:cubicBezTo>
                    <a:cubicBezTo>
                      <a:pt x="380" y="1036"/>
                      <a:pt x="308" y="984"/>
                      <a:pt x="222" y="984"/>
                    </a:cubicBezTo>
                    <a:cubicBezTo>
                      <a:pt x="218" y="984"/>
                      <a:pt x="214" y="984"/>
                      <a:pt x="209" y="984"/>
                    </a:cubicBezTo>
                    <a:cubicBezTo>
                      <a:pt x="209" y="965"/>
                      <a:pt x="209" y="965"/>
                      <a:pt x="209" y="965"/>
                    </a:cubicBezTo>
                    <a:cubicBezTo>
                      <a:pt x="209" y="946"/>
                      <a:pt x="209" y="946"/>
                      <a:pt x="209" y="946"/>
                    </a:cubicBezTo>
                    <a:cubicBezTo>
                      <a:pt x="209" y="665"/>
                      <a:pt x="209" y="665"/>
                      <a:pt x="209" y="665"/>
                    </a:cubicBezTo>
                    <a:cubicBezTo>
                      <a:pt x="329" y="665"/>
                      <a:pt x="329" y="665"/>
                      <a:pt x="329" y="665"/>
                    </a:cubicBezTo>
                    <a:cubicBezTo>
                      <a:pt x="310" y="588"/>
                      <a:pt x="310" y="588"/>
                      <a:pt x="310" y="588"/>
                    </a:cubicBezTo>
                    <a:cubicBezTo>
                      <a:pt x="268" y="588"/>
                      <a:pt x="268" y="588"/>
                      <a:pt x="268" y="588"/>
                    </a:cubicBezTo>
                    <a:cubicBezTo>
                      <a:pt x="219" y="588"/>
                      <a:pt x="219" y="588"/>
                      <a:pt x="219" y="588"/>
                    </a:cubicBezTo>
                    <a:cubicBezTo>
                      <a:pt x="231" y="532"/>
                      <a:pt x="231" y="532"/>
                      <a:pt x="231" y="532"/>
                    </a:cubicBezTo>
                    <a:cubicBezTo>
                      <a:pt x="262" y="400"/>
                      <a:pt x="262" y="400"/>
                      <a:pt x="262" y="40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0" y="665"/>
                      <a:pt x="0" y="665"/>
                      <a:pt x="0" y="665"/>
                    </a:cubicBezTo>
                    <a:cubicBezTo>
                      <a:pt x="133" y="665"/>
                      <a:pt x="133" y="665"/>
                      <a:pt x="133" y="665"/>
                    </a:cubicBezTo>
                    <a:cubicBezTo>
                      <a:pt x="133" y="961"/>
                      <a:pt x="133" y="961"/>
                      <a:pt x="133" y="961"/>
                    </a:cubicBezTo>
                    <a:cubicBezTo>
                      <a:pt x="133" y="981"/>
                      <a:pt x="133" y="981"/>
                      <a:pt x="133" y="981"/>
                    </a:cubicBezTo>
                    <a:cubicBezTo>
                      <a:pt x="133" y="1004"/>
                      <a:pt x="133" y="1004"/>
                      <a:pt x="133" y="1004"/>
                    </a:cubicBezTo>
                    <a:cubicBezTo>
                      <a:pt x="78" y="1030"/>
                      <a:pt x="34" y="1081"/>
                      <a:pt x="34" y="1155"/>
                    </a:cubicBezTo>
                    <a:cubicBezTo>
                      <a:pt x="34" y="1167"/>
                      <a:pt x="35" y="1162"/>
                      <a:pt x="38" y="1201"/>
                    </a:cubicBezTo>
                    <a:cubicBezTo>
                      <a:pt x="439" y="1201"/>
                      <a:pt x="439" y="1201"/>
                      <a:pt x="439" y="1201"/>
                    </a:cubicBezTo>
                    <a:cubicBezTo>
                      <a:pt x="515" y="1201"/>
                      <a:pt x="515" y="1201"/>
                      <a:pt x="515" y="1201"/>
                    </a:cubicBezTo>
                    <a:lnTo>
                      <a:pt x="515" y="1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7"/>
              <p:cNvSpPr>
                <a:spLocks/>
              </p:cNvSpPr>
              <p:nvPr/>
            </p:nvSpPr>
            <p:spPr bwMode="auto">
              <a:xfrm>
                <a:off x="5268913" y="2911475"/>
                <a:ext cx="711200" cy="1435100"/>
              </a:xfrm>
              <a:custGeom>
                <a:avLst/>
                <a:gdLst>
                  <a:gd name="T0" fmla="*/ 179 w 448"/>
                  <a:gd name="T1" fmla="*/ 904 h 904"/>
                  <a:gd name="T2" fmla="*/ 259 w 448"/>
                  <a:gd name="T3" fmla="*/ 904 h 904"/>
                  <a:gd name="T4" fmla="*/ 448 w 448"/>
                  <a:gd name="T5" fmla="*/ 904 h 904"/>
                  <a:gd name="T6" fmla="*/ 219 w 448"/>
                  <a:gd name="T7" fmla="*/ 0 h 904"/>
                  <a:gd name="T8" fmla="*/ 17 w 448"/>
                  <a:gd name="T9" fmla="*/ 836 h 904"/>
                  <a:gd name="T10" fmla="*/ 0 w 448"/>
                  <a:gd name="T11" fmla="*/ 904 h 904"/>
                  <a:gd name="T12" fmla="*/ 34 w 448"/>
                  <a:gd name="T13" fmla="*/ 904 h 904"/>
                  <a:gd name="T14" fmla="*/ 179 w 448"/>
                  <a:gd name="T15" fmla="*/ 904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8" h="904">
                    <a:moveTo>
                      <a:pt x="179" y="904"/>
                    </a:moveTo>
                    <a:lnTo>
                      <a:pt x="259" y="904"/>
                    </a:lnTo>
                    <a:lnTo>
                      <a:pt x="448" y="904"/>
                    </a:lnTo>
                    <a:lnTo>
                      <a:pt x="219" y="0"/>
                    </a:lnTo>
                    <a:lnTo>
                      <a:pt x="17" y="836"/>
                    </a:lnTo>
                    <a:lnTo>
                      <a:pt x="0" y="904"/>
                    </a:lnTo>
                    <a:lnTo>
                      <a:pt x="34" y="904"/>
                    </a:lnTo>
                    <a:lnTo>
                      <a:pt x="179" y="9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6784975" y="5067300"/>
                <a:ext cx="1262063" cy="360363"/>
              </a:xfrm>
              <a:custGeom>
                <a:avLst/>
                <a:gdLst>
                  <a:gd name="T0" fmla="*/ 597 w 760"/>
                  <a:gd name="T1" fmla="*/ 19 h 217"/>
                  <a:gd name="T2" fmla="*/ 561 w 760"/>
                  <a:gd name="T3" fmla="*/ 15 h 217"/>
                  <a:gd name="T4" fmla="*/ 520 w 760"/>
                  <a:gd name="T5" fmla="*/ 19 h 217"/>
                  <a:gd name="T6" fmla="*/ 377 w 760"/>
                  <a:gd name="T7" fmla="*/ 127 h 217"/>
                  <a:gd name="T8" fmla="*/ 329 w 760"/>
                  <a:gd name="T9" fmla="*/ 56 h 217"/>
                  <a:gd name="T10" fmla="*/ 252 w 760"/>
                  <a:gd name="T11" fmla="*/ 10 h 217"/>
                  <a:gd name="T12" fmla="*/ 189 w 760"/>
                  <a:gd name="T13" fmla="*/ 0 h 217"/>
                  <a:gd name="T14" fmla="*/ 23 w 760"/>
                  <a:gd name="T15" fmla="*/ 88 h 217"/>
                  <a:gd name="T16" fmla="*/ 0 w 760"/>
                  <a:gd name="T17" fmla="*/ 171 h 217"/>
                  <a:gd name="T18" fmla="*/ 4 w 760"/>
                  <a:gd name="T19" fmla="*/ 217 h 217"/>
                  <a:gd name="T20" fmla="*/ 23 w 760"/>
                  <a:gd name="T21" fmla="*/ 217 h 217"/>
                  <a:gd name="T22" fmla="*/ 252 w 760"/>
                  <a:gd name="T23" fmla="*/ 217 h 217"/>
                  <a:gd name="T24" fmla="*/ 329 w 760"/>
                  <a:gd name="T25" fmla="*/ 217 h 217"/>
                  <a:gd name="T26" fmla="*/ 760 w 760"/>
                  <a:gd name="T27" fmla="*/ 217 h 217"/>
                  <a:gd name="T28" fmla="*/ 597 w 760"/>
                  <a:gd name="T29" fmla="*/ 19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0" h="217">
                    <a:moveTo>
                      <a:pt x="597" y="19"/>
                    </a:moveTo>
                    <a:cubicBezTo>
                      <a:pt x="585" y="17"/>
                      <a:pt x="573" y="15"/>
                      <a:pt x="561" y="15"/>
                    </a:cubicBezTo>
                    <a:cubicBezTo>
                      <a:pt x="547" y="15"/>
                      <a:pt x="533" y="17"/>
                      <a:pt x="520" y="19"/>
                    </a:cubicBezTo>
                    <a:cubicBezTo>
                      <a:pt x="456" y="30"/>
                      <a:pt x="402" y="68"/>
                      <a:pt x="377" y="127"/>
                    </a:cubicBezTo>
                    <a:cubicBezTo>
                      <a:pt x="366" y="100"/>
                      <a:pt x="349" y="76"/>
                      <a:pt x="329" y="56"/>
                    </a:cubicBezTo>
                    <a:cubicBezTo>
                      <a:pt x="307" y="35"/>
                      <a:pt x="281" y="19"/>
                      <a:pt x="252" y="10"/>
                    </a:cubicBezTo>
                    <a:cubicBezTo>
                      <a:pt x="232" y="3"/>
                      <a:pt x="211" y="0"/>
                      <a:pt x="189" y="0"/>
                    </a:cubicBezTo>
                    <a:cubicBezTo>
                      <a:pt x="127" y="0"/>
                      <a:pt x="57" y="30"/>
                      <a:pt x="23" y="88"/>
                    </a:cubicBezTo>
                    <a:cubicBezTo>
                      <a:pt x="9" y="111"/>
                      <a:pt x="0" y="139"/>
                      <a:pt x="0" y="171"/>
                    </a:cubicBezTo>
                    <a:cubicBezTo>
                      <a:pt x="0" y="183"/>
                      <a:pt x="2" y="178"/>
                      <a:pt x="4" y="217"/>
                    </a:cubicBezTo>
                    <a:cubicBezTo>
                      <a:pt x="23" y="217"/>
                      <a:pt x="23" y="217"/>
                      <a:pt x="23" y="217"/>
                    </a:cubicBezTo>
                    <a:cubicBezTo>
                      <a:pt x="252" y="217"/>
                      <a:pt x="252" y="217"/>
                      <a:pt x="252" y="217"/>
                    </a:cubicBezTo>
                    <a:cubicBezTo>
                      <a:pt x="329" y="217"/>
                      <a:pt x="329" y="217"/>
                      <a:pt x="329" y="217"/>
                    </a:cubicBezTo>
                    <a:cubicBezTo>
                      <a:pt x="760" y="217"/>
                      <a:pt x="760" y="217"/>
                      <a:pt x="760" y="217"/>
                    </a:cubicBezTo>
                    <a:cubicBezTo>
                      <a:pt x="756" y="115"/>
                      <a:pt x="687" y="36"/>
                      <a:pt x="597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75" name="椭圆 74"/>
          <p:cNvSpPr/>
          <p:nvPr/>
        </p:nvSpPr>
        <p:spPr>
          <a:xfrm>
            <a:off x="10955771" y="1311700"/>
            <a:ext cx="159026" cy="159026"/>
          </a:xfrm>
          <a:prstGeom prst="ellipse">
            <a:avLst/>
          </a:prstGeom>
          <a:ln w="25400">
            <a:solidFill>
              <a:srgbClr val="008A83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5994403" y="2897468"/>
            <a:ext cx="159026" cy="159026"/>
          </a:xfrm>
          <a:prstGeom prst="ellipse">
            <a:avLst/>
          </a:prstGeom>
          <a:ln w="25400">
            <a:solidFill>
              <a:srgbClr val="008A83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1071792" y="4270898"/>
            <a:ext cx="159026" cy="159026"/>
          </a:xfrm>
          <a:prstGeom prst="ellipse">
            <a:avLst/>
          </a:prstGeom>
          <a:ln w="25400">
            <a:solidFill>
              <a:srgbClr val="008A83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8206284" y="1434764"/>
            <a:ext cx="2736424" cy="1540518"/>
          </a:xfrm>
          <a:prstGeom prst="rect">
            <a:avLst/>
          </a:prstGeom>
          <a:solidFill>
            <a:srgbClr val="008A8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>
            <a:off x="8500181" y="1559544"/>
            <a:ext cx="2327903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文字单击此处添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427452" y="3551509"/>
            <a:ext cx="142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中心城市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749140" y="5580967"/>
            <a:ext cx="119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小城市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1290737" y="4382468"/>
            <a:ext cx="2736424" cy="1589344"/>
          </a:xfrm>
          <a:prstGeom prst="rect">
            <a:avLst/>
          </a:prstGeom>
          <a:solidFill>
            <a:srgbClr val="008A83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文本框 127"/>
          <p:cNvSpPr txBox="1"/>
          <p:nvPr/>
        </p:nvSpPr>
        <p:spPr>
          <a:xfrm>
            <a:off x="1550055" y="4573061"/>
            <a:ext cx="2327903" cy="125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文字单击此处添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6017490" y="3926239"/>
            <a:ext cx="159026" cy="159026"/>
          </a:xfrm>
          <a:prstGeom prst="ellipse">
            <a:avLst/>
          </a:prstGeom>
          <a:ln w="25400">
            <a:solidFill>
              <a:srgbClr val="008A83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文本框 124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肘形连接符 10"/>
          <p:cNvCxnSpPr/>
          <p:nvPr/>
        </p:nvCxnSpPr>
        <p:spPr>
          <a:xfrm rot="10800000" flipV="1">
            <a:off x="6073916" y="1396156"/>
            <a:ext cx="4881656" cy="1501311"/>
          </a:xfrm>
          <a:prstGeom prst="bentConnector2">
            <a:avLst/>
          </a:prstGeom>
          <a:ln w="25400">
            <a:solidFill>
              <a:srgbClr val="3EA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肘形连接符 93"/>
          <p:cNvCxnSpPr/>
          <p:nvPr/>
        </p:nvCxnSpPr>
        <p:spPr>
          <a:xfrm flipV="1">
            <a:off x="1238049" y="4085381"/>
            <a:ext cx="4866185" cy="265146"/>
          </a:xfrm>
          <a:prstGeom prst="bentConnector2">
            <a:avLst/>
          </a:prstGeom>
          <a:ln w="25400">
            <a:solidFill>
              <a:srgbClr val="3EA5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1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/>
          <p:cNvSpPr/>
          <p:nvPr/>
        </p:nvSpPr>
        <p:spPr>
          <a:xfrm>
            <a:off x="6096001" y="4525196"/>
            <a:ext cx="5040312" cy="805234"/>
          </a:xfrm>
          <a:prstGeom prst="roundRect">
            <a:avLst>
              <a:gd name="adj" fmla="val 45385"/>
            </a:avLst>
          </a:prstGeom>
          <a:solidFill>
            <a:srgbClr val="ABF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774425" y="3189166"/>
            <a:ext cx="4367528" cy="805234"/>
          </a:xfrm>
          <a:prstGeom prst="roundRect">
            <a:avLst>
              <a:gd name="adj" fmla="val 45385"/>
            </a:avLst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圆角矩形 21"/>
          <p:cNvSpPr/>
          <p:nvPr/>
        </p:nvSpPr>
        <p:spPr>
          <a:xfrm>
            <a:off x="6774427" y="1853136"/>
            <a:ext cx="4367528" cy="805234"/>
          </a:xfrm>
          <a:prstGeom prst="roundRect">
            <a:avLst>
              <a:gd name="adj" fmla="val 45385"/>
            </a:avLst>
          </a:prstGeom>
          <a:solidFill>
            <a:srgbClr val="022D3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055688" y="4525196"/>
            <a:ext cx="5040312" cy="805234"/>
          </a:xfrm>
          <a:prstGeom prst="roundRect">
            <a:avLst>
              <a:gd name="adj" fmla="val 45385"/>
            </a:avLst>
          </a:prstGeom>
          <a:solidFill>
            <a:srgbClr val="ABF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055688" y="3189166"/>
            <a:ext cx="4367528" cy="805234"/>
          </a:xfrm>
          <a:prstGeom prst="roundRect">
            <a:avLst>
              <a:gd name="adj" fmla="val 45385"/>
            </a:avLst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055688" y="1853136"/>
            <a:ext cx="4367528" cy="805234"/>
          </a:xfrm>
          <a:prstGeom prst="roundRect">
            <a:avLst>
              <a:gd name="adj" fmla="val 45385"/>
            </a:avLst>
          </a:prstGeom>
          <a:solidFill>
            <a:srgbClr val="022D3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423216" y="2234246"/>
            <a:ext cx="1343343" cy="1343343"/>
          </a:xfrm>
          <a:prstGeom prst="ellipse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544219" y="1360170"/>
            <a:ext cx="3103563" cy="4645025"/>
          </a:xfrm>
          <a:custGeom>
            <a:avLst/>
            <a:gdLst>
              <a:gd name="T0" fmla="*/ 315 w 631"/>
              <a:gd name="T1" fmla="*/ 0 h 946"/>
              <a:gd name="T2" fmla="*/ 0 w 631"/>
              <a:gd name="T3" fmla="*/ 315 h 946"/>
              <a:gd name="T4" fmla="*/ 41 w 631"/>
              <a:gd name="T5" fmla="*/ 469 h 946"/>
              <a:gd name="T6" fmla="*/ 54 w 631"/>
              <a:gd name="T7" fmla="*/ 491 h 946"/>
              <a:gd name="T8" fmla="*/ 315 w 631"/>
              <a:gd name="T9" fmla="*/ 946 h 946"/>
              <a:gd name="T10" fmla="*/ 576 w 631"/>
              <a:gd name="T11" fmla="*/ 491 h 946"/>
              <a:gd name="T12" fmla="*/ 588 w 631"/>
              <a:gd name="T13" fmla="*/ 473 h 946"/>
              <a:gd name="T14" fmla="*/ 590 w 631"/>
              <a:gd name="T15" fmla="*/ 469 h 946"/>
              <a:gd name="T16" fmla="*/ 631 w 631"/>
              <a:gd name="T17" fmla="*/ 315 h 946"/>
              <a:gd name="T18" fmla="*/ 315 w 631"/>
              <a:gd name="T19" fmla="*/ 0 h 946"/>
              <a:gd name="T20" fmla="*/ 315 w 631"/>
              <a:gd name="T21" fmla="*/ 158 h 946"/>
              <a:gd name="T22" fmla="*/ 473 w 631"/>
              <a:gd name="T23" fmla="*/ 315 h 946"/>
              <a:gd name="T24" fmla="*/ 315 w 631"/>
              <a:gd name="T25" fmla="*/ 473 h 946"/>
              <a:gd name="T26" fmla="*/ 158 w 631"/>
              <a:gd name="T27" fmla="*/ 315 h 946"/>
              <a:gd name="T28" fmla="*/ 315 w 631"/>
              <a:gd name="T29" fmla="*/ 158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1" h="946">
                <a:moveTo>
                  <a:pt x="315" y="0"/>
                </a:moveTo>
                <a:cubicBezTo>
                  <a:pt x="141" y="0"/>
                  <a:pt x="0" y="141"/>
                  <a:pt x="0" y="315"/>
                </a:cubicBezTo>
                <a:cubicBezTo>
                  <a:pt x="0" y="371"/>
                  <a:pt x="15" y="424"/>
                  <a:pt x="41" y="469"/>
                </a:cubicBezTo>
                <a:cubicBezTo>
                  <a:pt x="45" y="477"/>
                  <a:pt x="49" y="484"/>
                  <a:pt x="54" y="491"/>
                </a:cubicBezTo>
                <a:cubicBezTo>
                  <a:pt x="315" y="946"/>
                  <a:pt x="315" y="946"/>
                  <a:pt x="315" y="946"/>
                </a:cubicBezTo>
                <a:cubicBezTo>
                  <a:pt x="576" y="491"/>
                  <a:pt x="576" y="491"/>
                  <a:pt x="576" y="491"/>
                </a:cubicBezTo>
                <a:cubicBezTo>
                  <a:pt x="580" y="486"/>
                  <a:pt x="584" y="479"/>
                  <a:pt x="588" y="473"/>
                </a:cubicBezTo>
                <a:cubicBezTo>
                  <a:pt x="590" y="469"/>
                  <a:pt x="590" y="469"/>
                  <a:pt x="590" y="469"/>
                </a:cubicBezTo>
                <a:cubicBezTo>
                  <a:pt x="616" y="424"/>
                  <a:pt x="631" y="371"/>
                  <a:pt x="631" y="315"/>
                </a:cubicBezTo>
                <a:cubicBezTo>
                  <a:pt x="631" y="141"/>
                  <a:pt x="489" y="0"/>
                  <a:pt x="315" y="0"/>
                </a:cubicBezTo>
                <a:close/>
                <a:moveTo>
                  <a:pt x="315" y="158"/>
                </a:moveTo>
                <a:cubicBezTo>
                  <a:pt x="402" y="158"/>
                  <a:pt x="473" y="228"/>
                  <a:pt x="473" y="315"/>
                </a:cubicBezTo>
                <a:cubicBezTo>
                  <a:pt x="473" y="402"/>
                  <a:pt x="402" y="473"/>
                  <a:pt x="315" y="473"/>
                </a:cubicBezTo>
                <a:cubicBezTo>
                  <a:pt x="228" y="473"/>
                  <a:pt x="158" y="402"/>
                  <a:pt x="158" y="315"/>
                </a:cubicBezTo>
                <a:cubicBezTo>
                  <a:pt x="158" y="228"/>
                  <a:pt x="228" y="158"/>
                  <a:pt x="315" y="158"/>
                </a:cubicBezTo>
                <a:close/>
              </a:path>
            </a:pathLst>
          </a:custGeom>
          <a:solidFill>
            <a:srgbClr val="008A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0"/>
          <p:cNvSpPr>
            <a:spLocks noEditPoints="1"/>
          </p:cNvSpPr>
          <p:nvPr/>
        </p:nvSpPr>
        <p:spPr bwMode="auto">
          <a:xfrm>
            <a:off x="5592064" y="2519275"/>
            <a:ext cx="1007873" cy="909725"/>
          </a:xfrm>
          <a:custGeom>
            <a:avLst/>
            <a:gdLst>
              <a:gd name="T0" fmla="*/ 1867 w 1920"/>
              <a:gd name="T1" fmla="*/ 155 h 1730"/>
              <a:gd name="T2" fmla="*/ 1658 w 1920"/>
              <a:gd name="T3" fmla="*/ 62 h 1730"/>
              <a:gd name="T4" fmla="*/ 1436 w 1920"/>
              <a:gd name="T5" fmla="*/ 143 h 1730"/>
              <a:gd name="T6" fmla="*/ 1436 w 1920"/>
              <a:gd name="T7" fmla="*/ 143 h 1730"/>
              <a:gd name="T8" fmla="*/ 1436 w 1920"/>
              <a:gd name="T9" fmla="*/ 138 h 1730"/>
              <a:gd name="T10" fmla="*/ 1299 w 1920"/>
              <a:gd name="T11" fmla="*/ 1 h 1730"/>
              <a:gd name="T12" fmla="*/ 959 w 1920"/>
              <a:gd name="T13" fmla="*/ 0 h 1730"/>
              <a:gd name="T14" fmla="*/ 959 w 1920"/>
              <a:gd name="T15" fmla="*/ 1 h 1730"/>
              <a:gd name="T16" fmla="*/ 621 w 1920"/>
              <a:gd name="T17" fmla="*/ 1 h 1730"/>
              <a:gd name="T18" fmla="*/ 484 w 1920"/>
              <a:gd name="T19" fmla="*/ 138 h 1730"/>
              <a:gd name="T20" fmla="*/ 484 w 1920"/>
              <a:gd name="T21" fmla="*/ 143 h 1730"/>
              <a:gd name="T22" fmla="*/ 484 w 1920"/>
              <a:gd name="T23" fmla="*/ 144 h 1730"/>
              <a:gd name="T24" fmla="*/ 262 w 1920"/>
              <a:gd name="T25" fmla="*/ 62 h 1730"/>
              <a:gd name="T26" fmla="*/ 53 w 1920"/>
              <a:gd name="T27" fmla="*/ 156 h 1730"/>
              <a:gd name="T28" fmla="*/ 72 w 1920"/>
              <a:gd name="T29" fmla="*/ 491 h 1730"/>
              <a:gd name="T30" fmla="*/ 519 w 1920"/>
              <a:gd name="T31" fmla="*/ 940 h 1730"/>
              <a:gd name="T32" fmla="*/ 845 w 1920"/>
              <a:gd name="T33" fmla="*/ 1200 h 1730"/>
              <a:gd name="T34" fmla="*/ 849 w 1920"/>
              <a:gd name="T35" fmla="*/ 1219 h 1730"/>
              <a:gd name="T36" fmla="*/ 849 w 1920"/>
              <a:gd name="T37" fmla="*/ 1430 h 1730"/>
              <a:gd name="T38" fmla="*/ 757 w 1920"/>
              <a:gd name="T39" fmla="*/ 1430 h 1730"/>
              <a:gd name="T40" fmla="*/ 670 w 1920"/>
              <a:gd name="T41" fmla="*/ 1496 h 1730"/>
              <a:gd name="T42" fmla="*/ 670 w 1920"/>
              <a:gd name="T43" fmla="*/ 1506 h 1730"/>
              <a:gd name="T44" fmla="*/ 638 w 1920"/>
              <a:gd name="T45" fmla="*/ 1506 h 1730"/>
              <a:gd name="T46" fmla="*/ 528 w 1920"/>
              <a:gd name="T47" fmla="*/ 1617 h 1730"/>
              <a:gd name="T48" fmla="*/ 528 w 1920"/>
              <a:gd name="T49" fmla="*/ 1730 h 1730"/>
              <a:gd name="T50" fmla="*/ 1392 w 1920"/>
              <a:gd name="T51" fmla="*/ 1729 h 1730"/>
              <a:gd name="T52" fmla="*/ 1392 w 1920"/>
              <a:gd name="T53" fmla="*/ 1616 h 1730"/>
              <a:gd name="T54" fmla="*/ 1282 w 1920"/>
              <a:gd name="T55" fmla="*/ 1506 h 1730"/>
              <a:gd name="T56" fmla="*/ 1250 w 1920"/>
              <a:gd name="T57" fmla="*/ 1506 h 1730"/>
              <a:gd name="T58" fmla="*/ 1250 w 1920"/>
              <a:gd name="T59" fmla="*/ 1496 h 1730"/>
              <a:gd name="T60" fmla="*/ 1163 w 1920"/>
              <a:gd name="T61" fmla="*/ 1429 h 1730"/>
              <a:gd name="T62" fmla="*/ 1071 w 1920"/>
              <a:gd name="T63" fmla="*/ 1429 h 1730"/>
              <a:gd name="T64" fmla="*/ 1071 w 1920"/>
              <a:gd name="T65" fmla="*/ 1219 h 1730"/>
              <a:gd name="T66" fmla="*/ 1075 w 1920"/>
              <a:gd name="T67" fmla="*/ 1200 h 1730"/>
              <a:gd name="T68" fmla="*/ 1401 w 1920"/>
              <a:gd name="T69" fmla="*/ 939 h 1730"/>
              <a:gd name="T70" fmla="*/ 1848 w 1920"/>
              <a:gd name="T71" fmla="*/ 491 h 1730"/>
              <a:gd name="T72" fmla="*/ 1867 w 1920"/>
              <a:gd name="T73" fmla="*/ 155 h 1730"/>
              <a:gd name="T74" fmla="*/ 184 w 1920"/>
              <a:gd name="T75" fmla="*/ 440 h 1730"/>
              <a:gd name="T76" fmla="*/ 155 w 1920"/>
              <a:gd name="T77" fmla="*/ 224 h 1730"/>
              <a:gd name="T78" fmla="*/ 258 w 1920"/>
              <a:gd name="T79" fmla="*/ 185 h 1730"/>
              <a:gd name="T80" fmla="*/ 484 w 1920"/>
              <a:gd name="T81" fmla="*/ 290 h 1730"/>
              <a:gd name="T82" fmla="*/ 482 w 1920"/>
              <a:gd name="T83" fmla="*/ 767 h 1730"/>
              <a:gd name="T84" fmla="*/ 184 w 1920"/>
              <a:gd name="T85" fmla="*/ 440 h 1730"/>
              <a:gd name="T86" fmla="*/ 1736 w 1920"/>
              <a:gd name="T87" fmla="*/ 440 h 1730"/>
              <a:gd name="T88" fmla="*/ 1438 w 1920"/>
              <a:gd name="T89" fmla="*/ 767 h 1730"/>
              <a:gd name="T90" fmla="*/ 1436 w 1920"/>
              <a:gd name="T91" fmla="*/ 290 h 1730"/>
              <a:gd name="T92" fmla="*/ 1662 w 1920"/>
              <a:gd name="T93" fmla="*/ 184 h 1730"/>
              <a:gd name="T94" fmla="*/ 1765 w 1920"/>
              <a:gd name="T95" fmla="*/ 223 h 1730"/>
              <a:gd name="T96" fmla="*/ 1736 w 1920"/>
              <a:gd name="T97" fmla="*/ 440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20" h="1730">
                <a:moveTo>
                  <a:pt x="1867" y="155"/>
                </a:moveTo>
                <a:cubicBezTo>
                  <a:pt x="1825" y="93"/>
                  <a:pt x="1749" y="58"/>
                  <a:pt x="1658" y="62"/>
                </a:cubicBezTo>
                <a:cubicBezTo>
                  <a:pt x="1584" y="64"/>
                  <a:pt x="1500" y="105"/>
                  <a:pt x="1436" y="143"/>
                </a:cubicBezTo>
                <a:cubicBezTo>
                  <a:pt x="1436" y="143"/>
                  <a:pt x="1436" y="143"/>
                  <a:pt x="1436" y="143"/>
                </a:cubicBezTo>
                <a:cubicBezTo>
                  <a:pt x="1436" y="141"/>
                  <a:pt x="1436" y="140"/>
                  <a:pt x="1436" y="138"/>
                </a:cubicBezTo>
                <a:cubicBezTo>
                  <a:pt x="1436" y="62"/>
                  <a:pt x="1375" y="1"/>
                  <a:pt x="1299" y="1"/>
                </a:cubicBezTo>
                <a:cubicBezTo>
                  <a:pt x="1297" y="1"/>
                  <a:pt x="959" y="0"/>
                  <a:pt x="959" y="0"/>
                </a:cubicBezTo>
                <a:cubicBezTo>
                  <a:pt x="959" y="1"/>
                  <a:pt x="959" y="1"/>
                  <a:pt x="959" y="1"/>
                </a:cubicBezTo>
                <a:cubicBezTo>
                  <a:pt x="959" y="1"/>
                  <a:pt x="623" y="1"/>
                  <a:pt x="621" y="1"/>
                </a:cubicBezTo>
                <a:cubicBezTo>
                  <a:pt x="545" y="1"/>
                  <a:pt x="484" y="63"/>
                  <a:pt x="484" y="138"/>
                </a:cubicBezTo>
                <a:cubicBezTo>
                  <a:pt x="484" y="140"/>
                  <a:pt x="484" y="142"/>
                  <a:pt x="484" y="143"/>
                </a:cubicBezTo>
                <a:cubicBezTo>
                  <a:pt x="484" y="143"/>
                  <a:pt x="484" y="143"/>
                  <a:pt x="484" y="144"/>
                </a:cubicBezTo>
                <a:cubicBezTo>
                  <a:pt x="420" y="105"/>
                  <a:pt x="336" y="65"/>
                  <a:pt x="262" y="62"/>
                </a:cubicBezTo>
                <a:cubicBezTo>
                  <a:pt x="171" y="59"/>
                  <a:pt x="95" y="93"/>
                  <a:pt x="53" y="156"/>
                </a:cubicBezTo>
                <a:cubicBezTo>
                  <a:pt x="0" y="235"/>
                  <a:pt x="7" y="348"/>
                  <a:pt x="72" y="491"/>
                </a:cubicBezTo>
                <a:cubicBezTo>
                  <a:pt x="171" y="707"/>
                  <a:pt x="404" y="869"/>
                  <a:pt x="519" y="940"/>
                </a:cubicBezTo>
                <a:cubicBezTo>
                  <a:pt x="575" y="1071"/>
                  <a:pt x="692" y="1169"/>
                  <a:pt x="845" y="1200"/>
                </a:cubicBezTo>
                <a:cubicBezTo>
                  <a:pt x="848" y="1207"/>
                  <a:pt x="849" y="1213"/>
                  <a:pt x="849" y="1219"/>
                </a:cubicBezTo>
                <a:cubicBezTo>
                  <a:pt x="849" y="1250"/>
                  <a:pt x="849" y="1355"/>
                  <a:pt x="849" y="1430"/>
                </a:cubicBezTo>
                <a:cubicBezTo>
                  <a:pt x="757" y="1430"/>
                  <a:pt x="757" y="1430"/>
                  <a:pt x="757" y="1430"/>
                </a:cubicBezTo>
                <a:cubicBezTo>
                  <a:pt x="709" y="1430"/>
                  <a:pt x="670" y="1460"/>
                  <a:pt x="670" y="1496"/>
                </a:cubicBezTo>
                <a:cubicBezTo>
                  <a:pt x="670" y="1506"/>
                  <a:pt x="670" y="1506"/>
                  <a:pt x="670" y="1506"/>
                </a:cubicBezTo>
                <a:cubicBezTo>
                  <a:pt x="638" y="1506"/>
                  <a:pt x="638" y="1506"/>
                  <a:pt x="638" y="1506"/>
                </a:cubicBezTo>
                <a:cubicBezTo>
                  <a:pt x="577" y="1506"/>
                  <a:pt x="528" y="1556"/>
                  <a:pt x="528" y="1617"/>
                </a:cubicBezTo>
                <a:cubicBezTo>
                  <a:pt x="528" y="1730"/>
                  <a:pt x="528" y="1730"/>
                  <a:pt x="528" y="1730"/>
                </a:cubicBezTo>
                <a:cubicBezTo>
                  <a:pt x="796" y="1730"/>
                  <a:pt x="1094" y="1729"/>
                  <a:pt x="1392" y="1729"/>
                </a:cubicBezTo>
                <a:cubicBezTo>
                  <a:pt x="1392" y="1616"/>
                  <a:pt x="1392" y="1616"/>
                  <a:pt x="1392" y="1616"/>
                </a:cubicBezTo>
                <a:cubicBezTo>
                  <a:pt x="1392" y="1555"/>
                  <a:pt x="1343" y="1506"/>
                  <a:pt x="1282" y="1506"/>
                </a:cubicBezTo>
                <a:cubicBezTo>
                  <a:pt x="1250" y="1506"/>
                  <a:pt x="1250" y="1506"/>
                  <a:pt x="1250" y="1506"/>
                </a:cubicBezTo>
                <a:cubicBezTo>
                  <a:pt x="1250" y="1496"/>
                  <a:pt x="1250" y="1496"/>
                  <a:pt x="1250" y="1496"/>
                </a:cubicBezTo>
                <a:cubicBezTo>
                  <a:pt x="1250" y="1459"/>
                  <a:pt x="1211" y="1429"/>
                  <a:pt x="1163" y="1429"/>
                </a:cubicBezTo>
                <a:cubicBezTo>
                  <a:pt x="1071" y="1429"/>
                  <a:pt x="1071" y="1429"/>
                  <a:pt x="1071" y="1429"/>
                </a:cubicBezTo>
                <a:cubicBezTo>
                  <a:pt x="1071" y="1355"/>
                  <a:pt x="1071" y="1249"/>
                  <a:pt x="1071" y="1219"/>
                </a:cubicBezTo>
                <a:cubicBezTo>
                  <a:pt x="1071" y="1213"/>
                  <a:pt x="1072" y="1206"/>
                  <a:pt x="1075" y="1200"/>
                </a:cubicBezTo>
                <a:cubicBezTo>
                  <a:pt x="1228" y="1169"/>
                  <a:pt x="1345" y="1071"/>
                  <a:pt x="1401" y="939"/>
                </a:cubicBezTo>
                <a:cubicBezTo>
                  <a:pt x="1516" y="869"/>
                  <a:pt x="1749" y="707"/>
                  <a:pt x="1848" y="491"/>
                </a:cubicBezTo>
                <a:cubicBezTo>
                  <a:pt x="1913" y="348"/>
                  <a:pt x="1920" y="235"/>
                  <a:pt x="1867" y="155"/>
                </a:cubicBezTo>
                <a:close/>
                <a:moveTo>
                  <a:pt x="184" y="440"/>
                </a:moveTo>
                <a:cubicBezTo>
                  <a:pt x="138" y="341"/>
                  <a:pt x="128" y="264"/>
                  <a:pt x="155" y="224"/>
                </a:cubicBezTo>
                <a:cubicBezTo>
                  <a:pt x="181" y="185"/>
                  <a:pt x="240" y="184"/>
                  <a:pt x="258" y="185"/>
                </a:cubicBezTo>
                <a:cubicBezTo>
                  <a:pt x="321" y="187"/>
                  <a:pt x="421" y="245"/>
                  <a:pt x="484" y="290"/>
                </a:cubicBezTo>
                <a:cubicBezTo>
                  <a:pt x="483" y="454"/>
                  <a:pt x="482" y="763"/>
                  <a:pt x="482" y="767"/>
                </a:cubicBezTo>
                <a:cubicBezTo>
                  <a:pt x="376" y="691"/>
                  <a:pt x="246" y="576"/>
                  <a:pt x="184" y="440"/>
                </a:cubicBezTo>
                <a:close/>
                <a:moveTo>
                  <a:pt x="1736" y="440"/>
                </a:moveTo>
                <a:cubicBezTo>
                  <a:pt x="1674" y="575"/>
                  <a:pt x="1544" y="690"/>
                  <a:pt x="1438" y="767"/>
                </a:cubicBezTo>
                <a:cubicBezTo>
                  <a:pt x="1438" y="763"/>
                  <a:pt x="1437" y="454"/>
                  <a:pt x="1436" y="290"/>
                </a:cubicBezTo>
                <a:cubicBezTo>
                  <a:pt x="1499" y="245"/>
                  <a:pt x="1600" y="187"/>
                  <a:pt x="1662" y="184"/>
                </a:cubicBezTo>
                <a:cubicBezTo>
                  <a:pt x="1680" y="184"/>
                  <a:pt x="1739" y="185"/>
                  <a:pt x="1765" y="223"/>
                </a:cubicBezTo>
                <a:cubicBezTo>
                  <a:pt x="1792" y="264"/>
                  <a:pt x="1782" y="341"/>
                  <a:pt x="1736" y="4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50864" y="2009532"/>
            <a:ext cx="3185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城市荣誉此处添加文字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50864" y="3331367"/>
            <a:ext cx="3185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城市荣誉此处添加文字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764614" y="3331367"/>
            <a:ext cx="3185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城市荣誉此处添加文字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764614" y="2009532"/>
            <a:ext cx="3185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城市荣誉此处添加文字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178364" y="3331367"/>
            <a:ext cx="31854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城市荣誉此处添加文字</a:t>
            </a:r>
            <a:endParaRPr lang="zh-CN" altLang="en-US" sz="20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50864" y="4681591"/>
            <a:ext cx="3185487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城市荣誉此处添加文字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99304" y="4681591"/>
            <a:ext cx="3185487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城市荣誉此处添加文字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4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78167" y="1417556"/>
            <a:ext cx="2699999" cy="1943891"/>
          </a:xfrm>
          <a:prstGeom prst="rect">
            <a:avLst/>
          </a:prstGeom>
          <a:blipFill>
            <a:blip r:embed="rId2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008A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42492" y="1417556"/>
            <a:ext cx="2699999" cy="1943891"/>
          </a:xfrm>
          <a:prstGeom prst="rect">
            <a:avLst/>
          </a:prstGeom>
          <a:blipFill>
            <a:blip r:embed="rId3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24B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06817" y="1417556"/>
            <a:ext cx="2699999" cy="1943891"/>
          </a:xfrm>
          <a:prstGeom prst="rect">
            <a:avLst/>
          </a:prstGeom>
          <a:blipFill>
            <a:blip r:embed="rId4" cstate="email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solidFill>
              <a:srgbClr val="ABF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78167" y="3480262"/>
            <a:ext cx="2712168" cy="88848"/>
          </a:xfrm>
          <a:prstGeom prst="rect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736407" y="3480262"/>
            <a:ext cx="2712168" cy="8884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424145" y="3480262"/>
            <a:ext cx="2712168" cy="88848"/>
          </a:xfrm>
          <a:prstGeom prst="rect">
            <a:avLst/>
          </a:prstGeom>
          <a:solidFill>
            <a:srgbClr val="ABF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88970" y="4406730"/>
            <a:ext cx="2966879" cy="16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98121" y="3841829"/>
            <a:ext cx="146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56804" y="4406730"/>
            <a:ext cx="2966879" cy="16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65955" y="3841829"/>
            <a:ext cx="146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92231" y="4406730"/>
            <a:ext cx="2966879" cy="16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01382" y="3841829"/>
            <a:ext cx="1460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96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055688" y="1310615"/>
            <a:ext cx="2768167" cy="2768167"/>
          </a:xfrm>
          <a:prstGeom prst="ellipse">
            <a:avLst/>
          </a:prstGeom>
          <a:solidFill>
            <a:srgbClr val="022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68603" y="499872"/>
            <a:ext cx="541401" cy="408178"/>
          </a:xfrm>
          <a:prstGeom prst="rect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353921" y="1915019"/>
            <a:ext cx="2171700" cy="1497013"/>
          </a:xfrm>
          <a:custGeom>
            <a:avLst/>
            <a:gdLst>
              <a:gd name="T0" fmla="*/ 1784 w 2220"/>
              <a:gd name="T1" fmla="*/ 1065 h 1528"/>
              <a:gd name="T2" fmla="*/ 1784 w 2220"/>
              <a:gd name="T3" fmla="*/ 1437 h 1528"/>
              <a:gd name="T4" fmla="*/ 1706 w 2220"/>
              <a:gd name="T5" fmla="*/ 1528 h 1528"/>
              <a:gd name="T6" fmla="*/ 450 w 2220"/>
              <a:gd name="T7" fmla="*/ 1501 h 1528"/>
              <a:gd name="T8" fmla="*/ 428 w 2220"/>
              <a:gd name="T9" fmla="*/ 1381 h 1528"/>
              <a:gd name="T10" fmla="*/ 477 w 2220"/>
              <a:gd name="T11" fmla="*/ 982 h 1528"/>
              <a:gd name="T12" fmla="*/ 947 w 2220"/>
              <a:gd name="T13" fmla="*/ 764 h 1528"/>
              <a:gd name="T14" fmla="*/ 758 w 2220"/>
              <a:gd name="T15" fmla="*/ 404 h 1528"/>
              <a:gd name="T16" fmla="*/ 776 w 2220"/>
              <a:gd name="T17" fmla="*/ 287 h 1528"/>
              <a:gd name="T18" fmla="*/ 1106 w 2220"/>
              <a:gd name="T19" fmla="*/ 0 h 1528"/>
              <a:gd name="T20" fmla="*/ 1439 w 2220"/>
              <a:gd name="T21" fmla="*/ 294 h 1528"/>
              <a:gd name="T22" fmla="*/ 1412 w 2220"/>
              <a:gd name="T23" fmla="*/ 593 h 1528"/>
              <a:gd name="T24" fmla="*/ 1410 w 2220"/>
              <a:gd name="T25" fmla="*/ 825 h 1528"/>
              <a:gd name="T26" fmla="*/ 428 w 2220"/>
              <a:gd name="T27" fmla="*/ 879 h 1528"/>
              <a:gd name="T28" fmla="*/ 313 w 2220"/>
              <a:gd name="T29" fmla="*/ 1065 h 1528"/>
              <a:gd name="T30" fmla="*/ 61 w 2220"/>
              <a:gd name="T31" fmla="*/ 1381 h 1528"/>
              <a:gd name="T32" fmla="*/ 0 w 2220"/>
              <a:gd name="T33" fmla="*/ 1307 h 1528"/>
              <a:gd name="T34" fmla="*/ 39 w 2220"/>
              <a:gd name="T35" fmla="*/ 940 h 1528"/>
              <a:gd name="T36" fmla="*/ 308 w 2220"/>
              <a:gd name="T37" fmla="*/ 645 h 1528"/>
              <a:gd name="T38" fmla="*/ 288 w 2220"/>
              <a:gd name="T39" fmla="*/ 347 h 1528"/>
              <a:gd name="T40" fmla="*/ 437 w 2220"/>
              <a:gd name="T41" fmla="*/ 173 h 1528"/>
              <a:gd name="T42" fmla="*/ 619 w 2220"/>
              <a:gd name="T43" fmla="*/ 159 h 1528"/>
              <a:gd name="T44" fmla="*/ 643 w 2220"/>
              <a:gd name="T45" fmla="*/ 404 h 1528"/>
              <a:gd name="T46" fmla="*/ 736 w 2220"/>
              <a:gd name="T47" fmla="*/ 713 h 1528"/>
              <a:gd name="T48" fmla="*/ 428 w 2220"/>
              <a:gd name="T49" fmla="*/ 879 h 1528"/>
              <a:gd name="T50" fmla="*/ 2220 w 2220"/>
              <a:gd name="T51" fmla="*/ 1009 h 1528"/>
              <a:gd name="T52" fmla="*/ 2203 w 2220"/>
              <a:gd name="T53" fmla="*/ 1360 h 1528"/>
              <a:gd name="T54" fmla="*/ 1899 w 2220"/>
              <a:gd name="T55" fmla="*/ 1381 h 1528"/>
              <a:gd name="T56" fmla="*/ 1869 w 2220"/>
              <a:gd name="T57" fmla="*/ 954 h 1528"/>
              <a:gd name="T58" fmla="*/ 1544 w 2220"/>
              <a:gd name="T59" fmla="*/ 764 h 1528"/>
              <a:gd name="T60" fmla="*/ 1543 w 2220"/>
              <a:gd name="T61" fmla="*/ 567 h 1528"/>
              <a:gd name="T62" fmla="*/ 1557 w 2220"/>
              <a:gd name="T63" fmla="*/ 296 h 1528"/>
              <a:gd name="T64" fmla="*/ 1596 w 2220"/>
              <a:gd name="T65" fmla="*/ 161 h 1528"/>
              <a:gd name="T66" fmla="*/ 1782 w 2220"/>
              <a:gd name="T67" fmla="*/ 173 h 1528"/>
              <a:gd name="T68" fmla="*/ 1931 w 2220"/>
              <a:gd name="T69" fmla="*/ 347 h 1528"/>
              <a:gd name="T70" fmla="*/ 1912 w 2220"/>
              <a:gd name="T71" fmla="*/ 643 h 1528"/>
              <a:gd name="T72" fmla="*/ 2181 w 2220"/>
              <a:gd name="T73" fmla="*/ 940 h 1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20" h="1528">
                <a:moveTo>
                  <a:pt x="1735" y="982"/>
                </a:moveTo>
                <a:cubicBezTo>
                  <a:pt x="1768" y="998"/>
                  <a:pt x="1784" y="1026"/>
                  <a:pt x="1784" y="1065"/>
                </a:cubicBezTo>
                <a:cubicBezTo>
                  <a:pt x="1784" y="1381"/>
                  <a:pt x="1784" y="1381"/>
                  <a:pt x="1784" y="1381"/>
                </a:cubicBezTo>
                <a:cubicBezTo>
                  <a:pt x="1784" y="1437"/>
                  <a:pt x="1784" y="1437"/>
                  <a:pt x="1784" y="1437"/>
                </a:cubicBezTo>
                <a:cubicBezTo>
                  <a:pt x="1784" y="1462"/>
                  <a:pt x="1777" y="1483"/>
                  <a:pt x="1762" y="1501"/>
                </a:cubicBezTo>
                <a:cubicBezTo>
                  <a:pt x="1747" y="1519"/>
                  <a:pt x="1729" y="1528"/>
                  <a:pt x="1706" y="1528"/>
                </a:cubicBezTo>
                <a:cubicBezTo>
                  <a:pt x="504" y="1528"/>
                  <a:pt x="504" y="1528"/>
                  <a:pt x="504" y="1528"/>
                </a:cubicBezTo>
                <a:cubicBezTo>
                  <a:pt x="483" y="1528"/>
                  <a:pt x="465" y="1519"/>
                  <a:pt x="450" y="1501"/>
                </a:cubicBezTo>
                <a:cubicBezTo>
                  <a:pt x="435" y="1483"/>
                  <a:pt x="428" y="1462"/>
                  <a:pt x="428" y="1437"/>
                </a:cubicBezTo>
                <a:cubicBezTo>
                  <a:pt x="428" y="1381"/>
                  <a:pt x="428" y="1381"/>
                  <a:pt x="428" y="1381"/>
                </a:cubicBezTo>
                <a:cubicBezTo>
                  <a:pt x="428" y="1065"/>
                  <a:pt x="428" y="1065"/>
                  <a:pt x="428" y="1065"/>
                </a:cubicBezTo>
                <a:cubicBezTo>
                  <a:pt x="428" y="1026"/>
                  <a:pt x="444" y="998"/>
                  <a:pt x="477" y="982"/>
                </a:cubicBezTo>
                <a:cubicBezTo>
                  <a:pt x="815" y="825"/>
                  <a:pt x="815" y="825"/>
                  <a:pt x="815" y="825"/>
                </a:cubicBezTo>
                <a:cubicBezTo>
                  <a:pt x="947" y="764"/>
                  <a:pt x="947" y="764"/>
                  <a:pt x="947" y="764"/>
                </a:cubicBezTo>
                <a:cubicBezTo>
                  <a:pt x="885" y="726"/>
                  <a:pt x="838" y="673"/>
                  <a:pt x="805" y="602"/>
                </a:cubicBezTo>
                <a:cubicBezTo>
                  <a:pt x="774" y="540"/>
                  <a:pt x="758" y="474"/>
                  <a:pt x="758" y="404"/>
                </a:cubicBezTo>
                <a:cubicBezTo>
                  <a:pt x="758" y="383"/>
                  <a:pt x="760" y="363"/>
                  <a:pt x="763" y="343"/>
                </a:cubicBezTo>
                <a:cubicBezTo>
                  <a:pt x="767" y="323"/>
                  <a:pt x="771" y="305"/>
                  <a:pt x="776" y="287"/>
                </a:cubicBezTo>
                <a:cubicBezTo>
                  <a:pt x="798" y="203"/>
                  <a:pt x="840" y="135"/>
                  <a:pt x="899" y="81"/>
                </a:cubicBezTo>
                <a:cubicBezTo>
                  <a:pt x="959" y="27"/>
                  <a:pt x="1028" y="0"/>
                  <a:pt x="1106" y="0"/>
                </a:cubicBezTo>
                <a:cubicBezTo>
                  <a:pt x="1186" y="0"/>
                  <a:pt x="1256" y="28"/>
                  <a:pt x="1317" y="83"/>
                </a:cubicBezTo>
                <a:cubicBezTo>
                  <a:pt x="1377" y="139"/>
                  <a:pt x="1418" y="209"/>
                  <a:pt x="1439" y="294"/>
                </a:cubicBezTo>
                <a:cubicBezTo>
                  <a:pt x="1447" y="335"/>
                  <a:pt x="1451" y="372"/>
                  <a:pt x="1451" y="404"/>
                </a:cubicBezTo>
                <a:cubicBezTo>
                  <a:pt x="1451" y="469"/>
                  <a:pt x="1438" y="532"/>
                  <a:pt x="1412" y="593"/>
                </a:cubicBezTo>
                <a:cubicBezTo>
                  <a:pt x="1379" y="666"/>
                  <a:pt x="1332" y="722"/>
                  <a:pt x="1270" y="759"/>
                </a:cubicBezTo>
                <a:cubicBezTo>
                  <a:pt x="1410" y="825"/>
                  <a:pt x="1410" y="825"/>
                  <a:pt x="1410" y="825"/>
                </a:cubicBezTo>
                <a:cubicBezTo>
                  <a:pt x="1735" y="982"/>
                  <a:pt x="1735" y="982"/>
                  <a:pt x="1735" y="982"/>
                </a:cubicBezTo>
                <a:close/>
                <a:moveTo>
                  <a:pt x="428" y="879"/>
                </a:moveTo>
                <a:cubicBezTo>
                  <a:pt x="392" y="895"/>
                  <a:pt x="364" y="920"/>
                  <a:pt x="344" y="954"/>
                </a:cubicBezTo>
                <a:cubicBezTo>
                  <a:pt x="323" y="987"/>
                  <a:pt x="313" y="1024"/>
                  <a:pt x="313" y="1065"/>
                </a:cubicBezTo>
                <a:cubicBezTo>
                  <a:pt x="313" y="1381"/>
                  <a:pt x="313" y="1381"/>
                  <a:pt x="313" y="1381"/>
                </a:cubicBezTo>
                <a:cubicBezTo>
                  <a:pt x="61" y="1381"/>
                  <a:pt x="61" y="1381"/>
                  <a:pt x="61" y="1381"/>
                </a:cubicBezTo>
                <a:cubicBezTo>
                  <a:pt x="43" y="1381"/>
                  <a:pt x="28" y="1374"/>
                  <a:pt x="17" y="1360"/>
                </a:cubicBezTo>
                <a:cubicBezTo>
                  <a:pt x="5" y="1346"/>
                  <a:pt x="0" y="1329"/>
                  <a:pt x="0" y="1307"/>
                </a:cubicBezTo>
                <a:cubicBezTo>
                  <a:pt x="0" y="1009"/>
                  <a:pt x="0" y="1009"/>
                  <a:pt x="0" y="1009"/>
                </a:cubicBezTo>
                <a:cubicBezTo>
                  <a:pt x="0" y="973"/>
                  <a:pt x="13" y="950"/>
                  <a:pt x="39" y="940"/>
                </a:cubicBezTo>
                <a:cubicBezTo>
                  <a:pt x="418" y="764"/>
                  <a:pt x="418" y="764"/>
                  <a:pt x="418" y="764"/>
                </a:cubicBezTo>
                <a:cubicBezTo>
                  <a:pt x="373" y="736"/>
                  <a:pt x="336" y="697"/>
                  <a:pt x="308" y="645"/>
                </a:cubicBezTo>
                <a:cubicBezTo>
                  <a:pt x="280" y="594"/>
                  <a:pt x="266" y="536"/>
                  <a:pt x="266" y="473"/>
                </a:cubicBezTo>
                <a:cubicBezTo>
                  <a:pt x="266" y="429"/>
                  <a:pt x="274" y="387"/>
                  <a:pt x="288" y="347"/>
                </a:cubicBezTo>
                <a:cubicBezTo>
                  <a:pt x="303" y="307"/>
                  <a:pt x="323" y="272"/>
                  <a:pt x="348" y="243"/>
                </a:cubicBezTo>
                <a:cubicBezTo>
                  <a:pt x="374" y="213"/>
                  <a:pt x="403" y="190"/>
                  <a:pt x="437" y="173"/>
                </a:cubicBezTo>
                <a:cubicBezTo>
                  <a:pt x="470" y="156"/>
                  <a:pt x="506" y="147"/>
                  <a:pt x="546" y="147"/>
                </a:cubicBezTo>
                <a:cubicBezTo>
                  <a:pt x="572" y="147"/>
                  <a:pt x="596" y="151"/>
                  <a:pt x="619" y="159"/>
                </a:cubicBezTo>
                <a:cubicBezTo>
                  <a:pt x="642" y="168"/>
                  <a:pt x="664" y="178"/>
                  <a:pt x="685" y="191"/>
                </a:cubicBezTo>
                <a:cubicBezTo>
                  <a:pt x="657" y="260"/>
                  <a:pt x="643" y="331"/>
                  <a:pt x="643" y="404"/>
                </a:cubicBezTo>
                <a:cubicBezTo>
                  <a:pt x="643" y="461"/>
                  <a:pt x="652" y="516"/>
                  <a:pt x="668" y="569"/>
                </a:cubicBezTo>
                <a:cubicBezTo>
                  <a:pt x="684" y="622"/>
                  <a:pt x="707" y="670"/>
                  <a:pt x="736" y="713"/>
                </a:cubicBezTo>
                <a:cubicBezTo>
                  <a:pt x="719" y="732"/>
                  <a:pt x="700" y="748"/>
                  <a:pt x="680" y="759"/>
                </a:cubicBezTo>
                <a:lnTo>
                  <a:pt x="428" y="879"/>
                </a:lnTo>
                <a:close/>
                <a:moveTo>
                  <a:pt x="2181" y="940"/>
                </a:moveTo>
                <a:cubicBezTo>
                  <a:pt x="2207" y="953"/>
                  <a:pt x="2220" y="976"/>
                  <a:pt x="2220" y="1009"/>
                </a:cubicBezTo>
                <a:cubicBezTo>
                  <a:pt x="2220" y="1307"/>
                  <a:pt x="2220" y="1307"/>
                  <a:pt x="2220" y="1307"/>
                </a:cubicBezTo>
                <a:cubicBezTo>
                  <a:pt x="2220" y="1329"/>
                  <a:pt x="2214" y="1346"/>
                  <a:pt x="2203" y="1360"/>
                </a:cubicBezTo>
                <a:cubicBezTo>
                  <a:pt x="2191" y="1374"/>
                  <a:pt x="2177" y="1381"/>
                  <a:pt x="2159" y="1381"/>
                </a:cubicBezTo>
                <a:cubicBezTo>
                  <a:pt x="1899" y="1381"/>
                  <a:pt x="1899" y="1381"/>
                  <a:pt x="1899" y="1381"/>
                </a:cubicBezTo>
                <a:cubicBezTo>
                  <a:pt x="1899" y="1065"/>
                  <a:pt x="1899" y="1065"/>
                  <a:pt x="1899" y="1065"/>
                </a:cubicBezTo>
                <a:cubicBezTo>
                  <a:pt x="1899" y="1024"/>
                  <a:pt x="1889" y="987"/>
                  <a:pt x="1869" y="954"/>
                </a:cubicBezTo>
                <a:cubicBezTo>
                  <a:pt x="1848" y="920"/>
                  <a:pt x="1821" y="895"/>
                  <a:pt x="1787" y="879"/>
                </a:cubicBezTo>
                <a:cubicBezTo>
                  <a:pt x="1544" y="764"/>
                  <a:pt x="1544" y="764"/>
                  <a:pt x="1544" y="764"/>
                </a:cubicBezTo>
                <a:cubicBezTo>
                  <a:pt x="1521" y="751"/>
                  <a:pt x="1499" y="732"/>
                  <a:pt x="1478" y="708"/>
                </a:cubicBezTo>
                <a:cubicBezTo>
                  <a:pt x="1506" y="665"/>
                  <a:pt x="1528" y="618"/>
                  <a:pt x="1543" y="567"/>
                </a:cubicBezTo>
                <a:cubicBezTo>
                  <a:pt x="1559" y="516"/>
                  <a:pt x="1566" y="461"/>
                  <a:pt x="1566" y="404"/>
                </a:cubicBezTo>
                <a:cubicBezTo>
                  <a:pt x="1566" y="367"/>
                  <a:pt x="1563" y="331"/>
                  <a:pt x="1557" y="296"/>
                </a:cubicBezTo>
                <a:cubicBezTo>
                  <a:pt x="1550" y="262"/>
                  <a:pt x="1540" y="229"/>
                  <a:pt x="1527" y="196"/>
                </a:cubicBezTo>
                <a:cubicBezTo>
                  <a:pt x="1548" y="181"/>
                  <a:pt x="1571" y="170"/>
                  <a:pt x="1596" y="161"/>
                </a:cubicBezTo>
                <a:cubicBezTo>
                  <a:pt x="1620" y="152"/>
                  <a:pt x="1645" y="147"/>
                  <a:pt x="1672" y="147"/>
                </a:cubicBezTo>
                <a:cubicBezTo>
                  <a:pt x="1711" y="147"/>
                  <a:pt x="1747" y="156"/>
                  <a:pt x="1782" y="173"/>
                </a:cubicBezTo>
                <a:cubicBezTo>
                  <a:pt x="1816" y="190"/>
                  <a:pt x="1846" y="213"/>
                  <a:pt x="1871" y="243"/>
                </a:cubicBezTo>
                <a:cubicBezTo>
                  <a:pt x="1896" y="272"/>
                  <a:pt x="1916" y="307"/>
                  <a:pt x="1931" y="347"/>
                </a:cubicBezTo>
                <a:cubicBezTo>
                  <a:pt x="1946" y="387"/>
                  <a:pt x="1953" y="429"/>
                  <a:pt x="1953" y="473"/>
                </a:cubicBezTo>
                <a:cubicBezTo>
                  <a:pt x="1953" y="535"/>
                  <a:pt x="1939" y="591"/>
                  <a:pt x="1912" y="643"/>
                </a:cubicBezTo>
                <a:cubicBezTo>
                  <a:pt x="1884" y="694"/>
                  <a:pt x="1849" y="734"/>
                  <a:pt x="1806" y="762"/>
                </a:cubicBezTo>
                <a:cubicBezTo>
                  <a:pt x="2181" y="940"/>
                  <a:pt x="2181" y="940"/>
                  <a:pt x="2181" y="9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11916" y="1310615"/>
            <a:ext cx="2768167" cy="2768167"/>
          </a:xfrm>
          <a:prstGeom prst="ellipse">
            <a:avLst/>
          </a:pr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368144" y="1310615"/>
            <a:ext cx="2768167" cy="2768167"/>
          </a:xfrm>
          <a:prstGeom prst="ellipse">
            <a:avLst/>
          </a:prstGeom>
          <a:solidFill>
            <a:srgbClr val="24B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8735298" y="1740193"/>
            <a:ext cx="2033859" cy="1909010"/>
            <a:chOff x="4719638" y="1935163"/>
            <a:chExt cx="3206749" cy="3009901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4719638" y="2008188"/>
              <a:ext cx="3205162" cy="293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5246688" y="2667001"/>
              <a:ext cx="573087" cy="68263"/>
            </a:xfrm>
            <a:custGeom>
              <a:avLst/>
              <a:gdLst>
                <a:gd name="T0" fmla="*/ 24 w 385"/>
                <a:gd name="T1" fmla="*/ 46 h 46"/>
                <a:gd name="T2" fmla="*/ 361 w 385"/>
                <a:gd name="T3" fmla="*/ 46 h 46"/>
                <a:gd name="T4" fmla="*/ 385 w 385"/>
                <a:gd name="T5" fmla="*/ 23 h 46"/>
                <a:gd name="T6" fmla="*/ 361 w 385"/>
                <a:gd name="T7" fmla="*/ 0 h 46"/>
                <a:gd name="T8" fmla="*/ 24 w 385"/>
                <a:gd name="T9" fmla="*/ 0 h 46"/>
                <a:gd name="T10" fmla="*/ 0 w 385"/>
                <a:gd name="T11" fmla="*/ 23 h 46"/>
                <a:gd name="T12" fmla="*/ 24 w 385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5" h="46">
                  <a:moveTo>
                    <a:pt x="24" y="46"/>
                  </a:moveTo>
                  <a:cubicBezTo>
                    <a:pt x="361" y="46"/>
                    <a:pt x="361" y="46"/>
                    <a:pt x="361" y="46"/>
                  </a:cubicBezTo>
                  <a:cubicBezTo>
                    <a:pt x="374" y="46"/>
                    <a:pt x="385" y="35"/>
                    <a:pt x="385" y="23"/>
                  </a:cubicBezTo>
                  <a:cubicBezTo>
                    <a:pt x="385" y="10"/>
                    <a:pt x="374" y="0"/>
                    <a:pt x="361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6"/>
                    <a:pt x="24" y="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5222875" y="2152651"/>
              <a:ext cx="620712" cy="463550"/>
            </a:xfrm>
            <a:custGeom>
              <a:avLst/>
              <a:gdLst>
                <a:gd name="T0" fmla="*/ 342 w 417"/>
                <a:gd name="T1" fmla="*/ 312 h 312"/>
                <a:gd name="T2" fmla="*/ 417 w 417"/>
                <a:gd name="T3" fmla="*/ 115 h 312"/>
                <a:gd name="T4" fmla="*/ 109 w 417"/>
                <a:gd name="T5" fmla="*/ 53 h 312"/>
                <a:gd name="T6" fmla="*/ 122 w 417"/>
                <a:gd name="T7" fmla="*/ 180 h 312"/>
                <a:gd name="T8" fmla="*/ 0 w 417"/>
                <a:gd name="T9" fmla="*/ 180 h 312"/>
                <a:gd name="T10" fmla="*/ 57 w 417"/>
                <a:gd name="T11" fmla="*/ 312 h 312"/>
                <a:gd name="T12" fmla="*/ 342 w 417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7" h="312">
                  <a:moveTo>
                    <a:pt x="342" y="312"/>
                  </a:moveTo>
                  <a:cubicBezTo>
                    <a:pt x="358" y="228"/>
                    <a:pt x="417" y="115"/>
                    <a:pt x="417" y="115"/>
                  </a:cubicBezTo>
                  <a:cubicBezTo>
                    <a:pt x="417" y="115"/>
                    <a:pt x="167" y="0"/>
                    <a:pt x="109" y="53"/>
                  </a:cubicBezTo>
                  <a:cubicBezTo>
                    <a:pt x="85" y="75"/>
                    <a:pt x="143" y="156"/>
                    <a:pt x="122" y="180"/>
                  </a:cubicBezTo>
                  <a:cubicBezTo>
                    <a:pt x="101" y="202"/>
                    <a:pt x="0" y="180"/>
                    <a:pt x="0" y="180"/>
                  </a:cubicBezTo>
                  <a:cubicBezTo>
                    <a:pt x="0" y="180"/>
                    <a:pt x="39" y="250"/>
                    <a:pt x="57" y="312"/>
                  </a:cubicBezTo>
                  <a:lnTo>
                    <a:pt x="342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5357813" y="3438526"/>
              <a:ext cx="350837" cy="641350"/>
            </a:xfrm>
            <a:custGeom>
              <a:avLst/>
              <a:gdLst>
                <a:gd name="T0" fmla="*/ 204 w 236"/>
                <a:gd name="T1" fmla="*/ 211 h 432"/>
                <a:gd name="T2" fmla="*/ 129 w 236"/>
                <a:gd name="T3" fmla="*/ 182 h 432"/>
                <a:gd name="T4" fmla="*/ 129 w 236"/>
                <a:gd name="T5" fmla="*/ 67 h 432"/>
                <a:gd name="T6" fmla="*/ 177 w 236"/>
                <a:gd name="T7" fmla="*/ 92 h 432"/>
                <a:gd name="T8" fmla="*/ 186 w 236"/>
                <a:gd name="T9" fmla="*/ 123 h 432"/>
                <a:gd name="T10" fmla="*/ 228 w 236"/>
                <a:gd name="T11" fmla="*/ 123 h 432"/>
                <a:gd name="T12" fmla="*/ 201 w 236"/>
                <a:gd name="T13" fmla="*/ 58 h 432"/>
                <a:gd name="T14" fmla="*/ 129 w 236"/>
                <a:gd name="T15" fmla="*/ 31 h 432"/>
                <a:gd name="T16" fmla="*/ 129 w 236"/>
                <a:gd name="T17" fmla="*/ 0 h 432"/>
                <a:gd name="T18" fmla="*/ 107 w 236"/>
                <a:gd name="T19" fmla="*/ 0 h 432"/>
                <a:gd name="T20" fmla="*/ 107 w 236"/>
                <a:gd name="T21" fmla="*/ 31 h 432"/>
                <a:gd name="T22" fmla="*/ 33 w 236"/>
                <a:gd name="T23" fmla="*/ 60 h 432"/>
                <a:gd name="T24" fmla="*/ 6 w 236"/>
                <a:gd name="T25" fmla="*/ 125 h 432"/>
                <a:gd name="T26" fmla="*/ 31 w 236"/>
                <a:gd name="T27" fmla="*/ 188 h 432"/>
                <a:gd name="T28" fmla="*/ 107 w 236"/>
                <a:gd name="T29" fmla="*/ 221 h 432"/>
                <a:gd name="T30" fmla="*/ 107 w 236"/>
                <a:gd name="T31" fmla="*/ 350 h 432"/>
                <a:gd name="T32" fmla="*/ 52 w 236"/>
                <a:gd name="T33" fmla="*/ 320 h 432"/>
                <a:gd name="T34" fmla="*/ 42 w 236"/>
                <a:gd name="T35" fmla="*/ 272 h 432"/>
                <a:gd name="T36" fmla="*/ 0 w 236"/>
                <a:gd name="T37" fmla="*/ 272 h 432"/>
                <a:gd name="T38" fmla="*/ 13 w 236"/>
                <a:gd name="T39" fmla="*/ 337 h 432"/>
                <a:gd name="T40" fmla="*/ 107 w 236"/>
                <a:gd name="T41" fmla="*/ 386 h 432"/>
                <a:gd name="T42" fmla="*/ 107 w 236"/>
                <a:gd name="T43" fmla="*/ 432 h 432"/>
                <a:gd name="T44" fmla="*/ 129 w 236"/>
                <a:gd name="T45" fmla="*/ 432 h 432"/>
                <a:gd name="T46" fmla="*/ 129 w 236"/>
                <a:gd name="T47" fmla="*/ 386 h 432"/>
                <a:gd name="T48" fmla="*/ 195 w 236"/>
                <a:gd name="T49" fmla="*/ 366 h 432"/>
                <a:gd name="T50" fmla="*/ 236 w 236"/>
                <a:gd name="T51" fmla="*/ 277 h 432"/>
                <a:gd name="T52" fmla="*/ 204 w 236"/>
                <a:gd name="T53" fmla="*/ 211 h 432"/>
                <a:gd name="T54" fmla="*/ 107 w 236"/>
                <a:gd name="T55" fmla="*/ 178 h 432"/>
                <a:gd name="T56" fmla="*/ 64 w 236"/>
                <a:gd name="T57" fmla="*/ 159 h 432"/>
                <a:gd name="T58" fmla="*/ 49 w 236"/>
                <a:gd name="T59" fmla="*/ 122 h 432"/>
                <a:gd name="T60" fmla="*/ 62 w 236"/>
                <a:gd name="T61" fmla="*/ 85 h 432"/>
                <a:gd name="T62" fmla="*/ 107 w 236"/>
                <a:gd name="T63" fmla="*/ 66 h 432"/>
                <a:gd name="T64" fmla="*/ 107 w 236"/>
                <a:gd name="T65" fmla="*/ 178 h 432"/>
                <a:gd name="T66" fmla="*/ 185 w 236"/>
                <a:gd name="T67" fmla="*/ 321 h 432"/>
                <a:gd name="T68" fmla="*/ 129 w 236"/>
                <a:gd name="T69" fmla="*/ 351 h 432"/>
                <a:gd name="T70" fmla="*/ 129 w 236"/>
                <a:gd name="T71" fmla="*/ 226 h 432"/>
                <a:gd name="T72" fmla="*/ 171 w 236"/>
                <a:gd name="T73" fmla="*/ 243 h 432"/>
                <a:gd name="T74" fmla="*/ 193 w 236"/>
                <a:gd name="T75" fmla="*/ 288 h 432"/>
                <a:gd name="T76" fmla="*/ 185 w 236"/>
                <a:gd name="T77" fmla="*/ 32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6" h="432">
                  <a:moveTo>
                    <a:pt x="204" y="211"/>
                  </a:moveTo>
                  <a:cubicBezTo>
                    <a:pt x="191" y="202"/>
                    <a:pt x="166" y="192"/>
                    <a:pt x="129" y="182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51" y="68"/>
                    <a:pt x="167" y="76"/>
                    <a:pt x="177" y="92"/>
                  </a:cubicBezTo>
                  <a:cubicBezTo>
                    <a:pt x="182" y="101"/>
                    <a:pt x="185" y="111"/>
                    <a:pt x="186" y="123"/>
                  </a:cubicBezTo>
                  <a:cubicBezTo>
                    <a:pt x="228" y="123"/>
                    <a:pt x="228" y="123"/>
                    <a:pt x="228" y="123"/>
                  </a:cubicBezTo>
                  <a:cubicBezTo>
                    <a:pt x="227" y="96"/>
                    <a:pt x="218" y="75"/>
                    <a:pt x="201" y="58"/>
                  </a:cubicBezTo>
                  <a:cubicBezTo>
                    <a:pt x="185" y="42"/>
                    <a:pt x="161" y="33"/>
                    <a:pt x="129" y="3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75" y="31"/>
                    <a:pt x="50" y="41"/>
                    <a:pt x="33" y="60"/>
                  </a:cubicBezTo>
                  <a:cubicBezTo>
                    <a:pt x="15" y="80"/>
                    <a:pt x="6" y="101"/>
                    <a:pt x="6" y="125"/>
                  </a:cubicBezTo>
                  <a:cubicBezTo>
                    <a:pt x="6" y="152"/>
                    <a:pt x="14" y="173"/>
                    <a:pt x="31" y="188"/>
                  </a:cubicBezTo>
                  <a:cubicBezTo>
                    <a:pt x="47" y="203"/>
                    <a:pt x="72" y="214"/>
                    <a:pt x="107" y="221"/>
                  </a:cubicBezTo>
                  <a:cubicBezTo>
                    <a:pt x="107" y="350"/>
                    <a:pt x="107" y="350"/>
                    <a:pt x="107" y="350"/>
                  </a:cubicBezTo>
                  <a:cubicBezTo>
                    <a:pt x="80" y="348"/>
                    <a:pt x="61" y="338"/>
                    <a:pt x="52" y="320"/>
                  </a:cubicBezTo>
                  <a:cubicBezTo>
                    <a:pt x="46" y="310"/>
                    <a:pt x="43" y="294"/>
                    <a:pt x="42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300"/>
                    <a:pt x="4" y="321"/>
                    <a:pt x="13" y="337"/>
                  </a:cubicBezTo>
                  <a:cubicBezTo>
                    <a:pt x="29" y="366"/>
                    <a:pt x="61" y="383"/>
                    <a:pt x="107" y="386"/>
                  </a:cubicBezTo>
                  <a:cubicBezTo>
                    <a:pt x="107" y="432"/>
                    <a:pt x="107" y="432"/>
                    <a:pt x="107" y="432"/>
                  </a:cubicBezTo>
                  <a:cubicBezTo>
                    <a:pt x="129" y="432"/>
                    <a:pt x="129" y="432"/>
                    <a:pt x="129" y="432"/>
                  </a:cubicBezTo>
                  <a:cubicBezTo>
                    <a:pt x="129" y="386"/>
                    <a:pt x="129" y="386"/>
                    <a:pt x="129" y="386"/>
                  </a:cubicBezTo>
                  <a:cubicBezTo>
                    <a:pt x="158" y="383"/>
                    <a:pt x="179" y="376"/>
                    <a:pt x="195" y="366"/>
                  </a:cubicBezTo>
                  <a:cubicBezTo>
                    <a:pt x="222" y="349"/>
                    <a:pt x="236" y="319"/>
                    <a:pt x="236" y="277"/>
                  </a:cubicBezTo>
                  <a:cubicBezTo>
                    <a:pt x="236" y="248"/>
                    <a:pt x="225" y="226"/>
                    <a:pt x="204" y="211"/>
                  </a:cubicBezTo>
                  <a:close/>
                  <a:moveTo>
                    <a:pt x="107" y="178"/>
                  </a:moveTo>
                  <a:cubicBezTo>
                    <a:pt x="89" y="174"/>
                    <a:pt x="75" y="168"/>
                    <a:pt x="64" y="159"/>
                  </a:cubicBezTo>
                  <a:cubicBezTo>
                    <a:pt x="54" y="150"/>
                    <a:pt x="49" y="138"/>
                    <a:pt x="49" y="122"/>
                  </a:cubicBezTo>
                  <a:cubicBezTo>
                    <a:pt x="49" y="109"/>
                    <a:pt x="53" y="97"/>
                    <a:pt x="62" y="85"/>
                  </a:cubicBezTo>
                  <a:cubicBezTo>
                    <a:pt x="71" y="73"/>
                    <a:pt x="86" y="67"/>
                    <a:pt x="107" y="66"/>
                  </a:cubicBezTo>
                  <a:cubicBezTo>
                    <a:pt x="107" y="178"/>
                    <a:pt x="107" y="178"/>
                    <a:pt x="107" y="178"/>
                  </a:cubicBezTo>
                  <a:close/>
                  <a:moveTo>
                    <a:pt x="185" y="321"/>
                  </a:moveTo>
                  <a:cubicBezTo>
                    <a:pt x="175" y="340"/>
                    <a:pt x="156" y="350"/>
                    <a:pt x="129" y="35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49" y="232"/>
                    <a:pt x="163" y="237"/>
                    <a:pt x="171" y="243"/>
                  </a:cubicBezTo>
                  <a:cubicBezTo>
                    <a:pt x="186" y="254"/>
                    <a:pt x="193" y="269"/>
                    <a:pt x="193" y="288"/>
                  </a:cubicBezTo>
                  <a:cubicBezTo>
                    <a:pt x="193" y="301"/>
                    <a:pt x="190" y="312"/>
                    <a:pt x="185" y="3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4721225" y="2782888"/>
              <a:ext cx="1390650" cy="1822450"/>
            </a:xfrm>
            <a:custGeom>
              <a:avLst/>
              <a:gdLst>
                <a:gd name="T0" fmla="*/ 748 w 936"/>
                <a:gd name="T1" fmla="*/ 881 h 1227"/>
                <a:gd name="T2" fmla="*/ 750 w 936"/>
                <a:gd name="T3" fmla="*/ 837 h 1227"/>
                <a:gd name="T4" fmla="*/ 547 w 936"/>
                <a:gd name="T5" fmla="*/ 930 h 1227"/>
                <a:gd name="T6" fmla="*/ 274 w 936"/>
                <a:gd name="T7" fmla="*/ 658 h 1227"/>
                <a:gd name="T8" fmla="*/ 547 w 936"/>
                <a:gd name="T9" fmla="*/ 385 h 1227"/>
                <a:gd name="T10" fmla="*/ 805 w 936"/>
                <a:gd name="T11" fmla="*/ 575 h 1227"/>
                <a:gd name="T12" fmla="*/ 936 w 936"/>
                <a:gd name="T13" fmla="*/ 281 h 1227"/>
                <a:gd name="T14" fmla="*/ 726 w 936"/>
                <a:gd name="T15" fmla="*/ 1 h 1227"/>
                <a:gd name="T16" fmla="*/ 715 w 936"/>
                <a:gd name="T17" fmla="*/ 2 h 1227"/>
                <a:gd name="T18" fmla="*/ 378 w 936"/>
                <a:gd name="T19" fmla="*/ 2 h 1227"/>
                <a:gd name="T20" fmla="*/ 361 w 936"/>
                <a:gd name="T21" fmla="*/ 0 h 1227"/>
                <a:gd name="T22" fmla="*/ 0 w 936"/>
                <a:gd name="T23" fmla="*/ 759 h 1227"/>
                <a:gd name="T24" fmla="*/ 547 w 936"/>
                <a:gd name="T25" fmla="*/ 1227 h 1227"/>
                <a:gd name="T26" fmla="*/ 833 w 936"/>
                <a:gd name="T27" fmla="*/ 1153 h 1227"/>
                <a:gd name="T28" fmla="*/ 748 w 936"/>
                <a:gd name="T29" fmla="*/ 881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6" h="1227">
                  <a:moveTo>
                    <a:pt x="748" y="881"/>
                  </a:moveTo>
                  <a:cubicBezTo>
                    <a:pt x="748" y="867"/>
                    <a:pt x="749" y="852"/>
                    <a:pt x="750" y="837"/>
                  </a:cubicBezTo>
                  <a:cubicBezTo>
                    <a:pt x="700" y="893"/>
                    <a:pt x="628" y="930"/>
                    <a:pt x="547" y="930"/>
                  </a:cubicBezTo>
                  <a:cubicBezTo>
                    <a:pt x="396" y="930"/>
                    <a:pt x="274" y="808"/>
                    <a:pt x="274" y="658"/>
                  </a:cubicBezTo>
                  <a:cubicBezTo>
                    <a:pt x="274" y="507"/>
                    <a:pt x="396" y="385"/>
                    <a:pt x="547" y="385"/>
                  </a:cubicBezTo>
                  <a:cubicBezTo>
                    <a:pt x="668" y="385"/>
                    <a:pt x="770" y="465"/>
                    <a:pt x="805" y="575"/>
                  </a:cubicBezTo>
                  <a:cubicBezTo>
                    <a:pt x="836" y="480"/>
                    <a:pt x="880" y="379"/>
                    <a:pt x="936" y="281"/>
                  </a:cubicBezTo>
                  <a:cubicBezTo>
                    <a:pt x="880" y="185"/>
                    <a:pt x="810" y="90"/>
                    <a:pt x="726" y="1"/>
                  </a:cubicBezTo>
                  <a:cubicBezTo>
                    <a:pt x="722" y="2"/>
                    <a:pt x="719" y="2"/>
                    <a:pt x="715" y="2"/>
                  </a:cubicBezTo>
                  <a:cubicBezTo>
                    <a:pt x="378" y="2"/>
                    <a:pt x="378" y="2"/>
                    <a:pt x="378" y="2"/>
                  </a:cubicBezTo>
                  <a:cubicBezTo>
                    <a:pt x="372" y="2"/>
                    <a:pt x="366" y="1"/>
                    <a:pt x="361" y="0"/>
                  </a:cubicBezTo>
                  <a:cubicBezTo>
                    <a:pt x="127" y="223"/>
                    <a:pt x="0" y="557"/>
                    <a:pt x="0" y="759"/>
                  </a:cubicBezTo>
                  <a:cubicBezTo>
                    <a:pt x="0" y="1018"/>
                    <a:pt x="264" y="1227"/>
                    <a:pt x="547" y="1227"/>
                  </a:cubicBezTo>
                  <a:cubicBezTo>
                    <a:pt x="648" y="1227"/>
                    <a:pt x="747" y="1200"/>
                    <a:pt x="833" y="1153"/>
                  </a:cubicBezTo>
                  <a:cubicBezTo>
                    <a:pt x="780" y="1072"/>
                    <a:pt x="748" y="980"/>
                    <a:pt x="748" y="8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6577013" y="2566988"/>
              <a:ext cx="701675" cy="82550"/>
            </a:xfrm>
            <a:custGeom>
              <a:avLst/>
              <a:gdLst>
                <a:gd name="T0" fmla="*/ 30 w 472"/>
                <a:gd name="T1" fmla="*/ 56 h 56"/>
                <a:gd name="T2" fmla="*/ 443 w 472"/>
                <a:gd name="T3" fmla="*/ 56 h 56"/>
                <a:gd name="T4" fmla="*/ 472 w 472"/>
                <a:gd name="T5" fmla="*/ 28 h 56"/>
                <a:gd name="T6" fmla="*/ 443 w 472"/>
                <a:gd name="T7" fmla="*/ 0 h 56"/>
                <a:gd name="T8" fmla="*/ 30 w 472"/>
                <a:gd name="T9" fmla="*/ 0 h 56"/>
                <a:gd name="T10" fmla="*/ 0 w 472"/>
                <a:gd name="T11" fmla="*/ 28 h 56"/>
                <a:gd name="T12" fmla="*/ 30 w 47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56">
                  <a:moveTo>
                    <a:pt x="30" y="56"/>
                  </a:moveTo>
                  <a:cubicBezTo>
                    <a:pt x="443" y="56"/>
                    <a:pt x="443" y="56"/>
                    <a:pt x="443" y="56"/>
                  </a:cubicBezTo>
                  <a:cubicBezTo>
                    <a:pt x="459" y="56"/>
                    <a:pt x="472" y="43"/>
                    <a:pt x="472" y="28"/>
                  </a:cubicBezTo>
                  <a:cubicBezTo>
                    <a:pt x="472" y="12"/>
                    <a:pt x="459" y="0"/>
                    <a:pt x="44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0" y="12"/>
                    <a:pt x="0" y="28"/>
                  </a:cubicBezTo>
                  <a:cubicBezTo>
                    <a:pt x="0" y="43"/>
                    <a:pt x="14" y="56"/>
                    <a:pt x="30" y="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6546850" y="1935163"/>
              <a:ext cx="762000" cy="568325"/>
            </a:xfrm>
            <a:custGeom>
              <a:avLst/>
              <a:gdLst>
                <a:gd name="T0" fmla="*/ 420 w 513"/>
                <a:gd name="T1" fmla="*/ 382 h 382"/>
                <a:gd name="T2" fmla="*/ 513 w 513"/>
                <a:gd name="T3" fmla="*/ 141 h 382"/>
                <a:gd name="T4" fmla="*/ 134 w 513"/>
                <a:gd name="T5" fmla="*/ 65 h 382"/>
                <a:gd name="T6" fmla="*/ 150 w 513"/>
                <a:gd name="T7" fmla="*/ 220 h 382"/>
                <a:gd name="T8" fmla="*/ 0 w 513"/>
                <a:gd name="T9" fmla="*/ 220 h 382"/>
                <a:gd name="T10" fmla="*/ 71 w 513"/>
                <a:gd name="T11" fmla="*/ 382 h 382"/>
                <a:gd name="T12" fmla="*/ 420 w 513"/>
                <a:gd name="T1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382">
                  <a:moveTo>
                    <a:pt x="420" y="382"/>
                  </a:moveTo>
                  <a:cubicBezTo>
                    <a:pt x="440" y="280"/>
                    <a:pt x="513" y="141"/>
                    <a:pt x="513" y="141"/>
                  </a:cubicBezTo>
                  <a:cubicBezTo>
                    <a:pt x="513" y="141"/>
                    <a:pt x="205" y="0"/>
                    <a:pt x="134" y="65"/>
                  </a:cubicBezTo>
                  <a:cubicBezTo>
                    <a:pt x="105" y="92"/>
                    <a:pt x="176" y="191"/>
                    <a:pt x="150" y="220"/>
                  </a:cubicBezTo>
                  <a:cubicBezTo>
                    <a:pt x="125" y="248"/>
                    <a:pt x="0" y="220"/>
                    <a:pt x="0" y="220"/>
                  </a:cubicBezTo>
                  <a:cubicBezTo>
                    <a:pt x="0" y="220"/>
                    <a:pt x="48" y="307"/>
                    <a:pt x="71" y="382"/>
                  </a:cubicBezTo>
                  <a:lnTo>
                    <a:pt x="420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930900" y="2708276"/>
              <a:ext cx="1995487" cy="2236788"/>
            </a:xfrm>
            <a:custGeom>
              <a:avLst/>
              <a:gdLst>
                <a:gd name="T0" fmla="*/ 891 w 1343"/>
                <a:gd name="T1" fmla="*/ 2 h 1506"/>
                <a:gd name="T2" fmla="*/ 878 w 1343"/>
                <a:gd name="T3" fmla="*/ 3 h 1506"/>
                <a:gd name="T4" fmla="*/ 465 w 1343"/>
                <a:gd name="T5" fmla="*/ 3 h 1506"/>
                <a:gd name="T6" fmla="*/ 444 w 1343"/>
                <a:gd name="T7" fmla="*/ 0 h 1506"/>
                <a:gd name="T8" fmla="*/ 0 w 1343"/>
                <a:gd name="T9" fmla="*/ 931 h 1506"/>
                <a:gd name="T10" fmla="*/ 672 w 1343"/>
                <a:gd name="T11" fmla="*/ 1506 h 1506"/>
                <a:gd name="T12" fmla="*/ 1343 w 1343"/>
                <a:gd name="T13" fmla="*/ 931 h 1506"/>
                <a:gd name="T14" fmla="*/ 891 w 1343"/>
                <a:gd name="T15" fmla="*/ 2 h 1506"/>
                <a:gd name="T16" fmla="*/ 672 w 1343"/>
                <a:gd name="T17" fmla="*/ 1141 h 1506"/>
                <a:gd name="T18" fmla="*/ 338 w 1343"/>
                <a:gd name="T19" fmla="*/ 807 h 1506"/>
                <a:gd name="T20" fmla="*/ 672 w 1343"/>
                <a:gd name="T21" fmla="*/ 473 h 1506"/>
                <a:gd name="T22" fmla="*/ 1006 w 1343"/>
                <a:gd name="T23" fmla="*/ 807 h 1506"/>
                <a:gd name="T24" fmla="*/ 672 w 1343"/>
                <a:gd name="T25" fmla="*/ 1141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3" h="1506">
                  <a:moveTo>
                    <a:pt x="891" y="2"/>
                  </a:moveTo>
                  <a:cubicBezTo>
                    <a:pt x="887" y="3"/>
                    <a:pt x="883" y="3"/>
                    <a:pt x="878" y="3"/>
                  </a:cubicBezTo>
                  <a:cubicBezTo>
                    <a:pt x="465" y="3"/>
                    <a:pt x="465" y="3"/>
                    <a:pt x="465" y="3"/>
                  </a:cubicBezTo>
                  <a:cubicBezTo>
                    <a:pt x="457" y="3"/>
                    <a:pt x="450" y="2"/>
                    <a:pt x="444" y="0"/>
                  </a:cubicBezTo>
                  <a:cubicBezTo>
                    <a:pt x="156" y="273"/>
                    <a:pt x="0" y="684"/>
                    <a:pt x="0" y="931"/>
                  </a:cubicBezTo>
                  <a:cubicBezTo>
                    <a:pt x="0" y="1249"/>
                    <a:pt x="324" y="1506"/>
                    <a:pt x="672" y="1506"/>
                  </a:cubicBezTo>
                  <a:cubicBezTo>
                    <a:pt x="1019" y="1506"/>
                    <a:pt x="1343" y="1249"/>
                    <a:pt x="1343" y="931"/>
                  </a:cubicBezTo>
                  <a:cubicBezTo>
                    <a:pt x="1343" y="681"/>
                    <a:pt x="1182" y="309"/>
                    <a:pt x="891" y="2"/>
                  </a:cubicBezTo>
                  <a:close/>
                  <a:moveTo>
                    <a:pt x="672" y="1141"/>
                  </a:moveTo>
                  <a:cubicBezTo>
                    <a:pt x="487" y="1141"/>
                    <a:pt x="338" y="992"/>
                    <a:pt x="338" y="807"/>
                  </a:cubicBezTo>
                  <a:cubicBezTo>
                    <a:pt x="338" y="623"/>
                    <a:pt x="487" y="473"/>
                    <a:pt x="672" y="473"/>
                  </a:cubicBezTo>
                  <a:cubicBezTo>
                    <a:pt x="856" y="473"/>
                    <a:pt x="1006" y="623"/>
                    <a:pt x="1006" y="807"/>
                  </a:cubicBezTo>
                  <a:cubicBezTo>
                    <a:pt x="1006" y="992"/>
                    <a:pt x="856" y="1141"/>
                    <a:pt x="672" y="1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6713538" y="3513138"/>
              <a:ext cx="431800" cy="787400"/>
            </a:xfrm>
            <a:custGeom>
              <a:avLst/>
              <a:gdLst>
                <a:gd name="T0" fmla="*/ 250 w 290"/>
                <a:gd name="T1" fmla="*/ 259 h 530"/>
                <a:gd name="T2" fmla="*/ 159 w 290"/>
                <a:gd name="T3" fmla="*/ 224 h 530"/>
                <a:gd name="T4" fmla="*/ 159 w 290"/>
                <a:gd name="T5" fmla="*/ 83 h 530"/>
                <a:gd name="T6" fmla="*/ 217 w 290"/>
                <a:gd name="T7" fmla="*/ 113 h 530"/>
                <a:gd name="T8" fmla="*/ 229 w 290"/>
                <a:gd name="T9" fmla="*/ 151 h 530"/>
                <a:gd name="T10" fmla="*/ 280 w 290"/>
                <a:gd name="T11" fmla="*/ 151 h 530"/>
                <a:gd name="T12" fmla="*/ 247 w 290"/>
                <a:gd name="T13" fmla="*/ 72 h 530"/>
                <a:gd name="T14" fmla="*/ 159 w 290"/>
                <a:gd name="T15" fmla="*/ 38 h 530"/>
                <a:gd name="T16" fmla="*/ 159 w 290"/>
                <a:gd name="T17" fmla="*/ 0 h 530"/>
                <a:gd name="T18" fmla="*/ 131 w 290"/>
                <a:gd name="T19" fmla="*/ 0 h 530"/>
                <a:gd name="T20" fmla="*/ 131 w 290"/>
                <a:gd name="T21" fmla="*/ 39 h 530"/>
                <a:gd name="T22" fmla="*/ 40 w 290"/>
                <a:gd name="T23" fmla="*/ 75 h 530"/>
                <a:gd name="T24" fmla="*/ 8 w 290"/>
                <a:gd name="T25" fmla="*/ 154 h 530"/>
                <a:gd name="T26" fmla="*/ 38 w 290"/>
                <a:gd name="T27" fmla="*/ 232 h 530"/>
                <a:gd name="T28" fmla="*/ 131 w 290"/>
                <a:gd name="T29" fmla="*/ 271 h 530"/>
                <a:gd name="T30" fmla="*/ 131 w 290"/>
                <a:gd name="T31" fmla="*/ 430 h 530"/>
                <a:gd name="T32" fmla="*/ 64 w 290"/>
                <a:gd name="T33" fmla="*/ 393 h 530"/>
                <a:gd name="T34" fmla="*/ 51 w 290"/>
                <a:gd name="T35" fmla="*/ 335 h 530"/>
                <a:gd name="T36" fmla="*/ 0 w 290"/>
                <a:gd name="T37" fmla="*/ 335 h 530"/>
                <a:gd name="T38" fmla="*/ 16 w 290"/>
                <a:gd name="T39" fmla="*/ 414 h 530"/>
                <a:gd name="T40" fmla="*/ 131 w 290"/>
                <a:gd name="T41" fmla="*/ 474 h 530"/>
                <a:gd name="T42" fmla="*/ 131 w 290"/>
                <a:gd name="T43" fmla="*/ 530 h 530"/>
                <a:gd name="T44" fmla="*/ 159 w 290"/>
                <a:gd name="T45" fmla="*/ 530 h 530"/>
                <a:gd name="T46" fmla="*/ 159 w 290"/>
                <a:gd name="T47" fmla="*/ 474 h 530"/>
                <a:gd name="T48" fmla="*/ 239 w 290"/>
                <a:gd name="T49" fmla="*/ 450 h 530"/>
                <a:gd name="T50" fmla="*/ 290 w 290"/>
                <a:gd name="T51" fmla="*/ 340 h 530"/>
                <a:gd name="T52" fmla="*/ 250 w 290"/>
                <a:gd name="T53" fmla="*/ 259 h 530"/>
                <a:gd name="T54" fmla="*/ 131 w 290"/>
                <a:gd name="T55" fmla="*/ 218 h 530"/>
                <a:gd name="T56" fmla="*/ 79 w 290"/>
                <a:gd name="T57" fmla="*/ 196 h 530"/>
                <a:gd name="T58" fmla="*/ 60 w 290"/>
                <a:gd name="T59" fmla="*/ 151 h 530"/>
                <a:gd name="T60" fmla="*/ 76 w 290"/>
                <a:gd name="T61" fmla="*/ 105 h 530"/>
                <a:gd name="T62" fmla="*/ 131 w 290"/>
                <a:gd name="T63" fmla="*/ 82 h 530"/>
                <a:gd name="T64" fmla="*/ 131 w 290"/>
                <a:gd name="T65" fmla="*/ 218 h 530"/>
                <a:gd name="T66" fmla="*/ 227 w 290"/>
                <a:gd name="T67" fmla="*/ 395 h 530"/>
                <a:gd name="T68" fmla="*/ 159 w 290"/>
                <a:gd name="T69" fmla="*/ 431 h 530"/>
                <a:gd name="T70" fmla="*/ 159 w 290"/>
                <a:gd name="T71" fmla="*/ 278 h 530"/>
                <a:gd name="T72" fmla="*/ 210 w 290"/>
                <a:gd name="T73" fmla="*/ 299 h 530"/>
                <a:gd name="T74" fmla="*/ 237 w 290"/>
                <a:gd name="T75" fmla="*/ 355 h 530"/>
                <a:gd name="T76" fmla="*/ 227 w 290"/>
                <a:gd name="T77" fmla="*/ 39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0" h="530">
                  <a:moveTo>
                    <a:pt x="250" y="259"/>
                  </a:moveTo>
                  <a:cubicBezTo>
                    <a:pt x="234" y="248"/>
                    <a:pt x="204" y="237"/>
                    <a:pt x="159" y="224"/>
                  </a:cubicBezTo>
                  <a:cubicBezTo>
                    <a:pt x="159" y="83"/>
                    <a:pt x="159" y="83"/>
                    <a:pt x="159" y="83"/>
                  </a:cubicBezTo>
                  <a:cubicBezTo>
                    <a:pt x="185" y="84"/>
                    <a:pt x="205" y="94"/>
                    <a:pt x="217" y="113"/>
                  </a:cubicBezTo>
                  <a:cubicBezTo>
                    <a:pt x="224" y="124"/>
                    <a:pt x="228" y="137"/>
                    <a:pt x="229" y="151"/>
                  </a:cubicBezTo>
                  <a:cubicBezTo>
                    <a:pt x="280" y="151"/>
                    <a:pt x="280" y="151"/>
                    <a:pt x="280" y="151"/>
                  </a:cubicBezTo>
                  <a:cubicBezTo>
                    <a:pt x="279" y="119"/>
                    <a:pt x="268" y="92"/>
                    <a:pt x="247" y="72"/>
                  </a:cubicBezTo>
                  <a:cubicBezTo>
                    <a:pt x="227" y="52"/>
                    <a:pt x="197" y="41"/>
                    <a:pt x="159" y="38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92" y="39"/>
                    <a:pt x="62" y="51"/>
                    <a:pt x="40" y="75"/>
                  </a:cubicBezTo>
                  <a:cubicBezTo>
                    <a:pt x="19" y="98"/>
                    <a:pt x="8" y="125"/>
                    <a:pt x="8" y="154"/>
                  </a:cubicBezTo>
                  <a:cubicBezTo>
                    <a:pt x="8" y="187"/>
                    <a:pt x="18" y="213"/>
                    <a:pt x="38" y="232"/>
                  </a:cubicBezTo>
                  <a:cubicBezTo>
                    <a:pt x="58" y="250"/>
                    <a:pt x="89" y="263"/>
                    <a:pt x="131" y="271"/>
                  </a:cubicBezTo>
                  <a:cubicBezTo>
                    <a:pt x="131" y="430"/>
                    <a:pt x="131" y="430"/>
                    <a:pt x="131" y="430"/>
                  </a:cubicBezTo>
                  <a:cubicBezTo>
                    <a:pt x="98" y="427"/>
                    <a:pt x="76" y="415"/>
                    <a:pt x="64" y="393"/>
                  </a:cubicBezTo>
                  <a:cubicBezTo>
                    <a:pt x="57" y="381"/>
                    <a:pt x="53" y="361"/>
                    <a:pt x="51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68"/>
                    <a:pt x="5" y="394"/>
                    <a:pt x="16" y="414"/>
                  </a:cubicBezTo>
                  <a:cubicBezTo>
                    <a:pt x="37" y="450"/>
                    <a:pt x="75" y="470"/>
                    <a:pt x="131" y="474"/>
                  </a:cubicBezTo>
                  <a:cubicBezTo>
                    <a:pt x="131" y="530"/>
                    <a:pt x="131" y="530"/>
                    <a:pt x="131" y="530"/>
                  </a:cubicBezTo>
                  <a:cubicBezTo>
                    <a:pt x="159" y="530"/>
                    <a:pt x="159" y="530"/>
                    <a:pt x="159" y="530"/>
                  </a:cubicBezTo>
                  <a:cubicBezTo>
                    <a:pt x="159" y="474"/>
                    <a:pt x="159" y="474"/>
                    <a:pt x="159" y="474"/>
                  </a:cubicBezTo>
                  <a:cubicBezTo>
                    <a:pt x="194" y="470"/>
                    <a:pt x="221" y="462"/>
                    <a:pt x="239" y="450"/>
                  </a:cubicBezTo>
                  <a:cubicBezTo>
                    <a:pt x="273" y="428"/>
                    <a:pt x="290" y="392"/>
                    <a:pt x="290" y="340"/>
                  </a:cubicBezTo>
                  <a:cubicBezTo>
                    <a:pt x="289" y="305"/>
                    <a:pt x="276" y="278"/>
                    <a:pt x="250" y="259"/>
                  </a:cubicBezTo>
                  <a:close/>
                  <a:moveTo>
                    <a:pt x="131" y="218"/>
                  </a:moveTo>
                  <a:cubicBezTo>
                    <a:pt x="109" y="214"/>
                    <a:pt x="92" y="207"/>
                    <a:pt x="79" y="196"/>
                  </a:cubicBezTo>
                  <a:cubicBezTo>
                    <a:pt x="67" y="185"/>
                    <a:pt x="60" y="170"/>
                    <a:pt x="60" y="151"/>
                  </a:cubicBezTo>
                  <a:cubicBezTo>
                    <a:pt x="60" y="135"/>
                    <a:pt x="66" y="120"/>
                    <a:pt x="76" y="105"/>
                  </a:cubicBezTo>
                  <a:cubicBezTo>
                    <a:pt x="87" y="91"/>
                    <a:pt x="105" y="83"/>
                    <a:pt x="131" y="82"/>
                  </a:cubicBezTo>
                  <a:cubicBezTo>
                    <a:pt x="131" y="218"/>
                    <a:pt x="131" y="218"/>
                    <a:pt x="131" y="218"/>
                  </a:cubicBezTo>
                  <a:close/>
                  <a:moveTo>
                    <a:pt x="227" y="395"/>
                  </a:moveTo>
                  <a:cubicBezTo>
                    <a:pt x="215" y="418"/>
                    <a:pt x="192" y="430"/>
                    <a:pt x="159" y="431"/>
                  </a:cubicBezTo>
                  <a:cubicBezTo>
                    <a:pt x="159" y="278"/>
                    <a:pt x="159" y="278"/>
                    <a:pt x="159" y="278"/>
                  </a:cubicBezTo>
                  <a:cubicBezTo>
                    <a:pt x="183" y="285"/>
                    <a:pt x="200" y="292"/>
                    <a:pt x="210" y="299"/>
                  </a:cubicBezTo>
                  <a:cubicBezTo>
                    <a:pt x="228" y="312"/>
                    <a:pt x="237" y="330"/>
                    <a:pt x="237" y="355"/>
                  </a:cubicBezTo>
                  <a:cubicBezTo>
                    <a:pt x="237" y="370"/>
                    <a:pt x="234" y="383"/>
                    <a:pt x="227" y="3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Freeform 20"/>
          <p:cNvSpPr>
            <a:spLocks noEditPoints="1"/>
          </p:cNvSpPr>
          <p:nvPr/>
        </p:nvSpPr>
        <p:spPr bwMode="auto">
          <a:xfrm>
            <a:off x="5135759" y="1774149"/>
            <a:ext cx="1920480" cy="1841098"/>
          </a:xfrm>
          <a:custGeom>
            <a:avLst/>
            <a:gdLst>
              <a:gd name="T0" fmla="*/ 1514 w 1603"/>
              <a:gd name="T1" fmla="*/ 200 h 1536"/>
              <a:gd name="T2" fmla="*/ 1447 w 1603"/>
              <a:gd name="T3" fmla="*/ 61 h 1536"/>
              <a:gd name="T4" fmla="*/ 1197 w 1603"/>
              <a:gd name="T5" fmla="*/ 89 h 1536"/>
              <a:gd name="T6" fmla="*/ 948 w 1603"/>
              <a:gd name="T7" fmla="*/ 399 h 1536"/>
              <a:gd name="T8" fmla="*/ 730 w 1603"/>
              <a:gd name="T9" fmla="*/ 236 h 1536"/>
              <a:gd name="T10" fmla="*/ 484 w 1603"/>
              <a:gd name="T11" fmla="*/ 267 h 1536"/>
              <a:gd name="T12" fmla="*/ 128 w 1603"/>
              <a:gd name="T13" fmla="*/ 712 h 1536"/>
              <a:gd name="T14" fmla="*/ 89 w 1603"/>
              <a:gd name="T15" fmla="*/ 824 h 1536"/>
              <a:gd name="T16" fmla="*/ 89 w 1603"/>
              <a:gd name="T17" fmla="*/ 1091 h 1536"/>
              <a:gd name="T18" fmla="*/ 1514 w 1603"/>
              <a:gd name="T19" fmla="*/ 1091 h 1536"/>
              <a:gd name="T20" fmla="*/ 1514 w 1603"/>
              <a:gd name="T21" fmla="*/ 200 h 1536"/>
              <a:gd name="T22" fmla="*/ 1514 w 1603"/>
              <a:gd name="T23" fmla="*/ 1358 h 1536"/>
              <a:gd name="T24" fmla="*/ 89 w 1603"/>
              <a:gd name="T25" fmla="*/ 1358 h 1536"/>
              <a:gd name="T26" fmla="*/ 0 w 1603"/>
              <a:gd name="T27" fmla="*/ 1447 h 1536"/>
              <a:gd name="T28" fmla="*/ 89 w 1603"/>
              <a:gd name="T29" fmla="*/ 1536 h 1536"/>
              <a:gd name="T30" fmla="*/ 1514 w 1603"/>
              <a:gd name="T31" fmla="*/ 1536 h 1536"/>
              <a:gd name="T32" fmla="*/ 1603 w 1603"/>
              <a:gd name="T33" fmla="*/ 1447 h 1536"/>
              <a:gd name="T34" fmla="*/ 1514 w 1603"/>
              <a:gd name="T35" fmla="*/ 1358 h 1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3" h="1536">
                <a:moveTo>
                  <a:pt x="1514" y="200"/>
                </a:moveTo>
                <a:cubicBezTo>
                  <a:pt x="1514" y="148"/>
                  <a:pt x="1491" y="96"/>
                  <a:pt x="1447" y="61"/>
                </a:cubicBezTo>
                <a:cubicBezTo>
                  <a:pt x="1370" y="0"/>
                  <a:pt x="1258" y="12"/>
                  <a:pt x="1197" y="89"/>
                </a:cubicBezTo>
                <a:cubicBezTo>
                  <a:pt x="948" y="399"/>
                  <a:pt x="948" y="399"/>
                  <a:pt x="948" y="399"/>
                </a:cubicBezTo>
                <a:cubicBezTo>
                  <a:pt x="730" y="236"/>
                  <a:pt x="730" y="236"/>
                  <a:pt x="730" y="236"/>
                </a:cubicBezTo>
                <a:cubicBezTo>
                  <a:pt x="653" y="178"/>
                  <a:pt x="544" y="192"/>
                  <a:pt x="484" y="267"/>
                </a:cubicBezTo>
                <a:cubicBezTo>
                  <a:pt x="128" y="712"/>
                  <a:pt x="128" y="712"/>
                  <a:pt x="128" y="712"/>
                </a:cubicBezTo>
                <a:cubicBezTo>
                  <a:pt x="102" y="745"/>
                  <a:pt x="89" y="785"/>
                  <a:pt x="89" y="824"/>
                </a:cubicBezTo>
                <a:cubicBezTo>
                  <a:pt x="89" y="1091"/>
                  <a:pt x="89" y="1091"/>
                  <a:pt x="89" y="1091"/>
                </a:cubicBezTo>
                <a:cubicBezTo>
                  <a:pt x="1514" y="1091"/>
                  <a:pt x="1514" y="1091"/>
                  <a:pt x="1514" y="1091"/>
                </a:cubicBezTo>
                <a:lnTo>
                  <a:pt x="1514" y="200"/>
                </a:lnTo>
                <a:close/>
                <a:moveTo>
                  <a:pt x="1514" y="1358"/>
                </a:moveTo>
                <a:cubicBezTo>
                  <a:pt x="89" y="1358"/>
                  <a:pt x="89" y="1358"/>
                  <a:pt x="89" y="1358"/>
                </a:cubicBezTo>
                <a:cubicBezTo>
                  <a:pt x="40" y="1358"/>
                  <a:pt x="0" y="1398"/>
                  <a:pt x="0" y="1447"/>
                </a:cubicBezTo>
                <a:cubicBezTo>
                  <a:pt x="0" y="1496"/>
                  <a:pt x="40" y="1536"/>
                  <a:pt x="89" y="1536"/>
                </a:cubicBezTo>
                <a:cubicBezTo>
                  <a:pt x="1514" y="1536"/>
                  <a:pt x="1514" y="1536"/>
                  <a:pt x="1514" y="1536"/>
                </a:cubicBezTo>
                <a:cubicBezTo>
                  <a:pt x="1563" y="1536"/>
                  <a:pt x="1603" y="1496"/>
                  <a:pt x="1603" y="1447"/>
                </a:cubicBezTo>
                <a:cubicBezTo>
                  <a:pt x="1603" y="1398"/>
                  <a:pt x="1563" y="1358"/>
                  <a:pt x="1514" y="13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53921" y="4315829"/>
            <a:ext cx="232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添加人口标题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19175" y="4795644"/>
            <a:ext cx="29668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046662" y="4315829"/>
            <a:ext cx="232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添加面积标题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11916" y="4795644"/>
            <a:ext cx="29668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756635" y="4315829"/>
            <a:ext cx="232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r>
              <a:rPr lang="en-US" altLang="zh-CN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GDP</a:t>
            </a:r>
            <a:r>
              <a:rPr lang="zh-CN" altLang="en-US" sz="2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00267" y="4795644"/>
            <a:ext cx="296687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r>
              <a:rPr lang="zh-CN" altLang="en-US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单击此处添加文字单击</a:t>
            </a:r>
            <a:r>
              <a:rPr lang="zh-CN" altLang="en-US" sz="20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endParaRPr lang="zh-CN" altLang="en-US" sz="20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52583" y="411573"/>
            <a:ext cx="387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</a:t>
            </a: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</a:t>
            </a:r>
            <a:r>
              <a:rPr lang="zh-CN" altLang="en-US" sz="3200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3200" spc="3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1136313" y="0"/>
            <a:ext cx="437378" cy="677180"/>
          </a:xfrm>
          <a:custGeom>
            <a:avLst/>
            <a:gdLst>
              <a:gd name="connsiteX0" fmla="*/ 0 w 672510"/>
              <a:gd name="connsiteY0" fmla="*/ 0 h 873125"/>
              <a:gd name="connsiteX1" fmla="*/ 672510 w 672510"/>
              <a:gd name="connsiteY1" fmla="*/ 0 h 873125"/>
              <a:gd name="connsiteX2" fmla="*/ 672510 w 672510"/>
              <a:gd name="connsiteY2" fmla="*/ 873125 h 873125"/>
              <a:gd name="connsiteX3" fmla="*/ 352658 w 672510"/>
              <a:gd name="connsiteY3" fmla="*/ 666206 h 873125"/>
              <a:gd name="connsiteX4" fmla="*/ 0 w 672510"/>
              <a:gd name="connsiteY4" fmla="*/ 873125 h 87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510" h="873125">
                <a:moveTo>
                  <a:pt x="0" y="0"/>
                </a:moveTo>
                <a:lnTo>
                  <a:pt x="672510" y="0"/>
                </a:lnTo>
                <a:lnTo>
                  <a:pt x="672510" y="873125"/>
                </a:lnTo>
                <a:lnTo>
                  <a:pt x="352658" y="666206"/>
                </a:lnTo>
                <a:lnTo>
                  <a:pt x="0" y="873125"/>
                </a:lnTo>
                <a:close/>
              </a:path>
            </a:pathLst>
          </a:custGeom>
          <a:solidFill>
            <a:srgbClr val="008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11198247" y="95140"/>
            <a:ext cx="3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83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1886</Words>
  <Application>Microsoft Office PowerPoint</Application>
  <PresentationFormat>宽屏</PresentationFormat>
  <Paragraphs>150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Meiryo</vt:lpstr>
      <vt:lpstr>浪漫雅圆</vt:lpstr>
      <vt:lpstr>宋体</vt:lpstr>
      <vt:lpstr>微软雅黑</vt:lpstr>
      <vt:lpstr>Arial</vt:lpstr>
      <vt:lpstr>Calibri</vt:lpstr>
      <vt:lpstr>Calibri Light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kan</cp:lastModifiedBy>
  <cp:revision>141</cp:revision>
  <dcterms:created xsi:type="dcterms:W3CDTF">2015-12-08T11:59:52Z</dcterms:created>
  <dcterms:modified xsi:type="dcterms:W3CDTF">2015-12-20T05:17:43Z</dcterms:modified>
</cp:coreProperties>
</file>