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6" r:id="rId5"/>
    <p:sldId id="258" r:id="rId6"/>
    <p:sldId id="259" r:id="rId7"/>
    <p:sldId id="260" r:id="rId8"/>
    <p:sldId id="261" r:id="rId9"/>
    <p:sldId id="262" r:id="rId10"/>
    <p:sldId id="263" r:id="rId11"/>
    <p:sldId id="266" r:id="rId12"/>
    <p:sldId id="271" r:id="rId13"/>
    <p:sldId id="273" r:id="rId14"/>
    <p:sldId id="274" r:id="rId15"/>
    <p:sldId id="272" r:id="rId16"/>
    <p:sldId id="270" r:id="rId17"/>
    <p:sldId id="267" r:id="rId18"/>
    <p:sldId id="269" r:id="rId19"/>
    <p:sldId id="268" r:id="rId20"/>
    <p:sldId id="265" r:id="rId21"/>
    <p:sldId id="281" r:id="rId22"/>
  </p:sldIdLst>
  <p:sldSz cx="12192000" cy="6858000"/>
  <p:notesSz cx="7103745" cy="10234295"/>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7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179" autoAdjust="0"/>
  </p:normalViewPr>
  <p:slideViewPr>
    <p:cSldViewPr snapToGrid="0" showGuides="1">
      <p:cViewPr varScale="1">
        <p:scale>
          <a:sx n="100" d="100"/>
          <a:sy n="100" d="100"/>
        </p:scale>
        <p:origin x="9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gs" Target="tags/tag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fld id="{87B42D04-3763-40DB-A4C3-F287235EEFE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860925"/>
            <a:ext cx="5683250" cy="4605338"/>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fld id="{19C78F89-DA79-4274-B233-A7F9D6F580C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C78F89-DA79-4274-B233-A7F9D6F580C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p14:dur="1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6" Type="http://schemas.openxmlformats.org/officeDocument/2006/relationships/notesSlide" Target="../notesSlides/notesSlide1.xml"/><Relationship Id="rId15" Type="http://schemas.openxmlformats.org/officeDocument/2006/relationships/slideLayout" Target="../slideLayouts/slideLayout1.xml"/><Relationship Id="rId14" Type="http://schemas.openxmlformats.org/officeDocument/2006/relationships/image" Target="../media/image12.png"/><Relationship Id="rId13" Type="http://schemas.microsoft.com/office/2007/relationships/media" Target="../media/media1.mp3"/><Relationship Id="rId12" Type="http://schemas.openxmlformats.org/officeDocument/2006/relationships/audio" Target="../media/media1.mp3"/><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image" Target="../media/image2.png"/><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4.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8.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ags" Target="../tags/tag1.xml"/><Relationship Id="rId3" Type="http://schemas.openxmlformats.org/officeDocument/2006/relationships/image" Target="../media/image13.png"/><Relationship Id="rId2" Type="http://schemas.openxmlformats.org/officeDocument/2006/relationships/image" Target="../media/image9.png"/><Relationship Id="rId11" Type="http://schemas.openxmlformats.org/officeDocument/2006/relationships/notesSlide" Target="../notesSlides/notesSlide17.xml"/><Relationship Id="rId10" Type="http://schemas.openxmlformats.org/officeDocument/2006/relationships/slideLayout" Target="../slideLayouts/slideLayout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image" Target="../media/image2.png"/><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8.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image" Target="../media/image13.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3.png"/><Relationship Id="rId10" Type="http://schemas.openxmlformats.org/officeDocument/2006/relationships/notesSlide" Target="../notesSlides/notesSlide3.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image" Target="../media/image13.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3.png"/><Relationship Id="rId10" Type="http://schemas.openxmlformats.org/officeDocument/2006/relationships/notesSlide" Target="../notesSlides/notesSlide9.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
          <p:cNvPicPr>
            <a:picLocks noChangeAspect="1"/>
          </p:cNvPicPr>
          <p:nvPr/>
        </p:nvPicPr>
        <p:blipFill>
          <a:blip r:embed="rId1"/>
          <a:stretch>
            <a:fillRect/>
          </a:stretch>
        </p:blipFill>
        <p:spPr>
          <a:xfrm>
            <a:off x="1270" y="3810"/>
            <a:ext cx="12190730" cy="6850380"/>
          </a:xfrm>
          <a:prstGeom prst="rect">
            <a:avLst/>
          </a:prstGeom>
        </p:spPr>
      </p:pic>
      <p:pic>
        <p:nvPicPr>
          <p:cNvPr id="3" name="图片 2" descr="1"/>
          <p:cNvPicPr>
            <a:picLocks noChangeAspect="1"/>
          </p:cNvPicPr>
          <p:nvPr/>
        </p:nvPicPr>
        <p:blipFill>
          <a:blip r:embed="rId2"/>
          <a:stretch>
            <a:fillRect/>
          </a:stretch>
        </p:blipFill>
        <p:spPr>
          <a:xfrm>
            <a:off x="1270" y="635"/>
            <a:ext cx="12190730" cy="2181225"/>
          </a:xfrm>
          <a:prstGeom prst="rect">
            <a:avLst/>
          </a:prstGeom>
          <a:noFill/>
        </p:spPr>
      </p:pic>
      <p:pic>
        <p:nvPicPr>
          <p:cNvPr id="5" name="图片 4" descr="2"/>
          <p:cNvPicPr>
            <a:picLocks noChangeAspect="1"/>
          </p:cNvPicPr>
          <p:nvPr/>
        </p:nvPicPr>
        <p:blipFill>
          <a:blip r:embed="rId3"/>
          <a:stretch>
            <a:fillRect/>
          </a:stretch>
        </p:blipFill>
        <p:spPr>
          <a:xfrm>
            <a:off x="1270" y="5040630"/>
            <a:ext cx="12189460" cy="1813560"/>
          </a:xfrm>
          <a:prstGeom prst="rect">
            <a:avLst/>
          </a:prstGeom>
        </p:spPr>
      </p:pic>
      <p:pic>
        <p:nvPicPr>
          <p:cNvPr id="17" name="图片 16" descr="右边"/>
          <p:cNvPicPr>
            <a:picLocks noChangeAspect="1"/>
          </p:cNvPicPr>
          <p:nvPr/>
        </p:nvPicPr>
        <p:blipFill>
          <a:blip r:embed="rId4"/>
          <a:stretch>
            <a:fillRect/>
          </a:stretch>
        </p:blipFill>
        <p:spPr>
          <a:xfrm>
            <a:off x="8027670" y="1091565"/>
            <a:ext cx="1529715" cy="2683510"/>
          </a:xfrm>
          <a:prstGeom prst="rect">
            <a:avLst/>
          </a:prstGeom>
        </p:spPr>
      </p:pic>
      <p:pic>
        <p:nvPicPr>
          <p:cNvPr id="16" name="图片 15" descr="左边"/>
          <p:cNvPicPr>
            <a:picLocks noChangeAspect="1"/>
          </p:cNvPicPr>
          <p:nvPr/>
        </p:nvPicPr>
        <p:blipFill>
          <a:blip r:embed="rId5"/>
          <a:stretch>
            <a:fillRect/>
          </a:stretch>
        </p:blipFill>
        <p:spPr>
          <a:xfrm>
            <a:off x="2039620" y="1352550"/>
            <a:ext cx="2183765" cy="2796540"/>
          </a:xfrm>
          <a:prstGeom prst="rect">
            <a:avLst/>
          </a:prstGeom>
        </p:spPr>
      </p:pic>
      <p:pic>
        <p:nvPicPr>
          <p:cNvPr id="6" name="图片 5" descr="3"/>
          <p:cNvPicPr>
            <a:picLocks noChangeAspect="1"/>
          </p:cNvPicPr>
          <p:nvPr/>
        </p:nvPicPr>
        <p:blipFill>
          <a:blip r:embed="rId6"/>
          <a:stretch>
            <a:fillRect/>
          </a:stretch>
        </p:blipFill>
        <p:spPr>
          <a:xfrm>
            <a:off x="2770505" y="469265"/>
            <a:ext cx="5971540" cy="3679825"/>
          </a:xfrm>
          <a:prstGeom prst="rect">
            <a:avLst/>
          </a:prstGeom>
          <a:effectLst>
            <a:outerShdw dist="152400" dir="2400000" sx="116000" sy="116000" algn="ctr" rotWithShape="0">
              <a:schemeClr val="bg1">
                <a:alpha val="36000"/>
              </a:schemeClr>
            </a:outerShdw>
            <a:reflection stA="45000" endPos="0" dist="50800" dir="5400000" sy="-100000" algn="bl" rotWithShape="0"/>
          </a:effectLst>
        </p:spPr>
      </p:pic>
      <p:pic>
        <p:nvPicPr>
          <p:cNvPr id="7" name="图片 6" descr="小人"/>
          <p:cNvPicPr>
            <a:picLocks noChangeAspect="1"/>
          </p:cNvPicPr>
          <p:nvPr/>
        </p:nvPicPr>
        <p:blipFill>
          <a:blip r:embed="rId7"/>
          <a:stretch>
            <a:fillRect/>
          </a:stretch>
        </p:blipFill>
        <p:spPr>
          <a:xfrm>
            <a:off x="7767955" y="5510530"/>
            <a:ext cx="3987800" cy="1477010"/>
          </a:xfrm>
          <a:prstGeom prst="rect">
            <a:avLst/>
          </a:prstGeom>
        </p:spPr>
      </p:pic>
      <p:pic>
        <p:nvPicPr>
          <p:cNvPr id="9" name="图片 8" descr="标题"/>
          <p:cNvPicPr>
            <a:picLocks noChangeAspect="1"/>
          </p:cNvPicPr>
          <p:nvPr/>
        </p:nvPicPr>
        <p:blipFill>
          <a:blip r:embed="rId8"/>
          <a:stretch>
            <a:fillRect/>
          </a:stretch>
        </p:blipFill>
        <p:spPr>
          <a:xfrm>
            <a:off x="4027805" y="1231900"/>
            <a:ext cx="3740150" cy="2154555"/>
          </a:xfrm>
          <a:prstGeom prst="rect">
            <a:avLst/>
          </a:prstGeom>
        </p:spPr>
      </p:pic>
      <p:pic>
        <p:nvPicPr>
          <p:cNvPr id="13" name="图片 12" descr="框"/>
          <p:cNvPicPr>
            <a:picLocks noChangeAspect="1"/>
          </p:cNvPicPr>
          <p:nvPr/>
        </p:nvPicPr>
        <p:blipFill>
          <a:blip r:embed="rId9"/>
          <a:stretch>
            <a:fillRect/>
          </a:stretch>
        </p:blipFill>
        <p:spPr>
          <a:xfrm>
            <a:off x="3310255" y="1091565"/>
            <a:ext cx="4829175" cy="2607945"/>
          </a:xfrm>
          <a:prstGeom prst="rect">
            <a:avLst/>
          </a:prstGeom>
        </p:spPr>
      </p:pic>
      <p:sp>
        <p:nvSpPr>
          <p:cNvPr id="4" name="文本框 3"/>
          <p:cNvSpPr txBox="1"/>
          <p:nvPr/>
        </p:nvSpPr>
        <p:spPr>
          <a:xfrm>
            <a:off x="5303103" y="930275"/>
            <a:ext cx="1336675" cy="521970"/>
          </a:xfrm>
          <a:prstGeom prst="rect">
            <a:avLst/>
          </a:prstGeom>
          <a:noFill/>
        </p:spPr>
        <p:txBody>
          <a:bodyPr wrap="none" rtlCol="0">
            <a:spAutoFit/>
          </a:bodyPr>
          <a:lstStyle/>
          <a:p>
            <a:r>
              <a:rPr lang="en-US" altLang="zh-CN" sz="2800" b="1">
                <a:solidFill>
                  <a:schemeClr val="tx1"/>
                </a:solidFill>
                <a:latin typeface="Bauhaus 93" panose="04030905020B02020C02" charset="0"/>
                <a:ea typeface="锐字云字库锐黑粗体GBK" panose="02010604000000000000" charset="-122"/>
              </a:rPr>
              <a:t>JION US</a:t>
            </a:r>
            <a:endParaRPr lang="en-US" altLang="zh-CN" sz="2800" b="1">
              <a:solidFill>
                <a:schemeClr val="tx1"/>
              </a:solidFill>
              <a:latin typeface="Bauhaus 93" panose="04030905020B02020C02" charset="0"/>
              <a:ea typeface="锐字云字库锐黑粗体GBK" panose="02010604000000000000" charset="-122"/>
            </a:endParaRPr>
          </a:p>
        </p:txBody>
      </p:sp>
      <p:pic>
        <p:nvPicPr>
          <p:cNvPr id="14" name="图片 13" descr="拳头"/>
          <p:cNvPicPr>
            <a:picLocks noChangeAspect="1"/>
          </p:cNvPicPr>
          <p:nvPr/>
        </p:nvPicPr>
        <p:blipFill>
          <a:blip r:embed="rId10"/>
          <a:stretch>
            <a:fillRect/>
          </a:stretch>
        </p:blipFill>
        <p:spPr>
          <a:xfrm>
            <a:off x="4067175" y="579120"/>
            <a:ext cx="1258570" cy="1224280"/>
          </a:xfrm>
          <a:prstGeom prst="rect">
            <a:avLst/>
          </a:prstGeom>
        </p:spPr>
      </p:pic>
      <p:pic>
        <p:nvPicPr>
          <p:cNvPr id="15" name="图片 14" descr="文字"/>
          <p:cNvPicPr>
            <a:picLocks noChangeAspect="1"/>
          </p:cNvPicPr>
          <p:nvPr/>
        </p:nvPicPr>
        <p:blipFill>
          <a:blip r:embed="rId11"/>
          <a:stretch>
            <a:fillRect/>
          </a:stretch>
        </p:blipFill>
        <p:spPr>
          <a:xfrm>
            <a:off x="8453120" y="4326890"/>
            <a:ext cx="2707005" cy="1837690"/>
          </a:xfrm>
          <a:prstGeom prst="rect">
            <a:avLst/>
          </a:prstGeom>
        </p:spPr>
      </p:pic>
      <p:grpSp>
        <p:nvGrpSpPr>
          <p:cNvPr id="32" name="组合 31"/>
          <p:cNvGrpSpPr/>
          <p:nvPr/>
        </p:nvGrpSpPr>
        <p:grpSpPr>
          <a:xfrm>
            <a:off x="3176270" y="4102735"/>
            <a:ext cx="5365750" cy="1559560"/>
            <a:chOff x="5072" y="6286"/>
            <a:chExt cx="8450" cy="2456"/>
          </a:xfrm>
        </p:grpSpPr>
        <p:sp>
          <p:nvSpPr>
            <p:cNvPr id="11" name="文本框 10"/>
            <p:cNvSpPr txBox="1"/>
            <p:nvPr/>
          </p:nvSpPr>
          <p:spPr>
            <a:xfrm>
              <a:off x="5861" y="6394"/>
              <a:ext cx="6946" cy="1113"/>
            </a:xfrm>
            <a:prstGeom prst="rect">
              <a:avLst/>
            </a:prstGeom>
            <a:noFill/>
          </p:spPr>
          <p:txBody>
            <a:bodyPr wrap="none" rtlCol="0">
              <a:spAutoFit/>
            </a:bodyPr>
            <a:lstStyle/>
            <a:p>
              <a:r>
                <a:rPr lang="zh-CN" altLang="en-US" sz="4000" b="1">
                  <a:solidFill>
                    <a:schemeClr val="tx1"/>
                  </a:solidFill>
                  <a:latin typeface="德彪钢笔行书字库" panose="02000000000000000000" charset="-122"/>
                  <a:ea typeface="德彪钢笔行书字库" panose="02000000000000000000" charset="-122"/>
                </a:rPr>
                <a:t>加入我们 共创明天</a:t>
              </a:r>
              <a:endParaRPr lang="zh-CN" altLang="en-US" sz="4000" b="1">
                <a:solidFill>
                  <a:schemeClr val="tx1"/>
                </a:solidFill>
                <a:latin typeface="德彪钢笔行书字库" panose="02000000000000000000" charset="-122"/>
                <a:ea typeface="德彪钢笔行书字库" panose="02000000000000000000" charset="-122"/>
              </a:endParaRPr>
            </a:p>
          </p:txBody>
        </p:sp>
        <p:sp>
          <p:nvSpPr>
            <p:cNvPr id="12" name="文本框 11"/>
            <p:cNvSpPr txBox="1"/>
            <p:nvPr/>
          </p:nvSpPr>
          <p:spPr>
            <a:xfrm>
              <a:off x="5853" y="7376"/>
              <a:ext cx="7274" cy="919"/>
            </a:xfrm>
            <a:prstGeom prst="rect">
              <a:avLst/>
            </a:prstGeom>
            <a:noFill/>
          </p:spPr>
          <p:txBody>
            <a:bodyPr wrap="square" rtlCol="0">
              <a:spAutoFit/>
            </a:bodyPr>
            <a:lstStyle/>
            <a:p>
              <a:r>
                <a:rPr lang="en-US" altLang="zh-CN" sz="3200" b="1" dirty="0">
                  <a:solidFill>
                    <a:schemeClr val="tx1"/>
                  </a:solidFill>
                  <a:latin typeface="德彪钢笔行书字库" panose="02000000000000000000" charset="-122"/>
                  <a:ea typeface="德彪钢笔行书字库" panose="02000000000000000000" charset="-122"/>
                </a:rPr>
                <a:t>JOIN US FOR A BETTER TOMORROW</a:t>
              </a:r>
              <a:endParaRPr lang="en-US" altLang="zh-CN" sz="3200" b="1" dirty="0">
                <a:solidFill>
                  <a:schemeClr val="tx1"/>
                </a:solidFill>
                <a:latin typeface="德彪钢笔行书字库" panose="02000000000000000000" charset="-122"/>
                <a:ea typeface="德彪钢笔行书字库" panose="02000000000000000000" charset="-122"/>
              </a:endParaRPr>
            </a:p>
          </p:txBody>
        </p:sp>
        <p:grpSp>
          <p:nvGrpSpPr>
            <p:cNvPr id="24" name="组合 23"/>
            <p:cNvGrpSpPr/>
            <p:nvPr/>
          </p:nvGrpSpPr>
          <p:grpSpPr>
            <a:xfrm>
              <a:off x="5200" y="6286"/>
              <a:ext cx="8186" cy="2456"/>
              <a:chOff x="5445" y="6566"/>
              <a:chExt cx="8186" cy="1928"/>
            </a:xfrm>
          </p:grpSpPr>
          <p:cxnSp>
            <p:nvCxnSpPr>
              <p:cNvPr id="18" name="直接连接符 17"/>
              <p:cNvCxnSpPr/>
              <p:nvPr/>
            </p:nvCxnSpPr>
            <p:spPr>
              <a:xfrm>
                <a:off x="5481" y="6566"/>
                <a:ext cx="813" cy="0"/>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445" y="6566"/>
                <a:ext cx="0" cy="1928"/>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445" y="8475"/>
                <a:ext cx="2298" cy="3"/>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818" y="6566"/>
                <a:ext cx="813" cy="0"/>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3631" y="6566"/>
                <a:ext cx="0" cy="1928"/>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1137" y="8475"/>
                <a:ext cx="2494" cy="3"/>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5072" y="6381"/>
              <a:ext cx="8450" cy="2232"/>
              <a:chOff x="5445" y="6566"/>
              <a:chExt cx="8186" cy="1928"/>
            </a:xfrm>
          </p:grpSpPr>
          <p:cxnSp>
            <p:nvCxnSpPr>
              <p:cNvPr id="26" name="直接连接符 25"/>
              <p:cNvCxnSpPr/>
              <p:nvPr/>
            </p:nvCxnSpPr>
            <p:spPr>
              <a:xfrm>
                <a:off x="5481" y="6566"/>
                <a:ext cx="813" cy="0"/>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445" y="6566"/>
                <a:ext cx="0" cy="192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5445" y="8467"/>
                <a:ext cx="2110" cy="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818" y="6566"/>
                <a:ext cx="813" cy="0"/>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631" y="6566"/>
                <a:ext cx="0" cy="192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255" y="8467"/>
                <a:ext cx="2376" cy="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grpSp>
      </p:grpSp>
      <p:pic>
        <p:nvPicPr>
          <p:cNvPr id="8" name="Janji - Horizon.mp3">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a:stretch>
            <a:fillRect/>
          </a:stretch>
        </p:blipFill>
        <p:spPr>
          <a:xfrm>
            <a:off x="7761406" y="-1295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ppt_y</p:attrName>
                                        </p:attrNameLst>
                                      </p:cBhvr>
                                      <p:tavLst>
                                        <p:tav tm="0">
                                          <p:val>
                                            <p:strVal val="#ppt_y+#ppt_h*1.125000"/>
                                          </p:val>
                                        </p:tav>
                                        <p:tav tm="100000">
                                          <p:val>
                                            <p:strVal val="#ppt_y"/>
                                          </p:val>
                                        </p:tav>
                                      </p:tavLst>
                                    </p:anim>
                                    <p:animEffect transition="in" filter="wipe(up)">
                                      <p:cBhvr>
                                        <p:cTn id="8" dur="1000"/>
                                        <p:tgtEl>
                                          <p:spTgt spid="17"/>
                                        </p:tgtEl>
                                      </p:cBhvr>
                                    </p:animEffect>
                                  </p:childTnLst>
                                </p:cTn>
                              </p:par>
                              <p:par>
                                <p:cTn id="9" presetID="1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ppt_y</p:attrName>
                                        </p:attrNameLst>
                                      </p:cBhvr>
                                      <p:tavLst>
                                        <p:tav tm="0">
                                          <p:val>
                                            <p:strVal val="#ppt_y+#ppt_h*1.125000"/>
                                          </p:val>
                                        </p:tav>
                                        <p:tav tm="100000">
                                          <p:val>
                                            <p:strVal val="#ppt_y"/>
                                          </p:val>
                                        </p:tav>
                                      </p:tavLst>
                                    </p:anim>
                                    <p:animEffect transition="in" filter="wipe(up)">
                                      <p:cBhvr>
                                        <p:cTn id="12" dur="1000"/>
                                        <p:tgtEl>
                                          <p:spTgt spid="16"/>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p:tgtEl>
                                          <p:spTgt spid="6"/>
                                        </p:tgtEl>
                                        <p:attrNameLst>
                                          <p:attrName>ppt_y</p:attrName>
                                        </p:attrNameLst>
                                      </p:cBhvr>
                                      <p:tavLst>
                                        <p:tav tm="0">
                                          <p:val>
                                            <p:strVal val="#ppt_y+#ppt_h*1.125000"/>
                                          </p:val>
                                        </p:tav>
                                        <p:tav tm="100000">
                                          <p:val>
                                            <p:strVal val="#ppt_y"/>
                                          </p:val>
                                        </p:tav>
                                      </p:tavLst>
                                    </p:anim>
                                    <p:animEffect transition="in" filter="wipe(up)">
                                      <p:cBhvr>
                                        <p:cTn id="16" dur="1000"/>
                                        <p:tgtEl>
                                          <p:spTgt spid="6"/>
                                        </p:tgtEl>
                                      </p:cBhvr>
                                    </p:animEffect>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2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edge">
                                      <p:cBhvr>
                                        <p:cTn id="37" dur="2000"/>
                                        <p:tgtEl>
                                          <p:spTgt spid="32"/>
                                        </p:tgtEl>
                                      </p:cBhvr>
                                    </p:animEffect>
                                  </p:childTnLst>
                                </p:cTn>
                              </p:par>
                            </p:childTnLst>
                          </p:cTn>
                        </p:par>
                        <p:par>
                          <p:cTn id="38" fill="hold">
                            <p:stCondLst>
                              <p:cond delay="3500"/>
                            </p:stCondLst>
                            <p:childTnLst>
                              <p:par>
                                <p:cTn id="39" presetID="1" presetClass="mediacall" presetSubtype="0" fill="hold" nodeType="afterEffect">
                                  <p:stCondLst>
                                    <p:cond delay="0"/>
                                  </p:stCondLst>
                                  <p:childTnLst>
                                    <p:cmd type="call" cmd="playFrom(0.0)">
                                      <p:cBhvr>
                                        <p:cTn id="4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框"/>
          <p:cNvPicPr>
            <a:picLocks noChangeAspect="1"/>
          </p:cNvPicPr>
          <p:nvPr/>
        </p:nvPicPr>
        <p:blipFill>
          <a:blip r:embed="rId1"/>
          <a:stretch>
            <a:fillRect/>
          </a:stretch>
        </p:blipFill>
        <p:spPr>
          <a:xfrm>
            <a:off x="936625" y="23495"/>
            <a:ext cx="3042285" cy="1091565"/>
          </a:xfrm>
          <a:prstGeom prst="rect">
            <a:avLst/>
          </a:prstGeom>
        </p:spPr>
      </p:pic>
      <p:pic>
        <p:nvPicPr>
          <p:cNvPr id="6" name="图片 5" descr="飞机"/>
          <p:cNvPicPr>
            <a:picLocks noChangeAspect="1"/>
          </p:cNvPicPr>
          <p:nvPr/>
        </p:nvPicPr>
        <p:blipFill>
          <a:blip r:embed="rId2"/>
          <a:stretch>
            <a:fillRect/>
          </a:stretch>
        </p:blipFill>
        <p:spPr>
          <a:xfrm>
            <a:off x="-170180" y="347345"/>
            <a:ext cx="1435735" cy="996315"/>
          </a:xfrm>
          <a:prstGeom prst="rect">
            <a:avLst/>
          </a:prstGeom>
        </p:spPr>
      </p:pic>
      <p:sp>
        <p:nvSpPr>
          <p:cNvPr id="10" name="文本框 9"/>
          <p:cNvSpPr txBox="1"/>
          <p:nvPr/>
        </p:nvSpPr>
        <p:spPr>
          <a:xfrm>
            <a:off x="1148080" y="378460"/>
            <a:ext cx="2688590" cy="460375"/>
          </a:xfrm>
          <a:prstGeom prst="rect">
            <a:avLst/>
          </a:prstGeom>
          <a:noFill/>
        </p:spPr>
        <p:txBody>
          <a:bodyPr wrap="squar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人才培养发展途径</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24" name="Freeform 5"/>
          <p:cNvSpPr/>
          <p:nvPr/>
        </p:nvSpPr>
        <p:spPr bwMode="auto">
          <a:xfrm>
            <a:off x="466927" y="1032364"/>
            <a:ext cx="8351183" cy="5575766"/>
          </a:xfrm>
          <a:custGeom>
            <a:avLst/>
            <a:gdLst>
              <a:gd name="T0" fmla="*/ 4655 w 5065"/>
              <a:gd name="T1" fmla="*/ 0 h 3885"/>
              <a:gd name="T2" fmla="*/ 4513 w 5065"/>
              <a:gd name="T3" fmla="*/ 141 h 3885"/>
              <a:gd name="T4" fmla="*/ 4681 w 5065"/>
              <a:gd name="T5" fmla="*/ 309 h 3885"/>
              <a:gd name="T6" fmla="*/ 3776 w 5065"/>
              <a:gd name="T7" fmla="*/ 309 h 3885"/>
              <a:gd name="T8" fmla="*/ 3776 w 5065"/>
              <a:gd name="T9" fmla="*/ 1153 h 3885"/>
              <a:gd name="T10" fmla="*/ 2930 w 5065"/>
              <a:gd name="T11" fmla="*/ 1153 h 3885"/>
              <a:gd name="T12" fmla="*/ 2930 w 5065"/>
              <a:gd name="T13" fmla="*/ 1997 h 3885"/>
              <a:gd name="T14" fmla="*/ 2089 w 5065"/>
              <a:gd name="T15" fmla="*/ 1997 h 3885"/>
              <a:gd name="T16" fmla="*/ 2089 w 5065"/>
              <a:gd name="T17" fmla="*/ 2841 h 3885"/>
              <a:gd name="T18" fmla="*/ 1245 w 5065"/>
              <a:gd name="T19" fmla="*/ 2841 h 3885"/>
              <a:gd name="T20" fmla="*/ 1245 w 5065"/>
              <a:gd name="T21" fmla="*/ 3685 h 3885"/>
              <a:gd name="T22" fmla="*/ 0 w 5065"/>
              <a:gd name="T23" fmla="*/ 3685 h 3885"/>
              <a:gd name="T24" fmla="*/ 0 w 5065"/>
              <a:gd name="T25" fmla="*/ 3885 h 3885"/>
              <a:gd name="T26" fmla="*/ 1445 w 5065"/>
              <a:gd name="T27" fmla="*/ 3885 h 3885"/>
              <a:gd name="T28" fmla="*/ 1445 w 5065"/>
              <a:gd name="T29" fmla="*/ 3041 h 3885"/>
              <a:gd name="T30" fmla="*/ 2288 w 5065"/>
              <a:gd name="T31" fmla="*/ 3041 h 3885"/>
              <a:gd name="T32" fmla="*/ 2288 w 5065"/>
              <a:gd name="T33" fmla="*/ 2197 h 3885"/>
              <a:gd name="T34" fmla="*/ 3130 w 5065"/>
              <a:gd name="T35" fmla="*/ 2197 h 3885"/>
              <a:gd name="T36" fmla="*/ 3130 w 5065"/>
              <a:gd name="T37" fmla="*/ 1353 h 3885"/>
              <a:gd name="T38" fmla="*/ 3976 w 5065"/>
              <a:gd name="T39" fmla="*/ 1353 h 3885"/>
              <a:gd name="T40" fmla="*/ 3976 w 5065"/>
              <a:gd name="T41" fmla="*/ 509 h 3885"/>
              <a:gd name="T42" fmla="*/ 4681 w 5065"/>
              <a:gd name="T43" fmla="*/ 509 h 3885"/>
              <a:gd name="T44" fmla="*/ 4513 w 5065"/>
              <a:gd name="T45" fmla="*/ 677 h 3885"/>
              <a:gd name="T46" fmla="*/ 4655 w 5065"/>
              <a:gd name="T47" fmla="*/ 819 h 3885"/>
              <a:gd name="T48" fmla="*/ 5065 w 5065"/>
              <a:gd name="T49" fmla="*/ 410 h 3885"/>
              <a:gd name="T50" fmla="*/ 4655 w 5065"/>
              <a:gd name="T51" fmla="*/ 0 h 3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5" h="3885">
                <a:moveTo>
                  <a:pt x="4655" y="0"/>
                </a:moveTo>
                <a:lnTo>
                  <a:pt x="4513" y="141"/>
                </a:lnTo>
                <a:lnTo>
                  <a:pt x="4681" y="309"/>
                </a:lnTo>
                <a:lnTo>
                  <a:pt x="3776" y="309"/>
                </a:lnTo>
                <a:lnTo>
                  <a:pt x="3776" y="1153"/>
                </a:lnTo>
                <a:lnTo>
                  <a:pt x="2930" y="1153"/>
                </a:lnTo>
                <a:lnTo>
                  <a:pt x="2930" y="1997"/>
                </a:lnTo>
                <a:lnTo>
                  <a:pt x="2089" y="1997"/>
                </a:lnTo>
                <a:lnTo>
                  <a:pt x="2089" y="2841"/>
                </a:lnTo>
                <a:lnTo>
                  <a:pt x="1245" y="2841"/>
                </a:lnTo>
                <a:lnTo>
                  <a:pt x="1245" y="3685"/>
                </a:lnTo>
                <a:lnTo>
                  <a:pt x="0" y="3685"/>
                </a:lnTo>
                <a:lnTo>
                  <a:pt x="0" y="3885"/>
                </a:lnTo>
                <a:lnTo>
                  <a:pt x="1445" y="3885"/>
                </a:lnTo>
                <a:lnTo>
                  <a:pt x="1445" y="3041"/>
                </a:lnTo>
                <a:lnTo>
                  <a:pt x="2288" y="3041"/>
                </a:lnTo>
                <a:lnTo>
                  <a:pt x="2288" y="2197"/>
                </a:lnTo>
                <a:lnTo>
                  <a:pt x="3130" y="2197"/>
                </a:lnTo>
                <a:lnTo>
                  <a:pt x="3130" y="1353"/>
                </a:lnTo>
                <a:lnTo>
                  <a:pt x="3976" y="1353"/>
                </a:lnTo>
                <a:lnTo>
                  <a:pt x="3976" y="509"/>
                </a:lnTo>
                <a:lnTo>
                  <a:pt x="4681" y="509"/>
                </a:lnTo>
                <a:lnTo>
                  <a:pt x="4513" y="677"/>
                </a:lnTo>
                <a:lnTo>
                  <a:pt x="4655" y="819"/>
                </a:lnTo>
                <a:lnTo>
                  <a:pt x="5065" y="410"/>
                </a:lnTo>
                <a:lnTo>
                  <a:pt x="4655" y="0"/>
                </a:lnTo>
                <a:close/>
              </a:path>
            </a:pathLst>
          </a:custGeom>
          <a:solidFill>
            <a:srgbClr val="F7D70A"/>
          </a:solidFill>
          <a:ln>
            <a:noFill/>
          </a:ln>
          <a:effectLst>
            <a:outerShdw blurRad="114300" dist="38100" dir="10800000" sx="101000" sy="101000" algn="r"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Calibri" panose="020F0502020204030204"/>
            </a:endParaRPr>
          </a:p>
        </p:txBody>
      </p:sp>
      <p:sp>
        <p:nvSpPr>
          <p:cNvPr id="25" name="文本框 24"/>
          <p:cNvSpPr txBox="1"/>
          <p:nvPr/>
        </p:nvSpPr>
        <p:spPr>
          <a:xfrm>
            <a:off x="1171852" y="5854077"/>
            <a:ext cx="877163" cy="369332"/>
          </a:xfrm>
          <a:prstGeom prst="rect">
            <a:avLst/>
          </a:prstGeom>
          <a:noFill/>
        </p:spPr>
        <p:txBody>
          <a:bodyPr wrap="none" rtlCol="0">
            <a:spAutoFit/>
          </a:bodyPr>
          <a:lstStyle/>
          <a:p>
            <a:r>
              <a:rPr lang="zh-CN" altLang="en-US" b="1">
                <a:solidFill>
                  <a:srgbClr val="F7D70A"/>
                </a:solidFill>
                <a:latin typeface="德彪钢笔行书字库" panose="02000000000000000000" charset="-122"/>
                <a:ea typeface="德彪钢笔行书字库" panose="02000000000000000000" charset="-122"/>
              </a:rPr>
              <a:t>实习生</a:t>
            </a:r>
            <a:endParaRPr lang="zh-CN" altLang="en-US" b="1">
              <a:solidFill>
                <a:srgbClr val="F7D70A"/>
              </a:solidFill>
              <a:latin typeface="德彪钢笔行书字库" panose="02000000000000000000" charset="-122"/>
              <a:ea typeface="德彪钢笔行书字库" panose="02000000000000000000" charset="-122"/>
            </a:endParaRPr>
          </a:p>
        </p:txBody>
      </p:sp>
      <p:sp>
        <p:nvSpPr>
          <p:cNvPr id="26" name="文本框 25"/>
          <p:cNvSpPr txBox="1"/>
          <p:nvPr/>
        </p:nvSpPr>
        <p:spPr>
          <a:xfrm>
            <a:off x="2544134" y="4573058"/>
            <a:ext cx="1332230" cy="368300"/>
          </a:xfrm>
          <a:prstGeom prst="rect">
            <a:avLst/>
          </a:prstGeom>
          <a:noFill/>
        </p:spPr>
        <p:txBody>
          <a:bodyPr wrap="none" rtlCol="0">
            <a:spAutoFit/>
          </a:bodyPr>
          <a:lstStyle/>
          <a:p>
            <a:r>
              <a:rPr lang="zh-CN" altLang="en-US" b="1">
                <a:solidFill>
                  <a:srgbClr val="F7D70A"/>
                </a:solidFill>
                <a:latin typeface="德彪钢笔行书字库" panose="02000000000000000000" charset="-122"/>
                <a:ea typeface="德彪钢笔行书字库" panose="02000000000000000000" charset="-122"/>
              </a:rPr>
              <a:t>助理设计师</a:t>
            </a:r>
            <a:endParaRPr lang="zh-CN" altLang="en-US" b="1">
              <a:solidFill>
                <a:srgbClr val="F7D70A"/>
              </a:solidFill>
              <a:latin typeface="德彪钢笔行书字库" panose="02000000000000000000" charset="-122"/>
              <a:ea typeface="德彪钢笔行书字库" panose="02000000000000000000" charset="-122"/>
            </a:endParaRPr>
          </a:p>
        </p:txBody>
      </p:sp>
      <p:sp>
        <p:nvSpPr>
          <p:cNvPr id="27" name="文本框 26"/>
          <p:cNvSpPr txBox="1"/>
          <p:nvPr/>
        </p:nvSpPr>
        <p:spPr>
          <a:xfrm>
            <a:off x="3882962" y="3450915"/>
            <a:ext cx="1332230" cy="368300"/>
          </a:xfrm>
          <a:prstGeom prst="rect">
            <a:avLst/>
          </a:prstGeom>
          <a:noFill/>
        </p:spPr>
        <p:txBody>
          <a:bodyPr wrap="none" rtlCol="0">
            <a:spAutoFit/>
          </a:bodyPr>
          <a:lstStyle/>
          <a:p>
            <a:r>
              <a:rPr lang="zh-CN" altLang="en-US" b="1">
                <a:solidFill>
                  <a:srgbClr val="F7D70A"/>
                </a:solidFill>
                <a:latin typeface="德彪钢笔行书字库" panose="02000000000000000000" charset="-122"/>
                <a:ea typeface="德彪钢笔行书字库" panose="02000000000000000000" charset="-122"/>
              </a:rPr>
              <a:t>初级设计师</a:t>
            </a:r>
            <a:endParaRPr lang="zh-CN" altLang="en-US" b="1">
              <a:solidFill>
                <a:srgbClr val="F7D70A"/>
              </a:solidFill>
              <a:latin typeface="德彪钢笔行书字库" panose="02000000000000000000" charset="-122"/>
              <a:ea typeface="德彪钢笔行书字库" panose="02000000000000000000" charset="-122"/>
            </a:endParaRPr>
          </a:p>
        </p:txBody>
      </p:sp>
      <p:sp>
        <p:nvSpPr>
          <p:cNvPr id="28" name="文本框 27"/>
          <p:cNvSpPr txBox="1"/>
          <p:nvPr/>
        </p:nvSpPr>
        <p:spPr>
          <a:xfrm>
            <a:off x="5223087" y="2197848"/>
            <a:ext cx="1332230" cy="368300"/>
          </a:xfrm>
          <a:prstGeom prst="rect">
            <a:avLst/>
          </a:prstGeom>
          <a:noFill/>
        </p:spPr>
        <p:txBody>
          <a:bodyPr wrap="none" rtlCol="0">
            <a:spAutoFit/>
          </a:bodyPr>
          <a:lstStyle/>
          <a:p>
            <a:r>
              <a:rPr lang="zh-CN" altLang="en-US" b="1">
                <a:solidFill>
                  <a:srgbClr val="F7D70A"/>
                </a:solidFill>
                <a:latin typeface="德彪钢笔行书字库" panose="02000000000000000000" charset="-122"/>
                <a:ea typeface="德彪钢笔行书字库" panose="02000000000000000000" charset="-122"/>
              </a:rPr>
              <a:t>中级设计师</a:t>
            </a:r>
            <a:endParaRPr lang="zh-CN" altLang="en-US" b="1">
              <a:solidFill>
                <a:srgbClr val="F7D70A"/>
              </a:solidFill>
              <a:latin typeface="德彪钢笔行书字库" panose="02000000000000000000" charset="-122"/>
              <a:ea typeface="德彪钢笔行书字库" panose="02000000000000000000" charset="-122"/>
            </a:endParaRPr>
          </a:p>
        </p:txBody>
      </p:sp>
      <p:sp>
        <p:nvSpPr>
          <p:cNvPr id="29" name="文本框 28"/>
          <p:cNvSpPr txBox="1"/>
          <p:nvPr/>
        </p:nvSpPr>
        <p:spPr>
          <a:xfrm>
            <a:off x="6561915" y="1035045"/>
            <a:ext cx="1332230" cy="368300"/>
          </a:xfrm>
          <a:prstGeom prst="rect">
            <a:avLst/>
          </a:prstGeom>
          <a:noFill/>
        </p:spPr>
        <p:txBody>
          <a:bodyPr wrap="none" rtlCol="0">
            <a:spAutoFit/>
          </a:bodyPr>
          <a:lstStyle/>
          <a:p>
            <a:r>
              <a:rPr lang="zh-CN" altLang="en-US" b="1">
                <a:solidFill>
                  <a:srgbClr val="F7D70A"/>
                </a:solidFill>
                <a:latin typeface="德彪钢笔行书字库" panose="02000000000000000000" charset="-122"/>
                <a:ea typeface="德彪钢笔行书字库" panose="02000000000000000000" charset="-122"/>
              </a:rPr>
              <a:t>高级设计师</a:t>
            </a:r>
            <a:endParaRPr lang="zh-CN" altLang="en-US" b="1">
              <a:solidFill>
                <a:srgbClr val="F7D70A"/>
              </a:solidFill>
              <a:latin typeface="德彪钢笔行书字库" panose="02000000000000000000" charset="-122"/>
              <a:ea typeface="德彪钢笔行书字库" panose="02000000000000000000" charset="-122"/>
            </a:endParaRPr>
          </a:p>
        </p:txBody>
      </p:sp>
      <p:sp>
        <p:nvSpPr>
          <p:cNvPr id="30" name="文本框 29"/>
          <p:cNvSpPr txBox="1"/>
          <p:nvPr/>
        </p:nvSpPr>
        <p:spPr>
          <a:xfrm>
            <a:off x="2949910" y="5869466"/>
            <a:ext cx="1313180" cy="338554"/>
          </a:xfrm>
          <a:prstGeom prst="rect">
            <a:avLst/>
          </a:prstGeom>
          <a:noFill/>
        </p:spPr>
        <p:txBody>
          <a:bodyPr wrap="none" rtlCol="0">
            <a:spAutoFit/>
          </a:bodyPr>
          <a:lstStyle/>
          <a:p>
            <a:r>
              <a:rPr lang="zh-CN" altLang="en-US" sz="1600" b="1">
                <a:solidFill>
                  <a:schemeClr val="tx1"/>
                </a:solidFill>
                <a:latin typeface="德彪钢笔行书字库" panose="02000000000000000000" charset="-122"/>
                <a:ea typeface="德彪钢笔行书字库" panose="02000000000000000000" charset="-122"/>
              </a:rPr>
              <a:t>满</a:t>
            </a:r>
            <a:r>
              <a:rPr lang="en-US" altLang="zh-CN" sz="1600" b="1">
                <a:solidFill>
                  <a:schemeClr val="tx1"/>
                </a:solidFill>
                <a:latin typeface="德彪钢笔行书字库" panose="02000000000000000000" charset="-122"/>
                <a:ea typeface="德彪钢笔行书字库" panose="02000000000000000000" charset="-122"/>
              </a:rPr>
              <a:t>6</a:t>
            </a:r>
            <a:r>
              <a:rPr lang="zh-CN" altLang="en-US" sz="1600" b="1">
                <a:solidFill>
                  <a:schemeClr val="tx1"/>
                </a:solidFill>
                <a:latin typeface="德彪钢笔行书字库" panose="02000000000000000000" charset="-122"/>
                <a:ea typeface="德彪钢笔行书字库" panose="02000000000000000000" charset="-122"/>
              </a:rPr>
              <a:t>个月实习</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1" name="文本框 30"/>
          <p:cNvSpPr txBox="1"/>
          <p:nvPr/>
        </p:nvSpPr>
        <p:spPr>
          <a:xfrm>
            <a:off x="4308719" y="4573058"/>
            <a:ext cx="1818640" cy="337185"/>
          </a:xfrm>
          <a:prstGeom prst="rect">
            <a:avLst/>
          </a:prstGeom>
          <a:noFill/>
        </p:spPr>
        <p:txBody>
          <a:bodyPr wrap="none" rtlCol="0">
            <a:spAutoFit/>
          </a:bodyPr>
          <a:lstStyle/>
          <a:p>
            <a:r>
              <a:rPr lang="zh-CN" altLang="en-US" sz="1600" b="1">
                <a:solidFill>
                  <a:schemeClr val="tx1"/>
                </a:solidFill>
                <a:latin typeface="德彪钢笔行书字库" panose="02000000000000000000" charset="-122"/>
                <a:ea typeface="德彪钢笔行书字库" panose="02000000000000000000" charset="-122"/>
              </a:rPr>
              <a:t>满一年（含实习）</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2" name="文本框 31"/>
          <p:cNvSpPr txBox="1"/>
          <p:nvPr/>
        </p:nvSpPr>
        <p:spPr>
          <a:xfrm>
            <a:off x="5726977" y="3380444"/>
            <a:ext cx="1863090" cy="337185"/>
          </a:xfrm>
          <a:prstGeom prst="rect">
            <a:avLst/>
          </a:prstGeom>
          <a:noFill/>
        </p:spPr>
        <p:txBody>
          <a:bodyPr wrap="none" rtlCol="0">
            <a:spAutoFit/>
          </a:bodyPr>
          <a:lstStyle/>
          <a:p>
            <a:r>
              <a:rPr lang="zh-CN" altLang="en-US" sz="1600" b="1">
                <a:solidFill>
                  <a:schemeClr val="tx1"/>
                </a:solidFill>
                <a:latin typeface="德彪钢笔行书字库" panose="02000000000000000000" charset="-122"/>
                <a:ea typeface="德彪钢笔行书字库" panose="02000000000000000000" charset="-122"/>
              </a:rPr>
              <a:t>满</a:t>
            </a:r>
            <a:r>
              <a:rPr lang="en-US" altLang="zh-CN" sz="1600" b="1">
                <a:solidFill>
                  <a:schemeClr val="tx1"/>
                </a:solidFill>
                <a:latin typeface="德彪钢笔行书字库" panose="02000000000000000000" charset="-122"/>
                <a:ea typeface="德彪钢笔行书字库" panose="02000000000000000000" charset="-122"/>
              </a:rPr>
              <a:t>2~3</a:t>
            </a:r>
            <a:r>
              <a:rPr lang="zh-CN" altLang="en-US" sz="1600" b="1">
                <a:solidFill>
                  <a:schemeClr val="tx1"/>
                </a:solidFill>
                <a:latin typeface="德彪钢笔行书字库" panose="02000000000000000000" charset="-122"/>
                <a:ea typeface="德彪钢笔行书字库" panose="02000000000000000000" charset="-122"/>
              </a:rPr>
              <a:t>年（含实习）</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3" name="文本框 32"/>
          <p:cNvSpPr txBox="1"/>
          <p:nvPr/>
        </p:nvSpPr>
        <p:spPr>
          <a:xfrm>
            <a:off x="6956413" y="2244739"/>
            <a:ext cx="1871980" cy="337185"/>
          </a:xfrm>
          <a:prstGeom prst="rect">
            <a:avLst/>
          </a:prstGeom>
          <a:noFill/>
        </p:spPr>
        <p:txBody>
          <a:bodyPr wrap="none" rtlCol="0">
            <a:spAutoFit/>
          </a:bodyPr>
          <a:lstStyle/>
          <a:p>
            <a:r>
              <a:rPr lang="zh-CN" altLang="en-US" sz="1600" b="1">
                <a:solidFill>
                  <a:schemeClr val="tx1"/>
                </a:solidFill>
                <a:latin typeface="德彪钢笔行书字库" panose="02000000000000000000" charset="-122"/>
                <a:ea typeface="德彪钢笔行书字库" panose="02000000000000000000" charset="-122"/>
              </a:rPr>
              <a:t>满</a:t>
            </a:r>
            <a:r>
              <a:rPr lang="en-US" altLang="zh-CN" sz="1600" b="1">
                <a:solidFill>
                  <a:schemeClr val="tx1"/>
                </a:solidFill>
                <a:latin typeface="德彪钢笔行书字库" panose="02000000000000000000" charset="-122"/>
                <a:ea typeface="德彪钢笔行书字库" panose="02000000000000000000" charset="-122"/>
              </a:rPr>
              <a:t>3~4</a:t>
            </a:r>
            <a:r>
              <a:rPr lang="zh-CN" altLang="en-US" sz="1600" b="1">
                <a:solidFill>
                  <a:schemeClr val="tx1"/>
                </a:solidFill>
                <a:latin typeface="德彪钢笔行书字库" panose="02000000000000000000" charset="-122"/>
                <a:ea typeface="德彪钢笔行书字库" panose="02000000000000000000" charset="-122"/>
              </a:rPr>
              <a:t>年（含实习）</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4" name="文本框 33"/>
          <p:cNvSpPr txBox="1"/>
          <p:nvPr/>
        </p:nvSpPr>
        <p:spPr>
          <a:xfrm>
            <a:off x="8818245" y="1404620"/>
            <a:ext cx="1360805" cy="368300"/>
          </a:xfrm>
          <a:prstGeom prst="rect">
            <a:avLst/>
          </a:prstGeom>
          <a:noFill/>
        </p:spPr>
        <p:txBody>
          <a:bodyPr wrap="square" rtlCol="0">
            <a:spAutoFit/>
          </a:bodyPr>
          <a:lstStyle/>
          <a:p>
            <a:r>
              <a:rPr lang="zh-CN" altLang="en-US" b="1">
                <a:solidFill>
                  <a:srgbClr val="F7D70A"/>
                </a:solidFill>
                <a:latin typeface="德彪钢笔行书字库" panose="02000000000000000000" charset="-122"/>
                <a:ea typeface="德彪钢笔行书字库" panose="02000000000000000000" charset="-122"/>
              </a:rPr>
              <a:t>进一步发展</a:t>
            </a:r>
            <a:endParaRPr lang="zh-CN" altLang="en-US" b="1">
              <a:solidFill>
                <a:srgbClr val="F7D70A"/>
              </a:solidFill>
              <a:latin typeface="德彪钢笔行书字库" panose="02000000000000000000" charset="-122"/>
              <a:ea typeface="德彪钢笔行书字库" panose="02000000000000000000" charset="-122"/>
            </a:endParaRPr>
          </a:p>
        </p:txBody>
      </p:sp>
      <p:sp>
        <p:nvSpPr>
          <p:cNvPr id="36" name="文本框 35"/>
          <p:cNvSpPr txBox="1"/>
          <p:nvPr/>
        </p:nvSpPr>
        <p:spPr>
          <a:xfrm>
            <a:off x="6561915" y="4472776"/>
            <a:ext cx="2031325" cy="461665"/>
          </a:xfrm>
          <a:prstGeom prst="rect">
            <a:avLst/>
          </a:prstGeom>
          <a:noFill/>
        </p:spPr>
        <p:txBody>
          <a:bodyPr wrap="non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人才培养计划</a:t>
            </a:r>
            <a:endParaRPr lang="zh-CN" altLang="en-US" sz="2400" b="1">
              <a:solidFill>
                <a:srgbClr val="F7D70A"/>
              </a:solidFill>
              <a:latin typeface="德彪钢笔行书字库" panose="02000000000000000000" charset="-122"/>
              <a:ea typeface="德彪钢笔行书字库" panose="02000000000000000000" charset="-122"/>
            </a:endParaRPr>
          </a:p>
        </p:txBody>
      </p:sp>
      <p:grpSp>
        <p:nvGrpSpPr>
          <p:cNvPr id="37" name="组合 36"/>
          <p:cNvGrpSpPr/>
          <p:nvPr/>
        </p:nvGrpSpPr>
        <p:grpSpPr>
          <a:xfrm>
            <a:off x="525581" y="5499763"/>
            <a:ext cx="511175" cy="757238"/>
            <a:chOff x="6416391" y="5380037"/>
            <a:chExt cx="511175" cy="757238"/>
          </a:xfrm>
          <a:solidFill>
            <a:schemeClr val="tx1"/>
          </a:solidFill>
        </p:grpSpPr>
        <p:sp>
          <p:nvSpPr>
            <p:cNvPr id="38" name="Freeform 12"/>
            <p:cNvSpPr/>
            <p:nvPr/>
          </p:nvSpPr>
          <p:spPr bwMode="auto">
            <a:xfrm>
              <a:off x="6713253" y="5380037"/>
              <a:ext cx="120650" cy="125413"/>
            </a:xfrm>
            <a:custGeom>
              <a:avLst/>
              <a:gdLst>
                <a:gd name="T0" fmla="*/ 15 w 32"/>
                <a:gd name="T1" fmla="*/ 32 h 33"/>
                <a:gd name="T2" fmla="*/ 0 w 32"/>
                <a:gd name="T3" fmla="*/ 16 h 33"/>
                <a:gd name="T4" fmla="*/ 17 w 32"/>
                <a:gd name="T5" fmla="*/ 1 h 33"/>
                <a:gd name="T6" fmla="*/ 32 w 32"/>
                <a:gd name="T7" fmla="*/ 17 h 33"/>
                <a:gd name="T8" fmla="*/ 15 w 32"/>
                <a:gd name="T9" fmla="*/ 32 h 33"/>
              </a:gdLst>
              <a:ahLst/>
              <a:cxnLst>
                <a:cxn ang="0">
                  <a:pos x="T0" y="T1"/>
                </a:cxn>
                <a:cxn ang="0">
                  <a:pos x="T2" y="T3"/>
                </a:cxn>
                <a:cxn ang="0">
                  <a:pos x="T4" y="T5"/>
                </a:cxn>
                <a:cxn ang="0">
                  <a:pos x="T6" y="T7"/>
                </a:cxn>
                <a:cxn ang="0">
                  <a:pos x="T8" y="T9"/>
                </a:cxn>
              </a:cxnLst>
              <a:rect l="0" t="0" r="r" b="b"/>
              <a:pathLst>
                <a:path w="32" h="33">
                  <a:moveTo>
                    <a:pt x="15" y="32"/>
                  </a:moveTo>
                  <a:cubicBezTo>
                    <a:pt x="7" y="32"/>
                    <a:pt x="0" y="24"/>
                    <a:pt x="0" y="16"/>
                  </a:cubicBezTo>
                  <a:cubicBezTo>
                    <a:pt x="1" y="7"/>
                    <a:pt x="8" y="0"/>
                    <a:pt x="17" y="1"/>
                  </a:cubicBezTo>
                  <a:cubicBezTo>
                    <a:pt x="26" y="1"/>
                    <a:pt x="32" y="8"/>
                    <a:pt x="32" y="17"/>
                  </a:cubicBezTo>
                  <a:cubicBezTo>
                    <a:pt x="32" y="26"/>
                    <a:pt x="24" y="33"/>
                    <a:pt x="15" y="32"/>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sp>
          <p:nvSpPr>
            <p:cNvPr id="39" name="Freeform 13"/>
            <p:cNvSpPr>
              <a:spLocks noEditPoints="1"/>
            </p:cNvSpPr>
            <p:nvPr/>
          </p:nvSpPr>
          <p:spPr bwMode="auto">
            <a:xfrm>
              <a:off x="6416391" y="5483225"/>
              <a:ext cx="511175" cy="654050"/>
            </a:xfrm>
            <a:custGeom>
              <a:avLst/>
              <a:gdLst>
                <a:gd name="T0" fmla="*/ 5 w 136"/>
                <a:gd name="T1" fmla="*/ 89 h 173"/>
                <a:gd name="T2" fmla="*/ 8 w 136"/>
                <a:gd name="T3" fmla="*/ 92 h 173"/>
                <a:gd name="T4" fmla="*/ 41 w 136"/>
                <a:gd name="T5" fmla="*/ 108 h 173"/>
                <a:gd name="T6" fmla="*/ 44 w 136"/>
                <a:gd name="T7" fmla="*/ 111 h 173"/>
                <a:gd name="T8" fmla="*/ 48 w 136"/>
                <a:gd name="T9" fmla="*/ 112 h 173"/>
                <a:gd name="T10" fmla="*/ 67 w 136"/>
                <a:gd name="T11" fmla="*/ 82 h 173"/>
                <a:gd name="T12" fmla="*/ 55 w 136"/>
                <a:gd name="T13" fmla="*/ 72 h 173"/>
                <a:gd name="T14" fmla="*/ 56 w 136"/>
                <a:gd name="T15" fmla="*/ 67 h 173"/>
                <a:gd name="T16" fmla="*/ 53 w 136"/>
                <a:gd name="T17" fmla="*/ 60 h 173"/>
                <a:gd name="T18" fmla="*/ 73 w 136"/>
                <a:gd name="T19" fmla="*/ 75 h 173"/>
                <a:gd name="T20" fmla="*/ 67 w 136"/>
                <a:gd name="T21" fmla="*/ 164 h 173"/>
                <a:gd name="T22" fmla="*/ 84 w 136"/>
                <a:gd name="T23" fmla="*/ 165 h 173"/>
                <a:gd name="T24" fmla="*/ 97 w 136"/>
                <a:gd name="T25" fmla="*/ 82 h 173"/>
                <a:gd name="T26" fmla="*/ 113 w 136"/>
                <a:gd name="T27" fmla="*/ 91 h 173"/>
                <a:gd name="T28" fmla="*/ 120 w 136"/>
                <a:gd name="T29" fmla="*/ 125 h 173"/>
                <a:gd name="T30" fmla="*/ 130 w 136"/>
                <a:gd name="T31" fmla="*/ 87 h 173"/>
                <a:gd name="T32" fmla="*/ 110 w 136"/>
                <a:gd name="T33" fmla="*/ 68 h 173"/>
                <a:gd name="T34" fmla="*/ 122 w 136"/>
                <a:gd name="T35" fmla="*/ 48 h 173"/>
                <a:gd name="T36" fmla="*/ 134 w 136"/>
                <a:gd name="T37" fmla="*/ 43 h 173"/>
                <a:gd name="T38" fmla="*/ 136 w 136"/>
                <a:gd name="T39" fmla="*/ 8 h 173"/>
                <a:gd name="T40" fmla="*/ 122 w 136"/>
                <a:gd name="T41" fmla="*/ 8 h 173"/>
                <a:gd name="T42" fmla="*/ 107 w 136"/>
                <a:gd name="T43" fmla="*/ 10 h 173"/>
                <a:gd name="T44" fmla="*/ 101 w 136"/>
                <a:gd name="T45" fmla="*/ 8 h 173"/>
                <a:gd name="T46" fmla="*/ 87 w 136"/>
                <a:gd name="T47" fmla="*/ 7 h 173"/>
                <a:gd name="T48" fmla="*/ 41 w 136"/>
                <a:gd name="T49" fmla="*/ 52 h 173"/>
                <a:gd name="T50" fmla="*/ 34 w 136"/>
                <a:gd name="T51" fmla="*/ 56 h 173"/>
                <a:gd name="T52" fmla="*/ 31 w 136"/>
                <a:gd name="T53" fmla="*/ 59 h 173"/>
                <a:gd name="T54" fmla="*/ 16 w 136"/>
                <a:gd name="T55" fmla="*/ 55 h 173"/>
                <a:gd name="T56" fmla="*/ 2 w 136"/>
                <a:gd name="T57" fmla="*/ 88 h 173"/>
                <a:gd name="T58" fmla="*/ 38 w 136"/>
                <a:gd name="T59" fmla="*/ 58 h 173"/>
                <a:gd name="T60" fmla="*/ 39 w 136"/>
                <a:gd name="T61" fmla="*/ 58 h 173"/>
                <a:gd name="T62" fmla="*/ 50 w 136"/>
                <a:gd name="T63" fmla="*/ 64 h 173"/>
                <a:gd name="T64" fmla="*/ 52 w 136"/>
                <a:gd name="T65" fmla="*/ 65 h 173"/>
                <a:gd name="T66" fmla="*/ 48 w 136"/>
                <a:gd name="T67" fmla="*/ 69 h 173"/>
                <a:gd name="T68" fmla="*/ 37 w 136"/>
                <a:gd name="T69" fmla="*/ 6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73">
                  <a:moveTo>
                    <a:pt x="2" y="88"/>
                  </a:moveTo>
                  <a:cubicBezTo>
                    <a:pt x="5" y="89"/>
                    <a:pt x="5" y="89"/>
                    <a:pt x="5" y="89"/>
                  </a:cubicBezTo>
                  <a:cubicBezTo>
                    <a:pt x="5" y="90"/>
                    <a:pt x="5" y="90"/>
                    <a:pt x="6" y="91"/>
                  </a:cubicBezTo>
                  <a:cubicBezTo>
                    <a:pt x="8" y="92"/>
                    <a:pt x="8" y="92"/>
                    <a:pt x="8" y="92"/>
                  </a:cubicBezTo>
                  <a:cubicBezTo>
                    <a:pt x="8" y="92"/>
                    <a:pt x="9" y="92"/>
                    <a:pt x="9" y="92"/>
                  </a:cubicBezTo>
                  <a:cubicBezTo>
                    <a:pt x="41" y="108"/>
                    <a:pt x="41" y="108"/>
                    <a:pt x="41" y="108"/>
                  </a:cubicBezTo>
                  <a:cubicBezTo>
                    <a:pt x="41" y="109"/>
                    <a:pt x="41" y="109"/>
                    <a:pt x="41" y="109"/>
                  </a:cubicBezTo>
                  <a:cubicBezTo>
                    <a:pt x="44" y="111"/>
                    <a:pt x="44" y="111"/>
                    <a:pt x="44" y="111"/>
                  </a:cubicBezTo>
                  <a:cubicBezTo>
                    <a:pt x="44" y="111"/>
                    <a:pt x="45" y="111"/>
                    <a:pt x="45" y="111"/>
                  </a:cubicBezTo>
                  <a:cubicBezTo>
                    <a:pt x="48" y="112"/>
                    <a:pt x="48" y="112"/>
                    <a:pt x="48" y="112"/>
                  </a:cubicBezTo>
                  <a:cubicBezTo>
                    <a:pt x="50" y="113"/>
                    <a:pt x="51" y="112"/>
                    <a:pt x="52" y="111"/>
                  </a:cubicBezTo>
                  <a:cubicBezTo>
                    <a:pt x="67" y="82"/>
                    <a:pt x="67" y="82"/>
                    <a:pt x="67" y="82"/>
                  </a:cubicBezTo>
                  <a:cubicBezTo>
                    <a:pt x="68" y="80"/>
                    <a:pt x="67" y="79"/>
                    <a:pt x="66" y="78"/>
                  </a:cubicBezTo>
                  <a:cubicBezTo>
                    <a:pt x="55" y="72"/>
                    <a:pt x="55" y="72"/>
                    <a:pt x="55" y="72"/>
                  </a:cubicBezTo>
                  <a:cubicBezTo>
                    <a:pt x="55" y="71"/>
                    <a:pt x="55" y="71"/>
                    <a:pt x="54" y="70"/>
                  </a:cubicBezTo>
                  <a:cubicBezTo>
                    <a:pt x="56" y="67"/>
                    <a:pt x="56" y="67"/>
                    <a:pt x="56" y="67"/>
                  </a:cubicBezTo>
                  <a:cubicBezTo>
                    <a:pt x="57" y="65"/>
                    <a:pt x="56" y="62"/>
                    <a:pt x="54" y="61"/>
                  </a:cubicBezTo>
                  <a:cubicBezTo>
                    <a:pt x="53" y="60"/>
                    <a:pt x="53" y="60"/>
                    <a:pt x="53" y="60"/>
                  </a:cubicBezTo>
                  <a:cubicBezTo>
                    <a:pt x="75" y="38"/>
                    <a:pt x="75" y="38"/>
                    <a:pt x="75" y="38"/>
                  </a:cubicBezTo>
                  <a:cubicBezTo>
                    <a:pt x="73" y="75"/>
                    <a:pt x="73" y="75"/>
                    <a:pt x="73" y="75"/>
                  </a:cubicBezTo>
                  <a:cubicBezTo>
                    <a:pt x="73" y="75"/>
                    <a:pt x="73" y="75"/>
                    <a:pt x="73" y="75"/>
                  </a:cubicBezTo>
                  <a:cubicBezTo>
                    <a:pt x="67" y="164"/>
                    <a:pt x="67" y="164"/>
                    <a:pt x="67" y="164"/>
                  </a:cubicBezTo>
                  <a:cubicBezTo>
                    <a:pt x="67" y="169"/>
                    <a:pt x="71" y="173"/>
                    <a:pt x="75" y="173"/>
                  </a:cubicBezTo>
                  <a:cubicBezTo>
                    <a:pt x="80" y="173"/>
                    <a:pt x="84" y="170"/>
                    <a:pt x="84" y="165"/>
                  </a:cubicBezTo>
                  <a:cubicBezTo>
                    <a:pt x="90" y="82"/>
                    <a:pt x="90" y="82"/>
                    <a:pt x="90" y="82"/>
                  </a:cubicBezTo>
                  <a:cubicBezTo>
                    <a:pt x="97" y="82"/>
                    <a:pt x="97" y="82"/>
                    <a:pt x="97" y="82"/>
                  </a:cubicBezTo>
                  <a:cubicBezTo>
                    <a:pt x="99" y="82"/>
                    <a:pt x="100" y="82"/>
                    <a:pt x="101" y="82"/>
                  </a:cubicBezTo>
                  <a:cubicBezTo>
                    <a:pt x="113" y="91"/>
                    <a:pt x="113" y="91"/>
                    <a:pt x="113" y="91"/>
                  </a:cubicBezTo>
                  <a:cubicBezTo>
                    <a:pt x="112" y="116"/>
                    <a:pt x="112" y="116"/>
                    <a:pt x="112" y="116"/>
                  </a:cubicBezTo>
                  <a:cubicBezTo>
                    <a:pt x="112" y="121"/>
                    <a:pt x="115" y="125"/>
                    <a:pt x="120" y="125"/>
                  </a:cubicBezTo>
                  <a:cubicBezTo>
                    <a:pt x="125" y="125"/>
                    <a:pt x="129" y="122"/>
                    <a:pt x="129" y="117"/>
                  </a:cubicBezTo>
                  <a:cubicBezTo>
                    <a:pt x="130" y="87"/>
                    <a:pt x="130" y="87"/>
                    <a:pt x="130" y="87"/>
                  </a:cubicBezTo>
                  <a:cubicBezTo>
                    <a:pt x="130" y="84"/>
                    <a:pt x="128" y="80"/>
                    <a:pt x="125" y="79"/>
                  </a:cubicBezTo>
                  <a:cubicBezTo>
                    <a:pt x="110" y="68"/>
                    <a:pt x="110" y="68"/>
                    <a:pt x="110" y="68"/>
                  </a:cubicBezTo>
                  <a:cubicBezTo>
                    <a:pt x="111" y="36"/>
                    <a:pt x="111" y="36"/>
                    <a:pt x="111" y="36"/>
                  </a:cubicBezTo>
                  <a:cubicBezTo>
                    <a:pt x="122" y="48"/>
                    <a:pt x="122" y="48"/>
                    <a:pt x="122" y="48"/>
                  </a:cubicBezTo>
                  <a:cubicBezTo>
                    <a:pt x="124" y="51"/>
                    <a:pt x="129" y="51"/>
                    <a:pt x="132" y="48"/>
                  </a:cubicBezTo>
                  <a:cubicBezTo>
                    <a:pt x="134" y="47"/>
                    <a:pt x="134" y="45"/>
                    <a:pt x="134" y="43"/>
                  </a:cubicBezTo>
                  <a:cubicBezTo>
                    <a:pt x="135" y="42"/>
                    <a:pt x="135" y="42"/>
                    <a:pt x="135" y="41"/>
                  </a:cubicBezTo>
                  <a:cubicBezTo>
                    <a:pt x="136" y="8"/>
                    <a:pt x="136" y="8"/>
                    <a:pt x="136" y="8"/>
                  </a:cubicBezTo>
                  <a:cubicBezTo>
                    <a:pt x="136" y="4"/>
                    <a:pt x="133" y="1"/>
                    <a:pt x="129" y="1"/>
                  </a:cubicBezTo>
                  <a:cubicBezTo>
                    <a:pt x="125" y="0"/>
                    <a:pt x="122" y="4"/>
                    <a:pt x="122" y="8"/>
                  </a:cubicBezTo>
                  <a:cubicBezTo>
                    <a:pt x="121" y="25"/>
                    <a:pt x="121" y="25"/>
                    <a:pt x="121" y="25"/>
                  </a:cubicBezTo>
                  <a:cubicBezTo>
                    <a:pt x="107" y="10"/>
                    <a:pt x="107" y="10"/>
                    <a:pt x="107" y="10"/>
                  </a:cubicBezTo>
                  <a:cubicBezTo>
                    <a:pt x="106" y="9"/>
                    <a:pt x="104" y="8"/>
                    <a:pt x="103" y="8"/>
                  </a:cubicBezTo>
                  <a:cubicBezTo>
                    <a:pt x="102" y="8"/>
                    <a:pt x="101" y="8"/>
                    <a:pt x="101" y="8"/>
                  </a:cubicBezTo>
                  <a:cubicBezTo>
                    <a:pt x="88" y="7"/>
                    <a:pt x="88" y="7"/>
                    <a:pt x="88" y="7"/>
                  </a:cubicBezTo>
                  <a:cubicBezTo>
                    <a:pt x="88" y="7"/>
                    <a:pt x="87" y="7"/>
                    <a:pt x="87" y="7"/>
                  </a:cubicBezTo>
                  <a:cubicBezTo>
                    <a:pt x="85" y="7"/>
                    <a:pt x="83" y="8"/>
                    <a:pt x="81" y="10"/>
                  </a:cubicBezTo>
                  <a:cubicBezTo>
                    <a:pt x="41" y="52"/>
                    <a:pt x="41" y="52"/>
                    <a:pt x="41" y="52"/>
                  </a:cubicBezTo>
                  <a:cubicBezTo>
                    <a:pt x="41" y="53"/>
                    <a:pt x="41" y="53"/>
                    <a:pt x="40" y="54"/>
                  </a:cubicBezTo>
                  <a:cubicBezTo>
                    <a:pt x="38" y="53"/>
                    <a:pt x="35" y="54"/>
                    <a:pt x="34" y="56"/>
                  </a:cubicBezTo>
                  <a:cubicBezTo>
                    <a:pt x="33" y="59"/>
                    <a:pt x="33" y="59"/>
                    <a:pt x="33" y="59"/>
                  </a:cubicBezTo>
                  <a:cubicBezTo>
                    <a:pt x="32" y="58"/>
                    <a:pt x="31" y="59"/>
                    <a:pt x="31" y="59"/>
                  </a:cubicBezTo>
                  <a:cubicBezTo>
                    <a:pt x="19" y="54"/>
                    <a:pt x="19" y="54"/>
                    <a:pt x="19" y="54"/>
                  </a:cubicBezTo>
                  <a:cubicBezTo>
                    <a:pt x="18" y="53"/>
                    <a:pt x="16" y="53"/>
                    <a:pt x="16" y="55"/>
                  </a:cubicBezTo>
                  <a:cubicBezTo>
                    <a:pt x="0" y="84"/>
                    <a:pt x="0" y="84"/>
                    <a:pt x="0" y="84"/>
                  </a:cubicBezTo>
                  <a:cubicBezTo>
                    <a:pt x="0" y="85"/>
                    <a:pt x="0" y="87"/>
                    <a:pt x="2" y="88"/>
                  </a:cubicBezTo>
                  <a:close/>
                  <a:moveTo>
                    <a:pt x="37" y="61"/>
                  </a:moveTo>
                  <a:cubicBezTo>
                    <a:pt x="38" y="58"/>
                    <a:pt x="38" y="58"/>
                    <a:pt x="38" y="58"/>
                  </a:cubicBezTo>
                  <a:cubicBezTo>
                    <a:pt x="38" y="58"/>
                    <a:pt x="38" y="58"/>
                    <a:pt x="39" y="58"/>
                  </a:cubicBezTo>
                  <a:cubicBezTo>
                    <a:pt x="39" y="58"/>
                    <a:pt x="39" y="58"/>
                    <a:pt x="39" y="58"/>
                  </a:cubicBezTo>
                  <a:cubicBezTo>
                    <a:pt x="39" y="60"/>
                    <a:pt x="40" y="61"/>
                    <a:pt x="41" y="63"/>
                  </a:cubicBezTo>
                  <a:cubicBezTo>
                    <a:pt x="44" y="65"/>
                    <a:pt x="47" y="65"/>
                    <a:pt x="50" y="64"/>
                  </a:cubicBezTo>
                  <a:cubicBezTo>
                    <a:pt x="52" y="65"/>
                    <a:pt x="52" y="65"/>
                    <a:pt x="52" y="65"/>
                  </a:cubicBezTo>
                  <a:cubicBezTo>
                    <a:pt x="52" y="65"/>
                    <a:pt x="52" y="65"/>
                    <a:pt x="52" y="65"/>
                  </a:cubicBezTo>
                  <a:cubicBezTo>
                    <a:pt x="50" y="68"/>
                    <a:pt x="50" y="68"/>
                    <a:pt x="50" y="68"/>
                  </a:cubicBezTo>
                  <a:cubicBezTo>
                    <a:pt x="49" y="68"/>
                    <a:pt x="49" y="68"/>
                    <a:pt x="48" y="69"/>
                  </a:cubicBezTo>
                  <a:cubicBezTo>
                    <a:pt x="37" y="63"/>
                    <a:pt x="37" y="63"/>
                    <a:pt x="37" y="63"/>
                  </a:cubicBezTo>
                  <a:cubicBezTo>
                    <a:pt x="38" y="62"/>
                    <a:pt x="37" y="61"/>
                    <a:pt x="37" y="61"/>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8" presetClass="entr" presetSubtype="16"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amond(in)">
                                      <p:cBhvr>
                                        <p:cTn id="20" dur="2000"/>
                                        <p:tgtEl>
                                          <p:spTgt spid="24"/>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amond(in)">
                                      <p:cBhvr>
                                        <p:cTn id="23" dur="2000"/>
                                        <p:tgtEl>
                                          <p:spTgt spid="25"/>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amond(in)">
                                      <p:cBhvr>
                                        <p:cTn id="26" dur="2000"/>
                                        <p:tgtEl>
                                          <p:spTgt spid="26"/>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amond(in)">
                                      <p:cBhvr>
                                        <p:cTn id="29" dur="2000"/>
                                        <p:tgtEl>
                                          <p:spTgt spid="27"/>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amond(in)">
                                      <p:cBhvr>
                                        <p:cTn id="32" dur="2000"/>
                                        <p:tgtEl>
                                          <p:spTgt spid="28"/>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amond(in)">
                                      <p:cBhvr>
                                        <p:cTn id="35" dur="2000"/>
                                        <p:tgtEl>
                                          <p:spTgt spid="29"/>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diamond(in)">
                                      <p:cBhvr>
                                        <p:cTn id="38" dur="2000"/>
                                        <p:tgtEl>
                                          <p:spTgt spid="3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diamond(in)">
                                      <p:cBhvr>
                                        <p:cTn id="41" dur="2000"/>
                                        <p:tgtEl>
                                          <p:spTgt spid="31"/>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amond(in)">
                                      <p:cBhvr>
                                        <p:cTn id="44" dur="2000"/>
                                        <p:tgtEl>
                                          <p:spTgt spid="32"/>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amond(in)">
                                      <p:cBhvr>
                                        <p:cTn id="47" dur="2000"/>
                                        <p:tgtEl>
                                          <p:spTgt spid="3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diamond(in)">
                                      <p:cBhvr>
                                        <p:cTn id="50" dur="2000"/>
                                        <p:tgtEl>
                                          <p:spTgt spid="34"/>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amond(in)">
                                      <p:cBhvr>
                                        <p:cTn id="53" dur="2000"/>
                                        <p:tgtEl>
                                          <p:spTgt spid="36"/>
                                        </p:tgtEl>
                                      </p:cBhvr>
                                    </p:animEffect>
                                  </p:childTnLst>
                                </p:cTn>
                              </p:par>
                              <p:par>
                                <p:cTn id="54" presetID="8" presetClass="entr" presetSubtype="16"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amond(in)">
                                      <p:cBhvr>
                                        <p:cTn id="5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5" grpId="0"/>
      <p:bldP spid="26" grpId="0"/>
      <p:bldP spid="27" grpId="0"/>
      <p:bldP spid="28" grpId="0"/>
      <p:bldP spid="29" grpId="0"/>
      <p:bldP spid="30" grpId="0"/>
      <p:bldP spid="31" grpId="0"/>
      <p:bldP spid="32" grpId="0"/>
      <p:bldP spid="33" grpId="0"/>
      <p:bldP spid="34"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框"/>
          <p:cNvPicPr>
            <a:picLocks noChangeAspect="1"/>
          </p:cNvPicPr>
          <p:nvPr/>
        </p:nvPicPr>
        <p:blipFill>
          <a:blip r:embed="rId1"/>
          <a:stretch>
            <a:fillRect/>
          </a:stretch>
        </p:blipFill>
        <p:spPr>
          <a:xfrm>
            <a:off x="983615" y="23495"/>
            <a:ext cx="3011805" cy="1059180"/>
          </a:xfrm>
          <a:prstGeom prst="rect">
            <a:avLst/>
          </a:prstGeom>
        </p:spPr>
      </p:pic>
      <p:pic>
        <p:nvPicPr>
          <p:cNvPr id="12" name="图片 11" descr="飞机"/>
          <p:cNvPicPr>
            <a:picLocks noChangeAspect="1"/>
          </p:cNvPicPr>
          <p:nvPr/>
        </p:nvPicPr>
        <p:blipFill>
          <a:blip r:embed="rId2"/>
          <a:stretch>
            <a:fillRect/>
          </a:stretch>
        </p:blipFill>
        <p:spPr>
          <a:xfrm>
            <a:off x="-170180" y="347345"/>
            <a:ext cx="1435735" cy="996315"/>
          </a:xfrm>
          <a:prstGeom prst="rect">
            <a:avLst/>
          </a:prstGeom>
        </p:spPr>
      </p:pic>
      <p:sp>
        <p:nvSpPr>
          <p:cNvPr id="63" name="Freeform 25"/>
          <p:cNvSpPr>
            <a:spLocks noEditPoints="1"/>
          </p:cNvSpPr>
          <p:nvPr/>
        </p:nvSpPr>
        <p:spPr bwMode="auto">
          <a:xfrm>
            <a:off x="5234520" y="219693"/>
            <a:ext cx="1959797" cy="1963691"/>
          </a:xfrm>
          <a:custGeom>
            <a:avLst/>
            <a:gdLst>
              <a:gd name="T0" fmla="*/ 121 w 1277"/>
              <a:gd name="T1" fmla="*/ 737 h 1278"/>
              <a:gd name="T2" fmla="*/ 141 w 1277"/>
              <a:gd name="T3" fmla="*/ 813 h 1278"/>
              <a:gd name="T4" fmla="*/ 54 w 1277"/>
              <a:gd name="T5" fmla="*/ 898 h 1278"/>
              <a:gd name="T6" fmla="*/ 122 w 1277"/>
              <a:gd name="T7" fmla="*/ 1016 h 1278"/>
              <a:gd name="T8" fmla="*/ 239 w 1277"/>
              <a:gd name="T9" fmla="*/ 982 h 1278"/>
              <a:gd name="T10" fmla="*/ 295 w 1277"/>
              <a:gd name="T11" fmla="*/ 1038 h 1278"/>
              <a:gd name="T12" fmla="*/ 262 w 1277"/>
              <a:gd name="T13" fmla="*/ 1155 h 1278"/>
              <a:gd name="T14" fmla="*/ 380 w 1277"/>
              <a:gd name="T15" fmla="*/ 1223 h 1278"/>
              <a:gd name="T16" fmla="*/ 464 w 1277"/>
              <a:gd name="T17" fmla="*/ 1136 h 1278"/>
              <a:gd name="T18" fmla="*/ 541 w 1277"/>
              <a:gd name="T19" fmla="*/ 1157 h 1278"/>
              <a:gd name="T20" fmla="*/ 570 w 1277"/>
              <a:gd name="T21" fmla="*/ 1274 h 1278"/>
              <a:gd name="T22" fmla="*/ 638 w 1277"/>
              <a:gd name="T23" fmla="*/ 1278 h 1278"/>
              <a:gd name="T24" fmla="*/ 706 w 1277"/>
              <a:gd name="T25" fmla="*/ 1274 h 1278"/>
              <a:gd name="T26" fmla="*/ 736 w 1277"/>
              <a:gd name="T27" fmla="*/ 1157 h 1278"/>
              <a:gd name="T28" fmla="*/ 813 w 1277"/>
              <a:gd name="T29" fmla="*/ 1136 h 1278"/>
              <a:gd name="T30" fmla="*/ 897 w 1277"/>
              <a:gd name="T31" fmla="*/ 1223 h 1278"/>
              <a:gd name="T32" fmla="*/ 1015 w 1277"/>
              <a:gd name="T33" fmla="*/ 1155 h 1278"/>
              <a:gd name="T34" fmla="*/ 982 w 1277"/>
              <a:gd name="T35" fmla="*/ 1038 h 1278"/>
              <a:gd name="T36" fmla="*/ 1038 w 1277"/>
              <a:gd name="T37" fmla="*/ 982 h 1278"/>
              <a:gd name="T38" fmla="*/ 1154 w 1277"/>
              <a:gd name="T39" fmla="*/ 1016 h 1278"/>
              <a:gd name="T40" fmla="*/ 1222 w 1277"/>
              <a:gd name="T41" fmla="*/ 898 h 1278"/>
              <a:gd name="T42" fmla="*/ 1135 w 1277"/>
              <a:gd name="T43" fmla="*/ 813 h 1278"/>
              <a:gd name="T44" fmla="*/ 1156 w 1277"/>
              <a:gd name="T45" fmla="*/ 737 h 1278"/>
              <a:gd name="T46" fmla="*/ 1273 w 1277"/>
              <a:gd name="T47" fmla="*/ 707 h 1278"/>
              <a:gd name="T48" fmla="*/ 1277 w 1277"/>
              <a:gd name="T49" fmla="*/ 639 h 1278"/>
              <a:gd name="T50" fmla="*/ 1273 w 1277"/>
              <a:gd name="T51" fmla="*/ 571 h 1278"/>
              <a:gd name="T52" fmla="*/ 1156 w 1277"/>
              <a:gd name="T53" fmla="*/ 542 h 1278"/>
              <a:gd name="T54" fmla="*/ 1135 w 1277"/>
              <a:gd name="T55" fmla="*/ 465 h 1278"/>
              <a:gd name="T56" fmla="*/ 1222 w 1277"/>
              <a:gd name="T57" fmla="*/ 381 h 1278"/>
              <a:gd name="T58" fmla="*/ 1154 w 1277"/>
              <a:gd name="T59" fmla="*/ 263 h 1278"/>
              <a:gd name="T60" fmla="*/ 1038 w 1277"/>
              <a:gd name="T61" fmla="*/ 296 h 1278"/>
              <a:gd name="T62" fmla="*/ 982 w 1277"/>
              <a:gd name="T63" fmla="*/ 240 h 1278"/>
              <a:gd name="T64" fmla="*/ 1015 w 1277"/>
              <a:gd name="T65" fmla="*/ 123 h 1278"/>
              <a:gd name="T66" fmla="*/ 897 w 1277"/>
              <a:gd name="T67" fmla="*/ 55 h 1278"/>
              <a:gd name="T68" fmla="*/ 813 w 1277"/>
              <a:gd name="T69" fmla="*/ 142 h 1278"/>
              <a:gd name="T70" fmla="*/ 736 w 1277"/>
              <a:gd name="T71" fmla="*/ 122 h 1278"/>
              <a:gd name="T72" fmla="*/ 706 w 1277"/>
              <a:gd name="T73" fmla="*/ 4 h 1278"/>
              <a:gd name="T74" fmla="*/ 638 w 1277"/>
              <a:gd name="T75" fmla="*/ 0 h 1278"/>
              <a:gd name="T76" fmla="*/ 570 w 1277"/>
              <a:gd name="T77" fmla="*/ 4 h 1278"/>
              <a:gd name="T78" fmla="*/ 541 w 1277"/>
              <a:gd name="T79" fmla="*/ 122 h 1278"/>
              <a:gd name="T80" fmla="*/ 464 w 1277"/>
              <a:gd name="T81" fmla="*/ 142 h 1278"/>
              <a:gd name="T82" fmla="*/ 380 w 1277"/>
              <a:gd name="T83" fmla="*/ 55 h 1278"/>
              <a:gd name="T84" fmla="*/ 262 w 1277"/>
              <a:gd name="T85" fmla="*/ 123 h 1278"/>
              <a:gd name="T86" fmla="*/ 295 w 1277"/>
              <a:gd name="T87" fmla="*/ 240 h 1278"/>
              <a:gd name="T88" fmla="*/ 239 w 1277"/>
              <a:gd name="T89" fmla="*/ 296 h 1278"/>
              <a:gd name="T90" fmla="*/ 122 w 1277"/>
              <a:gd name="T91" fmla="*/ 263 h 1278"/>
              <a:gd name="T92" fmla="*/ 54 w 1277"/>
              <a:gd name="T93" fmla="*/ 381 h 1278"/>
              <a:gd name="T94" fmla="*/ 141 w 1277"/>
              <a:gd name="T95" fmla="*/ 465 h 1278"/>
              <a:gd name="T96" fmla="*/ 121 w 1277"/>
              <a:gd name="T97" fmla="*/ 542 h 1278"/>
              <a:gd name="T98" fmla="*/ 3 w 1277"/>
              <a:gd name="T99" fmla="*/ 571 h 1278"/>
              <a:gd name="T100" fmla="*/ 0 w 1277"/>
              <a:gd name="T101" fmla="*/ 639 h 1278"/>
              <a:gd name="T102" fmla="*/ 3 w 1277"/>
              <a:gd name="T103" fmla="*/ 707 h 1278"/>
              <a:gd name="T104" fmla="*/ 121 w 1277"/>
              <a:gd name="T105" fmla="*/ 737 h 1278"/>
              <a:gd name="T106" fmla="*/ 152 w 1277"/>
              <a:gd name="T107" fmla="*/ 639 h 1278"/>
              <a:gd name="T108" fmla="*/ 638 w 1277"/>
              <a:gd name="T109" fmla="*/ 153 h 1278"/>
              <a:gd name="T110" fmla="*/ 1125 w 1277"/>
              <a:gd name="T111" fmla="*/ 639 h 1278"/>
              <a:gd name="T112" fmla="*/ 638 w 1277"/>
              <a:gd name="T113" fmla="*/ 1126 h 1278"/>
              <a:gd name="T114" fmla="*/ 152 w 1277"/>
              <a:gd name="T115" fmla="*/ 63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7" h="1278">
                <a:moveTo>
                  <a:pt x="121" y="737"/>
                </a:moveTo>
                <a:cubicBezTo>
                  <a:pt x="126" y="763"/>
                  <a:pt x="133" y="789"/>
                  <a:pt x="141" y="813"/>
                </a:cubicBezTo>
                <a:cubicBezTo>
                  <a:pt x="54" y="898"/>
                  <a:pt x="54" y="898"/>
                  <a:pt x="54" y="898"/>
                </a:cubicBezTo>
                <a:cubicBezTo>
                  <a:pt x="73" y="940"/>
                  <a:pt x="96" y="979"/>
                  <a:pt x="122" y="1016"/>
                </a:cubicBezTo>
                <a:cubicBezTo>
                  <a:pt x="239" y="982"/>
                  <a:pt x="239" y="982"/>
                  <a:pt x="239" y="982"/>
                </a:cubicBezTo>
                <a:cubicBezTo>
                  <a:pt x="256" y="1002"/>
                  <a:pt x="275" y="1021"/>
                  <a:pt x="295" y="1038"/>
                </a:cubicBezTo>
                <a:cubicBezTo>
                  <a:pt x="262" y="1155"/>
                  <a:pt x="262" y="1155"/>
                  <a:pt x="262" y="1155"/>
                </a:cubicBezTo>
                <a:cubicBezTo>
                  <a:pt x="298" y="1182"/>
                  <a:pt x="338" y="1205"/>
                  <a:pt x="380" y="1223"/>
                </a:cubicBezTo>
                <a:cubicBezTo>
                  <a:pt x="464" y="1136"/>
                  <a:pt x="464" y="1136"/>
                  <a:pt x="464" y="1136"/>
                </a:cubicBezTo>
                <a:cubicBezTo>
                  <a:pt x="489" y="1145"/>
                  <a:pt x="514" y="1152"/>
                  <a:pt x="541" y="1157"/>
                </a:cubicBezTo>
                <a:cubicBezTo>
                  <a:pt x="570" y="1274"/>
                  <a:pt x="570" y="1274"/>
                  <a:pt x="570" y="1274"/>
                </a:cubicBezTo>
                <a:cubicBezTo>
                  <a:pt x="593" y="1277"/>
                  <a:pt x="615" y="1278"/>
                  <a:pt x="638" y="1278"/>
                </a:cubicBezTo>
                <a:cubicBezTo>
                  <a:pt x="661" y="1278"/>
                  <a:pt x="684" y="1277"/>
                  <a:pt x="706" y="1274"/>
                </a:cubicBezTo>
                <a:cubicBezTo>
                  <a:pt x="736" y="1157"/>
                  <a:pt x="736" y="1157"/>
                  <a:pt x="736" y="1157"/>
                </a:cubicBezTo>
                <a:cubicBezTo>
                  <a:pt x="762" y="1152"/>
                  <a:pt x="788" y="1145"/>
                  <a:pt x="813" y="1136"/>
                </a:cubicBezTo>
                <a:cubicBezTo>
                  <a:pt x="897" y="1223"/>
                  <a:pt x="897" y="1223"/>
                  <a:pt x="897" y="1223"/>
                </a:cubicBezTo>
                <a:cubicBezTo>
                  <a:pt x="939" y="1205"/>
                  <a:pt x="978" y="1182"/>
                  <a:pt x="1015" y="1155"/>
                </a:cubicBezTo>
                <a:cubicBezTo>
                  <a:pt x="982" y="1038"/>
                  <a:pt x="982" y="1038"/>
                  <a:pt x="982" y="1038"/>
                </a:cubicBezTo>
                <a:cubicBezTo>
                  <a:pt x="1002" y="1021"/>
                  <a:pt x="1020" y="1002"/>
                  <a:pt x="1038" y="982"/>
                </a:cubicBezTo>
                <a:cubicBezTo>
                  <a:pt x="1154" y="1016"/>
                  <a:pt x="1154" y="1016"/>
                  <a:pt x="1154" y="1016"/>
                </a:cubicBezTo>
                <a:cubicBezTo>
                  <a:pt x="1181" y="979"/>
                  <a:pt x="1204" y="940"/>
                  <a:pt x="1222" y="898"/>
                </a:cubicBezTo>
                <a:cubicBezTo>
                  <a:pt x="1135" y="813"/>
                  <a:pt x="1135" y="813"/>
                  <a:pt x="1135" y="813"/>
                </a:cubicBezTo>
                <a:cubicBezTo>
                  <a:pt x="1144" y="789"/>
                  <a:pt x="1151" y="763"/>
                  <a:pt x="1156" y="737"/>
                </a:cubicBezTo>
                <a:cubicBezTo>
                  <a:pt x="1273" y="707"/>
                  <a:pt x="1273" y="707"/>
                  <a:pt x="1273" y="707"/>
                </a:cubicBezTo>
                <a:cubicBezTo>
                  <a:pt x="1276" y="685"/>
                  <a:pt x="1277" y="662"/>
                  <a:pt x="1277" y="639"/>
                </a:cubicBezTo>
                <a:cubicBezTo>
                  <a:pt x="1277" y="616"/>
                  <a:pt x="1276" y="593"/>
                  <a:pt x="1273" y="571"/>
                </a:cubicBezTo>
                <a:cubicBezTo>
                  <a:pt x="1156" y="542"/>
                  <a:pt x="1156" y="542"/>
                  <a:pt x="1156" y="542"/>
                </a:cubicBezTo>
                <a:cubicBezTo>
                  <a:pt x="1151" y="515"/>
                  <a:pt x="1144" y="490"/>
                  <a:pt x="1135" y="465"/>
                </a:cubicBezTo>
                <a:cubicBezTo>
                  <a:pt x="1222" y="381"/>
                  <a:pt x="1222" y="381"/>
                  <a:pt x="1222" y="381"/>
                </a:cubicBezTo>
                <a:cubicBezTo>
                  <a:pt x="1204" y="339"/>
                  <a:pt x="1181" y="299"/>
                  <a:pt x="1154" y="263"/>
                </a:cubicBezTo>
                <a:cubicBezTo>
                  <a:pt x="1038" y="296"/>
                  <a:pt x="1038" y="296"/>
                  <a:pt x="1038" y="296"/>
                </a:cubicBezTo>
                <a:cubicBezTo>
                  <a:pt x="1020" y="276"/>
                  <a:pt x="1002" y="257"/>
                  <a:pt x="982" y="240"/>
                </a:cubicBezTo>
                <a:cubicBezTo>
                  <a:pt x="1015" y="123"/>
                  <a:pt x="1015" y="123"/>
                  <a:pt x="1015" y="123"/>
                </a:cubicBezTo>
                <a:cubicBezTo>
                  <a:pt x="978" y="97"/>
                  <a:pt x="939" y="74"/>
                  <a:pt x="897" y="55"/>
                </a:cubicBezTo>
                <a:cubicBezTo>
                  <a:pt x="813" y="142"/>
                  <a:pt x="813" y="142"/>
                  <a:pt x="813" y="142"/>
                </a:cubicBezTo>
                <a:cubicBezTo>
                  <a:pt x="788" y="134"/>
                  <a:pt x="762" y="127"/>
                  <a:pt x="736" y="122"/>
                </a:cubicBezTo>
                <a:cubicBezTo>
                  <a:pt x="706" y="4"/>
                  <a:pt x="706" y="4"/>
                  <a:pt x="706" y="4"/>
                </a:cubicBezTo>
                <a:cubicBezTo>
                  <a:pt x="684" y="2"/>
                  <a:pt x="661" y="0"/>
                  <a:pt x="638" y="0"/>
                </a:cubicBezTo>
                <a:cubicBezTo>
                  <a:pt x="615" y="0"/>
                  <a:pt x="593" y="2"/>
                  <a:pt x="570" y="4"/>
                </a:cubicBezTo>
                <a:cubicBezTo>
                  <a:pt x="541" y="122"/>
                  <a:pt x="541" y="122"/>
                  <a:pt x="541" y="122"/>
                </a:cubicBezTo>
                <a:cubicBezTo>
                  <a:pt x="514" y="127"/>
                  <a:pt x="489" y="134"/>
                  <a:pt x="464" y="142"/>
                </a:cubicBezTo>
                <a:cubicBezTo>
                  <a:pt x="380" y="55"/>
                  <a:pt x="380" y="55"/>
                  <a:pt x="380" y="55"/>
                </a:cubicBezTo>
                <a:cubicBezTo>
                  <a:pt x="338" y="74"/>
                  <a:pt x="298" y="97"/>
                  <a:pt x="262" y="123"/>
                </a:cubicBezTo>
                <a:cubicBezTo>
                  <a:pt x="295" y="240"/>
                  <a:pt x="295" y="240"/>
                  <a:pt x="295" y="240"/>
                </a:cubicBezTo>
                <a:cubicBezTo>
                  <a:pt x="275" y="257"/>
                  <a:pt x="256" y="276"/>
                  <a:pt x="239" y="296"/>
                </a:cubicBezTo>
                <a:cubicBezTo>
                  <a:pt x="122" y="263"/>
                  <a:pt x="122" y="263"/>
                  <a:pt x="122" y="263"/>
                </a:cubicBezTo>
                <a:cubicBezTo>
                  <a:pt x="96" y="299"/>
                  <a:pt x="73" y="339"/>
                  <a:pt x="54" y="381"/>
                </a:cubicBezTo>
                <a:cubicBezTo>
                  <a:pt x="141" y="465"/>
                  <a:pt x="141" y="465"/>
                  <a:pt x="141" y="465"/>
                </a:cubicBezTo>
                <a:cubicBezTo>
                  <a:pt x="133" y="490"/>
                  <a:pt x="126" y="515"/>
                  <a:pt x="121" y="542"/>
                </a:cubicBezTo>
                <a:cubicBezTo>
                  <a:pt x="3" y="571"/>
                  <a:pt x="3" y="571"/>
                  <a:pt x="3" y="571"/>
                </a:cubicBezTo>
                <a:cubicBezTo>
                  <a:pt x="1" y="593"/>
                  <a:pt x="0" y="616"/>
                  <a:pt x="0" y="639"/>
                </a:cubicBezTo>
                <a:cubicBezTo>
                  <a:pt x="0" y="662"/>
                  <a:pt x="1" y="685"/>
                  <a:pt x="3" y="707"/>
                </a:cubicBezTo>
                <a:lnTo>
                  <a:pt x="121" y="737"/>
                </a:lnTo>
                <a:close/>
                <a:moveTo>
                  <a:pt x="152" y="639"/>
                </a:moveTo>
                <a:cubicBezTo>
                  <a:pt x="152" y="370"/>
                  <a:pt x="370" y="153"/>
                  <a:pt x="638" y="153"/>
                </a:cubicBezTo>
                <a:cubicBezTo>
                  <a:pt x="907" y="153"/>
                  <a:pt x="1125" y="370"/>
                  <a:pt x="1125" y="639"/>
                </a:cubicBezTo>
                <a:cubicBezTo>
                  <a:pt x="1125" y="908"/>
                  <a:pt x="907" y="1126"/>
                  <a:pt x="638" y="1126"/>
                </a:cubicBezTo>
                <a:cubicBezTo>
                  <a:pt x="370" y="1126"/>
                  <a:pt x="152" y="908"/>
                  <a:pt x="152" y="639"/>
                </a:cubicBezTo>
                <a:close/>
              </a:path>
            </a:pathLst>
          </a:custGeom>
          <a:gradFill flip="none" rotWithShape="1">
            <a:gsLst>
              <a:gs pos="100000">
                <a:srgbClr val="FFFFFF"/>
              </a:gs>
              <a:gs pos="0">
                <a:srgbClr val="B8BBBC"/>
              </a:gs>
            </a:gsLst>
            <a:lin ang="1890000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a typeface="微软雅黑" panose="020B0503020204020204" charset="-122"/>
            </a:endParaRPr>
          </a:p>
        </p:txBody>
      </p:sp>
      <p:sp>
        <p:nvSpPr>
          <p:cNvPr id="10" name="文本框 9"/>
          <p:cNvSpPr txBox="1"/>
          <p:nvPr/>
        </p:nvSpPr>
        <p:spPr>
          <a:xfrm>
            <a:off x="1148282" y="402021"/>
            <a:ext cx="2631440" cy="460375"/>
          </a:xfrm>
          <a:prstGeom prst="rect">
            <a:avLst/>
          </a:prstGeom>
          <a:noFill/>
        </p:spPr>
        <p:txBody>
          <a:bodyPr wrap="non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人才培养发展策略</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62" name="椭圆 61"/>
          <p:cNvSpPr/>
          <p:nvPr/>
        </p:nvSpPr>
        <p:spPr>
          <a:xfrm>
            <a:off x="5460851" y="447971"/>
            <a:ext cx="1507133" cy="1507133"/>
          </a:xfrm>
          <a:prstGeom prst="ellipse">
            <a:avLst/>
          </a:prstGeom>
          <a:solidFill>
            <a:srgbClr val="F7D70A"/>
          </a:solidFill>
          <a:ln w="57150" cap="flat" cmpd="sng" algn="ctr">
            <a:gradFill flip="none" rotWithShape="1">
              <a:gsLst>
                <a:gs pos="2000">
                  <a:srgbClr val="FDFDFD"/>
                </a:gs>
                <a:gs pos="100000">
                  <a:srgbClr val="CBCDCE"/>
                </a:gs>
              </a:gsLst>
              <a:lin ang="18900000" scaled="1"/>
              <a:tileRect/>
            </a:gradFill>
            <a:prstDash val="solid"/>
            <a:miter lim="800000"/>
          </a:ln>
          <a:effectLst>
            <a:innerShdw blurRad="203200" dist="101600" dir="189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61" name="椭圆 60"/>
          <p:cNvSpPr/>
          <p:nvPr/>
        </p:nvSpPr>
        <p:spPr>
          <a:xfrm>
            <a:off x="5606753" y="596793"/>
            <a:ext cx="1216813" cy="1216813"/>
          </a:xfrm>
          <a:prstGeom prst="ellipse">
            <a:avLst/>
          </a:prstGeom>
          <a:gradFill flip="none" rotWithShape="1">
            <a:gsLst>
              <a:gs pos="0">
                <a:srgbClr val="FFFFFF"/>
              </a:gs>
              <a:gs pos="100000">
                <a:srgbClr val="B8BBBC"/>
              </a:gs>
            </a:gsLst>
            <a:lin ang="18900000" scaled="0"/>
            <a:tileRect/>
          </a:gradFill>
          <a:ln w="12700" cap="flat" cmpd="sng" algn="ctr">
            <a:gradFill>
              <a:gsLst>
                <a:gs pos="100000">
                  <a:sysClr val="window" lastClr="FFFFFF"/>
                </a:gs>
                <a:gs pos="0">
                  <a:srgbClr val="BFC2C3"/>
                </a:gs>
              </a:gsLst>
              <a:lin ang="18900000" scaled="0"/>
            </a:gradFill>
            <a:prstDash val="solid"/>
            <a:miter lim="800000"/>
          </a:ln>
          <a:effectLst>
            <a:outerShdw blurRad="203200" dist="76200" dir="2700000" sx="102000" sy="102000" algn="tl"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77" name="矩形 76"/>
          <p:cNvSpPr/>
          <p:nvPr/>
        </p:nvSpPr>
        <p:spPr>
          <a:xfrm>
            <a:off x="9560065" y="3001706"/>
            <a:ext cx="2286804" cy="1304203"/>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grpSp>
        <p:nvGrpSpPr>
          <p:cNvPr id="40" name="组合 39"/>
          <p:cNvGrpSpPr/>
          <p:nvPr/>
        </p:nvGrpSpPr>
        <p:grpSpPr>
          <a:xfrm>
            <a:off x="6437936" y="1762736"/>
            <a:ext cx="3062114" cy="3068198"/>
            <a:chOff x="7065466" y="1783848"/>
            <a:chExt cx="3062114" cy="3068198"/>
          </a:xfrm>
          <a:effectLst>
            <a:outerShdw blurRad="228600" dist="101600" dir="8100000" sx="102000" sy="102000" algn="tr" rotWithShape="0">
              <a:prstClr val="black">
                <a:alpha val="28000"/>
              </a:prstClr>
            </a:outerShdw>
          </a:effectLst>
        </p:grpSpPr>
        <p:grpSp>
          <p:nvGrpSpPr>
            <p:cNvPr id="41" name="组合 40"/>
            <p:cNvGrpSpPr/>
            <p:nvPr/>
          </p:nvGrpSpPr>
          <p:grpSpPr>
            <a:xfrm>
              <a:off x="7065466" y="1783848"/>
              <a:ext cx="3062114" cy="3068198"/>
              <a:chOff x="10151243" y="4623120"/>
              <a:chExt cx="1806976" cy="1810566"/>
            </a:xfrm>
          </p:grpSpPr>
          <p:sp>
            <p:nvSpPr>
              <p:cNvPr id="57" name="椭圆 56"/>
              <p:cNvSpPr/>
              <p:nvPr/>
            </p:nvSpPr>
            <p:spPr>
              <a:xfrm>
                <a:off x="10359926" y="4833598"/>
                <a:ext cx="1389610" cy="1389610"/>
              </a:xfrm>
              <a:prstGeom prst="ellipse">
                <a:avLst/>
              </a:prstGeom>
              <a:solidFill>
                <a:srgbClr val="F7D70A"/>
              </a:solidFill>
              <a:ln w="57150" cap="flat" cmpd="sng" algn="ctr">
                <a:gradFill flip="none" rotWithShape="1">
                  <a:gsLst>
                    <a:gs pos="2000">
                      <a:srgbClr val="FDFDFD"/>
                    </a:gs>
                    <a:gs pos="100000">
                      <a:srgbClr val="CBCDCE"/>
                    </a:gs>
                  </a:gsLst>
                  <a:lin ang="18900000" scaled="1"/>
                  <a:tileRect/>
                </a:gradFill>
                <a:prstDash val="solid"/>
                <a:miter lim="800000"/>
              </a:ln>
              <a:effectLst>
                <a:innerShdw blurRad="203200" dist="101600" dir="189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58" name="Freeform 25"/>
              <p:cNvSpPr>
                <a:spLocks noEditPoints="1"/>
              </p:cNvSpPr>
              <p:nvPr/>
            </p:nvSpPr>
            <p:spPr bwMode="auto">
              <a:xfrm>
                <a:off x="10151243" y="4623120"/>
                <a:ext cx="1806976" cy="1810566"/>
              </a:xfrm>
              <a:custGeom>
                <a:avLst/>
                <a:gdLst>
                  <a:gd name="T0" fmla="*/ 121 w 1277"/>
                  <a:gd name="T1" fmla="*/ 737 h 1278"/>
                  <a:gd name="T2" fmla="*/ 141 w 1277"/>
                  <a:gd name="T3" fmla="*/ 813 h 1278"/>
                  <a:gd name="T4" fmla="*/ 54 w 1277"/>
                  <a:gd name="T5" fmla="*/ 898 h 1278"/>
                  <a:gd name="T6" fmla="*/ 122 w 1277"/>
                  <a:gd name="T7" fmla="*/ 1016 h 1278"/>
                  <a:gd name="T8" fmla="*/ 239 w 1277"/>
                  <a:gd name="T9" fmla="*/ 982 h 1278"/>
                  <a:gd name="T10" fmla="*/ 295 w 1277"/>
                  <a:gd name="T11" fmla="*/ 1038 h 1278"/>
                  <a:gd name="T12" fmla="*/ 262 w 1277"/>
                  <a:gd name="T13" fmla="*/ 1155 h 1278"/>
                  <a:gd name="T14" fmla="*/ 380 w 1277"/>
                  <a:gd name="T15" fmla="*/ 1223 h 1278"/>
                  <a:gd name="T16" fmla="*/ 464 w 1277"/>
                  <a:gd name="T17" fmla="*/ 1136 h 1278"/>
                  <a:gd name="T18" fmla="*/ 541 w 1277"/>
                  <a:gd name="T19" fmla="*/ 1157 h 1278"/>
                  <a:gd name="T20" fmla="*/ 570 w 1277"/>
                  <a:gd name="T21" fmla="*/ 1274 h 1278"/>
                  <a:gd name="T22" fmla="*/ 638 w 1277"/>
                  <a:gd name="T23" fmla="*/ 1278 h 1278"/>
                  <a:gd name="T24" fmla="*/ 706 w 1277"/>
                  <a:gd name="T25" fmla="*/ 1274 h 1278"/>
                  <a:gd name="T26" fmla="*/ 736 w 1277"/>
                  <a:gd name="T27" fmla="*/ 1157 h 1278"/>
                  <a:gd name="T28" fmla="*/ 813 w 1277"/>
                  <a:gd name="T29" fmla="*/ 1136 h 1278"/>
                  <a:gd name="T30" fmla="*/ 897 w 1277"/>
                  <a:gd name="T31" fmla="*/ 1223 h 1278"/>
                  <a:gd name="T32" fmla="*/ 1015 w 1277"/>
                  <a:gd name="T33" fmla="*/ 1155 h 1278"/>
                  <a:gd name="T34" fmla="*/ 982 w 1277"/>
                  <a:gd name="T35" fmla="*/ 1038 h 1278"/>
                  <a:gd name="T36" fmla="*/ 1038 w 1277"/>
                  <a:gd name="T37" fmla="*/ 982 h 1278"/>
                  <a:gd name="T38" fmla="*/ 1154 w 1277"/>
                  <a:gd name="T39" fmla="*/ 1016 h 1278"/>
                  <a:gd name="T40" fmla="*/ 1222 w 1277"/>
                  <a:gd name="T41" fmla="*/ 898 h 1278"/>
                  <a:gd name="T42" fmla="*/ 1135 w 1277"/>
                  <a:gd name="T43" fmla="*/ 813 h 1278"/>
                  <a:gd name="T44" fmla="*/ 1156 w 1277"/>
                  <a:gd name="T45" fmla="*/ 737 h 1278"/>
                  <a:gd name="T46" fmla="*/ 1273 w 1277"/>
                  <a:gd name="T47" fmla="*/ 707 h 1278"/>
                  <a:gd name="T48" fmla="*/ 1277 w 1277"/>
                  <a:gd name="T49" fmla="*/ 639 h 1278"/>
                  <a:gd name="T50" fmla="*/ 1273 w 1277"/>
                  <a:gd name="T51" fmla="*/ 571 h 1278"/>
                  <a:gd name="T52" fmla="*/ 1156 w 1277"/>
                  <a:gd name="T53" fmla="*/ 542 h 1278"/>
                  <a:gd name="T54" fmla="*/ 1135 w 1277"/>
                  <a:gd name="T55" fmla="*/ 465 h 1278"/>
                  <a:gd name="T56" fmla="*/ 1222 w 1277"/>
                  <a:gd name="T57" fmla="*/ 381 h 1278"/>
                  <a:gd name="T58" fmla="*/ 1154 w 1277"/>
                  <a:gd name="T59" fmla="*/ 263 h 1278"/>
                  <a:gd name="T60" fmla="*/ 1038 w 1277"/>
                  <a:gd name="T61" fmla="*/ 296 h 1278"/>
                  <a:gd name="T62" fmla="*/ 982 w 1277"/>
                  <a:gd name="T63" fmla="*/ 240 h 1278"/>
                  <a:gd name="T64" fmla="*/ 1015 w 1277"/>
                  <a:gd name="T65" fmla="*/ 123 h 1278"/>
                  <a:gd name="T66" fmla="*/ 897 w 1277"/>
                  <a:gd name="T67" fmla="*/ 55 h 1278"/>
                  <a:gd name="T68" fmla="*/ 813 w 1277"/>
                  <a:gd name="T69" fmla="*/ 142 h 1278"/>
                  <a:gd name="T70" fmla="*/ 736 w 1277"/>
                  <a:gd name="T71" fmla="*/ 122 h 1278"/>
                  <a:gd name="T72" fmla="*/ 706 w 1277"/>
                  <a:gd name="T73" fmla="*/ 4 h 1278"/>
                  <a:gd name="T74" fmla="*/ 638 w 1277"/>
                  <a:gd name="T75" fmla="*/ 0 h 1278"/>
                  <a:gd name="T76" fmla="*/ 570 w 1277"/>
                  <a:gd name="T77" fmla="*/ 4 h 1278"/>
                  <a:gd name="T78" fmla="*/ 541 w 1277"/>
                  <a:gd name="T79" fmla="*/ 122 h 1278"/>
                  <a:gd name="T80" fmla="*/ 464 w 1277"/>
                  <a:gd name="T81" fmla="*/ 142 h 1278"/>
                  <a:gd name="T82" fmla="*/ 380 w 1277"/>
                  <a:gd name="T83" fmla="*/ 55 h 1278"/>
                  <a:gd name="T84" fmla="*/ 262 w 1277"/>
                  <a:gd name="T85" fmla="*/ 123 h 1278"/>
                  <a:gd name="T86" fmla="*/ 295 w 1277"/>
                  <a:gd name="T87" fmla="*/ 240 h 1278"/>
                  <a:gd name="T88" fmla="*/ 239 w 1277"/>
                  <a:gd name="T89" fmla="*/ 296 h 1278"/>
                  <a:gd name="T90" fmla="*/ 122 w 1277"/>
                  <a:gd name="T91" fmla="*/ 263 h 1278"/>
                  <a:gd name="T92" fmla="*/ 54 w 1277"/>
                  <a:gd name="T93" fmla="*/ 381 h 1278"/>
                  <a:gd name="T94" fmla="*/ 141 w 1277"/>
                  <a:gd name="T95" fmla="*/ 465 h 1278"/>
                  <a:gd name="T96" fmla="*/ 121 w 1277"/>
                  <a:gd name="T97" fmla="*/ 542 h 1278"/>
                  <a:gd name="T98" fmla="*/ 3 w 1277"/>
                  <a:gd name="T99" fmla="*/ 571 h 1278"/>
                  <a:gd name="T100" fmla="*/ 0 w 1277"/>
                  <a:gd name="T101" fmla="*/ 639 h 1278"/>
                  <a:gd name="T102" fmla="*/ 3 w 1277"/>
                  <a:gd name="T103" fmla="*/ 707 h 1278"/>
                  <a:gd name="T104" fmla="*/ 121 w 1277"/>
                  <a:gd name="T105" fmla="*/ 737 h 1278"/>
                  <a:gd name="T106" fmla="*/ 152 w 1277"/>
                  <a:gd name="T107" fmla="*/ 639 h 1278"/>
                  <a:gd name="T108" fmla="*/ 638 w 1277"/>
                  <a:gd name="T109" fmla="*/ 153 h 1278"/>
                  <a:gd name="T110" fmla="*/ 1125 w 1277"/>
                  <a:gd name="T111" fmla="*/ 639 h 1278"/>
                  <a:gd name="T112" fmla="*/ 638 w 1277"/>
                  <a:gd name="T113" fmla="*/ 1126 h 1278"/>
                  <a:gd name="T114" fmla="*/ 152 w 1277"/>
                  <a:gd name="T115" fmla="*/ 63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7" h="1278">
                    <a:moveTo>
                      <a:pt x="121" y="737"/>
                    </a:moveTo>
                    <a:cubicBezTo>
                      <a:pt x="126" y="763"/>
                      <a:pt x="133" y="789"/>
                      <a:pt x="141" y="813"/>
                    </a:cubicBezTo>
                    <a:cubicBezTo>
                      <a:pt x="54" y="898"/>
                      <a:pt x="54" y="898"/>
                      <a:pt x="54" y="898"/>
                    </a:cubicBezTo>
                    <a:cubicBezTo>
                      <a:pt x="73" y="940"/>
                      <a:pt x="96" y="979"/>
                      <a:pt x="122" y="1016"/>
                    </a:cubicBezTo>
                    <a:cubicBezTo>
                      <a:pt x="239" y="982"/>
                      <a:pt x="239" y="982"/>
                      <a:pt x="239" y="982"/>
                    </a:cubicBezTo>
                    <a:cubicBezTo>
                      <a:pt x="256" y="1002"/>
                      <a:pt x="275" y="1021"/>
                      <a:pt x="295" y="1038"/>
                    </a:cubicBezTo>
                    <a:cubicBezTo>
                      <a:pt x="262" y="1155"/>
                      <a:pt x="262" y="1155"/>
                      <a:pt x="262" y="1155"/>
                    </a:cubicBezTo>
                    <a:cubicBezTo>
                      <a:pt x="298" y="1182"/>
                      <a:pt x="338" y="1205"/>
                      <a:pt x="380" y="1223"/>
                    </a:cubicBezTo>
                    <a:cubicBezTo>
                      <a:pt x="464" y="1136"/>
                      <a:pt x="464" y="1136"/>
                      <a:pt x="464" y="1136"/>
                    </a:cubicBezTo>
                    <a:cubicBezTo>
                      <a:pt x="489" y="1145"/>
                      <a:pt x="514" y="1152"/>
                      <a:pt x="541" y="1157"/>
                    </a:cubicBezTo>
                    <a:cubicBezTo>
                      <a:pt x="570" y="1274"/>
                      <a:pt x="570" y="1274"/>
                      <a:pt x="570" y="1274"/>
                    </a:cubicBezTo>
                    <a:cubicBezTo>
                      <a:pt x="593" y="1277"/>
                      <a:pt x="615" y="1278"/>
                      <a:pt x="638" y="1278"/>
                    </a:cubicBezTo>
                    <a:cubicBezTo>
                      <a:pt x="661" y="1278"/>
                      <a:pt x="684" y="1277"/>
                      <a:pt x="706" y="1274"/>
                    </a:cubicBezTo>
                    <a:cubicBezTo>
                      <a:pt x="736" y="1157"/>
                      <a:pt x="736" y="1157"/>
                      <a:pt x="736" y="1157"/>
                    </a:cubicBezTo>
                    <a:cubicBezTo>
                      <a:pt x="762" y="1152"/>
                      <a:pt x="788" y="1145"/>
                      <a:pt x="813" y="1136"/>
                    </a:cubicBezTo>
                    <a:cubicBezTo>
                      <a:pt x="897" y="1223"/>
                      <a:pt x="897" y="1223"/>
                      <a:pt x="897" y="1223"/>
                    </a:cubicBezTo>
                    <a:cubicBezTo>
                      <a:pt x="939" y="1205"/>
                      <a:pt x="978" y="1182"/>
                      <a:pt x="1015" y="1155"/>
                    </a:cubicBezTo>
                    <a:cubicBezTo>
                      <a:pt x="982" y="1038"/>
                      <a:pt x="982" y="1038"/>
                      <a:pt x="982" y="1038"/>
                    </a:cubicBezTo>
                    <a:cubicBezTo>
                      <a:pt x="1002" y="1021"/>
                      <a:pt x="1020" y="1002"/>
                      <a:pt x="1038" y="982"/>
                    </a:cubicBezTo>
                    <a:cubicBezTo>
                      <a:pt x="1154" y="1016"/>
                      <a:pt x="1154" y="1016"/>
                      <a:pt x="1154" y="1016"/>
                    </a:cubicBezTo>
                    <a:cubicBezTo>
                      <a:pt x="1181" y="979"/>
                      <a:pt x="1204" y="940"/>
                      <a:pt x="1222" y="898"/>
                    </a:cubicBezTo>
                    <a:cubicBezTo>
                      <a:pt x="1135" y="813"/>
                      <a:pt x="1135" y="813"/>
                      <a:pt x="1135" y="813"/>
                    </a:cubicBezTo>
                    <a:cubicBezTo>
                      <a:pt x="1144" y="789"/>
                      <a:pt x="1151" y="763"/>
                      <a:pt x="1156" y="737"/>
                    </a:cubicBezTo>
                    <a:cubicBezTo>
                      <a:pt x="1273" y="707"/>
                      <a:pt x="1273" y="707"/>
                      <a:pt x="1273" y="707"/>
                    </a:cubicBezTo>
                    <a:cubicBezTo>
                      <a:pt x="1276" y="685"/>
                      <a:pt x="1277" y="662"/>
                      <a:pt x="1277" y="639"/>
                    </a:cubicBezTo>
                    <a:cubicBezTo>
                      <a:pt x="1277" y="616"/>
                      <a:pt x="1276" y="593"/>
                      <a:pt x="1273" y="571"/>
                    </a:cubicBezTo>
                    <a:cubicBezTo>
                      <a:pt x="1156" y="542"/>
                      <a:pt x="1156" y="542"/>
                      <a:pt x="1156" y="542"/>
                    </a:cubicBezTo>
                    <a:cubicBezTo>
                      <a:pt x="1151" y="515"/>
                      <a:pt x="1144" y="490"/>
                      <a:pt x="1135" y="465"/>
                    </a:cubicBezTo>
                    <a:cubicBezTo>
                      <a:pt x="1222" y="381"/>
                      <a:pt x="1222" y="381"/>
                      <a:pt x="1222" y="381"/>
                    </a:cubicBezTo>
                    <a:cubicBezTo>
                      <a:pt x="1204" y="339"/>
                      <a:pt x="1181" y="299"/>
                      <a:pt x="1154" y="263"/>
                    </a:cubicBezTo>
                    <a:cubicBezTo>
                      <a:pt x="1038" y="296"/>
                      <a:pt x="1038" y="296"/>
                      <a:pt x="1038" y="296"/>
                    </a:cubicBezTo>
                    <a:cubicBezTo>
                      <a:pt x="1020" y="276"/>
                      <a:pt x="1002" y="257"/>
                      <a:pt x="982" y="240"/>
                    </a:cubicBezTo>
                    <a:cubicBezTo>
                      <a:pt x="1015" y="123"/>
                      <a:pt x="1015" y="123"/>
                      <a:pt x="1015" y="123"/>
                    </a:cubicBezTo>
                    <a:cubicBezTo>
                      <a:pt x="978" y="97"/>
                      <a:pt x="939" y="74"/>
                      <a:pt x="897" y="55"/>
                    </a:cubicBezTo>
                    <a:cubicBezTo>
                      <a:pt x="813" y="142"/>
                      <a:pt x="813" y="142"/>
                      <a:pt x="813" y="142"/>
                    </a:cubicBezTo>
                    <a:cubicBezTo>
                      <a:pt x="788" y="134"/>
                      <a:pt x="762" y="127"/>
                      <a:pt x="736" y="122"/>
                    </a:cubicBezTo>
                    <a:cubicBezTo>
                      <a:pt x="706" y="4"/>
                      <a:pt x="706" y="4"/>
                      <a:pt x="706" y="4"/>
                    </a:cubicBezTo>
                    <a:cubicBezTo>
                      <a:pt x="684" y="2"/>
                      <a:pt x="661" y="0"/>
                      <a:pt x="638" y="0"/>
                    </a:cubicBezTo>
                    <a:cubicBezTo>
                      <a:pt x="615" y="0"/>
                      <a:pt x="593" y="2"/>
                      <a:pt x="570" y="4"/>
                    </a:cubicBezTo>
                    <a:cubicBezTo>
                      <a:pt x="541" y="122"/>
                      <a:pt x="541" y="122"/>
                      <a:pt x="541" y="122"/>
                    </a:cubicBezTo>
                    <a:cubicBezTo>
                      <a:pt x="514" y="127"/>
                      <a:pt x="489" y="134"/>
                      <a:pt x="464" y="142"/>
                    </a:cubicBezTo>
                    <a:cubicBezTo>
                      <a:pt x="380" y="55"/>
                      <a:pt x="380" y="55"/>
                      <a:pt x="380" y="55"/>
                    </a:cubicBezTo>
                    <a:cubicBezTo>
                      <a:pt x="338" y="74"/>
                      <a:pt x="298" y="97"/>
                      <a:pt x="262" y="123"/>
                    </a:cubicBezTo>
                    <a:cubicBezTo>
                      <a:pt x="295" y="240"/>
                      <a:pt x="295" y="240"/>
                      <a:pt x="295" y="240"/>
                    </a:cubicBezTo>
                    <a:cubicBezTo>
                      <a:pt x="275" y="257"/>
                      <a:pt x="256" y="276"/>
                      <a:pt x="239" y="296"/>
                    </a:cubicBezTo>
                    <a:cubicBezTo>
                      <a:pt x="122" y="263"/>
                      <a:pt x="122" y="263"/>
                      <a:pt x="122" y="263"/>
                    </a:cubicBezTo>
                    <a:cubicBezTo>
                      <a:pt x="96" y="299"/>
                      <a:pt x="73" y="339"/>
                      <a:pt x="54" y="381"/>
                    </a:cubicBezTo>
                    <a:cubicBezTo>
                      <a:pt x="141" y="465"/>
                      <a:pt x="141" y="465"/>
                      <a:pt x="141" y="465"/>
                    </a:cubicBezTo>
                    <a:cubicBezTo>
                      <a:pt x="133" y="490"/>
                      <a:pt x="126" y="515"/>
                      <a:pt x="121" y="542"/>
                    </a:cubicBezTo>
                    <a:cubicBezTo>
                      <a:pt x="3" y="571"/>
                      <a:pt x="3" y="571"/>
                      <a:pt x="3" y="571"/>
                    </a:cubicBezTo>
                    <a:cubicBezTo>
                      <a:pt x="1" y="593"/>
                      <a:pt x="0" y="616"/>
                      <a:pt x="0" y="639"/>
                    </a:cubicBezTo>
                    <a:cubicBezTo>
                      <a:pt x="0" y="662"/>
                      <a:pt x="1" y="685"/>
                      <a:pt x="3" y="707"/>
                    </a:cubicBezTo>
                    <a:lnTo>
                      <a:pt x="121" y="737"/>
                    </a:lnTo>
                    <a:close/>
                    <a:moveTo>
                      <a:pt x="152" y="639"/>
                    </a:moveTo>
                    <a:cubicBezTo>
                      <a:pt x="152" y="370"/>
                      <a:pt x="370" y="153"/>
                      <a:pt x="638" y="153"/>
                    </a:cubicBezTo>
                    <a:cubicBezTo>
                      <a:pt x="907" y="153"/>
                      <a:pt x="1125" y="370"/>
                      <a:pt x="1125" y="639"/>
                    </a:cubicBezTo>
                    <a:cubicBezTo>
                      <a:pt x="1125" y="908"/>
                      <a:pt x="907" y="1126"/>
                      <a:pt x="638" y="1126"/>
                    </a:cubicBezTo>
                    <a:cubicBezTo>
                      <a:pt x="370" y="1126"/>
                      <a:pt x="152" y="908"/>
                      <a:pt x="152" y="639"/>
                    </a:cubicBezTo>
                    <a:close/>
                  </a:path>
                </a:pathLst>
              </a:custGeom>
              <a:gradFill flip="none" rotWithShape="1">
                <a:gsLst>
                  <a:gs pos="100000">
                    <a:srgbClr val="FFFFFF"/>
                  </a:gs>
                  <a:gs pos="0">
                    <a:srgbClr val="B8BBBC"/>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sp>
          <p:nvSpPr>
            <p:cNvPr id="47" name="椭圆 46"/>
            <p:cNvSpPr/>
            <p:nvPr/>
          </p:nvSpPr>
          <p:spPr>
            <a:xfrm>
              <a:off x="7647068" y="2373055"/>
              <a:ext cx="1901228" cy="1901228"/>
            </a:xfrm>
            <a:prstGeom prst="ellipse">
              <a:avLst/>
            </a:prstGeom>
            <a:gradFill flip="none" rotWithShape="1">
              <a:gsLst>
                <a:gs pos="0">
                  <a:srgbClr val="FFFFFF"/>
                </a:gs>
                <a:gs pos="100000">
                  <a:srgbClr val="B8BBBC"/>
                </a:gs>
              </a:gsLst>
              <a:lin ang="18900000" scaled="0"/>
              <a:tileRect/>
            </a:gradFill>
            <a:ln w="12700" cap="flat" cmpd="sng" algn="ctr">
              <a:gradFill>
                <a:gsLst>
                  <a:gs pos="100000">
                    <a:sysClr val="window" lastClr="FFFFFF"/>
                  </a:gs>
                  <a:gs pos="0">
                    <a:srgbClr val="BFC2C3"/>
                  </a:gs>
                </a:gsLst>
                <a:lin ang="18900000" scaled="0"/>
              </a:gradFill>
              <a:prstDash val="solid"/>
              <a:miter lim="800000"/>
            </a:ln>
            <a:effectLst>
              <a:outerShdw blurRad="203200" dist="76200" dir="2700000" sx="102000" sy="102000" algn="tl"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grpSp>
        <p:nvGrpSpPr>
          <p:cNvPr id="64" name="组合 63"/>
          <p:cNvGrpSpPr/>
          <p:nvPr/>
        </p:nvGrpSpPr>
        <p:grpSpPr>
          <a:xfrm>
            <a:off x="3995495" y="2119414"/>
            <a:ext cx="2245204" cy="2249665"/>
            <a:chOff x="7065466" y="1783848"/>
            <a:chExt cx="3062114" cy="3068198"/>
          </a:xfrm>
          <a:effectLst>
            <a:outerShdw blurRad="228600" dist="101600" dir="8100000" sx="102000" sy="102000" algn="tr" rotWithShape="0">
              <a:prstClr val="black">
                <a:alpha val="28000"/>
              </a:prstClr>
            </a:outerShdw>
          </a:effectLst>
        </p:grpSpPr>
        <p:grpSp>
          <p:nvGrpSpPr>
            <p:cNvPr id="65" name="组合 64"/>
            <p:cNvGrpSpPr/>
            <p:nvPr/>
          </p:nvGrpSpPr>
          <p:grpSpPr>
            <a:xfrm>
              <a:off x="7065466" y="1783848"/>
              <a:ext cx="3062114" cy="3068198"/>
              <a:chOff x="10151243" y="4623120"/>
              <a:chExt cx="1806976" cy="1810566"/>
            </a:xfrm>
          </p:grpSpPr>
          <p:sp>
            <p:nvSpPr>
              <p:cNvPr id="67" name="椭圆 66"/>
              <p:cNvSpPr/>
              <p:nvPr/>
            </p:nvSpPr>
            <p:spPr>
              <a:xfrm>
                <a:off x="10359925" y="4833597"/>
                <a:ext cx="1389610" cy="1389610"/>
              </a:xfrm>
              <a:prstGeom prst="ellipse">
                <a:avLst/>
              </a:prstGeom>
              <a:solidFill>
                <a:srgbClr val="F7D70A"/>
              </a:solidFill>
              <a:ln w="57150" cap="flat" cmpd="sng" algn="ctr">
                <a:gradFill flip="none" rotWithShape="1">
                  <a:gsLst>
                    <a:gs pos="2000">
                      <a:srgbClr val="FDFDFD"/>
                    </a:gs>
                    <a:gs pos="100000">
                      <a:srgbClr val="CBCDCE"/>
                    </a:gs>
                  </a:gsLst>
                  <a:lin ang="18900000" scaled="1"/>
                  <a:tileRect/>
                </a:gradFill>
                <a:prstDash val="solid"/>
                <a:miter lim="800000"/>
              </a:ln>
              <a:effectLst>
                <a:innerShdw blurRad="203200" dist="101600" dir="189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68" name="Freeform 25"/>
              <p:cNvSpPr>
                <a:spLocks noEditPoints="1"/>
              </p:cNvSpPr>
              <p:nvPr/>
            </p:nvSpPr>
            <p:spPr bwMode="auto">
              <a:xfrm>
                <a:off x="10151243" y="4623120"/>
                <a:ext cx="1806976" cy="1810566"/>
              </a:xfrm>
              <a:custGeom>
                <a:avLst/>
                <a:gdLst>
                  <a:gd name="T0" fmla="*/ 121 w 1277"/>
                  <a:gd name="T1" fmla="*/ 737 h 1278"/>
                  <a:gd name="T2" fmla="*/ 141 w 1277"/>
                  <a:gd name="T3" fmla="*/ 813 h 1278"/>
                  <a:gd name="T4" fmla="*/ 54 w 1277"/>
                  <a:gd name="T5" fmla="*/ 898 h 1278"/>
                  <a:gd name="T6" fmla="*/ 122 w 1277"/>
                  <a:gd name="T7" fmla="*/ 1016 h 1278"/>
                  <a:gd name="T8" fmla="*/ 239 w 1277"/>
                  <a:gd name="T9" fmla="*/ 982 h 1278"/>
                  <a:gd name="T10" fmla="*/ 295 w 1277"/>
                  <a:gd name="T11" fmla="*/ 1038 h 1278"/>
                  <a:gd name="T12" fmla="*/ 262 w 1277"/>
                  <a:gd name="T13" fmla="*/ 1155 h 1278"/>
                  <a:gd name="T14" fmla="*/ 380 w 1277"/>
                  <a:gd name="T15" fmla="*/ 1223 h 1278"/>
                  <a:gd name="T16" fmla="*/ 464 w 1277"/>
                  <a:gd name="T17" fmla="*/ 1136 h 1278"/>
                  <a:gd name="T18" fmla="*/ 541 w 1277"/>
                  <a:gd name="T19" fmla="*/ 1157 h 1278"/>
                  <a:gd name="T20" fmla="*/ 570 w 1277"/>
                  <a:gd name="T21" fmla="*/ 1274 h 1278"/>
                  <a:gd name="T22" fmla="*/ 638 w 1277"/>
                  <a:gd name="T23" fmla="*/ 1278 h 1278"/>
                  <a:gd name="T24" fmla="*/ 706 w 1277"/>
                  <a:gd name="T25" fmla="*/ 1274 h 1278"/>
                  <a:gd name="T26" fmla="*/ 736 w 1277"/>
                  <a:gd name="T27" fmla="*/ 1157 h 1278"/>
                  <a:gd name="T28" fmla="*/ 813 w 1277"/>
                  <a:gd name="T29" fmla="*/ 1136 h 1278"/>
                  <a:gd name="T30" fmla="*/ 897 w 1277"/>
                  <a:gd name="T31" fmla="*/ 1223 h 1278"/>
                  <a:gd name="T32" fmla="*/ 1015 w 1277"/>
                  <a:gd name="T33" fmla="*/ 1155 h 1278"/>
                  <a:gd name="T34" fmla="*/ 982 w 1277"/>
                  <a:gd name="T35" fmla="*/ 1038 h 1278"/>
                  <a:gd name="T36" fmla="*/ 1038 w 1277"/>
                  <a:gd name="T37" fmla="*/ 982 h 1278"/>
                  <a:gd name="T38" fmla="*/ 1154 w 1277"/>
                  <a:gd name="T39" fmla="*/ 1016 h 1278"/>
                  <a:gd name="T40" fmla="*/ 1222 w 1277"/>
                  <a:gd name="T41" fmla="*/ 898 h 1278"/>
                  <a:gd name="T42" fmla="*/ 1135 w 1277"/>
                  <a:gd name="T43" fmla="*/ 813 h 1278"/>
                  <a:gd name="T44" fmla="*/ 1156 w 1277"/>
                  <a:gd name="T45" fmla="*/ 737 h 1278"/>
                  <a:gd name="T46" fmla="*/ 1273 w 1277"/>
                  <a:gd name="T47" fmla="*/ 707 h 1278"/>
                  <a:gd name="T48" fmla="*/ 1277 w 1277"/>
                  <a:gd name="T49" fmla="*/ 639 h 1278"/>
                  <a:gd name="T50" fmla="*/ 1273 w 1277"/>
                  <a:gd name="T51" fmla="*/ 571 h 1278"/>
                  <a:gd name="T52" fmla="*/ 1156 w 1277"/>
                  <a:gd name="T53" fmla="*/ 542 h 1278"/>
                  <a:gd name="T54" fmla="*/ 1135 w 1277"/>
                  <a:gd name="T55" fmla="*/ 465 h 1278"/>
                  <a:gd name="T56" fmla="*/ 1222 w 1277"/>
                  <a:gd name="T57" fmla="*/ 381 h 1278"/>
                  <a:gd name="T58" fmla="*/ 1154 w 1277"/>
                  <a:gd name="T59" fmla="*/ 263 h 1278"/>
                  <a:gd name="T60" fmla="*/ 1038 w 1277"/>
                  <a:gd name="T61" fmla="*/ 296 h 1278"/>
                  <a:gd name="T62" fmla="*/ 982 w 1277"/>
                  <a:gd name="T63" fmla="*/ 240 h 1278"/>
                  <a:gd name="T64" fmla="*/ 1015 w 1277"/>
                  <a:gd name="T65" fmla="*/ 123 h 1278"/>
                  <a:gd name="T66" fmla="*/ 897 w 1277"/>
                  <a:gd name="T67" fmla="*/ 55 h 1278"/>
                  <a:gd name="T68" fmla="*/ 813 w 1277"/>
                  <a:gd name="T69" fmla="*/ 142 h 1278"/>
                  <a:gd name="T70" fmla="*/ 736 w 1277"/>
                  <a:gd name="T71" fmla="*/ 122 h 1278"/>
                  <a:gd name="T72" fmla="*/ 706 w 1277"/>
                  <a:gd name="T73" fmla="*/ 4 h 1278"/>
                  <a:gd name="T74" fmla="*/ 638 w 1277"/>
                  <a:gd name="T75" fmla="*/ 0 h 1278"/>
                  <a:gd name="T76" fmla="*/ 570 w 1277"/>
                  <a:gd name="T77" fmla="*/ 4 h 1278"/>
                  <a:gd name="T78" fmla="*/ 541 w 1277"/>
                  <a:gd name="T79" fmla="*/ 122 h 1278"/>
                  <a:gd name="T80" fmla="*/ 464 w 1277"/>
                  <a:gd name="T81" fmla="*/ 142 h 1278"/>
                  <a:gd name="T82" fmla="*/ 380 w 1277"/>
                  <a:gd name="T83" fmla="*/ 55 h 1278"/>
                  <a:gd name="T84" fmla="*/ 262 w 1277"/>
                  <a:gd name="T85" fmla="*/ 123 h 1278"/>
                  <a:gd name="T86" fmla="*/ 295 w 1277"/>
                  <a:gd name="T87" fmla="*/ 240 h 1278"/>
                  <a:gd name="T88" fmla="*/ 239 w 1277"/>
                  <a:gd name="T89" fmla="*/ 296 h 1278"/>
                  <a:gd name="T90" fmla="*/ 122 w 1277"/>
                  <a:gd name="T91" fmla="*/ 263 h 1278"/>
                  <a:gd name="T92" fmla="*/ 54 w 1277"/>
                  <a:gd name="T93" fmla="*/ 381 h 1278"/>
                  <a:gd name="T94" fmla="*/ 141 w 1277"/>
                  <a:gd name="T95" fmla="*/ 465 h 1278"/>
                  <a:gd name="T96" fmla="*/ 121 w 1277"/>
                  <a:gd name="T97" fmla="*/ 542 h 1278"/>
                  <a:gd name="T98" fmla="*/ 3 w 1277"/>
                  <a:gd name="T99" fmla="*/ 571 h 1278"/>
                  <a:gd name="T100" fmla="*/ 0 w 1277"/>
                  <a:gd name="T101" fmla="*/ 639 h 1278"/>
                  <a:gd name="T102" fmla="*/ 3 w 1277"/>
                  <a:gd name="T103" fmla="*/ 707 h 1278"/>
                  <a:gd name="T104" fmla="*/ 121 w 1277"/>
                  <a:gd name="T105" fmla="*/ 737 h 1278"/>
                  <a:gd name="T106" fmla="*/ 152 w 1277"/>
                  <a:gd name="T107" fmla="*/ 639 h 1278"/>
                  <a:gd name="T108" fmla="*/ 638 w 1277"/>
                  <a:gd name="T109" fmla="*/ 153 h 1278"/>
                  <a:gd name="T110" fmla="*/ 1125 w 1277"/>
                  <a:gd name="T111" fmla="*/ 639 h 1278"/>
                  <a:gd name="T112" fmla="*/ 638 w 1277"/>
                  <a:gd name="T113" fmla="*/ 1126 h 1278"/>
                  <a:gd name="T114" fmla="*/ 152 w 1277"/>
                  <a:gd name="T115" fmla="*/ 63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7" h="1278">
                    <a:moveTo>
                      <a:pt x="121" y="737"/>
                    </a:moveTo>
                    <a:cubicBezTo>
                      <a:pt x="126" y="763"/>
                      <a:pt x="133" y="789"/>
                      <a:pt x="141" y="813"/>
                    </a:cubicBezTo>
                    <a:cubicBezTo>
                      <a:pt x="54" y="898"/>
                      <a:pt x="54" y="898"/>
                      <a:pt x="54" y="898"/>
                    </a:cubicBezTo>
                    <a:cubicBezTo>
                      <a:pt x="73" y="940"/>
                      <a:pt x="96" y="979"/>
                      <a:pt x="122" y="1016"/>
                    </a:cubicBezTo>
                    <a:cubicBezTo>
                      <a:pt x="239" y="982"/>
                      <a:pt x="239" y="982"/>
                      <a:pt x="239" y="982"/>
                    </a:cubicBezTo>
                    <a:cubicBezTo>
                      <a:pt x="256" y="1002"/>
                      <a:pt x="275" y="1021"/>
                      <a:pt x="295" y="1038"/>
                    </a:cubicBezTo>
                    <a:cubicBezTo>
                      <a:pt x="262" y="1155"/>
                      <a:pt x="262" y="1155"/>
                      <a:pt x="262" y="1155"/>
                    </a:cubicBezTo>
                    <a:cubicBezTo>
                      <a:pt x="298" y="1182"/>
                      <a:pt x="338" y="1205"/>
                      <a:pt x="380" y="1223"/>
                    </a:cubicBezTo>
                    <a:cubicBezTo>
                      <a:pt x="464" y="1136"/>
                      <a:pt x="464" y="1136"/>
                      <a:pt x="464" y="1136"/>
                    </a:cubicBezTo>
                    <a:cubicBezTo>
                      <a:pt x="489" y="1145"/>
                      <a:pt x="514" y="1152"/>
                      <a:pt x="541" y="1157"/>
                    </a:cubicBezTo>
                    <a:cubicBezTo>
                      <a:pt x="570" y="1274"/>
                      <a:pt x="570" y="1274"/>
                      <a:pt x="570" y="1274"/>
                    </a:cubicBezTo>
                    <a:cubicBezTo>
                      <a:pt x="593" y="1277"/>
                      <a:pt x="615" y="1278"/>
                      <a:pt x="638" y="1278"/>
                    </a:cubicBezTo>
                    <a:cubicBezTo>
                      <a:pt x="661" y="1278"/>
                      <a:pt x="684" y="1277"/>
                      <a:pt x="706" y="1274"/>
                    </a:cubicBezTo>
                    <a:cubicBezTo>
                      <a:pt x="736" y="1157"/>
                      <a:pt x="736" y="1157"/>
                      <a:pt x="736" y="1157"/>
                    </a:cubicBezTo>
                    <a:cubicBezTo>
                      <a:pt x="762" y="1152"/>
                      <a:pt x="788" y="1145"/>
                      <a:pt x="813" y="1136"/>
                    </a:cubicBezTo>
                    <a:cubicBezTo>
                      <a:pt x="897" y="1223"/>
                      <a:pt x="897" y="1223"/>
                      <a:pt x="897" y="1223"/>
                    </a:cubicBezTo>
                    <a:cubicBezTo>
                      <a:pt x="939" y="1205"/>
                      <a:pt x="978" y="1182"/>
                      <a:pt x="1015" y="1155"/>
                    </a:cubicBezTo>
                    <a:cubicBezTo>
                      <a:pt x="982" y="1038"/>
                      <a:pt x="982" y="1038"/>
                      <a:pt x="982" y="1038"/>
                    </a:cubicBezTo>
                    <a:cubicBezTo>
                      <a:pt x="1002" y="1021"/>
                      <a:pt x="1020" y="1002"/>
                      <a:pt x="1038" y="982"/>
                    </a:cubicBezTo>
                    <a:cubicBezTo>
                      <a:pt x="1154" y="1016"/>
                      <a:pt x="1154" y="1016"/>
                      <a:pt x="1154" y="1016"/>
                    </a:cubicBezTo>
                    <a:cubicBezTo>
                      <a:pt x="1181" y="979"/>
                      <a:pt x="1204" y="940"/>
                      <a:pt x="1222" y="898"/>
                    </a:cubicBezTo>
                    <a:cubicBezTo>
                      <a:pt x="1135" y="813"/>
                      <a:pt x="1135" y="813"/>
                      <a:pt x="1135" y="813"/>
                    </a:cubicBezTo>
                    <a:cubicBezTo>
                      <a:pt x="1144" y="789"/>
                      <a:pt x="1151" y="763"/>
                      <a:pt x="1156" y="737"/>
                    </a:cubicBezTo>
                    <a:cubicBezTo>
                      <a:pt x="1273" y="707"/>
                      <a:pt x="1273" y="707"/>
                      <a:pt x="1273" y="707"/>
                    </a:cubicBezTo>
                    <a:cubicBezTo>
                      <a:pt x="1276" y="685"/>
                      <a:pt x="1277" y="662"/>
                      <a:pt x="1277" y="639"/>
                    </a:cubicBezTo>
                    <a:cubicBezTo>
                      <a:pt x="1277" y="616"/>
                      <a:pt x="1276" y="593"/>
                      <a:pt x="1273" y="571"/>
                    </a:cubicBezTo>
                    <a:cubicBezTo>
                      <a:pt x="1156" y="542"/>
                      <a:pt x="1156" y="542"/>
                      <a:pt x="1156" y="542"/>
                    </a:cubicBezTo>
                    <a:cubicBezTo>
                      <a:pt x="1151" y="515"/>
                      <a:pt x="1144" y="490"/>
                      <a:pt x="1135" y="465"/>
                    </a:cubicBezTo>
                    <a:cubicBezTo>
                      <a:pt x="1222" y="381"/>
                      <a:pt x="1222" y="381"/>
                      <a:pt x="1222" y="381"/>
                    </a:cubicBezTo>
                    <a:cubicBezTo>
                      <a:pt x="1204" y="339"/>
                      <a:pt x="1181" y="299"/>
                      <a:pt x="1154" y="263"/>
                    </a:cubicBezTo>
                    <a:cubicBezTo>
                      <a:pt x="1038" y="296"/>
                      <a:pt x="1038" y="296"/>
                      <a:pt x="1038" y="296"/>
                    </a:cubicBezTo>
                    <a:cubicBezTo>
                      <a:pt x="1020" y="276"/>
                      <a:pt x="1002" y="257"/>
                      <a:pt x="982" y="240"/>
                    </a:cubicBezTo>
                    <a:cubicBezTo>
                      <a:pt x="1015" y="123"/>
                      <a:pt x="1015" y="123"/>
                      <a:pt x="1015" y="123"/>
                    </a:cubicBezTo>
                    <a:cubicBezTo>
                      <a:pt x="978" y="97"/>
                      <a:pt x="939" y="74"/>
                      <a:pt x="897" y="55"/>
                    </a:cubicBezTo>
                    <a:cubicBezTo>
                      <a:pt x="813" y="142"/>
                      <a:pt x="813" y="142"/>
                      <a:pt x="813" y="142"/>
                    </a:cubicBezTo>
                    <a:cubicBezTo>
                      <a:pt x="788" y="134"/>
                      <a:pt x="762" y="127"/>
                      <a:pt x="736" y="122"/>
                    </a:cubicBezTo>
                    <a:cubicBezTo>
                      <a:pt x="706" y="4"/>
                      <a:pt x="706" y="4"/>
                      <a:pt x="706" y="4"/>
                    </a:cubicBezTo>
                    <a:cubicBezTo>
                      <a:pt x="684" y="2"/>
                      <a:pt x="661" y="0"/>
                      <a:pt x="638" y="0"/>
                    </a:cubicBezTo>
                    <a:cubicBezTo>
                      <a:pt x="615" y="0"/>
                      <a:pt x="593" y="2"/>
                      <a:pt x="570" y="4"/>
                    </a:cubicBezTo>
                    <a:cubicBezTo>
                      <a:pt x="541" y="122"/>
                      <a:pt x="541" y="122"/>
                      <a:pt x="541" y="122"/>
                    </a:cubicBezTo>
                    <a:cubicBezTo>
                      <a:pt x="514" y="127"/>
                      <a:pt x="489" y="134"/>
                      <a:pt x="464" y="142"/>
                    </a:cubicBezTo>
                    <a:cubicBezTo>
                      <a:pt x="380" y="55"/>
                      <a:pt x="380" y="55"/>
                      <a:pt x="380" y="55"/>
                    </a:cubicBezTo>
                    <a:cubicBezTo>
                      <a:pt x="338" y="74"/>
                      <a:pt x="298" y="97"/>
                      <a:pt x="262" y="123"/>
                    </a:cubicBezTo>
                    <a:cubicBezTo>
                      <a:pt x="295" y="240"/>
                      <a:pt x="295" y="240"/>
                      <a:pt x="295" y="240"/>
                    </a:cubicBezTo>
                    <a:cubicBezTo>
                      <a:pt x="275" y="257"/>
                      <a:pt x="256" y="276"/>
                      <a:pt x="239" y="296"/>
                    </a:cubicBezTo>
                    <a:cubicBezTo>
                      <a:pt x="122" y="263"/>
                      <a:pt x="122" y="263"/>
                      <a:pt x="122" y="263"/>
                    </a:cubicBezTo>
                    <a:cubicBezTo>
                      <a:pt x="96" y="299"/>
                      <a:pt x="73" y="339"/>
                      <a:pt x="54" y="381"/>
                    </a:cubicBezTo>
                    <a:cubicBezTo>
                      <a:pt x="141" y="465"/>
                      <a:pt x="141" y="465"/>
                      <a:pt x="141" y="465"/>
                    </a:cubicBezTo>
                    <a:cubicBezTo>
                      <a:pt x="133" y="490"/>
                      <a:pt x="126" y="515"/>
                      <a:pt x="121" y="542"/>
                    </a:cubicBezTo>
                    <a:cubicBezTo>
                      <a:pt x="3" y="571"/>
                      <a:pt x="3" y="571"/>
                      <a:pt x="3" y="571"/>
                    </a:cubicBezTo>
                    <a:cubicBezTo>
                      <a:pt x="1" y="593"/>
                      <a:pt x="0" y="616"/>
                      <a:pt x="0" y="639"/>
                    </a:cubicBezTo>
                    <a:cubicBezTo>
                      <a:pt x="0" y="662"/>
                      <a:pt x="1" y="685"/>
                      <a:pt x="3" y="707"/>
                    </a:cubicBezTo>
                    <a:lnTo>
                      <a:pt x="121" y="737"/>
                    </a:lnTo>
                    <a:close/>
                    <a:moveTo>
                      <a:pt x="152" y="639"/>
                    </a:moveTo>
                    <a:cubicBezTo>
                      <a:pt x="152" y="370"/>
                      <a:pt x="370" y="153"/>
                      <a:pt x="638" y="153"/>
                    </a:cubicBezTo>
                    <a:cubicBezTo>
                      <a:pt x="907" y="153"/>
                      <a:pt x="1125" y="370"/>
                      <a:pt x="1125" y="639"/>
                    </a:cubicBezTo>
                    <a:cubicBezTo>
                      <a:pt x="1125" y="908"/>
                      <a:pt x="907" y="1126"/>
                      <a:pt x="638" y="1126"/>
                    </a:cubicBezTo>
                    <a:cubicBezTo>
                      <a:pt x="370" y="1126"/>
                      <a:pt x="152" y="908"/>
                      <a:pt x="152" y="639"/>
                    </a:cubicBezTo>
                    <a:close/>
                  </a:path>
                </a:pathLst>
              </a:custGeom>
              <a:gradFill flip="none" rotWithShape="1">
                <a:gsLst>
                  <a:gs pos="100000">
                    <a:srgbClr val="FFFFFF"/>
                  </a:gs>
                  <a:gs pos="0">
                    <a:srgbClr val="B8BBBC"/>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sp>
          <p:nvSpPr>
            <p:cNvPr id="66" name="椭圆 65"/>
            <p:cNvSpPr/>
            <p:nvPr/>
          </p:nvSpPr>
          <p:spPr>
            <a:xfrm>
              <a:off x="7647067" y="2373056"/>
              <a:ext cx="1901228" cy="1901228"/>
            </a:xfrm>
            <a:prstGeom prst="ellipse">
              <a:avLst/>
            </a:prstGeom>
            <a:gradFill flip="none" rotWithShape="1">
              <a:gsLst>
                <a:gs pos="0">
                  <a:srgbClr val="FFFFFF"/>
                </a:gs>
                <a:gs pos="100000">
                  <a:srgbClr val="B8BBBC"/>
                </a:gs>
              </a:gsLst>
              <a:lin ang="18900000" scaled="0"/>
              <a:tileRect/>
            </a:gradFill>
            <a:ln w="12700" cap="flat" cmpd="sng" algn="ctr">
              <a:gradFill>
                <a:gsLst>
                  <a:gs pos="100000">
                    <a:sysClr val="window" lastClr="FFFFFF"/>
                  </a:gs>
                  <a:gs pos="0">
                    <a:srgbClr val="BFC2C3"/>
                  </a:gs>
                </a:gsLst>
                <a:lin ang="18900000" scaled="0"/>
              </a:gradFill>
              <a:prstDash val="solid"/>
              <a:miter lim="800000"/>
            </a:ln>
            <a:effectLst>
              <a:outerShdw blurRad="203200" dist="76200" dir="2700000" sx="102000" sy="102000" algn="tl"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grpSp>
        <p:nvGrpSpPr>
          <p:cNvPr id="69" name="组合 68"/>
          <p:cNvGrpSpPr/>
          <p:nvPr/>
        </p:nvGrpSpPr>
        <p:grpSpPr>
          <a:xfrm>
            <a:off x="4809327" y="4305909"/>
            <a:ext cx="2421442" cy="2426253"/>
            <a:chOff x="7065466" y="1783848"/>
            <a:chExt cx="3062114" cy="3068198"/>
          </a:xfrm>
          <a:effectLst>
            <a:outerShdw blurRad="228600" dist="101600" dir="8100000" sx="102000" sy="102000" algn="tr" rotWithShape="0">
              <a:prstClr val="black">
                <a:alpha val="28000"/>
              </a:prstClr>
            </a:outerShdw>
          </a:effectLst>
        </p:grpSpPr>
        <p:grpSp>
          <p:nvGrpSpPr>
            <p:cNvPr id="70" name="组合 69"/>
            <p:cNvGrpSpPr/>
            <p:nvPr/>
          </p:nvGrpSpPr>
          <p:grpSpPr>
            <a:xfrm>
              <a:off x="7065466" y="1783848"/>
              <a:ext cx="3062114" cy="3068198"/>
              <a:chOff x="10151243" y="4623120"/>
              <a:chExt cx="1806976" cy="1810566"/>
            </a:xfrm>
          </p:grpSpPr>
          <p:sp>
            <p:nvSpPr>
              <p:cNvPr id="72" name="椭圆 71"/>
              <p:cNvSpPr/>
              <p:nvPr/>
            </p:nvSpPr>
            <p:spPr>
              <a:xfrm>
                <a:off x="10359926" y="4833598"/>
                <a:ext cx="1389610" cy="1389610"/>
              </a:xfrm>
              <a:prstGeom prst="ellipse">
                <a:avLst/>
              </a:prstGeom>
              <a:solidFill>
                <a:srgbClr val="F7D70A"/>
              </a:solidFill>
              <a:ln w="57150" cap="flat" cmpd="sng" algn="ctr">
                <a:gradFill flip="none" rotWithShape="1">
                  <a:gsLst>
                    <a:gs pos="2000">
                      <a:srgbClr val="FDFDFD"/>
                    </a:gs>
                    <a:gs pos="100000">
                      <a:srgbClr val="CBCDCE"/>
                    </a:gs>
                  </a:gsLst>
                  <a:lin ang="18900000" scaled="1"/>
                  <a:tileRect/>
                </a:gradFill>
                <a:prstDash val="solid"/>
                <a:miter lim="800000"/>
              </a:ln>
              <a:effectLst>
                <a:innerShdw blurRad="203200" dist="101600" dir="189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73" name="Freeform 25"/>
              <p:cNvSpPr>
                <a:spLocks noEditPoints="1"/>
              </p:cNvSpPr>
              <p:nvPr/>
            </p:nvSpPr>
            <p:spPr bwMode="auto">
              <a:xfrm>
                <a:off x="10151243" y="4623120"/>
                <a:ext cx="1806976" cy="1810566"/>
              </a:xfrm>
              <a:custGeom>
                <a:avLst/>
                <a:gdLst>
                  <a:gd name="T0" fmla="*/ 121 w 1277"/>
                  <a:gd name="T1" fmla="*/ 737 h 1278"/>
                  <a:gd name="T2" fmla="*/ 141 w 1277"/>
                  <a:gd name="T3" fmla="*/ 813 h 1278"/>
                  <a:gd name="T4" fmla="*/ 54 w 1277"/>
                  <a:gd name="T5" fmla="*/ 898 h 1278"/>
                  <a:gd name="T6" fmla="*/ 122 w 1277"/>
                  <a:gd name="T7" fmla="*/ 1016 h 1278"/>
                  <a:gd name="T8" fmla="*/ 239 w 1277"/>
                  <a:gd name="T9" fmla="*/ 982 h 1278"/>
                  <a:gd name="T10" fmla="*/ 295 w 1277"/>
                  <a:gd name="T11" fmla="*/ 1038 h 1278"/>
                  <a:gd name="T12" fmla="*/ 262 w 1277"/>
                  <a:gd name="T13" fmla="*/ 1155 h 1278"/>
                  <a:gd name="T14" fmla="*/ 380 w 1277"/>
                  <a:gd name="T15" fmla="*/ 1223 h 1278"/>
                  <a:gd name="T16" fmla="*/ 464 w 1277"/>
                  <a:gd name="T17" fmla="*/ 1136 h 1278"/>
                  <a:gd name="T18" fmla="*/ 541 w 1277"/>
                  <a:gd name="T19" fmla="*/ 1157 h 1278"/>
                  <a:gd name="T20" fmla="*/ 570 w 1277"/>
                  <a:gd name="T21" fmla="*/ 1274 h 1278"/>
                  <a:gd name="T22" fmla="*/ 638 w 1277"/>
                  <a:gd name="T23" fmla="*/ 1278 h 1278"/>
                  <a:gd name="T24" fmla="*/ 706 w 1277"/>
                  <a:gd name="T25" fmla="*/ 1274 h 1278"/>
                  <a:gd name="T26" fmla="*/ 736 w 1277"/>
                  <a:gd name="T27" fmla="*/ 1157 h 1278"/>
                  <a:gd name="T28" fmla="*/ 813 w 1277"/>
                  <a:gd name="T29" fmla="*/ 1136 h 1278"/>
                  <a:gd name="T30" fmla="*/ 897 w 1277"/>
                  <a:gd name="T31" fmla="*/ 1223 h 1278"/>
                  <a:gd name="T32" fmla="*/ 1015 w 1277"/>
                  <a:gd name="T33" fmla="*/ 1155 h 1278"/>
                  <a:gd name="T34" fmla="*/ 982 w 1277"/>
                  <a:gd name="T35" fmla="*/ 1038 h 1278"/>
                  <a:gd name="T36" fmla="*/ 1038 w 1277"/>
                  <a:gd name="T37" fmla="*/ 982 h 1278"/>
                  <a:gd name="T38" fmla="*/ 1154 w 1277"/>
                  <a:gd name="T39" fmla="*/ 1016 h 1278"/>
                  <a:gd name="T40" fmla="*/ 1222 w 1277"/>
                  <a:gd name="T41" fmla="*/ 898 h 1278"/>
                  <a:gd name="T42" fmla="*/ 1135 w 1277"/>
                  <a:gd name="T43" fmla="*/ 813 h 1278"/>
                  <a:gd name="T44" fmla="*/ 1156 w 1277"/>
                  <a:gd name="T45" fmla="*/ 737 h 1278"/>
                  <a:gd name="T46" fmla="*/ 1273 w 1277"/>
                  <a:gd name="T47" fmla="*/ 707 h 1278"/>
                  <a:gd name="T48" fmla="*/ 1277 w 1277"/>
                  <a:gd name="T49" fmla="*/ 639 h 1278"/>
                  <a:gd name="T50" fmla="*/ 1273 w 1277"/>
                  <a:gd name="T51" fmla="*/ 571 h 1278"/>
                  <a:gd name="T52" fmla="*/ 1156 w 1277"/>
                  <a:gd name="T53" fmla="*/ 542 h 1278"/>
                  <a:gd name="T54" fmla="*/ 1135 w 1277"/>
                  <a:gd name="T55" fmla="*/ 465 h 1278"/>
                  <a:gd name="T56" fmla="*/ 1222 w 1277"/>
                  <a:gd name="T57" fmla="*/ 381 h 1278"/>
                  <a:gd name="T58" fmla="*/ 1154 w 1277"/>
                  <a:gd name="T59" fmla="*/ 263 h 1278"/>
                  <a:gd name="T60" fmla="*/ 1038 w 1277"/>
                  <a:gd name="T61" fmla="*/ 296 h 1278"/>
                  <a:gd name="T62" fmla="*/ 982 w 1277"/>
                  <a:gd name="T63" fmla="*/ 240 h 1278"/>
                  <a:gd name="T64" fmla="*/ 1015 w 1277"/>
                  <a:gd name="T65" fmla="*/ 123 h 1278"/>
                  <a:gd name="T66" fmla="*/ 897 w 1277"/>
                  <a:gd name="T67" fmla="*/ 55 h 1278"/>
                  <a:gd name="T68" fmla="*/ 813 w 1277"/>
                  <a:gd name="T69" fmla="*/ 142 h 1278"/>
                  <a:gd name="T70" fmla="*/ 736 w 1277"/>
                  <a:gd name="T71" fmla="*/ 122 h 1278"/>
                  <a:gd name="T72" fmla="*/ 706 w 1277"/>
                  <a:gd name="T73" fmla="*/ 4 h 1278"/>
                  <a:gd name="T74" fmla="*/ 638 w 1277"/>
                  <a:gd name="T75" fmla="*/ 0 h 1278"/>
                  <a:gd name="T76" fmla="*/ 570 w 1277"/>
                  <a:gd name="T77" fmla="*/ 4 h 1278"/>
                  <a:gd name="T78" fmla="*/ 541 w 1277"/>
                  <a:gd name="T79" fmla="*/ 122 h 1278"/>
                  <a:gd name="T80" fmla="*/ 464 w 1277"/>
                  <a:gd name="T81" fmla="*/ 142 h 1278"/>
                  <a:gd name="T82" fmla="*/ 380 w 1277"/>
                  <a:gd name="T83" fmla="*/ 55 h 1278"/>
                  <a:gd name="T84" fmla="*/ 262 w 1277"/>
                  <a:gd name="T85" fmla="*/ 123 h 1278"/>
                  <a:gd name="T86" fmla="*/ 295 w 1277"/>
                  <a:gd name="T87" fmla="*/ 240 h 1278"/>
                  <a:gd name="T88" fmla="*/ 239 w 1277"/>
                  <a:gd name="T89" fmla="*/ 296 h 1278"/>
                  <a:gd name="T90" fmla="*/ 122 w 1277"/>
                  <a:gd name="T91" fmla="*/ 263 h 1278"/>
                  <a:gd name="T92" fmla="*/ 54 w 1277"/>
                  <a:gd name="T93" fmla="*/ 381 h 1278"/>
                  <a:gd name="T94" fmla="*/ 141 w 1277"/>
                  <a:gd name="T95" fmla="*/ 465 h 1278"/>
                  <a:gd name="T96" fmla="*/ 121 w 1277"/>
                  <a:gd name="T97" fmla="*/ 542 h 1278"/>
                  <a:gd name="T98" fmla="*/ 3 w 1277"/>
                  <a:gd name="T99" fmla="*/ 571 h 1278"/>
                  <a:gd name="T100" fmla="*/ 0 w 1277"/>
                  <a:gd name="T101" fmla="*/ 639 h 1278"/>
                  <a:gd name="T102" fmla="*/ 3 w 1277"/>
                  <a:gd name="T103" fmla="*/ 707 h 1278"/>
                  <a:gd name="T104" fmla="*/ 121 w 1277"/>
                  <a:gd name="T105" fmla="*/ 737 h 1278"/>
                  <a:gd name="T106" fmla="*/ 152 w 1277"/>
                  <a:gd name="T107" fmla="*/ 639 h 1278"/>
                  <a:gd name="T108" fmla="*/ 638 w 1277"/>
                  <a:gd name="T109" fmla="*/ 153 h 1278"/>
                  <a:gd name="T110" fmla="*/ 1125 w 1277"/>
                  <a:gd name="T111" fmla="*/ 639 h 1278"/>
                  <a:gd name="T112" fmla="*/ 638 w 1277"/>
                  <a:gd name="T113" fmla="*/ 1126 h 1278"/>
                  <a:gd name="T114" fmla="*/ 152 w 1277"/>
                  <a:gd name="T115" fmla="*/ 63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7" h="1278">
                    <a:moveTo>
                      <a:pt x="121" y="737"/>
                    </a:moveTo>
                    <a:cubicBezTo>
                      <a:pt x="126" y="763"/>
                      <a:pt x="133" y="789"/>
                      <a:pt x="141" y="813"/>
                    </a:cubicBezTo>
                    <a:cubicBezTo>
                      <a:pt x="54" y="898"/>
                      <a:pt x="54" y="898"/>
                      <a:pt x="54" y="898"/>
                    </a:cubicBezTo>
                    <a:cubicBezTo>
                      <a:pt x="73" y="940"/>
                      <a:pt x="96" y="979"/>
                      <a:pt x="122" y="1016"/>
                    </a:cubicBezTo>
                    <a:cubicBezTo>
                      <a:pt x="239" y="982"/>
                      <a:pt x="239" y="982"/>
                      <a:pt x="239" y="982"/>
                    </a:cubicBezTo>
                    <a:cubicBezTo>
                      <a:pt x="256" y="1002"/>
                      <a:pt x="275" y="1021"/>
                      <a:pt x="295" y="1038"/>
                    </a:cubicBezTo>
                    <a:cubicBezTo>
                      <a:pt x="262" y="1155"/>
                      <a:pt x="262" y="1155"/>
                      <a:pt x="262" y="1155"/>
                    </a:cubicBezTo>
                    <a:cubicBezTo>
                      <a:pt x="298" y="1182"/>
                      <a:pt x="338" y="1205"/>
                      <a:pt x="380" y="1223"/>
                    </a:cubicBezTo>
                    <a:cubicBezTo>
                      <a:pt x="464" y="1136"/>
                      <a:pt x="464" y="1136"/>
                      <a:pt x="464" y="1136"/>
                    </a:cubicBezTo>
                    <a:cubicBezTo>
                      <a:pt x="489" y="1145"/>
                      <a:pt x="514" y="1152"/>
                      <a:pt x="541" y="1157"/>
                    </a:cubicBezTo>
                    <a:cubicBezTo>
                      <a:pt x="570" y="1274"/>
                      <a:pt x="570" y="1274"/>
                      <a:pt x="570" y="1274"/>
                    </a:cubicBezTo>
                    <a:cubicBezTo>
                      <a:pt x="593" y="1277"/>
                      <a:pt x="615" y="1278"/>
                      <a:pt x="638" y="1278"/>
                    </a:cubicBezTo>
                    <a:cubicBezTo>
                      <a:pt x="661" y="1278"/>
                      <a:pt x="684" y="1277"/>
                      <a:pt x="706" y="1274"/>
                    </a:cubicBezTo>
                    <a:cubicBezTo>
                      <a:pt x="736" y="1157"/>
                      <a:pt x="736" y="1157"/>
                      <a:pt x="736" y="1157"/>
                    </a:cubicBezTo>
                    <a:cubicBezTo>
                      <a:pt x="762" y="1152"/>
                      <a:pt x="788" y="1145"/>
                      <a:pt x="813" y="1136"/>
                    </a:cubicBezTo>
                    <a:cubicBezTo>
                      <a:pt x="897" y="1223"/>
                      <a:pt x="897" y="1223"/>
                      <a:pt x="897" y="1223"/>
                    </a:cubicBezTo>
                    <a:cubicBezTo>
                      <a:pt x="939" y="1205"/>
                      <a:pt x="978" y="1182"/>
                      <a:pt x="1015" y="1155"/>
                    </a:cubicBezTo>
                    <a:cubicBezTo>
                      <a:pt x="982" y="1038"/>
                      <a:pt x="982" y="1038"/>
                      <a:pt x="982" y="1038"/>
                    </a:cubicBezTo>
                    <a:cubicBezTo>
                      <a:pt x="1002" y="1021"/>
                      <a:pt x="1020" y="1002"/>
                      <a:pt x="1038" y="982"/>
                    </a:cubicBezTo>
                    <a:cubicBezTo>
                      <a:pt x="1154" y="1016"/>
                      <a:pt x="1154" y="1016"/>
                      <a:pt x="1154" y="1016"/>
                    </a:cubicBezTo>
                    <a:cubicBezTo>
                      <a:pt x="1181" y="979"/>
                      <a:pt x="1204" y="940"/>
                      <a:pt x="1222" y="898"/>
                    </a:cubicBezTo>
                    <a:cubicBezTo>
                      <a:pt x="1135" y="813"/>
                      <a:pt x="1135" y="813"/>
                      <a:pt x="1135" y="813"/>
                    </a:cubicBezTo>
                    <a:cubicBezTo>
                      <a:pt x="1144" y="789"/>
                      <a:pt x="1151" y="763"/>
                      <a:pt x="1156" y="737"/>
                    </a:cubicBezTo>
                    <a:cubicBezTo>
                      <a:pt x="1273" y="707"/>
                      <a:pt x="1273" y="707"/>
                      <a:pt x="1273" y="707"/>
                    </a:cubicBezTo>
                    <a:cubicBezTo>
                      <a:pt x="1276" y="685"/>
                      <a:pt x="1277" y="662"/>
                      <a:pt x="1277" y="639"/>
                    </a:cubicBezTo>
                    <a:cubicBezTo>
                      <a:pt x="1277" y="616"/>
                      <a:pt x="1276" y="593"/>
                      <a:pt x="1273" y="571"/>
                    </a:cubicBezTo>
                    <a:cubicBezTo>
                      <a:pt x="1156" y="542"/>
                      <a:pt x="1156" y="542"/>
                      <a:pt x="1156" y="542"/>
                    </a:cubicBezTo>
                    <a:cubicBezTo>
                      <a:pt x="1151" y="515"/>
                      <a:pt x="1144" y="490"/>
                      <a:pt x="1135" y="465"/>
                    </a:cubicBezTo>
                    <a:cubicBezTo>
                      <a:pt x="1222" y="381"/>
                      <a:pt x="1222" y="381"/>
                      <a:pt x="1222" y="381"/>
                    </a:cubicBezTo>
                    <a:cubicBezTo>
                      <a:pt x="1204" y="339"/>
                      <a:pt x="1181" y="299"/>
                      <a:pt x="1154" y="263"/>
                    </a:cubicBezTo>
                    <a:cubicBezTo>
                      <a:pt x="1038" y="296"/>
                      <a:pt x="1038" y="296"/>
                      <a:pt x="1038" y="296"/>
                    </a:cubicBezTo>
                    <a:cubicBezTo>
                      <a:pt x="1020" y="276"/>
                      <a:pt x="1002" y="257"/>
                      <a:pt x="982" y="240"/>
                    </a:cubicBezTo>
                    <a:cubicBezTo>
                      <a:pt x="1015" y="123"/>
                      <a:pt x="1015" y="123"/>
                      <a:pt x="1015" y="123"/>
                    </a:cubicBezTo>
                    <a:cubicBezTo>
                      <a:pt x="978" y="97"/>
                      <a:pt x="939" y="74"/>
                      <a:pt x="897" y="55"/>
                    </a:cubicBezTo>
                    <a:cubicBezTo>
                      <a:pt x="813" y="142"/>
                      <a:pt x="813" y="142"/>
                      <a:pt x="813" y="142"/>
                    </a:cubicBezTo>
                    <a:cubicBezTo>
                      <a:pt x="788" y="134"/>
                      <a:pt x="762" y="127"/>
                      <a:pt x="736" y="122"/>
                    </a:cubicBezTo>
                    <a:cubicBezTo>
                      <a:pt x="706" y="4"/>
                      <a:pt x="706" y="4"/>
                      <a:pt x="706" y="4"/>
                    </a:cubicBezTo>
                    <a:cubicBezTo>
                      <a:pt x="684" y="2"/>
                      <a:pt x="661" y="0"/>
                      <a:pt x="638" y="0"/>
                    </a:cubicBezTo>
                    <a:cubicBezTo>
                      <a:pt x="615" y="0"/>
                      <a:pt x="593" y="2"/>
                      <a:pt x="570" y="4"/>
                    </a:cubicBezTo>
                    <a:cubicBezTo>
                      <a:pt x="541" y="122"/>
                      <a:pt x="541" y="122"/>
                      <a:pt x="541" y="122"/>
                    </a:cubicBezTo>
                    <a:cubicBezTo>
                      <a:pt x="514" y="127"/>
                      <a:pt x="489" y="134"/>
                      <a:pt x="464" y="142"/>
                    </a:cubicBezTo>
                    <a:cubicBezTo>
                      <a:pt x="380" y="55"/>
                      <a:pt x="380" y="55"/>
                      <a:pt x="380" y="55"/>
                    </a:cubicBezTo>
                    <a:cubicBezTo>
                      <a:pt x="338" y="74"/>
                      <a:pt x="298" y="97"/>
                      <a:pt x="262" y="123"/>
                    </a:cubicBezTo>
                    <a:cubicBezTo>
                      <a:pt x="295" y="240"/>
                      <a:pt x="295" y="240"/>
                      <a:pt x="295" y="240"/>
                    </a:cubicBezTo>
                    <a:cubicBezTo>
                      <a:pt x="275" y="257"/>
                      <a:pt x="256" y="276"/>
                      <a:pt x="239" y="296"/>
                    </a:cubicBezTo>
                    <a:cubicBezTo>
                      <a:pt x="122" y="263"/>
                      <a:pt x="122" y="263"/>
                      <a:pt x="122" y="263"/>
                    </a:cubicBezTo>
                    <a:cubicBezTo>
                      <a:pt x="96" y="299"/>
                      <a:pt x="73" y="339"/>
                      <a:pt x="54" y="381"/>
                    </a:cubicBezTo>
                    <a:cubicBezTo>
                      <a:pt x="141" y="465"/>
                      <a:pt x="141" y="465"/>
                      <a:pt x="141" y="465"/>
                    </a:cubicBezTo>
                    <a:cubicBezTo>
                      <a:pt x="133" y="490"/>
                      <a:pt x="126" y="515"/>
                      <a:pt x="121" y="542"/>
                    </a:cubicBezTo>
                    <a:cubicBezTo>
                      <a:pt x="3" y="571"/>
                      <a:pt x="3" y="571"/>
                      <a:pt x="3" y="571"/>
                    </a:cubicBezTo>
                    <a:cubicBezTo>
                      <a:pt x="1" y="593"/>
                      <a:pt x="0" y="616"/>
                      <a:pt x="0" y="639"/>
                    </a:cubicBezTo>
                    <a:cubicBezTo>
                      <a:pt x="0" y="662"/>
                      <a:pt x="1" y="685"/>
                      <a:pt x="3" y="707"/>
                    </a:cubicBezTo>
                    <a:lnTo>
                      <a:pt x="121" y="737"/>
                    </a:lnTo>
                    <a:close/>
                    <a:moveTo>
                      <a:pt x="152" y="639"/>
                    </a:moveTo>
                    <a:cubicBezTo>
                      <a:pt x="152" y="370"/>
                      <a:pt x="370" y="153"/>
                      <a:pt x="638" y="153"/>
                    </a:cubicBezTo>
                    <a:cubicBezTo>
                      <a:pt x="907" y="153"/>
                      <a:pt x="1125" y="370"/>
                      <a:pt x="1125" y="639"/>
                    </a:cubicBezTo>
                    <a:cubicBezTo>
                      <a:pt x="1125" y="908"/>
                      <a:pt x="907" y="1126"/>
                      <a:pt x="638" y="1126"/>
                    </a:cubicBezTo>
                    <a:cubicBezTo>
                      <a:pt x="370" y="1126"/>
                      <a:pt x="152" y="908"/>
                      <a:pt x="152" y="639"/>
                    </a:cubicBezTo>
                    <a:close/>
                  </a:path>
                </a:pathLst>
              </a:custGeom>
              <a:gradFill flip="none" rotWithShape="1">
                <a:gsLst>
                  <a:gs pos="100000">
                    <a:srgbClr val="FFFFFF"/>
                  </a:gs>
                  <a:gs pos="0">
                    <a:srgbClr val="B8BBBC"/>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sp>
          <p:nvSpPr>
            <p:cNvPr id="71" name="椭圆 70"/>
            <p:cNvSpPr/>
            <p:nvPr/>
          </p:nvSpPr>
          <p:spPr>
            <a:xfrm>
              <a:off x="7647068" y="2373055"/>
              <a:ext cx="1901228" cy="1901228"/>
            </a:xfrm>
            <a:prstGeom prst="ellipse">
              <a:avLst/>
            </a:prstGeom>
            <a:gradFill flip="none" rotWithShape="1">
              <a:gsLst>
                <a:gs pos="0">
                  <a:srgbClr val="FFFFFF"/>
                </a:gs>
                <a:gs pos="100000">
                  <a:srgbClr val="B8BBBC"/>
                </a:gs>
              </a:gsLst>
              <a:lin ang="18900000" scaled="0"/>
              <a:tileRect/>
            </a:gradFill>
            <a:ln w="12700" cap="flat" cmpd="sng" algn="ctr">
              <a:gradFill>
                <a:gsLst>
                  <a:gs pos="100000">
                    <a:sysClr val="window" lastClr="FFFFFF"/>
                  </a:gs>
                  <a:gs pos="0">
                    <a:srgbClr val="BFC2C3"/>
                  </a:gs>
                </a:gsLst>
                <a:lin ang="18900000" scaled="0"/>
              </a:gradFill>
              <a:prstDash val="solid"/>
              <a:miter lim="800000"/>
            </a:ln>
            <a:effectLst>
              <a:outerShdw blurRad="203200" dist="76200" dir="2700000" sx="102000" sy="102000" algn="tl"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grpSp>
      <p:sp>
        <p:nvSpPr>
          <p:cNvPr id="75" name="文本框 48"/>
          <p:cNvSpPr>
            <a:spLocks noChangeArrowheads="1"/>
          </p:cNvSpPr>
          <p:nvPr/>
        </p:nvSpPr>
        <p:spPr bwMode="auto">
          <a:xfrm>
            <a:off x="7230770" y="516926"/>
            <a:ext cx="132620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TITLE</a:t>
            </a:r>
            <a:r>
              <a:rPr 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 HERE</a:t>
            </a:r>
            <a:endParaRPr lang="en-US" alt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endParaRPr>
          </a:p>
        </p:txBody>
      </p:sp>
      <p:sp>
        <p:nvSpPr>
          <p:cNvPr id="7" name="矩形 6"/>
          <p:cNvSpPr/>
          <p:nvPr/>
        </p:nvSpPr>
        <p:spPr>
          <a:xfrm>
            <a:off x="7230769" y="795471"/>
            <a:ext cx="3389937" cy="819455"/>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sp>
        <p:nvSpPr>
          <p:cNvPr id="76" name="文本框 48"/>
          <p:cNvSpPr>
            <a:spLocks noChangeArrowheads="1"/>
          </p:cNvSpPr>
          <p:nvPr/>
        </p:nvSpPr>
        <p:spPr bwMode="auto">
          <a:xfrm>
            <a:off x="9560065" y="2723161"/>
            <a:ext cx="1326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TITLE</a:t>
            </a:r>
            <a:r>
              <a:rPr 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 HERE</a:t>
            </a:r>
            <a:endParaRPr lang="en-US" alt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endParaRPr>
          </a:p>
        </p:txBody>
      </p:sp>
      <p:sp>
        <p:nvSpPr>
          <p:cNvPr id="82" name="文本框 48"/>
          <p:cNvSpPr>
            <a:spLocks noChangeArrowheads="1"/>
          </p:cNvSpPr>
          <p:nvPr/>
        </p:nvSpPr>
        <p:spPr bwMode="auto">
          <a:xfrm>
            <a:off x="7230770" y="5330435"/>
            <a:ext cx="1326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TITLE</a:t>
            </a:r>
            <a:r>
              <a:rPr 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 HERE</a:t>
            </a:r>
            <a:endParaRPr lang="en-US" alt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endParaRPr>
          </a:p>
        </p:txBody>
      </p:sp>
      <p:sp>
        <p:nvSpPr>
          <p:cNvPr id="83" name="矩形 82"/>
          <p:cNvSpPr/>
          <p:nvPr/>
        </p:nvSpPr>
        <p:spPr>
          <a:xfrm>
            <a:off x="7230769" y="5608980"/>
            <a:ext cx="3389937" cy="819455"/>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sp>
        <p:nvSpPr>
          <p:cNvPr id="84" name="文本框 48"/>
          <p:cNvSpPr>
            <a:spLocks noChangeArrowheads="1"/>
          </p:cNvSpPr>
          <p:nvPr/>
        </p:nvSpPr>
        <p:spPr bwMode="auto">
          <a:xfrm>
            <a:off x="2367032" y="2723161"/>
            <a:ext cx="1326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TITLE</a:t>
            </a:r>
            <a:r>
              <a:rPr 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rPr>
              <a:t> HERE</a:t>
            </a:r>
            <a:endParaRPr lang="en-US" altLang="en-US" b="1" dirty="0">
              <a:solidFill>
                <a:srgbClr val="F7D70A"/>
              </a:solidFill>
              <a:latin typeface="德彪钢笔行书字库" panose="02000000000000000000" charset="-122"/>
              <a:ea typeface="德彪钢笔行书字库" panose="02000000000000000000" charset="-122"/>
              <a:cs typeface="Calibri" panose="020F0502020204030204" charset="0"/>
              <a:sym typeface="Calibri" panose="020F0502020204030204" charset="0"/>
            </a:endParaRPr>
          </a:p>
        </p:txBody>
      </p:sp>
      <p:sp>
        <p:nvSpPr>
          <p:cNvPr id="85" name="矩形 84"/>
          <p:cNvSpPr/>
          <p:nvPr/>
        </p:nvSpPr>
        <p:spPr>
          <a:xfrm>
            <a:off x="303303" y="3001706"/>
            <a:ext cx="3389937" cy="819455"/>
          </a:xfrm>
          <a:prstGeom prst="rect">
            <a:avLst/>
          </a:prstGeom>
        </p:spPr>
        <p:txBody>
          <a:bodyPr wrap="square">
            <a:spAutoFit/>
          </a:bodyPr>
          <a:lstStyle/>
          <a:p>
            <a:pPr algn="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sp>
        <p:nvSpPr>
          <p:cNvPr id="29" name="AutoShape 59"/>
          <p:cNvSpPr/>
          <p:nvPr/>
        </p:nvSpPr>
        <p:spPr bwMode="auto">
          <a:xfrm>
            <a:off x="7457768" y="2910676"/>
            <a:ext cx="823080" cy="819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nvGrpSpPr>
          <p:cNvPr id="30" name="组合 29"/>
          <p:cNvGrpSpPr/>
          <p:nvPr/>
        </p:nvGrpSpPr>
        <p:grpSpPr>
          <a:xfrm>
            <a:off x="5800958" y="5204188"/>
            <a:ext cx="438181" cy="638744"/>
            <a:chOff x="2528974" y="2863357"/>
            <a:chExt cx="246811" cy="359779"/>
          </a:xfrm>
          <a:solidFill>
            <a:schemeClr val="accent1"/>
          </a:solidFill>
        </p:grpSpPr>
        <p:sp>
          <p:nvSpPr>
            <p:cNvPr id="31"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2"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nvGrpSpPr>
          <p:cNvPr id="33" name="组合 32"/>
          <p:cNvGrpSpPr/>
          <p:nvPr/>
        </p:nvGrpSpPr>
        <p:grpSpPr>
          <a:xfrm>
            <a:off x="4834934" y="2956425"/>
            <a:ext cx="637652" cy="637653"/>
            <a:chOff x="3191434" y="2145028"/>
            <a:chExt cx="359165" cy="359165"/>
          </a:xfrm>
          <a:solidFill>
            <a:schemeClr val="accent1"/>
          </a:solidFill>
        </p:grpSpPr>
        <p:sp>
          <p:nvSpPr>
            <p:cNvPr id="34" name="AutoShape 123"/>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5" name="AutoShape 124"/>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6" name="AutoShape 125"/>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grpSp>
        <p:nvGrpSpPr>
          <p:cNvPr id="37" name="组合 36"/>
          <p:cNvGrpSpPr/>
          <p:nvPr/>
        </p:nvGrpSpPr>
        <p:grpSpPr>
          <a:xfrm>
            <a:off x="5872808" y="905351"/>
            <a:ext cx="637656" cy="637653"/>
            <a:chOff x="2473104" y="2145028"/>
            <a:chExt cx="359165" cy="359165"/>
          </a:xfrm>
          <a:solidFill>
            <a:schemeClr val="accent1"/>
          </a:solidFill>
        </p:grpSpPr>
        <p:sp>
          <p:nvSpPr>
            <p:cNvPr id="38"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sp>
          <p:nvSpPr>
            <p:cNvPr id="39"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solidFill>
              <a:schemeClr val="tx1"/>
            </a:solidFill>
            <a:ln>
              <a:noFill/>
            </a:ln>
            <a:effectLst/>
          </p:spPr>
          <p:txBody>
            <a:bodyPr lIns="19050" tIns="19050" rIns="19050" bIns="19050" anchor="ctr"/>
            <a:lstStyle/>
            <a:p>
              <a:pPr algn="ctr" defTabSz="228600">
                <a:defRPr/>
              </a:pPr>
              <a:endParaRPr lang="en-US" sz="1500" kern="0">
                <a:solidFill>
                  <a:srgbClr val="BD0A0D"/>
                </a:solidFill>
                <a:effectLst>
                  <a:outerShdw blurRad="38100" dist="38100" dir="2700000" algn="tl">
                    <a:srgbClr val="000000"/>
                  </a:outerShdw>
                </a:effectLst>
                <a:latin typeface="Gill Sans" charset="0"/>
                <a:ea typeface="宋体" panose="02010600030101010101" pitchFamily="2" charset="-122"/>
                <a:sym typeface="Gill Sans" charset="0"/>
              </a:endParaRPr>
            </a:p>
          </p:txBody>
        </p: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in)">
                                      <p:cBhvr>
                                        <p:cTn id="10" dur="2000"/>
                                        <p:tgtEl>
                                          <p:spTgt spid="1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par>
                          <p:cTn id="14" fill="hold">
                            <p:stCondLst>
                              <p:cond delay="2000"/>
                            </p:stCondLst>
                            <p:childTnLst>
                              <p:par>
                                <p:cTn id="15" presetID="49" presetClass="entr" presetSubtype="0" decel="100000" fill="hold" grpId="1"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 calcmode="lin" valueType="num">
                                      <p:cBhvr>
                                        <p:cTn id="19" dur="500" fill="hold"/>
                                        <p:tgtEl>
                                          <p:spTgt spid="63"/>
                                        </p:tgtEl>
                                        <p:attrNameLst>
                                          <p:attrName>style.rotation</p:attrName>
                                        </p:attrNameLst>
                                      </p:cBhvr>
                                      <p:tavLst>
                                        <p:tav tm="0">
                                          <p:val>
                                            <p:fltVal val="360"/>
                                          </p:val>
                                        </p:tav>
                                        <p:tav tm="100000">
                                          <p:val>
                                            <p:fltVal val="0"/>
                                          </p:val>
                                        </p:tav>
                                      </p:tavLst>
                                    </p:anim>
                                    <p:animEffect transition="in" filter="fade">
                                      <p:cBhvr>
                                        <p:cTn id="20" dur="500"/>
                                        <p:tgtEl>
                                          <p:spTgt spid="63"/>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 calcmode="lin" valueType="num">
                                      <p:cBhvr>
                                        <p:cTn id="25" dur="500" fill="hold"/>
                                        <p:tgtEl>
                                          <p:spTgt spid="29"/>
                                        </p:tgtEl>
                                        <p:attrNameLst>
                                          <p:attrName>style.rotation</p:attrName>
                                        </p:attrNameLst>
                                      </p:cBhvr>
                                      <p:tavLst>
                                        <p:tav tm="0">
                                          <p:val>
                                            <p:fltVal val="360"/>
                                          </p:val>
                                        </p:tav>
                                        <p:tav tm="100000">
                                          <p:val>
                                            <p:fltVal val="0"/>
                                          </p:val>
                                        </p:tav>
                                      </p:tavLst>
                                    </p:anim>
                                    <p:animEffect transition="in" filter="fade">
                                      <p:cBhvr>
                                        <p:cTn id="26" dur="500"/>
                                        <p:tgtEl>
                                          <p:spTgt spid="29"/>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 calcmode="lin" valueType="num">
                                      <p:cBhvr>
                                        <p:cTn id="31" dur="500" fill="hold"/>
                                        <p:tgtEl>
                                          <p:spTgt spid="62"/>
                                        </p:tgtEl>
                                        <p:attrNameLst>
                                          <p:attrName>style.rotation</p:attrName>
                                        </p:attrNameLst>
                                      </p:cBhvr>
                                      <p:tavLst>
                                        <p:tav tm="0">
                                          <p:val>
                                            <p:fltVal val="360"/>
                                          </p:val>
                                        </p:tav>
                                        <p:tav tm="100000">
                                          <p:val>
                                            <p:fltVal val="0"/>
                                          </p:val>
                                        </p:tav>
                                      </p:tavLst>
                                    </p:anim>
                                    <p:animEffect transition="in" filter="fade">
                                      <p:cBhvr>
                                        <p:cTn id="32" dur="500"/>
                                        <p:tgtEl>
                                          <p:spTgt spid="62"/>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p:cTn id="35" dur="500" fill="hold"/>
                                        <p:tgtEl>
                                          <p:spTgt spid="61"/>
                                        </p:tgtEl>
                                        <p:attrNameLst>
                                          <p:attrName>ppt_w</p:attrName>
                                        </p:attrNameLst>
                                      </p:cBhvr>
                                      <p:tavLst>
                                        <p:tav tm="0">
                                          <p:val>
                                            <p:fltVal val="0"/>
                                          </p:val>
                                        </p:tav>
                                        <p:tav tm="100000">
                                          <p:val>
                                            <p:strVal val="#ppt_w"/>
                                          </p:val>
                                        </p:tav>
                                      </p:tavLst>
                                    </p:anim>
                                    <p:anim calcmode="lin" valueType="num">
                                      <p:cBhvr>
                                        <p:cTn id="36" dur="500" fill="hold"/>
                                        <p:tgtEl>
                                          <p:spTgt spid="61"/>
                                        </p:tgtEl>
                                        <p:attrNameLst>
                                          <p:attrName>ppt_h</p:attrName>
                                        </p:attrNameLst>
                                      </p:cBhvr>
                                      <p:tavLst>
                                        <p:tav tm="0">
                                          <p:val>
                                            <p:fltVal val="0"/>
                                          </p:val>
                                        </p:tav>
                                        <p:tav tm="100000">
                                          <p:val>
                                            <p:strVal val="#ppt_h"/>
                                          </p:val>
                                        </p:tav>
                                      </p:tavLst>
                                    </p:anim>
                                    <p:anim calcmode="lin" valueType="num">
                                      <p:cBhvr>
                                        <p:cTn id="37" dur="500" fill="hold"/>
                                        <p:tgtEl>
                                          <p:spTgt spid="61"/>
                                        </p:tgtEl>
                                        <p:attrNameLst>
                                          <p:attrName>style.rotation</p:attrName>
                                        </p:attrNameLst>
                                      </p:cBhvr>
                                      <p:tavLst>
                                        <p:tav tm="0">
                                          <p:val>
                                            <p:fltVal val="360"/>
                                          </p:val>
                                        </p:tav>
                                        <p:tav tm="100000">
                                          <p:val>
                                            <p:fltVal val="0"/>
                                          </p:val>
                                        </p:tav>
                                      </p:tavLst>
                                    </p:anim>
                                    <p:animEffect transition="in" filter="fade">
                                      <p:cBhvr>
                                        <p:cTn id="38" dur="500"/>
                                        <p:tgtEl>
                                          <p:spTgt spid="61"/>
                                        </p:tgtEl>
                                      </p:cBhvr>
                                    </p:animEffect>
                                  </p:childTnLst>
                                </p:cTn>
                              </p:par>
                            </p:childTnLst>
                          </p:cTn>
                        </p:par>
                        <p:par>
                          <p:cTn id="39" fill="hold">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 calcmode="lin" valueType="num">
                                      <p:cBhvr>
                                        <p:cTn id="44" dur="500" fill="hold"/>
                                        <p:tgtEl>
                                          <p:spTgt spid="40"/>
                                        </p:tgtEl>
                                        <p:attrNameLst>
                                          <p:attrName>style.rotation</p:attrName>
                                        </p:attrNameLst>
                                      </p:cBhvr>
                                      <p:tavLst>
                                        <p:tav tm="0">
                                          <p:val>
                                            <p:fltVal val="360"/>
                                          </p:val>
                                        </p:tav>
                                        <p:tav tm="100000">
                                          <p:val>
                                            <p:fltVal val="0"/>
                                          </p:val>
                                        </p:tav>
                                      </p:tavLst>
                                    </p:anim>
                                    <p:animEffect transition="in" filter="fade">
                                      <p:cBhvr>
                                        <p:cTn id="45" dur="500"/>
                                        <p:tgtEl>
                                          <p:spTgt spid="40"/>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 calcmode="lin" valueType="num">
                                      <p:cBhvr>
                                        <p:cTn id="50" dur="500" fill="hold"/>
                                        <p:tgtEl>
                                          <p:spTgt spid="37"/>
                                        </p:tgtEl>
                                        <p:attrNameLst>
                                          <p:attrName>style.rotation</p:attrName>
                                        </p:attrNameLst>
                                      </p:cBhvr>
                                      <p:tavLst>
                                        <p:tav tm="0">
                                          <p:val>
                                            <p:fltVal val="360"/>
                                          </p:val>
                                        </p:tav>
                                        <p:tav tm="100000">
                                          <p:val>
                                            <p:fltVal val="0"/>
                                          </p:val>
                                        </p:tav>
                                      </p:tavLst>
                                    </p:anim>
                                    <p:animEffect transition="in" filter="fade">
                                      <p:cBhvr>
                                        <p:cTn id="51" dur="500"/>
                                        <p:tgtEl>
                                          <p:spTgt spid="37"/>
                                        </p:tgtEl>
                                      </p:cBhvr>
                                    </p:animEffect>
                                  </p:childTnLst>
                                </p:cTn>
                              </p:par>
                            </p:childTnLst>
                          </p:cTn>
                        </p:par>
                        <p:par>
                          <p:cTn id="52" fill="hold">
                            <p:stCondLst>
                              <p:cond delay="3000"/>
                            </p:stCondLst>
                            <p:childTnLst>
                              <p:par>
                                <p:cTn id="53" presetID="49" presetClass="entr" presetSubtype="0" decel="100000" fill="hold" nodeType="after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 calcmode="lin" valueType="num">
                                      <p:cBhvr>
                                        <p:cTn id="57" dur="500" fill="hold"/>
                                        <p:tgtEl>
                                          <p:spTgt spid="69"/>
                                        </p:tgtEl>
                                        <p:attrNameLst>
                                          <p:attrName>style.rotation</p:attrName>
                                        </p:attrNameLst>
                                      </p:cBhvr>
                                      <p:tavLst>
                                        <p:tav tm="0">
                                          <p:val>
                                            <p:fltVal val="360"/>
                                          </p:val>
                                        </p:tav>
                                        <p:tav tm="100000">
                                          <p:val>
                                            <p:fltVal val="0"/>
                                          </p:val>
                                        </p:tav>
                                      </p:tavLst>
                                    </p:anim>
                                    <p:animEffect transition="in" filter="fade">
                                      <p:cBhvr>
                                        <p:cTn id="58" dur="500"/>
                                        <p:tgtEl>
                                          <p:spTgt spid="69"/>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 calcmode="lin" valueType="num">
                                      <p:cBhvr>
                                        <p:cTn id="63" dur="500" fill="hold"/>
                                        <p:tgtEl>
                                          <p:spTgt spid="33"/>
                                        </p:tgtEl>
                                        <p:attrNameLst>
                                          <p:attrName>style.rotation</p:attrName>
                                        </p:attrNameLst>
                                      </p:cBhvr>
                                      <p:tavLst>
                                        <p:tav tm="0">
                                          <p:val>
                                            <p:fltVal val="360"/>
                                          </p:val>
                                        </p:tav>
                                        <p:tav tm="100000">
                                          <p:val>
                                            <p:fltVal val="0"/>
                                          </p:val>
                                        </p:tav>
                                      </p:tavLst>
                                    </p:anim>
                                    <p:animEffect transition="in" filter="fade">
                                      <p:cBhvr>
                                        <p:cTn id="64" dur="500"/>
                                        <p:tgtEl>
                                          <p:spTgt spid="33"/>
                                        </p:tgtEl>
                                      </p:cBhvr>
                                    </p:animEffect>
                                  </p:childTnLst>
                                </p:cTn>
                              </p:par>
                            </p:childTnLst>
                          </p:cTn>
                        </p:par>
                        <p:par>
                          <p:cTn id="65" fill="hold">
                            <p:stCondLst>
                              <p:cond delay="3500"/>
                            </p:stCondLst>
                            <p:childTnLst>
                              <p:par>
                                <p:cTn id="66" presetID="49" presetClass="entr" presetSubtype="0" decel="100000" fill="hold" nodeType="after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500" fill="hold"/>
                                        <p:tgtEl>
                                          <p:spTgt spid="64"/>
                                        </p:tgtEl>
                                        <p:attrNameLst>
                                          <p:attrName>ppt_w</p:attrName>
                                        </p:attrNameLst>
                                      </p:cBhvr>
                                      <p:tavLst>
                                        <p:tav tm="0">
                                          <p:val>
                                            <p:fltVal val="0"/>
                                          </p:val>
                                        </p:tav>
                                        <p:tav tm="100000">
                                          <p:val>
                                            <p:strVal val="#ppt_w"/>
                                          </p:val>
                                        </p:tav>
                                      </p:tavLst>
                                    </p:anim>
                                    <p:anim calcmode="lin" valueType="num">
                                      <p:cBhvr>
                                        <p:cTn id="69" dur="500" fill="hold"/>
                                        <p:tgtEl>
                                          <p:spTgt spid="64"/>
                                        </p:tgtEl>
                                        <p:attrNameLst>
                                          <p:attrName>ppt_h</p:attrName>
                                        </p:attrNameLst>
                                      </p:cBhvr>
                                      <p:tavLst>
                                        <p:tav tm="0">
                                          <p:val>
                                            <p:fltVal val="0"/>
                                          </p:val>
                                        </p:tav>
                                        <p:tav tm="100000">
                                          <p:val>
                                            <p:strVal val="#ppt_h"/>
                                          </p:val>
                                        </p:tav>
                                      </p:tavLst>
                                    </p:anim>
                                    <p:anim calcmode="lin" valueType="num">
                                      <p:cBhvr>
                                        <p:cTn id="70" dur="500" fill="hold"/>
                                        <p:tgtEl>
                                          <p:spTgt spid="64"/>
                                        </p:tgtEl>
                                        <p:attrNameLst>
                                          <p:attrName>style.rotation</p:attrName>
                                        </p:attrNameLst>
                                      </p:cBhvr>
                                      <p:tavLst>
                                        <p:tav tm="0">
                                          <p:val>
                                            <p:fltVal val="360"/>
                                          </p:val>
                                        </p:tav>
                                        <p:tav tm="100000">
                                          <p:val>
                                            <p:fltVal val="0"/>
                                          </p:val>
                                        </p:tav>
                                      </p:tavLst>
                                    </p:anim>
                                    <p:animEffect transition="in" filter="fade">
                                      <p:cBhvr>
                                        <p:cTn id="71" dur="500"/>
                                        <p:tgtEl>
                                          <p:spTgt spid="64"/>
                                        </p:tgtEl>
                                      </p:cBhvr>
                                    </p:animEffect>
                                  </p:childTnLst>
                                </p:cTn>
                              </p:par>
                              <p:par>
                                <p:cTn id="72" presetID="49" presetClass="entr" presetSubtype="0" decel="10000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 calcmode="lin" valueType="num">
                                      <p:cBhvr>
                                        <p:cTn id="76" dur="500" fill="hold"/>
                                        <p:tgtEl>
                                          <p:spTgt spid="30"/>
                                        </p:tgtEl>
                                        <p:attrNameLst>
                                          <p:attrName>style.rotation</p:attrName>
                                        </p:attrNameLst>
                                      </p:cBhvr>
                                      <p:tavLst>
                                        <p:tav tm="0">
                                          <p:val>
                                            <p:fltVal val="360"/>
                                          </p:val>
                                        </p:tav>
                                        <p:tav tm="100000">
                                          <p:val>
                                            <p:fltVal val="0"/>
                                          </p:val>
                                        </p:tav>
                                      </p:tavLst>
                                    </p:anim>
                                    <p:animEffect transition="in" filter="fade">
                                      <p:cBhvr>
                                        <p:cTn id="77" dur="500"/>
                                        <p:tgtEl>
                                          <p:spTgt spid="30"/>
                                        </p:tgtEl>
                                      </p:cBhvr>
                                    </p:animEffect>
                                  </p:childTnLst>
                                </p:cTn>
                              </p:par>
                            </p:childTnLst>
                          </p:cTn>
                        </p:par>
                        <p:par>
                          <p:cTn id="78" fill="hold">
                            <p:stCondLst>
                              <p:cond delay="4000"/>
                            </p:stCondLst>
                            <p:childTnLst>
                              <p:par>
                                <p:cTn id="79" presetID="12" presetClass="entr" presetSubtype="2" fill="hold" grpId="0" nodeType="afterEffect">
                                  <p:stCondLst>
                                    <p:cond delay="0"/>
                                  </p:stCondLst>
                                  <p:childTnLst>
                                    <p:set>
                                      <p:cBhvr>
                                        <p:cTn id="80" dur="1" fill="hold">
                                          <p:stCondLst>
                                            <p:cond delay="0"/>
                                          </p:stCondLst>
                                        </p:cTn>
                                        <p:tgtEl>
                                          <p:spTgt spid="77"/>
                                        </p:tgtEl>
                                        <p:attrNameLst>
                                          <p:attrName>style.visibility</p:attrName>
                                        </p:attrNameLst>
                                      </p:cBhvr>
                                      <p:to>
                                        <p:strVal val="visible"/>
                                      </p:to>
                                    </p:set>
                                    <p:anim calcmode="lin" valueType="num">
                                      <p:cBhvr additive="base">
                                        <p:cTn id="81" dur="500"/>
                                        <p:tgtEl>
                                          <p:spTgt spid="77"/>
                                        </p:tgtEl>
                                        <p:attrNameLst>
                                          <p:attrName>ppt_x</p:attrName>
                                        </p:attrNameLst>
                                      </p:cBhvr>
                                      <p:tavLst>
                                        <p:tav tm="0">
                                          <p:val>
                                            <p:strVal val="#ppt_x+#ppt_w*1.125000"/>
                                          </p:val>
                                        </p:tav>
                                        <p:tav tm="100000">
                                          <p:val>
                                            <p:strVal val="#ppt_x"/>
                                          </p:val>
                                        </p:tav>
                                      </p:tavLst>
                                    </p:anim>
                                    <p:animEffect transition="in" filter="wipe(left)">
                                      <p:cBhvr>
                                        <p:cTn id="82" dur="500"/>
                                        <p:tgtEl>
                                          <p:spTgt spid="77"/>
                                        </p:tgtEl>
                                      </p:cBhvr>
                                    </p:animEffect>
                                  </p:childTnLst>
                                </p:cTn>
                              </p:par>
                              <p:par>
                                <p:cTn id="83" presetID="12" presetClass="entr" presetSubtype="2" fill="hold" grpId="0" nodeType="withEffect">
                                  <p:stCondLst>
                                    <p:cond delay="0"/>
                                  </p:stCondLst>
                                  <p:childTnLst>
                                    <p:set>
                                      <p:cBhvr>
                                        <p:cTn id="84" dur="1" fill="hold">
                                          <p:stCondLst>
                                            <p:cond delay="0"/>
                                          </p:stCondLst>
                                        </p:cTn>
                                        <p:tgtEl>
                                          <p:spTgt spid="75"/>
                                        </p:tgtEl>
                                        <p:attrNameLst>
                                          <p:attrName>style.visibility</p:attrName>
                                        </p:attrNameLst>
                                      </p:cBhvr>
                                      <p:to>
                                        <p:strVal val="visible"/>
                                      </p:to>
                                    </p:set>
                                    <p:anim calcmode="lin" valueType="num">
                                      <p:cBhvr additive="base">
                                        <p:cTn id="85" dur="500"/>
                                        <p:tgtEl>
                                          <p:spTgt spid="75"/>
                                        </p:tgtEl>
                                        <p:attrNameLst>
                                          <p:attrName>ppt_x</p:attrName>
                                        </p:attrNameLst>
                                      </p:cBhvr>
                                      <p:tavLst>
                                        <p:tav tm="0">
                                          <p:val>
                                            <p:strVal val="#ppt_x+#ppt_w*1.125000"/>
                                          </p:val>
                                        </p:tav>
                                        <p:tav tm="100000">
                                          <p:val>
                                            <p:strVal val="#ppt_x"/>
                                          </p:val>
                                        </p:tav>
                                      </p:tavLst>
                                    </p:anim>
                                    <p:animEffect transition="in" filter="wipe(left)">
                                      <p:cBhvr>
                                        <p:cTn id="86" dur="500"/>
                                        <p:tgtEl>
                                          <p:spTgt spid="75"/>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additive="base">
                                        <p:cTn id="89" dur="500"/>
                                        <p:tgtEl>
                                          <p:spTgt spid="7"/>
                                        </p:tgtEl>
                                        <p:attrNameLst>
                                          <p:attrName>ppt_x</p:attrName>
                                        </p:attrNameLst>
                                      </p:cBhvr>
                                      <p:tavLst>
                                        <p:tav tm="0">
                                          <p:val>
                                            <p:strVal val="#ppt_x+#ppt_w*1.125000"/>
                                          </p:val>
                                        </p:tav>
                                        <p:tav tm="100000">
                                          <p:val>
                                            <p:strVal val="#ppt_x"/>
                                          </p:val>
                                        </p:tav>
                                      </p:tavLst>
                                    </p:anim>
                                    <p:animEffect transition="in" filter="wipe(left)">
                                      <p:cBhvr>
                                        <p:cTn id="90" dur="500"/>
                                        <p:tgtEl>
                                          <p:spTgt spid="7"/>
                                        </p:tgtEl>
                                      </p:cBhvr>
                                    </p:animEffect>
                                  </p:childTnLst>
                                </p:cTn>
                              </p:par>
                              <p:par>
                                <p:cTn id="91" presetID="12" presetClass="entr" presetSubtype="2"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 calcmode="lin" valueType="num">
                                      <p:cBhvr additive="base">
                                        <p:cTn id="93" dur="500"/>
                                        <p:tgtEl>
                                          <p:spTgt spid="76"/>
                                        </p:tgtEl>
                                        <p:attrNameLst>
                                          <p:attrName>ppt_x</p:attrName>
                                        </p:attrNameLst>
                                      </p:cBhvr>
                                      <p:tavLst>
                                        <p:tav tm="0">
                                          <p:val>
                                            <p:strVal val="#ppt_x+#ppt_w*1.125000"/>
                                          </p:val>
                                        </p:tav>
                                        <p:tav tm="100000">
                                          <p:val>
                                            <p:strVal val="#ppt_x"/>
                                          </p:val>
                                        </p:tav>
                                      </p:tavLst>
                                    </p:anim>
                                    <p:animEffect transition="in" filter="wipe(left)">
                                      <p:cBhvr>
                                        <p:cTn id="94" dur="500"/>
                                        <p:tgtEl>
                                          <p:spTgt spid="76"/>
                                        </p:tgtEl>
                                      </p:cBhvr>
                                    </p:animEffect>
                                  </p:childTnLst>
                                </p:cTn>
                              </p:par>
                              <p:par>
                                <p:cTn id="95" presetID="12" presetClass="entr" presetSubtype="2"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additive="base">
                                        <p:cTn id="97" dur="500"/>
                                        <p:tgtEl>
                                          <p:spTgt spid="82"/>
                                        </p:tgtEl>
                                        <p:attrNameLst>
                                          <p:attrName>ppt_x</p:attrName>
                                        </p:attrNameLst>
                                      </p:cBhvr>
                                      <p:tavLst>
                                        <p:tav tm="0">
                                          <p:val>
                                            <p:strVal val="#ppt_x+#ppt_w*1.125000"/>
                                          </p:val>
                                        </p:tav>
                                        <p:tav tm="100000">
                                          <p:val>
                                            <p:strVal val="#ppt_x"/>
                                          </p:val>
                                        </p:tav>
                                      </p:tavLst>
                                    </p:anim>
                                    <p:animEffect transition="in" filter="wipe(left)">
                                      <p:cBhvr>
                                        <p:cTn id="98" dur="500"/>
                                        <p:tgtEl>
                                          <p:spTgt spid="82"/>
                                        </p:tgtEl>
                                      </p:cBhvr>
                                    </p:animEffect>
                                  </p:childTnLst>
                                </p:cTn>
                              </p:par>
                              <p:par>
                                <p:cTn id="99" presetID="12" presetClass="entr" presetSubtype="2" fill="hold" grpId="0" nodeType="withEffect">
                                  <p:stCondLst>
                                    <p:cond delay="0"/>
                                  </p:stCondLst>
                                  <p:childTnLst>
                                    <p:set>
                                      <p:cBhvr>
                                        <p:cTn id="100" dur="1" fill="hold">
                                          <p:stCondLst>
                                            <p:cond delay="0"/>
                                          </p:stCondLst>
                                        </p:cTn>
                                        <p:tgtEl>
                                          <p:spTgt spid="83"/>
                                        </p:tgtEl>
                                        <p:attrNameLst>
                                          <p:attrName>style.visibility</p:attrName>
                                        </p:attrNameLst>
                                      </p:cBhvr>
                                      <p:to>
                                        <p:strVal val="visible"/>
                                      </p:to>
                                    </p:set>
                                    <p:anim calcmode="lin" valueType="num">
                                      <p:cBhvr additive="base">
                                        <p:cTn id="101" dur="500"/>
                                        <p:tgtEl>
                                          <p:spTgt spid="83"/>
                                        </p:tgtEl>
                                        <p:attrNameLst>
                                          <p:attrName>ppt_x</p:attrName>
                                        </p:attrNameLst>
                                      </p:cBhvr>
                                      <p:tavLst>
                                        <p:tav tm="0">
                                          <p:val>
                                            <p:strVal val="#ppt_x+#ppt_w*1.125000"/>
                                          </p:val>
                                        </p:tav>
                                        <p:tav tm="100000">
                                          <p:val>
                                            <p:strVal val="#ppt_x"/>
                                          </p:val>
                                        </p:tav>
                                      </p:tavLst>
                                    </p:anim>
                                    <p:animEffect transition="in" filter="wipe(left)">
                                      <p:cBhvr>
                                        <p:cTn id="102" dur="500"/>
                                        <p:tgtEl>
                                          <p:spTgt spid="83"/>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84"/>
                                        </p:tgtEl>
                                        <p:attrNameLst>
                                          <p:attrName>style.visibility</p:attrName>
                                        </p:attrNameLst>
                                      </p:cBhvr>
                                      <p:to>
                                        <p:strVal val="visible"/>
                                      </p:to>
                                    </p:set>
                                    <p:anim calcmode="lin" valueType="num">
                                      <p:cBhvr additive="base">
                                        <p:cTn id="105" dur="500"/>
                                        <p:tgtEl>
                                          <p:spTgt spid="84"/>
                                        </p:tgtEl>
                                        <p:attrNameLst>
                                          <p:attrName>ppt_x</p:attrName>
                                        </p:attrNameLst>
                                      </p:cBhvr>
                                      <p:tavLst>
                                        <p:tav tm="0">
                                          <p:val>
                                            <p:strVal val="#ppt_x-#ppt_w*1.125000"/>
                                          </p:val>
                                        </p:tav>
                                        <p:tav tm="100000">
                                          <p:val>
                                            <p:strVal val="#ppt_x"/>
                                          </p:val>
                                        </p:tav>
                                      </p:tavLst>
                                    </p:anim>
                                    <p:animEffect transition="in" filter="wipe(right)">
                                      <p:cBhvr>
                                        <p:cTn id="106" dur="500"/>
                                        <p:tgtEl>
                                          <p:spTgt spid="84"/>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85"/>
                                        </p:tgtEl>
                                        <p:attrNameLst>
                                          <p:attrName>style.visibility</p:attrName>
                                        </p:attrNameLst>
                                      </p:cBhvr>
                                      <p:to>
                                        <p:strVal val="visible"/>
                                      </p:to>
                                    </p:set>
                                    <p:anim calcmode="lin" valueType="num">
                                      <p:cBhvr additive="base">
                                        <p:cTn id="109" dur="500"/>
                                        <p:tgtEl>
                                          <p:spTgt spid="85"/>
                                        </p:tgtEl>
                                        <p:attrNameLst>
                                          <p:attrName>ppt_x</p:attrName>
                                        </p:attrNameLst>
                                      </p:cBhvr>
                                      <p:tavLst>
                                        <p:tav tm="0">
                                          <p:val>
                                            <p:strVal val="#ppt_x-#ppt_w*1.125000"/>
                                          </p:val>
                                        </p:tav>
                                        <p:tav tm="100000">
                                          <p:val>
                                            <p:strVal val="#ppt_x"/>
                                          </p:val>
                                        </p:tav>
                                      </p:tavLst>
                                    </p:anim>
                                    <p:animEffect transition="in" filter="wipe(right)">
                                      <p:cBhvr>
                                        <p:cTn id="11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P spid="10" grpId="0"/>
      <p:bldP spid="62" grpId="0" animBg="1"/>
      <p:bldP spid="61" grpId="0" animBg="1"/>
      <p:bldP spid="77" grpId="0"/>
      <p:bldP spid="75" grpId="0"/>
      <p:bldP spid="7" grpId="0"/>
      <p:bldP spid="76" grpId="0"/>
      <p:bldP spid="82" grpId="0"/>
      <p:bldP spid="83" grpId="0"/>
      <p:bldP spid="84" grpId="0"/>
      <p:bldP spid="85" grpId="0"/>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框"/>
          <p:cNvPicPr>
            <a:picLocks noChangeAspect="1"/>
          </p:cNvPicPr>
          <p:nvPr/>
        </p:nvPicPr>
        <p:blipFill>
          <a:blip r:embed="rId1"/>
          <a:stretch>
            <a:fillRect/>
          </a:stretch>
        </p:blipFill>
        <p:spPr>
          <a:xfrm>
            <a:off x="983615" y="93980"/>
            <a:ext cx="2256790" cy="948690"/>
          </a:xfrm>
          <a:prstGeom prst="rect">
            <a:avLst/>
          </a:prstGeom>
        </p:spPr>
      </p:pic>
      <p:pic>
        <p:nvPicPr>
          <p:cNvPr id="2" name="图片 1" descr="飞机"/>
          <p:cNvPicPr>
            <a:picLocks noChangeAspect="1"/>
          </p:cNvPicPr>
          <p:nvPr/>
        </p:nvPicPr>
        <p:blipFill>
          <a:blip r:embed="rId2"/>
          <a:stretch>
            <a:fillRect/>
          </a:stretch>
        </p:blipFill>
        <p:spPr>
          <a:xfrm>
            <a:off x="-170180" y="347345"/>
            <a:ext cx="1435735" cy="996315"/>
          </a:xfrm>
          <a:prstGeom prst="rect">
            <a:avLst/>
          </a:prstGeom>
        </p:spPr>
      </p:pic>
      <p:sp>
        <p:nvSpPr>
          <p:cNvPr id="10" name="文本框 9"/>
          <p:cNvSpPr txBox="1"/>
          <p:nvPr/>
        </p:nvSpPr>
        <p:spPr>
          <a:xfrm>
            <a:off x="1124787" y="355031"/>
            <a:ext cx="2019300" cy="460375"/>
          </a:xfrm>
          <a:prstGeom prst="rect">
            <a:avLst/>
          </a:prstGeom>
          <a:noFill/>
        </p:spPr>
        <p:txBody>
          <a:bodyPr wrap="non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人才培养计划</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5" name="任意多边形 4"/>
          <p:cNvSpPr/>
          <p:nvPr/>
        </p:nvSpPr>
        <p:spPr>
          <a:xfrm>
            <a:off x="590792" y="2030499"/>
            <a:ext cx="2943245" cy="983634"/>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rgbClr val="F7D70A"/>
          </a:solidFill>
          <a:ln>
            <a:noFill/>
          </a:ln>
          <a:effectLst>
            <a:outerShdw blurRad="114300" dist="38100" dir="10800000" sx="101000" sy="101000" algn="r"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Calibri" panose="020F0502020204030204"/>
            </a:endParaRPr>
          </a:p>
        </p:txBody>
      </p:sp>
      <p:sp>
        <p:nvSpPr>
          <p:cNvPr id="6" name="任意多边形 5"/>
          <p:cNvSpPr/>
          <p:nvPr/>
        </p:nvSpPr>
        <p:spPr>
          <a:xfrm>
            <a:off x="3239713" y="2030499"/>
            <a:ext cx="2943245" cy="983634"/>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rgbClr val="F7D70A"/>
          </a:solidFill>
          <a:ln>
            <a:noFill/>
          </a:ln>
          <a:effectLst>
            <a:outerShdw blurRad="114300" dist="38100" dir="10800000" sx="101000" sy="101000" algn="r"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Calibri" panose="020F0502020204030204"/>
            </a:endParaRPr>
          </a:p>
        </p:txBody>
      </p:sp>
      <p:sp>
        <p:nvSpPr>
          <p:cNvPr id="8" name="任意多边形 7"/>
          <p:cNvSpPr/>
          <p:nvPr/>
        </p:nvSpPr>
        <p:spPr>
          <a:xfrm>
            <a:off x="5888635" y="2030499"/>
            <a:ext cx="2943245" cy="983634"/>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rgbClr val="F7D70A"/>
          </a:solidFill>
          <a:ln>
            <a:noFill/>
          </a:ln>
          <a:effectLst>
            <a:outerShdw blurRad="114300" dist="38100" dir="10800000" sx="101000" sy="101000" algn="r"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Calibri" panose="020F0502020204030204"/>
            </a:endParaRPr>
          </a:p>
        </p:txBody>
      </p:sp>
      <p:sp>
        <p:nvSpPr>
          <p:cNvPr id="9" name="任意多边形 8"/>
          <p:cNvSpPr/>
          <p:nvPr/>
        </p:nvSpPr>
        <p:spPr>
          <a:xfrm>
            <a:off x="8537555" y="2030499"/>
            <a:ext cx="2943245" cy="983634"/>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rgbClr val="F7D70A"/>
          </a:solidFill>
          <a:ln>
            <a:noFill/>
          </a:ln>
          <a:effectLst>
            <a:outerShdw blurRad="114300" dist="38100" dir="10800000" sx="101000" sy="101000" algn="r"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Calibri" panose="020F0502020204030204"/>
            </a:endParaRPr>
          </a:p>
        </p:txBody>
      </p:sp>
      <p:cxnSp>
        <p:nvCxnSpPr>
          <p:cNvPr id="12" name="直接连接符 11"/>
          <p:cNvCxnSpPr/>
          <p:nvPr/>
        </p:nvCxnSpPr>
        <p:spPr>
          <a:xfrm flipH="1">
            <a:off x="2062480" y="3181350"/>
            <a:ext cx="4445" cy="939165"/>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4650105" y="3143250"/>
            <a:ext cx="7620" cy="977265"/>
          </a:xfrm>
          <a:prstGeom prst="line">
            <a:avLst/>
          </a:prstGeom>
          <a:ln w="63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29475" y="3200400"/>
            <a:ext cx="8255" cy="920115"/>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9820275" y="3143250"/>
            <a:ext cx="5080" cy="977265"/>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016582" y="4231014"/>
            <a:ext cx="2091663" cy="1724831"/>
          </a:xfrm>
          <a:prstGeom prst="rect">
            <a:avLst/>
          </a:prstGeom>
        </p:spPr>
        <p:txBody>
          <a:bodyPr wrap="none">
            <a:spAutoFit/>
          </a:bodyPr>
          <a:lstStyle/>
          <a:p>
            <a:pPr>
              <a:lnSpc>
                <a:spcPct val="150000"/>
              </a:lnSpc>
              <a:buFont typeface="Arial" panose="020B0604020202020204" pitchFamily="34" charset="0"/>
              <a:buChar char="•"/>
            </a:pPr>
            <a:r>
              <a:rPr lang="en-US" altLang="zh-CN" sz="1200">
                <a:solidFill>
                  <a:prstClr val="white">
                    <a:lumMod val="50000"/>
                  </a:prstClr>
                </a:solidFill>
              </a:rPr>
              <a:t>Lorem ipsum dolor sit amet</a:t>
            </a:r>
            <a:r>
              <a:rPr lang="zh-CN" altLang="en-US" sz="1200">
                <a:solidFill>
                  <a:prstClr val="white">
                    <a:lumMod val="50000"/>
                  </a:prstClr>
                </a:solidFill>
              </a:rPr>
              <a:t>；</a:t>
            </a:r>
            <a:endParaRPr lang="en-US" altLang="zh-CN" sz="1200">
              <a:solidFill>
                <a:prstClr val="white">
                  <a:lumMod val="50000"/>
                </a:prst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zh-CN" altLang="en-US" sz="1200"/>
          </a:p>
        </p:txBody>
      </p:sp>
      <p:sp>
        <p:nvSpPr>
          <p:cNvPr id="56" name="矩形 55"/>
          <p:cNvSpPr/>
          <p:nvPr/>
        </p:nvSpPr>
        <p:spPr>
          <a:xfrm>
            <a:off x="3604178" y="4231014"/>
            <a:ext cx="2091663" cy="1724831"/>
          </a:xfrm>
          <a:prstGeom prst="rect">
            <a:avLst/>
          </a:prstGeom>
        </p:spPr>
        <p:txBody>
          <a:bodyPr wrap="none">
            <a:spAutoFit/>
          </a:bodyPr>
          <a:lstStyle/>
          <a:p>
            <a:pPr>
              <a:lnSpc>
                <a:spcPct val="150000"/>
              </a:lnSpc>
              <a:buFont typeface="Arial" panose="020B0604020202020204" pitchFamily="34" charset="0"/>
              <a:buChar char="•"/>
            </a:pPr>
            <a:r>
              <a:rPr lang="en-US" altLang="zh-CN" sz="1200">
                <a:solidFill>
                  <a:prstClr val="white">
                    <a:lumMod val="50000"/>
                  </a:prstClr>
                </a:solidFill>
              </a:rPr>
              <a:t>Lorem ipsum dolor sit amet</a:t>
            </a:r>
            <a:r>
              <a:rPr lang="zh-CN" altLang="en-US" sz="1200">
                <a:solidFill>
                  <a:prstClr val="white">
                    <a:lumMod val="50000"/>
                  </a:prstClr>
                </a:solidFill>
              </a:rPr>
              <a:t>；</a:t>
            </a:r>
            <a:endParaRPr lang="en-US" altLang="zh-CN" sz="1200">
              <a:solidFill>
                <a:prstClr val="white">
                  <a:lumMod val="50000"/>
                </a:prst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zh-CN" altLang="en-US" sz="1200"/>
          </a:p>
        </p:txBody>
      </p:sp>
      <p:sp>
        <p:nvSpPr>
          <p:cNvPr id="74" name="矩形 73"/>
          <p:cNvSpPr/>
          <p:nvPr/>
        </p:nvSpPr>
        <p:spPr>
          <a:xfrm>
            <a:off x="6191774" y="4231014"/>
            <a:ext cx="2091663" cy="1724831"/>
          </a:xfrm>
          <a:prstGeom prst="rect">
            <a:avLst/>
          </a:prstGeom>
        </p:spPr>
        <p:txBody>
          <a:bodyPr wrap="none">
            <a:spAutoFit/>
          </a:bodyPr>
          <a:lstStyle/>
          <a:p>
            <a:pPr>
              <a:lnSpc>
                <a:spcPct val="150000"/>
              </a:lnSpc>
              <a:buFont typeface="Arial" panose="020B0604020202020204" pitchFamily="34" charset="0"/>
              <a:buChar char="•"/>
            </a:pPr>
            <a:r>
              <a:rPr lang="en-US" altLang="zh-CN" sz="1200">
                <a:solidFill>
                  <a:prstClr val="white">
                    <a:lumMod val="50000"/>
                  </a:prstClr>
                </a:solidFill>
              </a:rPr>
              <a:t>Lorem ipsum dolor sit amet</a:t>
            </a:r>
            <a:r>
              <a:rPr lang="zh-CN" altLang="en-US" sz="1200">
                <a:solidFill>
                  <a:prstClr val="white">
                    <a:lumMod val="50000"/>
                  </a:prstClr>
                </a:solidFill>
              </a:rPr>
              <a:t>；</a:t>
            </a:r>
            <a:endParaRPr lang="en-US" altLang="zh-CN" sz="1200">
              <a:solidFill>
                <a:prstClr val="white">
                  <a:lumMod val="50000"/>
                </a:prst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zh-CN" altLang="en-US" sz="1200"/>
          </a:p>
        </p:txBody>
      </p:sp>
      <p:sp>
        <p:nvSpPr>
          <p:cNvPr id="78" name="矩形 77"/>
          <p:cNvSpPr/>
          <p:nvPr/>
        </p:nvSpPr>
        <p:spPr>
          <a:xfrm>
            <a:off x="8779369" y="4231014"/>
            <a:ext cx="2091663" cy="1724831"/>
          </a:xfrm>
          <a:prstGeom prst="rect">
            <a:avLst/>
          </a:prstGeom>
        </p:spPr>
        <p:txBody>
          <a:bodyPr wrap="none">
            <a:spAutoFit/>
          </a:bodyPr>
          <a:lstStyle/>
          <a:p>
            <a:pPr>
              <a:lnSpc>
                <a:spcPct val="150000"/>
              </a:lnSpc>
              <a:buFont typeface="Arial" panose="020B0604020202020204" pitchFamily="34" charset="0"/>
              <a:buChar char="•"/>
            </a:pPr>
            <a:r>
              <a:rPr lang="en-US" altLang="zh-CN" sz="1200">
                <a:solidFill>
                  <a:prstClr val="white">
                    <a:lumMod val="50000"/>
                  </a:prstClr>
                </a:solidFill>
              </a:rPr>
              <a:t>Lorem ipsum dolor sit amet</a:t>
            </a:r>
            <a:r>
              <a:rPr lang="zh-CN" altLang="en-US" sz="1200">
                <a:solidFill>
                  <a:prstClr val="white">
                    <a:lumMod val="50000"/>
                  </a:prstClr>
                </a:solidFill>
              </a:rPr>
              <a:t>；</a:t>
            </a:r>
            <a:endParaRPr lang="en-US" altLang="zh-CN" sz="1200">
              <a:solidFill>
                <a:prstClr val="white">
                  <a:lumMod val="50000"/>
                </a:prst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en-US" altLang="zh-CN" sz="1200">
              <a:solidFill>
                <a:schemeClr val="bg1">
                  <a:lumMod val="50000"/>
                </a:schemeClr>
              </a:solidFill>
            </a:endParaRPr>
          </a:p>
          <a:p>
            <a:pPr>
              <a:lnSpc>
                <a:spcPct val="150000"/>
              </a:lnSpc>
              <a:buFont typeface="Arial" panose="020B0604020202020204" pitchFamily="34" charset="0"/>
              <a:buChar char="•"/>
            </a:pPr>
            <a:r>
              <a:rPr lang="en-US" altLang="zh-CN" sz="1200">
                <a:solidFill>
                  <a:schemeClr val="bg1">
                    <a:lumMod val="50000"/>
                  </a:schemeClr>
                </a:solidFill>
              </a:rPr>
              <a:t>Lorem ipsum dolor sit amet</a:t>
            </a:r>
            <a:r>
              <a:rPr lang="zh-CN" altLang="en-US" sz="1200">
                <a:solidFill>
                  <a:schemeClr val="bg1">
                    <a:lumMod val="50000"/>
                  </a:schemeClr>
                </a:solidFill>
              </a:rPr>
              <a:t>；</a:t>
            </a:r>
            <a:endParaRPr lang="zh-CN" altLang="en-US" sz="1200"/>
          </a:p>
        </p:txBody>
      </p:sp>
      <p:sp>
        <p:nvSpPr>
          <p:cNvPr id="79" name="文本框 78"/>
          <p:cNvSpPr txBox="1"/>
          <p:nvPr/>
        </p:nvSpPr>
        <p:spPr>
          <a:xfrm>
            <a:off x="1514803" y="2264990"/>
            <a:ext cx="1407795" cy="583565"/>
          </a:xfrm>
          <a:prstGeom prst="rect">
            <a:avLst/>
          </a:prstGeom>
          <a:noFill/>
        </p:spPr>
        <p:txBody>
          <a:bodyPr wrap="none" rtlCol="0">
            <a:spAutoFit/>
          </a:bodyPr>
          <a:lstStyle/>
          <a:p>
            <a:r>
              <a:rPr lang="zh-CN" altLang="en-US" sz="3200" b="1" dirty="0">
                <a:solidFill>
                  <a:schemeClr val="tx1"/>
                </a:solidFill>
                <a:latin typeface="德彪钢笔行书字库" panose="02000000000000000000" charset="-122"/>
                <a:ea typeface="德彪钢笔行书字库" panose="02000000000000000000" charset="-122"/>
              </a:rPr>
              <a:t>第一步</a:t>
            </a:r>
            <a:endParaRPr lang="zh-CN" altLang="en-US" sz="3200" b="1" dirty="0">
              <a:solidFill>
                <a:schemeClr val="tx1"/>
              </a:solidFill>
              <a:latin typeface="德彪钢笔行书字库" panose="02000000000000000000" charset="-122"/>
              <a:ea typeface="德彪钢笔行书字库" panose="02000000000000000000" charset="-122"/>
            </a:endParaRPr>
          </a:p>
        </p:txBody>
      </p:sp>
      <p:sp>
        <p:nvSpPr>
          <p:cNvPr id="80" name="文本框 79"/>
          <p:cNvSpPr txBox="1"/>
          <p:nvPr/>
        </p:nvSpPr>
        <p:spPr>
          <a:xfrm>
            <a:off x="4153348" y="2229928"/>
            <a:ext cx="1415772" cy="584775"/>
          </a:xfrm>
          <a:prstGeom prst="rect">
            <a:avLst/>
          </a:prstGeom>
          <a:noFill/>
        </p:spPr>
        <p:txBody>
          <a:bodyPr wrap="none" rtlCol="0">
            <a:spAutoFit/>
          </a:bodyPr>
          <a:lstStyle/>
          <a:p>
            <a:r>
              <a:rPr lang="zh-CN" altLang="en-US" sz="3200" b="1" dirty="0">
                <a:solidFill>
                  <a:schemeClr val="tx1"/>
                </a:solidFill>
                <a:latin typeface="德彪钢笔行书字库" panose="02000000000000000000" charset="-122"/>
                <a:ea typeface="德彪钢笔行书字库" panose="02000000000000000000" charset="-122"/>
              </a:rPr>
              <a:t>第二步</a:t>
            </a:r>
            <a:endParaRPr lang="zh-CN" altLang="en-US" sz="3200" b="1" dirty="0">
              <a:solidFill>
                <a:schemeClr val="tx1"/>
              </a:solidFill>
              <a:latin typeface="德彪钢笔行书字库" panose="02000000000000000000" charset="-122"/>
              <a:ea typeface="德彪钢笔行书字库" panose="02000000000000000000" charset="-122"/>
            </a:endParaRPr>
          </a:p>
        </p:txBody>
      </p:sp>
      <p:sp>
        <p:nvSpPr>
          <p:cNvPr id="81" name="文本框 80"/>
          <p:cNvSpPr txBox="1"/>
          <p:nvPr/>
        </p:nvSpPr>
        <p:spPr>
          <a:xfrm>
            <a:off x="6726809" y="2229928"/>
            <a:ext cx="1415772" cy="584775"/>
          </a:xfrm>
          <a:prstGeom prst="rect">
            <a:avLst/>
          </a:prstGeom>
          <a:noFill/>
        </p:spPr>
        <p:txBody>
          <a:bodyPr wrap="none" rtlCol="0">
            <a:spAutoFit/>
          </a:bodyPr>
          <a:lstStyle/>
          <a:p>
            <a:r>
              <a:rPr lang="zh-CN" altLang="en-US" sz="3200" b="1" dirty="0">
                <a:solidFill>
                  <a:schemeClr val="tx1"/>
                </a:solidFill>
                <a:latin typeface="德彪钢笔行书字库" panose="02000000000000000000" charset="-122"/>
                <a:ea typeface="德彪钢笔行书字库" panose="02000000000000000000" charset="-122"/>
              </a:rPr>
              <a:t>第三步</a:t>
            </a:r>
            <a:endParaRPr lang="zh-CN" altLang="en-US" sz="3200" b="1" dirty="0">
              <a:solidFill>
                <a:schemeClr val="tx1"/>
              </a:solidFill>
              <a:latin typeface="德彪钢笔行书字库" panose="02000000000000000000" charset="-122"/>
              <a:ea typeface="德彪钢笔行书字库" panose="02000000000000000000" charset="-122"/>
            </a:endParaRPr>
          </a:p>
        </p:txBody>
      </p:sp>
      <p:sp>
        <p:nvSpPr>
          <p:cNvPr id="86" name="文本框 85"/>
          <p:cNvSpPr txBox="1"/>
          <p:nvPr/>
        </p:nvSpPr>
        <p:spPr>
          <a:xfrm>
            <a:off x="9314404" y="2229928"/>
            <a:ext cx="1415772" cy="584775"/>
          </a:xfrm>
          <a:prstGeom prst="rect">
            <a:avLst/>
          </a:prstGeom>
          <a:noFill/>
        </p:spPr>
        <p:txBody>
          <a:bodyPr wrap="none" rtlCol="0">
            <a:spAutoFit/>
          </a:bodyPr>
          <a:lstStyle/>
          <a:p>
            <a:r>
              <a:rPr lang="zh-CN" altLang="en-US" sz="3200" b="1" dirty="0">
                <a:solidFill>
                  <a:schemeClr val="tx1"/>
                </a:solidFill>
                <a:latin typeface="德彪钢笔行书字库" panose="02000000000000000000" charset="-122"/>
                <a:ea typeface="德彪钢笔行书字库" panose="02000000000000000000" charset="-122"/>
              </a:rPr>
              <a:t>第四步</a:t>
            </a:r>
            <a:endParaRPr lang="zh-CN" altLang="en-US" sz="3200" b="1" dirty="0">
              <a:solidFill>
                <a:schemeClr val="tx1"/>
              </a:solidFill>
              <a:latin typeface="德彪钢笔行书字库" panose="02000000000000000000" charset="-122"/>
              <a:ea typeface="德彪钢笔行书字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ppt_y</p:attrName>
                                        </p:attrNameLst>
                                      </p:cBhvr>
                                      <p:tavLst>
                                        <p:tav tm="0">
                                          <p:val>
                                            <p:strVal val="#ppt_y+#ppt_h*1.125000"/>
                                          </p:val>
                                        </p:tav>
                                        <p:tav tm="100000">
                                          <p:val>
                                            <p:strVal val="#ppt_y"/>
                                          </p:val>
                                        </p:tav>
                                      </p:tavLst>
                                    </p:anim>
                                    <p:animEffect transition="in" filter="wipe(up)">
                                      <p:cBhvr>
                                        <p:cTn id="29" dur="500"/>
                                        <p:tgtEl>
                                          <p:spTgt spid="9"/>
                                        </p:tgtEl>
                                      </p:cBhvr>
                                    </p:animEffec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8"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amond(in)">
                                      <p:cBhvr>
                                        <p:cTn id="41" dur="2000"/>
                                        <p:tgtEl>
                                          <p:spTgt spid="14"/>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diamond(in)">
                                      <p:cBhvr>
                                        <p:cTn id="44" dur="2000"/>
                                        <p:tgtEl>
                                          <p:spTgt spid="56"/>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diamond(in)">
                                      <p:cBhvr>
                                        <p:cTn id="47" dur="2000"/>
                                        <p:tgtEl>
                                          <p:spTgt spid="74"/>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diamond(in)">
                                      <p:cBhvr>
                                        <p:cTn id="50" dur="20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edge">
                                      <p:cBhvr>
                                        <p:cTn id="55" dur="2000"/>
                                        <p:tgtEl>
                                          <p:spTgt spid="12"/>
                                        </p:tgtEl>
                                      </p:cBhvr>
                                    </p:animEffect>
                                  </p:childTnLst>
                                </p:cTn>
                              </p:par>
                              <p:par>
                                <p:cTn id="56" presetID="2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edge">
                                      <p:cBhvr>
                                        <p:cTn id="58" dur="2000"/>
                                        <p:tgtEl>
                                          <p:spTgt spid="48"/>
                                        </p:tgtEl>
                                      </p:cBhvr>
                                    </p:animEffect>
                                  </p:childTnLst>
                                </p:cTn>
                              </p:par>
                              <p:par>
                                <p:cTn id="59" presetID="20"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edge">
                                      <p:cBhvr>
                                        <p:cTn id="61" dur="2000"/>
                                        <p:tgtEl>
                                          <p:spTgt spid="49"/>
                                        </p:tgtEl>
                                      </p:cBhvr>
                                    </p:animEffect>
                                  </p:childTnLst>
                                </p:cTn>
                              </p:par>
                              <p:par>
                                <p:cTn id="62" presetID="20"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edge">
                                      <p:cBhvr>
                                        <p:cTn id="64"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P spid="8" grpId="0" animBg="1"/>
      <p:bldP spid="9" grpId="0" animBg="1"/>
      <p:bldP spid="14" grpId="0"/>
      <p:bldP spid="56" grpId="0"/>
      <p:bldP spid="74" grpId="0"/>
      <p:bldP spid="78" grpId="0"/>
      <p:bldP spid="79" grpId="0"/>
      <p:bldP spid="80" grpId="0"/>
      <p:bldP spid="81" grpId="0"/>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descr="框"/>
          <p:cNvPicPr>
            <a:picLocks noChangeAspect="1"/>
          </p:cNvPicPr>
          <p:nvPr/>
        </p:nvPicPr>
        <p:blipFill>
          <a:blip r:embed="rId1"/>
          <a:stretch>
            <a:fillRect/>
          </a:stretch>
        </p:blipFill>
        <p:spPr>
          <a:xfrm>
            <a:off x="936625" y="23495"/>
            <a:ext cx="3023235" cy="1043940"/>
          </a:xfrm>
          <a:prstGeom prst="rect">
            <a:avLst/>
          </a:prstGeom>
        </p:spPr>
      </p:pic>
      <p:pic>
        <p:nvPicPr>
          <p:cNvPr id="9" name="图片 8" descr="D:\PPT模板\丧空崽\企业招聘海报1\人物.jpg人物"/>
          <p:cNvPicPr>
            <a:picLocks noChangeAspect="1"/>
          </p:cNvPicPr>
          <p:nvPr/>
        </p:nvPicPr>
        <p:blipFill rotWithShape="1">
          <a:blip r:embed="rId2"/>
          <a:srcRect/>
          <a:stretch>
            <a:fillRect/>
          </a:stretch>
        </p:blipFill>
        <p:spPr>
          <a:xfrm>
            <a:off x="997750" y="1483737"/>
            <a:ext cx="1229995" cy="2291644"/>
          </a:xfrm>
          <a:prstGeom prst="rect">
            <a:avLst/>
          </a:prstGeom>
        </p:spPr>
      </p:pic>
      <p:pic>
        <p:nvPicPr>
          <p:cNvPr id="21" name="图片 20" descr="D:\PPT模板\丧空崽\企业招聘海报1\创意.png创意"/>
          <p:cNvPicPr>
            <a:picLocks noChangeAspect="1"/>
          </p:cNvPicPr>
          <p:nvPr/>
        </p:nvPicPr>
        <p:blipFill rotWithShape="1">
          <a:blip r:embed="rId3"/>
          <a:srcRect/>
          <a:stretch>
            <a:fillRect/>
          </a:stretch>
        </p:blipFill>
        <p:spPr>
          <a:xfrm>
            <a:off x="983193" y="4296007"/>
            <a:ext cx="1249680" cy="2282213"/>
          </a:xfrm>
          <a:prstGeom prst="rect">
            <a:avLst/>
          </a:prstGeom>
        </p:spPr>
      </p:pic>
      <p:pic>
        <p:nvPicPr>
          <p:cNvPr id="39" name="图片 38" descr="D:\PPT模板\丧空崽\企业招聘海报1\设计师.png设计师"/>
          <p:cNvPicPr>
            <a:picLocks noChangeAspect="1"/>
          </p:cNvPicPr>
          <p:nvPr/>
        </p:nvPicPr>
        <p:blipFill rotWithShape="1">
          <a:blip r:embed="rId4"/>
          <a:srcRect/>
          <a:stretch>
            <a:fillRect/>
          </a:stretch>
        </p:blipFill>
        <p:spPr>
          <a:xfrm>
            <a:off x="6767830" y="4150995"/>
            <a:ext cx="1266190" cy="2421890"/>
          </a:xfrm>
          <a:prstGeom prst="rect">
            <a:avLst/>
          </a:prstGeom>
        </p:spPr>
      </p:pic>
      <p:pic>
        <p:nvPicPr>
          <p:cNvPr id="38" name="图片 37" descr="D:\PPT模板\丧空崽\企业招聘海报1\技术.png技术"/>
          <p:cNvPicPr>
            <a:picLocks noChangeAspect="1"/>
          </p:cNvPicPr>
          <p:nvPr/>
        </p:nvPicPr>
        <p:blipFill rotWithShape="1">
          <a:blip r:embed="rId5"/>
          <a:srcRect/>
          <a:stretch>
            <a:fillRect/>
          </a:stretch>
        </p:blipFill>
        <p:spPr>
          <a:xfrm>
            <a:off x="6765867" y="1486581"/>
            <a:ext cx="1183005" cy="2288800"/>
          </a:xfrm>
          <a:prstGeom prst="rect">
            <a:avLst/>
          </a:prstGeom>
        </p:spPr>
      </p:pic>
      <p:sp>
        <p:nvSpPr>
          <p:cNvPr id="15" name="矩形 14"/>
          <p:cNvSpPr/>
          <p:nvPr/>
        </p:nvSpPr>
        <p:spPr>
          <a:xfrm>
            <a:off x="466926" y="1483737"/>
            <a:ext cx="5629074" cy="2291644"/>
          </a:xfrm>
          <a:prstGeom prst="rect">
            <a:avLst/>
          </a:prstGeom>
          <a:noFill/>
          <a:ln>
            <a:solidFill>
              <a:srgbClr val="F7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24585" y="401955"/>
            <a:ext cx="2835910" cy="460375"/>
          </a:xfrm>
          <a:prstGeom prst="rect">
            <a:avLst/>
          </a:prstGeom>
          <a:noFill/>
        </p:spPr>
        <p:txBody>
          <a:bodyPr wrap="squar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优秀人才代表展示</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11" name="文本框 10"/>
          <p:cNvSpPr txBox="1"/>
          <p:nvPr/>
        </p:nvSpPr>
        <p:spPr>
          <a:xfrm>
            <a:off x="3191528" y="2082251"/>
            <a:ext cx="1438910" cy="306705"/>
          </a:xfrm>
          <a:prstGeom prst="rect">
            <a:avLst/>
          </a:prstGeom>
          <a:noFill/>
        </p:spPr>
        <p:txBody>
          <a:bodyPr wrap="none" rtlCol="0">
            <a:spAutoFit/>
          </a:bodyPr>
          <a:lstStyle/>
          <a:p>
            <a:pPr algn="ctr"/>
            <a:r>
              <a:rPr lang="zh-CN" altLang="en-US" sz="1400" b="1">
                <a:solidFill>
                  <a:srgbClr val="F7D70A"/>
                </a:solidFill>
                <a:latin typeface="德彪钢笔行书字库" panose="02000000000000000000" charset="-122"/>
                <a:ea typeface="德彪钢笔行书字库" panose="02000000000000000000" charset="-122"/>
              </a:rPr>
              <a:t>总经理</a:t>
            </a:r>
            <a:r>
              <a:rPr lang="en-US" altLang="zh-CN" sz="1400" b="1">
                <a:solidFill>
                  <a:srgbClr val="F7D70A"/>
                </a:solidFill>
                <a:latin typeface="德彪钢笔行书字库" panose="02000000000000000000" charset="-122"/>
                <a:ea typeface="德彪钢笔行书字库" panose="02000000000000000000" charset="-122"/>
              </a:rPr>
              <a:t>-XXX</a:t>
            </a:r>
            <a:r>
              <a:rPr lang="zh-CN" altLang="en-US" sz="1400" b="1">
                <a:solidFill>
                  <a:srgbClr val="F7D70A"/>
                </a:solidFill>
                <a:latin typeface="德彪钢笔行书字库" panose="02000000000000000000" charset="-122"/>
                <a:ea typeface="德彪钢笔行书字库" panose="02000000000000000000" charset="-122"/>
              </a:rPr>
              <a:t>公司</a:t>
            </a:r>
            <a:endParaRPr lang="zh-CN" altLang="en-US" sz="1400" b="1">
              <a:solidFill>
                <a:srgbClr val="F7D70A"/>
              </a:solidFill>
              <a:latin typeface="德彪钢笔行书字库" panose="02000000000000000000" charset="-122"/>
              <a:ea typeface="德彪钢笔行书字库" panose="02000000000000000000" charset="-122"/>
            </a:endParaRPr>
          </a:p>
        </p:txBody>
      </p:sp>
      <p:sp>
        <p:nvSpPr>
          <p:cNvPr id="13" name="文本框 12"/>
          <p:cNvSpPr txBox="1"/>
          <p:nvPr/>
        </p:nvSpPr>
        <p:spPr>
          <a:xfrm>
            <a:off x="3088351" y="1703490"/>
            <a:ext cx="646331" cy="369332"/>
          </a:xfrm>
          <a:prstGeom prst="rect">
            <a:avLst/>
          </a:prstGeom>
          <a:noFill/>
        </p:spPr>
        <p:txBody>
          <a:bodyPr wrap="none" rtlCol="0">
            <a:spAutoFit/>
          </a:bodyPr>
          <a:lstStyle/>
          <a:p>
            <a:pPr algn="ctr"/>
            <a:r>
              <a:rPr lang="zh-CN" altLang="en-US" b="1" dirty="0">
                <a:solidFill>
                  <a:srgbClr val="F7D70A"/>
                </a:solidFill>
                <a:latin typeface="德彪钢笔行书字库" panose="02000000000000000000" charset="-122"/>
                <a:ea typeface="德彪钢笔行书字库" panose="02000000000000000000" charset="-122"/>
              </a:rPr>
              <a:t>姓名</a:t>
            </a:r>
            <a:endParaRPr lang="zh-CN" altLang="en-US" b="1" dirty="0">
              <a:solidFill>
                <a:srgbClr val="F7D70A"/>
              </a:solidFill>
              <a:latin typeface="德彪钢笔行书字库" panose="02000000000000000000" charset="-122"/>
              <a:ea typeface="德彪钢笔行书字库" panose="02000000000000000000" charset="-122"/>
            </a:endParaRPr>
          </a:p>
        </p:txBody>
      </p:sp>
      <p:sp>
        <p:nvSpPr>
          <p:cNvPr id="14" name="矩形 13"/>
          <p:cNvSpPr/>
          <p:nvPr/>
        </p:nvSpPr>
        <p:spPr>
          <a:xfrm>
            <a:off x="3068315" y="2442154"/>
            <a:ext cx="2395508" cy="1061829"/>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sp>
        <p:nvSpPr>
          <p:cNvPr id="16" name="矩形 15"/>
          <p:cNvSpPr/>
          <p:nvPr/>
        </p:nvSpPr>
        <p:spPr>
          <a:xfrm>
            <a:off x="466926" y="4286576"/>
            <a:ext cx="5629074" cy="2291644"/>
          </a:xfrm>
          <a:prstGeom prst="rect">
            <a:avLst/>
          </a:prstGeom>
          <a:noFill/>
          <a:ln>
            <a:solidFill>
              <a:srgbClr val="F7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159570" y="4875661"/>
            <a:ext cx="1617980" cy="306705"/>
          </a:xfrm>
          <a:prstGeom prst="rect">
            <a:avLst/>
          </a:prstGeom>
          <a:noFill/>
        </p:spPr>
        <p:txBody>
          <a:bodyPr wrap="none" rtlCol="0">
            <a:spAutoFit/>
          </a:bodyPr>
          <a:lstStyle/>
          <a:p>
            <a:pPr algn="ctr"/>
            <a:r>
              <a:rPr lang="zh-CN" altLang="en-US" sz="1400" b="1">
                <a:solidFill>
                  <a:srgbClr val="F7D70A"/>
                </a:solidFill>
                <a:latin typeface="德彪钢笔行书字库" panose="02000000000000000000" charset="-122"/>
                <a:ea typeface="德彪钢笔行书字库" panose="02000000000000000000" charset="-122"/>
              </a:rPr>
              <a:t>创意总监</a:t>
            </a:r>
            <a:r>
              <a:rPr lang="en-US" altLang="zh-CN" sz="1400" b="1">
                <a:solidFill>
                  <a:srgbClr val="F7D70A"/>
                </a:solidFill>
                <a:latin typeface="德彪钢笔行书字库" panose="02000000000000000000" charset="-122"/>
                <a:ea typeface="德彪钢笔行书字库" panose="02000000000000000000" charset="-122"/>
              </a:rPr>
              <a:t>-XXX</a:t>
            </a:r>
            <a:r>
              <a:rPr lang="zh-CN" altLang="en-US" sz="1400" b="1">
                <a:solidFill>
                  <a:srgbClr val="F7D70A"/>
                </a:solidFill>
                <a:latin typeface="德彪钢笔行书字库" panose="02000000000000000000" charset="-122"/>
                <a:ea typeface="德彪钢笔行书字库" panose="02000000000000000000" charset="-122"/>
              </a:rPr>
              <a:t>公司</a:t>
            </a:r>
            <a:endParaRPr lang="zh-CN" altLang="en-US" sz="1400" b="1">
              <a:solidFill>
                <a:srgbClr val="F7D70A"/>
              </a:solidFill>
              <a:latin typeface="德彪钢笔行书字库" panose="02000000000000000000" charset="-122"/>
              <a:ea typeface="德彪钢笔行书字库" panose="02000000000000000000" charset="-122"/>
            </a:endParaRPr>
          </a:p>
        </p:txBody>
      </p:sp>
      <p:sp>
        <p:nvSpPr>
          <p:cNvPr id="19" name="文本框 18"/>
          <p:cNvSpPr txBox="1"/>
          <p:nvPr/>
        </p:nvSpPr>
        <p:spPr>
          <a:xfrm>
            <a:off x="3088352" y="4506329"/>
            <a:ext cx="646331" cy="369332"/>
          </a:xfrm>
          <a:prstGeom prst="rect">
            <a:avLst/>
          </a:prstGeom>
          <a:noFill/>
        </p:spPr>
        <p:txBody>
          <a:bodyPr wrap="none" rtlCol="0">
            <a:spAutoFit/>
          </a:bodyPr>
          <a:lstStyle/>
          <a:p>
            <a:pPr algn="ctr"/>
            <a:r>
              <a:rPr lang="zh-CN" altLang="en-US" b="1" dirty="0">
                <a:solidFill>
                  <a:srgbClr val="F7D70A"/>
                </a:solidFill>
                <a:latin typeface="德彪钢笔行书字库" panose="02000000000000000000" charset="-122"/>
                <a:ea typeface="德彪钢笔行书字库" panose="02000000000000000000" charset="-122"/>
              </a:rPr>
              <a:t>姓名</a:t>
            </a:r>
            <a:endParaRPr lang="zh-CN" altLang="en-US" b="1" dirty="0">
              <a:solidFill>
                <a:srgbClr val="F7D70A"/>
              </a:solidFill>
              <a:latin typeface="德彪钢笔行书字库" panose="02000000000000000000" charset="-122"/>
              <a:ea typeface="德彪钢笔行书字库" panose="02000000000000000000" charset="-122"/>
            </a:endParaRPr>
          </a:p>
        </p:txBody>
      </p:sp>
      <p:sp>
        <p:nvSpPr>
          <p:cNvPr id="20" name="矩形 19"/>
          <p:cNvSpPr/>
          <p:nvPr/>
        </p:nvSpPr>
        <p:spPr>
          <a:xfrm>
            <a:off x="3068315" y="5244993"/>
            <a:ext cx="2395508" cy="1061829"/>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sp>
        <p:nvSpPr>
          <p:cNvPr id="27" name="矩形 26"/>
          <p:cNvSpPr/>
          <p:nvPr/>
        </p:nvSpPr>
        <p:spPr>
          <a:xfrm>
            <a:off x="6212970" y="1474306"/>
            <a:ext cx="5629074" cy="2291644"/>
          </a:xfrm>
          <a:prstGeom prst="rect">
            <a:avLst/>
          </a:prstGeom>
          <a:noFill/>
          <a:ln>
            <a:solidFill>
              <a:srgbClr val="F7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8848038" y="2072820"/>
            <a:ext cx="1617980" cy="306705"/>
          </a:xfrm>
          <a:prstGeom prst="rect">
            <a:avLst/>
          </a:prstGeom>
          <a:noFill/>
        </p:spPr>
        <p:txBody>
          <a:bodyPr wrap="none" rtlCol="0">
            <a:spAutoFit/>
          </a:bodyPr>
          <a:lstStyle/>
          <a:p>
            <a:pPr algn="ctr"/>
            <a:r>
              <a:rPr lang="zh-CN" altLang="en-US" sz="1400" b="1">
                <a:solidFill>
                  <a:srgbClr val="F7D70A"/>
                </a:solidFill>
                <a:latin typeface="德彪钢笔行书字库" panose="02000000000000000000" charset="-122"/>
                <a:ea typeface="德彪钢笔行书字库" panose="02000000000000000000" charset="-122"/>
              </a:rPr>
              <a:t>技术总监</a:t>
            </a:r>
            <a:r>
              <a:rPr lang="en-US" altLang="zh-CN" sz="1400" b="1">
                <a:solidFill>
                  <a:srgbClr val="F7D70A"/>
                </a:solidFill>
                <a:latin typeface="德彪钢笔行书字库" panose="02000000000000000000" charset="-122"/>
                <a:ea typeface="德彪钢笔行书字库" panose="02000000000000000000" charset="-122"/>
              </a:rPr>
              <a:t>-XXX</a:t>
            </a:r>
            <a:r>
              <a:rPr lang="zh-CN" altLang="en-US" sz="1400" b="1">
                <a:solidFill>
                  <a:srgbClr val="F7D70A"/>
                </a:solidFill>
                <a:latin typeface="德彪钢笔行书字库" panose="02000000000000000000" charset="-122"/>
                <a:ea typeface="德彪钢笔行书字库" panose="02000000000000000000" charset="-122"/>
              </a:rPr>
              <a:t>公司</a:t>
            </a:r>
            <a:endParaRPr lang="zh-CN" altLang="en-US" sz="1400" b="1">
              <a:solidFill>
                <a:srgbClr val="F7D70A"/>
              </a:solidFill>
              <a:latin typeface="德彪钢笔行书字库" panose="02000000000000000000" charset="-122"/>
              <a:ea typeface="德彪钢笔行书字库" panose="02000000000000000000" charset="-122"/>
            </a:endParaRPr>
          </a:p>
        </p:txBody>
      </p:sp>
      <p:sp>
        <p:nvSpPr>
          <p:cNvPr id="30" name="文本框 29"/>
          <p:cNvSpPr txBox="1"/>
          <p:nvPr/>
        </p:nvSpPr>
        <p:spPr>
          <a:xfrm>
            <a:off x="8834397" y="1694059"/>
            <a:ext cx="646331" cy="369332"/>
          </a:xfrm>
          <a:prstGeom prst="rect">
            <a:avLst/>
          </a:prstGeom>
          <a:noFill/>
        </p:spPr>
        <p:txBody>
          <a:bodyPr wrap="none" rtlCol="0">
            <a:spAutoFit/>
          </a:bodyPr>
          <a:lstStyle/>
          <a:p>
            <a:pPr algn="ctr"/>
            <a:r>
              <a:rPr lang="zh-CN" altLang="en-US" b="1" dirty="0">
                <a:solidFill>
                  <a:srgbClr val="F7D70A"/>
                </a:solidFill>
                <a:latin typeface="德彪钢笔行书字库" panose="02000000000000000000" charset="-122"/>
                <a:ea typeface="德彪钢笔行书字库" panose="02000000000000000000" charset="-122"/>
              </a:rPr>
              <a:t>姓名</a:t>
            </a:r>
            <a:endParaRPr lang="zh-CN" altLang="en-US" b="1" dirty="0">
              <a:solidFill>
                <a:srgbClr val="F7D70A"/>
              </a:solidFill>
              <a:latin typeface="德彪钢笔行书字库" panose="02000000000000000000" charset="-122"/>
              <a:ea typeface="德彪钢笔行书字库" panose="02000000000000000000" charset="-122"/>
            </a:endParaRPr>
          </a:p>
        </p:txBody>
      </p:sp>
      <p:sp>
        <p:nvSpPr>
          <p:cNvPr id="31" name="矩形 30"/>
          <p:cNvSpPr/>
          <p:nvPr/>
        </p:nvSpPr>
        <p:spPr>
          <a:xfrm>
            <a:off x="8814359" y="2432723"/>
            <a:ext cx="2395508" cy="1061829"/>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sp>
        <p:nvSpPr>
          <p:cNvPr id="32" name="矩形 31"/>
          <p:cNvSpPr/>
          <p:nvPr/>
        </p:nvSpPr>
        <p:spPr>
          <a:xfrm>
            <a:off x="6212970" y="4277145"/>
            <a:ext cx="5629074" cy="2291644"/>
          </a:xfrm>
          <a:prstGeom prst="rect">
            <a:avLst/>
          </a:prstGeom>
          <a:noFill/>
          <a:ln>
            <a:solidFill>
              <a:srgbClr val="F7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8919795" y="4895035"/>
            <a:ext cx="1797050" cy="306705"/>
          </a:xfrm>
          <a:prstGeom prst="rect">
            <a:avLst/>
          </a:prstGeom>
          <a:noFill/>
        </p:spPr>
        <p:txBody>
          <a:bodyPr wrap="none" rtlCol="0">
            <a:spAutoFit/>
          </a:bodyPr>
          <a:lstStyle/>
          <a:p>
            <a:pPr algn="ctr"/>
            <a:r>
              <a:rPr lang="zh-CN" altLang="en-US" sz="1400" b="1">
                <a:solidFill>
                  <a:srgbClr val="F7D70A"/>
                </a:solidFill>
                <a:latin typeface="德彪钢笔行书字库" panose="02000000000000000000" charset="-122"/>
                <a:ea typeface="德彪钢笔行书字库" panose="02000000000000000000" charset="-122"/>
              </a:rPr>
              <a:t>高级设计师</a:t>
            </a:r>
            <a:r>
              <a:rPr lang="en-US" altLang="zh-CN" sz="1400" b="1">
                <a:solidFill>
                  <a:srgbClr val="F7D70A"/>
                </a:solidFill>
                <a:latin typeface="德彪钢笔行书字库" panose="02000000000000000000" charset="-122"/>
                <a:ea typeface="德彪钢笔行书字库" panose="02000000000000000000" charset="-122"/>
              </a:rPr>
              <a:t>-XXX</a:t>
            </a:r>
            <a:r>
              <a:rPr lang="zh-CN" altLang="en-US" sz="1400" b="1">
                <a:solidFill>
                  <a:srgbClr val="F7D70A"/>
                </a:solidFill>
                <a:latin typeface="德彪钢笔行书字库" panose="02000000000000000000" charset="-122"/>
                <a:ea typeface="德彪钢笔行书字库" panose="02000000000000000000" charset="-122"/>
              </a:rPr>
              <a:t>公司</a:t>
            </a:r>
            <a:endParaRPr lang="zh-CN" altLang="en-US" sz="1400" b="1">
              <a:solidFill>
                <a:srgbClr val="F7D70A"/>
              </a:solidFill>
              <a:latin typeface="德彪钢笔行书字库" panose="02000000000000000000" charset="-122"/>
              <a:ea typeface="德彪钢笔行书字库" panose="02000000000000000000" charset="-122"/>
            </a:endParaRPr>
          </a:p>
        </p:txBody>
      </p:sp>
      <p:sp>
        <p:nvSpPr>
          <p:cNvPr id="34" name="文本框 33"/>
          <p:cNvSpPr txBox="1"/>
          <p:nvPr/>
        </p:nvSpPr>
        <p:spPr>
          <a:xfrm>
            <a:off x="8834396" y="4496898"/>
            <a:ext cx="646331" cy="369332"/>
          </a:xfrm>
          <a:prstGeom prst="rect">
            <a:avLst/>
          </a:prstGeom>
          <a:noFill/>
        </p:spPr>
        <p:txBody>
          <a:bodyPr wrap="none" rtlCol="0">
            <a:spAutoFit/>
          </a:bodyPr>
          <a:lstStyle/>
          <a:p>
            <a:pPr algn="ctr"/>
            <a:r>
              <a:rPr lang="zh-CN" altLang="en-US" b="1" dirty="0">
                <a:solidFill>
                  <a:srgbClr val="F7D70A"/>
                </a:solidFill>
                <a:latin typeface="德彪钢笔行书字库" panose="02000000000000000000" charset="-122"/>
                <a:ea typeface="德彪钢笔行书字库" panose="02000000000000000000" charset="-122"/>
              </a:rPr>
              <a:t>姓名</a:t>
            </a:r>
            <a:endParaRPr lang="zh-CN" altLang="en-US" b="1" dirty="0">
              <a:solidFill>
                <a:srgbClr val="F7D70A"/>
              </a:solidFill>
              <a:latin typeface="德彪钢笔行书字库" panose="02000000000000000000" charset="-122"/>
              <a:ea typeface="德彪钢笔行书字库" panose="02000000000000000000" charset="-122"/>
            </a:endParaRPr>
          </a:p>
        </p:txBody>
      </p:sp>
      <p:sp>
        <p:nvSpPr>
          <p:cNvPr id="35" name="矩形 34"/>
          <p:cNvSpPr/>
          <p:nvPr/>
        </p:nvSpPr>
        <p:spPr>
          <a:xfrm>
            <a:off x="8814359" y="5235562"/>
            <a:ext cx="2395508" cy="1061829"/>
          </a:xfrm>
          <a:prstGeom prst="rect">
            <a:avLst/>
          </a:prstGeom>
        </p:spPr>
        <p:txBody>
          <a:bodyPr wrap="square">
            <a:spAutoFit/>
          </a:bodyPr>
          <a:lstStyle/>
          <a:p>
            <a:pPr>
              <a:lnSpc>
                <a:spcPct val="150000"/>
              </a:lnSpc>
            </a:pPr>
            <a:r>
              <a:rPr lang="en-US" altLang="zh-CN" sz="1050">
                <a:solidFill>
                  <a:schemeClr val="bg1">
                    <a:lumMod val="6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bg1">
                  <a:lumMod val="65000"/>
                </a:schemeClr>
              </a:solidFill>
            </a:endParaRPr>
          </a:p>
        </p:txBody>
      </p:sp>
      <p:pic>
        <p:nvPicPr>
          <p:cNvPr id="45" name="图片 44" descr="飞机"/>
          <p:cNvPicPr>
            <a:picLocks noChangeAspect="1"/>
          </p:cNvPicPr>
          <p:nvPr/>
        </p:nvPicPr>
        <p:blipFill>
          <a:blip r:embed="rId6"/>
          <a:stretch>
            <a:fillRect/>
          </a:stretch>
        </p:blipFill>
        <p:spPr>
          <a:xfrm>
            <a:off x="-170180" y="347345"/>
            <a:ext cx="1435735" cy="9963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500" fill="hold"/>
                                        <p:tgtEl>
                                          <p:spTgt spid="45"/>
                                        </p:tgtEl>
                                        <p:attrNameLst>
                                          <p:attrName>ppt_w</p:attrName>
                                        </p:attrNameLst>
                                      </p:cBhvr>
                                      <p:tavLst>
                                        <p:tav tm="0">
                                          <p:val>
                                            <p:fltVal val="0"/>
                                          </p:val>
                                        </p:tav>
                                        <p:tav tm="100000">
                                          <p:val>
                                            <p:strVal val="#ppt_w"/>
                                          </p:val>
                                        </p:tav>
                                      </p:tavLst>
                                    </p:anim>
                                    <p:anim calcmode="lin" valueType="num">
                                      <p:cBhvr>
                                        <p:cTn id="16" dur="500" fill="hold"/>
                                        <p:tgtEl>
                                          <p:spTgt spid="45"/>
                                        </p:tgtEl>
                                        <p:attrNameLst>
                                          <p:attrName>ppt_h</p:attrName>
                                        </p:attrNameLst>
                                      </p:cBhvr>
                                      <p:tavLst>
                                        <p:tav tm="0">
                                          <p:val>
                                            <p:fltVal val="0"/>
                                          </p:val>
                                        </p:tav>
                                        <p:tav tm="100000">
                                          <p:val>
                                            <p:strVal val="#ppt_h"/>
                                          </p:val>
                                        </p:tav>
                                      </p:tavLst>
                                    </p:anim>
                                  </p:childTnLst>
                                </p:cTn>
                              </p:par>
                              <p:par>
                                <p:cTn id="17" presetID="18" presetClass="entr" presetSubtype="1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par>
                                <p:cTn id="23" presetID="18" presetClass="entr" presetSubtype="12"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par>
                                <p:cTn id="26" presetID="18" presetClass="entr" presetSubtype="12"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Left)">
                                      <p:cBhvr>
                                        <p:cTn id="28" dur="500"/>
                                        <p:tgtEl>
                                          <p:spTgt spid="38"/>
                                        </p:tgtEl>
                                      </p:cBhvr>
                                    </p:animEffect>
                                  </p:childTnLst>
                                </p:cTn>
                              </p:par>
                              <p:par>
                                <p:cTn id="29" presetID="18" presetClass="entr" presetSubtype="12"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Left)">
                                      <p:cBhvr>
                                        <p:cTn id="31" dur="500"/>
                                        <p:tgtEl>
                                          <p:spTgt spid="15"/>
                                        </p:tgtEl>
                                      </p:cBhvr>
                                    </p:animEffect>
                                  </p:childTnLst>
                                </p:cTn>
                              </p:par>
                              <p:par>
                                <p:cTn id="32" presetID="18" presetClass="entr" presetSubtype="12"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par>
                                <p:cTn id="35" presetID="18" presetClass="entr" presetSubtype="12"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Left)">
                                      <p:cBhvr>
                                        <p:cTn id="37" dur="500"/>
                                        <p:tgtEl>
                                          <p:spTgt spid="13"/>
                                        </p:tgtEl>
                                      </p:cBhvr>
                                    </p:animEffect>
                                  </p:childTnLst>
                                </p:cTn>
                              </p:par>
                              <p:par>
                                <p:cTn id="38" presetID="18" presetClass="entr" presetSubtype="12" fill="hold" grpId="1"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strips(downLeft)">
                                      <p:cBhvr>
                                        <p:cTn id="40" dur="500"/>
                                        <p:tgtEl>
                                          <p:spTgt spid="14"/>
                                        </p:tgtEl>
                                      </p:cBhvr>
                                    </p:animEffect>
                                  </p:childTnLst>
                                </p:cTn>
                              </p:par>
                              <p:par>
                                <p:cTn id="41" presetID="18" presetClass="entr" presetSubtype="12" fill="hold" grpId="1"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strips(downLeft)">
                                      <p:cBhvr>
                                        <p:cTn id="43" dur="500"/>
                                        <p:tgtEl>
                                          <p:spTgt spid="16"/>
                                        </p:tgtEl>
                                      </p:cBhvr>
                                    </p:animEffect>
                                  </p:childTnLst>
                                </p:cTn>
                              </p:par>
                              <p:par>
                                <p:cTn id="44" presetID="18" presetClass="entr" presetSubtype="12" fill="hold" grpId="1"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strips(downLeft)">
                                      <p:cBhvr>
                                        <p:cTn id="46" dur="500"/>
                                        <p:tgtEl>
                                          <p:spTgt spid="18"/>
                                        </p:tgtEl>
                                      </p:cBhvr>
                                    </p:animEffect>
                                  </p:childTnLst>
                                </p:cTn>
                              </p:par>
                              <p:par>
                                <p:cTn id="47" presetID="18" presetClass="entr" presetSubtype="12" fill="hold" grpId="1"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strips(downLeft)">
                                      <p:cBhvr>
                                        <p:cTn id="49" dur="500"/>
                                        <p:tgtEl>
                                          <p:spTgt spid="19"/>
                                        </p:tgtEl>
                                      </p:cBhvr>
                                    </p:animEffect>
                                  </p:childTnLst>
                                </p:cTn>
                              </p:par>
                              <p:par>
                                <p:cTn id="50" presetID="18" presetClass="entr" presetSubtype="12" fill="hold" grpId="1"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strips(downLeft)">
                                      <p:cBhvr>
                                        <p:cTn id="52" dur="500"/>
                                        <p:tgtEl>
                                          <p:spTgt spid="20"/>
                                        </p:tgtEl>
                                      </p:cBhvr>
                                    </p:animEffect>
                                  </p:childTnLst>
                                </p:cTn>
                              </p:par>
                              <p:par>
                                <p:cTn id="53" presetID="18" presetClass="entr" presetSubtype="12" fill="hold" grpId="1"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strips(downLeft)">
                                      <p:cBhvr>
                                        <p:cTn id="55" dur="500"/>
                                        <p:tgtEl>
                                          <p:spTgt spid="27"/>
                                        </p:tgtEl>
                                      </p:cBhvr>
                                    </p:animEffect>
                                  </p:childTnLst>
                                </p:cTn>
                              </p:par>
                              <p:par>
                                <p:cTn id="56" presetID="18" presetClass="entr" presetSubtype="12" fill="hold" grpId="1"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strips(downLeft)">
                                      <p:cBhvr>
                                        <p:cTn id="58" dur="500"/>
                                        <p:tgtEl>
                                          <p:spTgt spid="29"/>
                                        </p:tgtEl>
                                      </p:cBhvr>
                                    </p:animEffect>
                                  </p:childTnLst>
                                </p:cTn>
                              </p:par>
                              <p:par>
                                <p:cTn id="59" presetID="18" presetClass="entr" presetSubtype="12" fill="hold" grpId="1"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strips(downLeft)">
                                      <p:cBhvr>
                                        <p:cTn id="61" dur="500"/>
                                        <p:tgtEl>
                                          <p:spTgt spid="30"/>
                                        </p:tgtEl>
                                      </p:cBhvr>
                                    </p:animEffect>
                                  </p:childTnLst>
                                </p:cTn>
                              </p:par>
                              <p:par>
                                <p:cTn id="62" presetID="18" presetClass="entr" presetSubtype="12" fill="hold" grpId="1"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strips(downLeft)">
                                      <p:cBhvr>
                                        <p:cTn id="64" dur="500"/>
                                        <p:tgtEl>
                                          <p:spTgt spid="31"/>
                                        </p:tgtEl>
                                      </p:cBhvr>
                                    </p:animEffect>
                                  </p:childTnLst>
                                </p:cTn>
                              </p:par>
                              <p:par>
                                <p:cTn id="65" presetID="18" presetClass="entr" presetSubtype="12"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strips(downLeft)">
                                      <p:cBhvr>
                                        <p:cTn id="67" dur="500"/>
                                        <p:tgtEl>
                                          <p:spTgt spid="32"/>
                                        </p:tgtEl>
                                      </p:cBhvr>
                                    </p:animEffect>
                                  </p:childTnLst>
                                </p:cTn>
                              </p:par>
                              <p:par>
                                <p:cTn id="68" presetID="18" presetClass="entr" presetSubtype="12" fill="hold" grpId="1"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strips(downLeft)">
                                      <p:cBhvr>
                                        <p:cTn id="70" dur="500"/>
                                        <p:tgtEl>
                                          <p:spTgt spid="33"/>
                                        </p:tgtEl>
                                      </p:cBhvr>
                                    </p:animEffect>
                                  </p:childTnLst>
                                </p:cTn>
                              </p:par>
                              <p:par>
                                <p:cTn id="71" presetID="18" presetClass="entr" presetSubtype="12" fill="hold" grpId="1"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strips(downLeft)">
                                      <p:cBhvr>
                                        <p:cTn id="73" dur="500"/>
                                        <p:tgtEl>
                                          <p:spTgt spid="34"/>
                                        </p:tgtEl>
                                      </p:cBhvr>
                                    </p:animEffect>
                                  </p:childTnLst>
                                </p:cTn>
                              </p:par>
                              <p:par>
                                <p:cTn id="74" presetID="18" presetClass="entr" presetSubtype="12" fill="hold" grpId="1"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strips(downLeft)">
                                      <p:cBhvr>
                                        <p:cTn id="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 grpId="0"/>
      <p:bldP spid="11" grpId="0"/>
      <p:bldP spid="11" grpId="1"/>
      <p:bldP spid="13" grpId="0"/>
      <p:bldP spid="13" grpId="1"/>
      <p:bldP spid="14" grpId="0"/>
      <p:bldP spid="14" grpId="1"/>
      <p:bldP spid="16" grpId="0" animBg="1"/>
      <p:bldP spid="16" grpId="1" animBg="1"/>
      <p:bldP spid="18" grpId="0"/>
      <p:bldP spid="18" grpId="1"/>
      <p:bldP spid="19" grpId="0"/>
      <p:bldP spid="19" grpId="1"/>
      <p:bldP spid="20" grpId="0"/>
      <p:bldP spid="20" grpId="1"/>
      <p:bldP spid="27" grpId="0" animBg="1"/>
      <p:bldP spid="27" grpId="1" animBg="1"/>
      <p:bldP spid="29" grpId="0"/>
      <p:bldP spid="29" grpId="1"/>
      <p:bldP spid="30" grpId="0"/>
      <p:bldP spid="30" grpId="1"/>
      <p:bldP spid="31" grpId="0"/>
      <p:bldP spid="31" grpId="1"/>
      <p:bldP spid="32" grpId="0" animBg="1"/>
      <p:bldP spid="32" grpId="1" animBg="1"/>
      <p:bldP spid="33" grpId="0"/>
      <p:bldP spid="33" grpId="1"/>
      <p:bldP spid="34" grpId="0"/>
      <p:bldP spid="34"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
          <p:cNvPicPr>
            <a:picLocks noChangeAspect="1"/>
          </p:cNvPicPr>
          <p:nvPr/>
        </p:nvPicPr>
        <p:blipFill>
          <a:blip r:embed="rId1"/>
          <a:stretch>
            <a:fillRect/>
          </a:stretch>
        </p:blipFill>
        <p:spPr>
          <a:xfrm>
            <a:off x="1270" y="3810"/>
            <a:ext cx="12190730" cy="6850380"/>
          </a:xfrm>
          <a:prstGeom prst="rect">
            <a:avLst/>
          </a:prstGeom>
        </p:spPr>
      </p:pic>
      <p:pic>
        <p:nvPicPr>
          <p:cNvPr id="17" name="图片 16" descr="右边"/>
          <p:cNvPicPr>
            <a:picLocks noChangeAspect="1"/>
          </p:cNvPicPr>
          <p:nvPr/>
        </p:nvPicPr>
        <p:blipFill>
          <a:blip r:embed="rId2"/>
          <a:stretch>
            <a:fillRect/>
          </a:stretch>
        </p:blipFill>
        <p:spPr>
          <a:xfrm>
            <a:off x="8481695" y="1994535"/>
            <a:ext cx="1529715" cy="2683510"/>
          </a:xfrm>
          <a:prstGeom prst="rect">
            <a:avLst/>
          </a:prstGeom>
        </p:spPr>
      </p:pic>
      <p:pic>
        <p:nvPicPr>
          <p:cNvPr id="16" name="图片 15" descr="左边"/>
          <p:cNvPicPr>
            <a:picLocks noChangeAspect="1"/>
          </p:cNvPicPr>
          <p:nvPr/>
        </p:nvPicPr>
        <p:blipFill>
          <a:blip r:embed="rId3"/>
          <a:stretch>
            <a:fillRect/>
          </a:stretch>
        </p:blipFill>
        <p:spPr>
          <a:xfrm>
            <a:off x="2493645" y="2255520"/>
            <a:ext cx="2183765" cy="2796540"/>
          </a:xfrm>
          <a:prstGeom prst="rect">
            <a:avLst/>
          </a:prstGeom>
        </p:spPr>
      </p:pic>
      <p:pic>
        <p:nvPicPr>
          <p:cNvPr id="3" name="图片 2" descr="3"/>
          <p:cNvPicPr>
            <a:picLocks noChangeAspect="1"/>
          </p:cNvPicPr>
          <p:nvPr/>
        </p:nvPicPr>
        <p:blipFill>
          <a:blip r:embed="rId4"/>
          <a:stretch>
            <a:fillRect/>
          </a:stretch>
        </p:blipFill>
        <p:spPr>
          <a:xfrm>
            <a:off x="3224530" y="1372235"/>
            <a:ext cx="5971540" cy="3679825"/>
          </a:xfrm>
          <a:prstGeom prst="rect">
            <a:avLst/>
          </a:prstGeom>
          <a:effectLst>
            <a:outerShdw dist="152400" dir="2400000" sx="116000" sy="116000" algn="ctr" rotWithShape="0">
              <a:schemeClr val="bg1">
                <a:alpha val="36000"/>
              </a:schemeClr>
            </a:outerShdw>
            <a:reflection stA="45000" endPos="0" dist="50800" dir="5400000" sy="-100000" algn="bl" rotWithShape="0"/>
          </a:effectLst>
        </p:spPr>
      </p:pic>
      <p:pic>
        <p:nvPicPr>
          <p:cNvPr id="8" name="图片 7" descr="飞机"/>
          <p:cNvPicPr>
            <a:picLocks noChangeAspect="1"/>
          </p:cNvPicPr>
          <p:nvPr/>
        </p:nvPicPr>
        <p:blipFill>
          <a:blip r:embed="rId5"/>
          <a:stretch>
            <a:fillRect/>
          </a:stretch>
        </p:blipFill>
        <p:spPr>
          <a:xfrm>
            <a:off x="993775" y="2000885"/>
            <a:ext cx="3491865" cy="2422525"/>
          </a:xfrm>
          <a:prstGeom prst="rect">
            <a:avLst/>
          </a:prstGeom>
        </p:spPr>
      </p:pic>
      <p:sp>
        <p:nvSpPr>
          <p:cNvPr id="4" name="文本框 3"/>
          <p:cNvSpPr txBox="1"/>
          <p:nvPr/>
        </p:nvSpPr>
        <p:spPr>
          <a:xfrm>
            <a:off x="4182110" y="2498090"/>
            <a:ext cx="3967480" cy="768350"/>
          </a:xfrm>
          <a:prstGeom prst="rect">
            <a:avLst/>
          </a:prstGeom>
          <a:noFill/>
        </p:spPr>
        <p:txBody>
          <a:bodyPr wrap="square" rtlCol="0">
            <a:spAutoFit/>
          </a:bodyPr>
          <a:lstStyle/>
          <a:p>
            <a:r>
              <a:rPr lang="en-US" altLang="zh-CN" sz="4400" b="1">
                <a:solidFill>
                  <a:schemeClr val="tx1"/>
                </a:solidFill>
                <a:latin typeface="德彪钢笔行书字库" panose="02000000000000000000" charset="-122"/>
                <a:ea typeface="德彪钢笔行书字库" panose="02000000000000000000" charset="-122"/>
              </a:rPr>
              <a:t>3.</a:t>
            </a:r>
            <a:r>
              <a:rPr lang="zh-CN" altLang="en-US" sz="4400" b="1">
                <a:solidFill>
                  <a:schemeClr val="tx1"/>
                </a:solidFill>
                <a:latin typeface="德彪钢笔行书字库" panose="02000000000000000000" charset="-122"/>
                <a:ea typeface="德彪钢笔行书字库" panose="02000000000000000000" charset="-122"/>
              </a:rPr>
              <a:t>校园招聘介绍</a:t>
            </a:r>
            <a:endParaRPr lang="zh-CN" altLang="en-US" sz="4400" b="1">
              <a:solidFill>
                <a:schemeClr val="tx1"/>
              </a:solidFill>
              <a:latin typeface="德彪钢笔行书字库" panose="02000000000000000000" charset="-122"/>
              <a:ea typeface="德彪钢笔行书字库" panose="02000000000000000000" charset="-122"/>
            </a:endParaRPr>
          </a:p>
        </p:txBody>
      </p:sp>
      <p:sp>
        <p:nvSpPr>
          <p:cNvPr id="5" name="文本框 4"/>
          <p:cNvSpPr txBox="1"/>
          <p:nvPr/>
        </p:nvSpPr>
        <p:spPr>
          <a:xfrm>
            <a:off x="4182110" y="3294380"/>
            <a:ext cx="5496560" cy="521970"/>
          </a:xfrm>
          <a:prstGeom prst="rect">
            <a:avLst/>
          </a:prstGeom>
          <a:noFill/>
        </p:spPr>
        <p:txBody>
          <a:bodyPr wrap="square" rtlCol="0">
            <a:spAutoFit/>
          </a:bodyPr>
          <a:lstStyle/>
          <a:p>
            <a:r>
              <a:rPr lang="en-US" altLang="zh-CN" sz="2800">
                <a:solidFill>
                  <a:schemeClr val="tx1"/>
                </a:solidFill>
                <a:latin typeface="德彪钢笔行书字库" panose="02000000000000000000" charset="-122"/>
                <a:ea typeface="德彪钢笔行书字库" panose="02000000000000000000" charset="-122"/>
              </a:rPr>
              <a:t>CAMPUS RECRUITMENT INTRODUCTION</a:t>
            </a:r>
            <a:endParaRPr lang="en-US" altLang="zh-CN" sz="2800">
              <a:solidFill>
                <a:schemeClr val="tx1"/>
              </a:solidFill>
              <a:latin typeface="德彪钢笔行书字库" panose="02000000000000000000" charset="-122"/>
              <a:ea typeface="德彪钢笔行书字库" panose="02000000000000000000" charset="-122"/>
            </a:endParaRPr>
          </a:p>
        </p:txBody>
      </p:sp>
      <p:pic>
        <p:nvPicPr>
          <p:cNvPr id="6" name="图片 5" descr="2"/>
          <p:cNvPicPr>
            <a:picLocks noChangeAspect="1"/>
          </p:cNvPicPr>
          <p:nvPr/>
        </p:nvPicPr>
        <p:blipFill>
          <a:blip r:embed="rId6"/>
          <a:stretch>
            <a:fillRect/>
          </a:stretch>
        </p:blipFill>
        <p:spPr>
          <a:xfrm>
            <a:off x="1270" y="5040630"/>
            <a:ext cx="12189460" cy="1813560"/>
          </a:xfrm>
          <a:prstGeom prst="rect">
            <a:avLst/>
          </a:prstGeom>
        </p:spPr>
      </p:pic>
      <p:pic>
        <p:nvPicPr>
          <p:cNvPr id="7" name="图片 6" descr="1"/>
          <p:cNvPicPr>
            <a:picLocks noChangeAspect="1"/>
          </p:cNvPicPr>
          <p:nvPr/>
        </p:nvPicPr>
        <p:blipFill>
          <a:blip r:embed="rId7"/>
          <a:stretch>
            <a:fillRect/>
          </a:stretch>
        </p:blipFill>
        <p:spPr>
          <a:xfrm>
            <a:off x="1270" y="635"/>
            <a:ext cx="12190730" cy="2181225"/>
          </a:xfrm>
          <a:prstGeom prst="rect">
            <a:avLst/>
          </a:prstGeom>
        </p:spPr>
      </p:pic>
      <p:pic>
        <p:nvPicPr>
          <p:cNvPr id="14" name="图片 13" descr="拳头"/>
          <p:cNvPicPr>
            <a:picLocks noChangeAspect="1"/>
          </p:cNvPicPr>
          <p:nvPr/>
        </p:nvPicPr>
        <p:blipFill>
          <a:blip r:embed="rId8"/>
          <a:stretch>
            <a:fillRect/>
          </a:stretch>
        </p:blipFill>
        <p:spPr>
          <a:xfrm>
            <a:off x="4170045" y="1579245"/>
            <a:ext cx="1258570" cy="12242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par>
                          <p:cTn id="25" fill="hold">
                            <p:stCondLst>
                              <p:cond delay="1000"/>
                            </p:stCondLst>
                            <p:childTnLst>
                              <p:par>
                                <p:cTn id="26" presetID="23" presetClass="entr" presetSubtype="16"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框"/>
          <p:cNvPicPr>
            <a:picLocks noChangeAspect="1"/>
          </p:cNvPicPr>
          <p:nvPr/>
        </p:nvPicPr>
        <p:blipFill>
          <a:blip r:embed="rId1"/>
          <a:stretch>
            <a:fillRect/>
          </a:stretch>
        </p:blipFill>
        <p:spPr>
          <a:xfrm>
            <a:off x="1007745" y="40005"/>
            <a:ext cx="2659380" cy="1041400"/>
          </a:xfrm>
          <a:prstGeom prst="rect">
            <a:avLst/>
          </a:prstGeom>
        </p:spPr>
      </p:pic>
      <p:sp>
        <p:nvSpPr>
          <p:cNvPr id="8" name="矩形 7"/>
          <p:cNvSpPr/>
          <p:nvPr/>
        </p:nvSpPr>
        <p:spPr>
          <a:xfrm>
            <a:off x="1790700" y="1447165"/>
            <a:ext cx="8610600" cy="4648200"/>
          </a:xfrm>
          <a:prstGeom prst="rect">
            <a:avLst/>
          </a:prstGeom>
          <a:solidFill>
            <a:schemeClr val="bg1"/>
          </a:solidFill>
          <a:ln w="38100">
            <a:solidFill>
              <a:schemeClr val="tx1">
                <a:alpha val="49000"/>
              </a:schemeClr>
            </a:solidFill>
          </a:ln>
          <a:effectLst>
            <a:outerShdw blurRad="50800" dist="152400" dir="7800000" algn="ctr" rotWithShape="0">
              <a:schemeClr val="tx1">
                <a:alpha val="10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对网络红人细数贾珍</a:t>
            </a:r>
            <a:endParaRPr lang="zh-CN" altLang="en-US"/>
          </a:p>
        </p:txBody>
      </p:sp>
      <p:pic>
        <p:nvPicPr>
          <p:cNvPr id="9" name="图片 8" descr="标签"/>
          <p:cNvPicPr>
            <a:picLocks noChangeAspect="1"/>
          </p:cNvPicPr>
          <p:nvPr/>
        </p:nvPicPr>
        <p:blipFill>
          <a:blip r:embed="rId2"/>
          <a:stretch>
            <a:fillRect/>
          </a:stretch>
        </p:blipFill>
        <p:spPr>
          <a:xfrm>
            <a:off x="7762240" y="1081405"/>
            <a:ext cx="2830195" cy="1667510"/>
          </a:xfrm>
          <a:prstGeom prst="rect">
            <a:avLst/>
          </a:prstGeom>
        </p:spPr>
      </p:pic>
      <p:sp>
        <p:nvSpPr>
          <p:cNvPr id="10" name="文本框 9"/>
          <p:cNvSpPr txBox="1"/>
          <p:nvPr/>
        </p:nvSpPr>
        <p:spPr>
          <a:xfrm>
            <a:off x="1171777" y="425516"/>
            <a:ext cx="2325370" cy="460375"/>
          </a:xfrm>
          <a:prstGeom prst="rect">
            <a:avLst/>
          </a:prstGeom>
          <a:noFill/>
        </p:spPr>
        <p:txBody>
          <a:bodyPr wrap="non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招聘方向及要求</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60" name="文本框 59"/>
          <p:cNvSpPr txBox="1"/>
          <p:nvPr/>
        </p:nvSpPr>
        <p:spPr>
          <a:xfrm>
            <a:off x="2145734" y="1623337"/>
            <a:ext cx="5377815" cy="645160"/>
          </a:xfrm>
          <a:prstGeom prst="rect">
            <a:avLst/>
          </a:prstGeom>
          <a:noFill/>
        </p:spPr>
        <p:txBody>
          <a:bodyPr wrap="none" rtlCol="0">
            <a:spAutoFit/>
          </a:bodyPr>
          <a:lstStyle/>
          <a:p>
            <a:pPr algn="ctr"/>
            <a:r>
              <a:rPr lang="zh-CN" altLang="en-US" sz="3600" b="1">
                <a:solidFill>
                  <a:schemeClr val="tx1"/>
                </a:solidFill>
                <a:latin typeface="德彪钢笔行书字库" panose="02000000000000000000" charset="-122"/>
                <a:ea typeface="德彪钢笔行书字库" panose="02000000000000000000" charset="-122"/>
              </a:rPr>
              <a:t>我们找的是</a:t>
            </a:r>
            <a:r>
              <a:rPr lang="zh-CN" altLang="en-US" sz="3600" b="1">
                <a:solidFill>
                  <a:srgbClr val="FF0000"/>
                </a:solidFill>
                <a:latin typeface="德彪钢笔行书字库" panose="02000000000000000000" charset="-122"/>
                <a:ea typeface="德彪钢笔行书字库" panose="02000000000000000000" charset="-122"/>
              </a:rPr>
              <a:t>创意</a:t>
            </a:r>
            <a:r>
              <a:rPr lang="zh-CN" altLang="en-US" sz="3600" b="1">
                <a:solidFill>
                  <a:schemeClr val="tx1"/>
                </a:solidFill>
                <a:latin typeface="德彪钢笔行书字库" panose="02000000000000000000" charset="-122"/>
                <a:ea typeface="德彪钢笔行书字库" panose="02000000000000000000" charset="-122"/>
              </a:rPr>
              <a:t>狂热分子！</a:t>
            </a:r>
            <a:endParaRPr lang="en-US" altLang="zh-CN" sz="3600" b="1">
              <a:solidFill>
                <a:schemeClr val="tx1"/>
              </a:solidFill>
              <a:latin typeface="德彪钢笔行书字库" panose="02000000000000000000" charset="-122"/>
              <a:ea typeface="德彪钢笔行书字库" panose="02000000000000000000" charset="-122"/>
            </a:endParaRPr>
          </a:p>
        </p:txBody>
      </p:sp>
      <p:sp>
        <p:nvSpPr>
          <p:cNvPr id="61" name="文本框 60"/>
          <p:cNvSpPr txBox="1"/>
          <p:nvPr/>
        </p:nvSpPr>
        <p:spPr>
          <a:xfrm>
            <a:off x="2733024" y="2373267"/>
            <a:ext cx="5434330" cy="398780"/>
          </a:xfrm>
          <a:prstGeom prst="rect">
            <a:avLst/>
          </a:prstGeom>
          <a:noFill/>
        </p:spPr>
        <p:txBody>
          <a:bodyPr wrap="none" rtlCol="0">
            <a:spAutoFit/>
          </a:bodyPr>
          <a:lstStyle/>
          <a:p>
            <a:pPr algn="l"/>
            <a:r>
              <a:rPr lang="zh-CN" altLang="en-US" sz="2000" b="1">
                <a:solidFill>
                  <a:schemeClr val="tx1"/>
                </a:solidFill>
                <a:latin typeface="+mj-ea"/>
                <a:ea typeface="+mj-ea"/>
              </a:rPr>
              <a:t>熟练使用Photoshop、Illustrator、CorelDRAW</a:t>
            </a:r>
            <a:endParaRPr lang="zh-CN" altLang="en-US" sz="2000" b="1">
              <a:solidFill>
                <a:schemeClr val="tx1"/>
              </a:solidFill>
              <a:latin typeface="+mj-ea"/>
              <a:ea typeface="+mj-ea"/>
            </a:endParaRPr>
          </a:p>
        </p:txBody>
      </p:sp>
      <p:sp>
        <p:nvSpPr>
          <p:cNvPr id="62" name="文本框 61"/>
          <p:cNvSpPr txBox="1"/>
          <p:nvPr/>
        </p:nvSpPr>
        <p:spPr>
          <a:xfrm>
            <a:off x="8255635" y="1757680"/>
            <a:ext cx="1937385" cy="583565"/>
          </a:xfrm>
          <a:prstGeom prst="rect">
            <a:avLst/>
          </a:prstGeom>
          <a:noFill/>
        </p:spPr>
        <p:txBody>
          <a:bodyPr wrap="square" rtlCol="0">
            <a:spAutoFit/>
          </a:bodyPr>
          <a:lstStyle/>
          <a:p>
            <a:r>
              <a:rPr lang="zh-CN" altLang="en-US" sz="3200" b="1">
                <a:solidFill>
                  <a:schemeClr val="tx1"/>
                </a:solidFill>
                <a:latin typeface="德彪钢笔行书字库" panose="02000000000000000000" charset="-122"/>
                <a:ea typeface="德彪钢笔行书字库" panose="02000000000000000000" charset="-122"/>
              </a:rPr>
              <a:t>加入我们</a:t>
            </a:r>
            <a:endParaRPr lang="zh-CN" altLang="en-US" sz="3200" b="1">
              <a:solidFill>
                <a:schemeClr val="tx1"/>
              </a:solidFill>
              <a:latin typeface="德彪钢笔行书字库" panose="02000000000000000000" charset="-122"/>
              <a:ea typeface="德彪钢笔行书字库" panose="02000000000000000000" charset="-122"/>
            </a:endParaRPr>
          </a:p>
        </p:txBody>
      </p:sp>
      <p:sp>
        <p:nvSpPr>
          <p:cNvPr id="63" name="文本框 62"/>
          <p:cNvSpPr txBox="1"/>
          <p:nvPr/>
        </p:nvSpPr>
        <p:spPr>
          <a:xfrm>
            <a:off x="2145608" y="3888004"/>
            <a:ext cx="5377815" cy="645160"/>
          </a:xfrm>
          <a:prstGeom prst="rect">
            <a:avLst/>
          </a:prstGeom>
          <a:noFill/>
        </p:spPr>
        <p:txBody>
          <a:bodyPr wrap="none" rtlCol="0">
            <a:spAutoFit/>
          </a:bodyPr>
          <a:lstStyle/>
          <a:p>
            <a:r>
              <a:rPr lang="zh-CN" altLang="en-US" sz="3600" b="1">
                <a:solidFill>
                  <a:schemeClr val="tx1"/>
                </a:solidFill>
                <a:latin typeface="德彪钢笔行书字库" panose="02000000000000000000" charset="-122"/>
                <a:ea typeface="德彪钢笔行书字库" panose="02000000000000000000" charset="-122"/>
              </a:rPr>
              <a:t>我们找的是</a:t>
            </a:r>
            <a:r>
              <a:rPr lang="zh-CN" altLang="en-US" sz="3600" b="1">
                <a:solidFill>
                  <a:srgbClr val="FF0000"/>
                </a:solidFill>
                <a:latin typeface="德彪钢笔行书字库" panose="02000000000000000000" charset="-122"/>
                <a:ea typeface="德彪钢笔行书字库" panose="02000000000000000000" charset="-122"/>
              </a:rPr>
              <a:t>技术</a:t>
            </a:r>
            <a:r>
              <a:rPr lang="zh-CN" altLang="en-US" sz="3600" b="1">
                <a:solidFill>
                  <a:schemeClr val="tx1"/>
                </a:solidFill>
                <a:latin typeface="德彪钢笔行书字库" panose="02000000000000000000" charset="-122"/>
                <a:ea typeface="德彪钢笔行书字库" panose="02000000000000000000" charset="-122"/>
              </a:rPr>
              <a:t>狂热分子！</a:t>
            </a:r>
            <a:endParaRPr lang="zh-CN" altLang="en-US" sz="3600" b="1">
              <a:solidFill>
                <a:schemeClr val="tx1"/>
              </a:solidFill>
              <a:latin typeface="德彪钢笔行书字库" panose="02000000000000000000" charset="-122"/>
              <a:ea typeface="德彪钢笔行书字库" panose="02000000000000000000" charset="-122"/>
            </a:endParaRPr>
          </a:p>
        </p:txBody>
      </p:sp>
      <p:sp>
        <p:nvSpPr>
          <p:cNvPr id="13" name="文本框 12"/>
          <p:cNvSpPr txBox="1"/>
          <p:nvPr/>
        </p:nvSpPr>
        <p:spPr>
          <a:xfrm>
            <a:off x="2733024" y="2877457"/>
            <a:ext cx="3246120" cy="398780"/>
          </a:xfrm>
          <a:prstGeom prst="rect">
            <a:avLst/>
          </a:prstGeom>
          <a:noFill/>
        </p:spPr>
        <p:txBody>
          <a:bodyPr wrap="none" rtlCol="0">
            <a:spAutoFit/>
          </a:bodyPr>
          <a:lstStyle/>
          <a:p>
            <a:pPr algn="l"/>
            <a:r>
              <a:rPr lang="zh-CN" altLang="en-US" sz="2000" b="1">
                <a:solidFill>
                  <a:schemeClr val="tx1"/>
                </a:solidFill>
                <a:latin typeface="+mj-ea"/>
                <a:ea typeface="+mj-ea"/>
              </a:rPr>
              <a:t>根据客户编辑要求完成设计</a:t>
            </a:r>
            <a:endParaRPr lang="zh-CN" altLang="en-US" sz="2000" b="1">
              <a:solidFill>
                <a:schemeClr val="tx1"/>
              </a:solidFill>
              <a:latin typeface="+mj-ea"/>
              <a:ea typeface="+mj-ea"/>
            </a:endParaRPr>
          </a:p>
        </p:txBody>
      </p:sp>
      <p:sp>
        <p:nvSpPr>
          <p:cNvPr id="14" name="文本框 13"/>
          <p:cNvSpPr txBox="1"/>
          <p:nvPr/>
        </p:nvSpPr>
        <p:spPr>
          <a:xfrm>
            <a:off x="2733024" y="3346722"/>
            <a:ext cx="4395470" cy="398780"/>
          </a:xfrm>
          <a:prstGeom prst="rect">
            <a:avLst/>
          </a:prstGeom>
          <a:noFill/>
        </p:spPr>
        <p:txBody>
          <a:bodyPr wrap="none" rtlCol="0">
            <a:spAutoFit/>
          </a:bodyPr>
          <a:lstStyle/>
          <a:p>
            <a:pPr algn="l"/>
            <a:r>
              <a:rPr lang="zh-CN" altLang="en-US" sz="2000" b="1">
                <a:solidFill>
                  <a:schemeClr val="tx1"/>
                </a:solidFill>
                <a:latin typeface="+mj-ea"/>
                <a:ea typeface="+mj-ea"/>
              </a:rPr>
              <a:t>跟进设计变化需求,注重相关资料收集</a:t>
            </a:r>
            <a:endParaRPr lang="zh-CN" altLang="en-US" sz="2000" b="1">
              <a:solidFill>
                <a:schemeClr val="tx1"/>
              </a:solidFill>
              <a:latin typeface="+mj-ea"/>
              <a:ea typeface="+mj-ea"/>
            </a:endParaRPr>
          </a:p>
        </p:txBody>
      </p:sp>
      <p:sp>
        <p:nvSpPr>
          <p:cNvPr id="15" name="文本框 14"/>
          <p:cNvSpPr txBox="1"/>
          <p:nvPr/>
        </p:nvSpPr>
        <p:spPr>
          <a:xfrm>
            <a:off x="2720959" y="4589417"/>
            <a:ext cx="3246120" cy="398780"/>
          </a:xfrm>
          <a:prstGeom prst="rect">
            <a:avLst/>
          </a:prstGeom>
          <a:noFill/>
        </p:spPr>
        <p:txBody>
          <a:bodyPr wrap="none" rtlCol="0">
            <a:spAutoFit/>
          </a:bodyPr>
          <a:lstStyle/>
          <a:p>
            <a:pPr algn="l"/>
            <a:r>
              <a:rPr lang="zh-CN" altLang="en-US" sz="2000" b="1">
                <a:solidFill>
                  <a:schemeClr val="tx1"/>
                </a:solidFill>
                <a:latin typeface="+mj-ea"/>
                <a:ea typeface="+mj-ea"/>
              </a:rPr>
              <a:t>如果你软文，新闻信手捏来</a:t>
            </a:r>
            <a:endParaRPr lang="zh-CN" altLang="en-US" sz="2000" b="1">
              <a:solidFill>
                <a:schemeClr val="tx1"/>
              </a:solidFill>
              <a:latin typeface="+mj-ea"/>
              <a:ea typeface="+mj-ea"/>
            </a:endParaRPr>
          </a:p>
        </p:txBody>
      </p:sp>
      <p:sp>
        <p:nvSpPr>
          <p:cNvPr id="16" name="文本框 15"/>
          <p:cNvSpPr txBox="1"/>
          <p:nvPr/>
        </p:nvSpPr>
        <p:spPr>
          <a:xfrm>
            <a:off x="2720959" y="5011692"/>
            <a:ext cx="2480310" cy="398780"/>
          </a:xfrm>
          <a:prstGeom prst="rect">
            <a:avLst/>
          </a:prstGeom>
          <a:noFill/>
        </p:spPr>
        <p:txBody>
          <a:bodyPr wrap="none" rtlCol="0">
            <a:spAutoFit/>
          </a:bodyPr>
          <a:lstStyle/>
          <a:p>
            <a:pPr algn="l"/>
            <a:r>
              <a:rPr lang="zh-CN" altLang="en-US" sz="2000" b="1">
                <a:solidFill>
                  <a:schemeClr val="tx1"/>
                </a:solidFill>
                <a:latin typeface="+mj-ea"/>
                <a:ea typeface="+mj-ea"/>
              </a:rPr>
              <a:t>对网络红人细数贾珍</a:t>
            </a:r>
            <a:endParaRPr lang="zh-CN" altLang="en-US" sz="2000" b="1">
              <a:solidFill>
                <a:schemeClr val="tx1"/>
              </a:solidFill>
              <a:latin typeface="+mj-ea"/>
              <a:ea typeface="+mj-ea"/>
            </a:endParaRPr>
          </a:p>
        </p:txBody>
      </p:sp>
      <p:sp>
        <p:nvSpPr>
          <p:cNvPr id="17" name="文本框 16"/>
          <p:cNvSpPr txBox="1"/>
          <p:nvPr/>
        </p:nvSpPr>
        <p:spPr>
          <a:xfrm>
            <a:off x="2720959" y="5461907"/>
            <a:ext cx="4011930" cy="398780"/>
          </a:xfrm>
          <a:prstGeom prst="rect">
            <a:avLst/>
          </a:prstGeom>
          <a:noFill/>
        </p:spPr>
        <p:txBody>
          <a:bodyPr wrap="none" rtlCol="0">
            <a:spAutoFit/>
          </a:bodyPr>
          <a:lstStyle/>
          <a:p>
            <a:pPr algn="l"/>
            <a:r>
              <a:rPr lang="zh-CN" altLang="en-US" sz="2000" b="1">
                <a:solidFill>
                  <a:schemeClr val="tx1"/>
                </a:solidFill>
                <a:latin typeface="+mj-ea"/>
                <a:ea typeface="+mj-ea"/>
              </a:rPr>
              <a:t>对网络热点的捕捉有阵敏锐的直觉</a:t>
            </a:r>
            <a:endParaRPr lang="zh-CN" altLang="en-US" sz="2000" b="1">
              <a:solidFill>
                <a:schemeClr val="tx1"/>
              </a:solidFill>
              <a:latin typeface="+mj-ea"/>
              <a:ea typeface="+mj-ea"/>
            </a:endParaRPr>
          </a:p>
        </p:txBody>
      </p:sp>
      <p:sp>
        <p:nvSpPr>
          <p:cNvPr id="19" name="文本框 18"/>
          <p:cNvSpPr txBox="1"/>
          <p:nvPr/>
        </p:nvSpPr>
        <p:spPr>
          <a:xfrm>
            <a:off x="2351405" y="2279015"/>
            <a:ext cx="369570" cy="460375"/>
          </a:xfrm>
          <a:prstGeom prst="rect">
            <a:avLst/>
          </a:prstGeom>
          <a:solidFill>
            <a:schemeClr val="tx1"/>
          </a:solidFill>
          <a:ln>
            <a:solidFill>
              <a:schemeClr val="tx1"/>
            </a:solidFill>
          </a:ln>
        </p:spPr>
        <p:txBody>
          <a:bodyPr wrap="square" rtlCol="0">
            <a:spAutoFit/>
          </a:bodyPr>
          <a:lstStyle/>
          <a:p>
            <a:pPr algn="l"/>
            <a:r>
              <a:rPr lang="en-US" altLang="zh-CN" sz="2400" b="1">
                <a:solidFill>
                  <a:schemeClr val="bg1"/>
                </a:solidFill>
                <a:latin typeface="+mj-ea"/>
                <a:ea typeface="+mj-ea"/>
              </a:rPr>
              <a:t>1</a:t>
            </a:r>
            <a:endParaRPr lang="en-US" altLang="zh-CN" sz="2400" b="1">
              <a:solidFill>
                <a:schemeClr val="bg1"/>
              </a:solidFill>
              <a:latin typeface="+mj-ea"/>
              <a:ea typeface="+mj-ea"/>
            </a:endParaRPr>
          </a:p>
        </p:txBody>
      </p:sp>
      <p:sp>
        <p:nvSpPr>
          <p:cNvPr id="20" name="文本框 19"/>
          <p:cNvSpPr txBox="1"/>
          <p:nvPr/>
        </p:nvSpPr>
        <p:spPr>
          <a:xfrm>
            <a:off x="2351405" y="2805430"/>
            <a:ext cx="370205" cy="460375"/>
          </a:xfrm>
          <a:prstGeom prst="rect">
            <a:avLst/>
          </a:prstGeom>
          <a:solidFill>
            <a:schemeClr val="tx1"/>
          </a:solidFill>
          <a:ln>
            <a:solidFill>
              <a:schemeClr val="tx1"/>
            </a:solidFill>
          </a:ln>
        </p:spPr>
        <p:txBody>
          <a:bodyPr wrap="square" rtlCol="0">
            <a:spAutoFit/>
          </a:bodyPr>
          <a:lstStyle/>
          <a:p>
            <a:pPr algn="l"/>
            <a:r>
              <a:rPr lang="en-US" altLang="zh-CN" sz="2400" b="1">
                <a:solidFill>
                  <a:schemeClr val="bg1"/>
                </a:solidFill>
                <a:latin typeface="+mj-ea"/>
                <a:ea typeface="+mj-ea"/>
              </a:rPr>
              <a:t>2</a:t>
            </a:r>
            <a:endParaRPr lang="en-US" altLang="zh-CN" sz="2400" b="1">
              <a:solidFill>
                <a:schemeClr val="bg1"/>
              </a:solidFill>
              <a:latin typeface="+mj-ea"/>
              <a:ea typeface="+mj-ea"/>
            </a:endParaRPr>
          </a:p>
        </p:txBody>
      </p:sp>
      <p:sp>
        <p:nvSpPr>
          <p:cNvPr id="21" name="文本框 20"/>
          <p:cNvSpPr txBox="1"/>
          <p:nvPr/>
        </p:nvSpPr>
        <p:spPr>
          <a:xfrm>
            <a:off x="2363470" y="3310255"/>
            <a:ext cx="369570" cy="460375"/>
          </a:xfrm>
          <a:prstGeom prst="rect">
            <a:avLst/>
          </a:prstGeom>
          <a:solidFill>
            <a:schemeClr val="tx1"/>
          </a:solidFill>
          <a:ln>
            <a:solidFill>
              <a:schemeClr val="tx1"/>
            </a:solidFill>
          </a:ln>
        </p:spPr>
        <p:txBody>
          <a:bodyPr wrap="square" rtlCol="0">
            <a:spAutoFit/>
          </a:bodyPr>
          <a:lstStyle/>
          <a:p>
            <a:pPr algn="l"/>
            <a:r>
              <a:rPr lang="en-US" altLang="zh-CN" sz="2400" b="1">
                <a:solidFill>
                  <a:schemeClr val="bg1"/>
                </a:solidFill>
                <a:latin typeface="+mj-ea"/>
                <a:ea typeface="+mj-ea"/>
              </a:rPr>
              <a:t>3</a:t>
            </a:r>
            <a:endParaRPr lang="en-US" altLang="zh-CN" sz="2400" b="1">
              <a:solidFill>
                <a:schemeClr val="bg1"/>
              </a:solidFill>
              <a:latin typeface="+mj-ea"/>
              <a:ea typeface="+mj-ea"/>
            </a:endParaRPr>
          </a:p>
        </p:txBody>
      </p:sp>
      <p:sp>
        <p:nvSpPr>
          <p:cNvPr id="26" name="文本框 25"/>
          <p:cNvSpPr txBox="1"/>
          <p:nvPr/>
        </p:nvSpPr>
        <p:spPr>
          <a:xfrm>
            <a:off x="2363470" y="4480560"/>
            <a:ext cx="369570" cy="460375"/>
          </a:xfrm>
          <a:prstGeom prst="rect">
            <a:avLst/>
          </a:prstGeom>
          <a:solidFill>
            <a:schemeClr val="tx1"/>
          </a:solidFill>
          <a:ln>
            <a:solidFill>
              <a:schemeClr val="tx1"/>
            </a:solidFill>
          </a:ln>
        </p:spPr>
        <p:txBody>
          <a:bodyPr wrap="square" rtlCol="0">
            <a:spAutoFit/>
          </a:bodyPr>
          <a:lstStyle/>
          <a:p>
            <a:pPr algn="l"/>
            <a:r>
              <a:rPr lang="en-US" altLang="zh-CN" sz="2400" b="1">
                <a:solidFill>
                  <a:schemeClr val="bg1"/>
                </a:solidFill>
                <a:latin typeface="+mj-ea"/>
                <a:ea typeface="+mj-ea"/>
              </a:rPr>
              <a:t>1</a:t>
            </a:r>
            <a:endParaRPr lang="en-US" altLang="zh-CN" sz="2400" b="1">
              <a:solidFill>
                <a:schemeClr val="bg1"/>
              </a:solidFill>
              <a:latin typeface="+mj-ea"/>
              <a:ea typeface="+mj-ea"/>
            </a:endParaRPr>
          </a:p>
        </p:txBody>
      </p:sp>
      <p:sp>
        <p:nvSpPr>
          <p:cNvPr id="27" name="文本框 26"/>
          <p:cNvSpPr txBox="1"/>
          <p:nvPr/>
        </p:nvSpPr>
        <p:spPr>
          <a:xfrm>
            <a:off x="2363470" y="5006975"/>
            <a:ext cx="370205" cy="460375"/>
          </a:xfrm>
          <a:prstGeom prst="rect">
            <a:avLst/>
          </a:prstGeom>
          <a:solidFill>
            <a:schemeClr val="tx1"/>
          </a:solidFill>
          <a:ln>
            <a:solidFill>
              <a:schemeClr val="tx1"/>
            </a:solidFill>
          </a:ln>
        </p:spPr>
        <p:txBody>
          <a:bodyPr wrap="square" rtlCol="0">
            <a:spAutoFit/>
          </a:bodyPr>
          <a:lstStyle/>
          <a:p>
            <a:pPr algn="l"/>
            <a:r>
              <a:rPr lang="en-US" altLang="zh-CN" sz="2400" b="1">
                <a:solidFill>
                  <a:schemeClr val="bg1"/>
                </a:solidFill>
                <a:latin typeface="+mj-ea"/>
                <a:ea typeface="+mj-ea"/>
              </a:rPr>
              <a:t>2</a:t>
            </a:r>
            <a:endParaRPr lang="en-US" altLang="zh-CN" sz="2400" b="1">
              <a:solidFill>
                <a:schemeClr val="bg1"/>
              </a:solidFill>
              <a:latin typeface="+mj-ea"/>
              <a:ea typeface="+mj-ea"/>
            </a:endParaRPr>
          </a:p>
        </p:txBody>
      </p:sp>
      <p:sp>
        <p:nvSpPr>
          <p:cNvPr id="28" name="文本框 27"/>
          <p:cNvSpPr txBox="1"/>
          <p:nvPr/>
        </p:nvSpPr>
        <p:spPr>
          <a:xfrm>
            <a:off x="2375535" y="5511800"/>
            <a:ext cx="369570" cy="460375"/>
          </a:xfrm>
          <a:prstGeom prst="rect">
            <a:avLst/>
          </a:prstGeom>
          <a:solidFill>
            <a:schemeClr val="tx1"/>
          </a:solidFill>
          <a:ln>
            <a:solidFill>
              <a:schemeClr val="tx1"/>
            </a:solidFill>
          </a:ln>
        </p:spPr>
        <p:txBody>
          <a:bodyPr wrap="square" rtlCol="0">
            <a:spAutoFit/>
          </a:bodyPr>
          <a:lstStyle/>
          <a:p>
            <a:pPr algn="l"/>
            <a:r>
              <a:rPr lang="en-US" altLang="zh-CN" sz="2400" b="1">
                <a:solidFill>
                  <a:schemeClr val="bg1"/>
                </a:solidFill>
                <a:latin typeface="+mj-ea"/>
                <a:ea typeface="+mj-ea"/>
              </a:rPr>
              <a:t>3</a:t>
            </a:r>
            <a:endParaRPr lang="en-US" altLang="zh-CN" sz="2400" b="1">
              <a:solidFill>
                <a:schemeClr val="bg1"/>
              </a:solidFill>
              <a:latin typeface="+mj-ea"/>
              <a:ea typeface="+mj-ea"/>
            </a:endParaRPr>
          </a:p>
        </p:txBody>
      </p:sp>
      <p:pic>
        <p:nvPicPr>
          <p:cNvPr id="33" name="图片 32" descr="飞机"/>
          <p:cNvPicPr>
            <a:picLocks noChangeAspect="1"/>
          </p:cNvPicPr>
          <p:nvPr/>
        </p:nvPicPr>
        <p:blipFill>
          <a:blip r:embed="rId3"/>
          <a:stretch>
            <a:fillRect/>
          </a:stretch>
        </p:blipFill>
        <p:spPr>
          <a:xfrm>
            <a:off x="-170180" y="347345"/>
            <a:ext cx="1435735" cy="996315"/>
          </a:xfrm>
          <a:prstGeom prst="rect">
            <a:avLst/>
          </a:prstGeom>
        </p:spPr>
      </p:pic>
      <p:cxnSp>
        <p:nvCxnSpPr>
          <p:cNvPr id="34" name="直接连接符 33"/>
          <p:cNvCxnSpPr/>
          <p:nvPr/>
        </p:nvCxnSpPr>
        <p:spPr>
          <a:xfrm>
            <a:off x="9072245" y="3809365"/>
            <a:ext cx="8705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8942070" y="3888105"/>
            <a:ext cx="1319530" cy="460375"/>
          </a:xfrm>
          <a:prstGeom prst="rect">
            <a:avLst/>
          </a:prstGeom>
          <a:noFill/>
        </p:spPr>
        <p:txBody>
          <a:bodyPr wrap="square" rtlCol="0">
            <a:spAutoFit/>
          </a:bodyPr>
          <a:lstStyle/>
          <a:p>
            <a:r>
              <a:rPr lang="en-US" altLang="zh-CN" sz="2400" b="1">
                <a:solidFill>
                  <a:schemeClr val="tx1"/>
                </a:solidFill>
                <a:latin typeface="Bauhaus 93" panose="04030905020B02020C02" charset="0"/>
                <a:ea typeface="德彪钢笔行书字库" panose="02000000000000000000" charset="-122"/>
              </a:rPr>
              <a:t>JION US</a:t>
            </a:r>
            <a:endParaRPr lang="en-US" altLang="zh-CN" sz="2400" b="1">
              <a:solidFill>
                <a:schemeClr val="tx1"/>
              </a:solidFill>
              <a:latin typeface="Bauhaus 93" panose="04030905020B02020C02" charset="0"/>
              <a:ea typeface="德彪钢笔行书字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heckerboard(across)">
                                      <p:cBhvr>
                                        <p:cTn id="13" dur="500"/>
                                        <p:tgtEl>
                                          <p:spTgt spid="33"/>
                                        </p:tgtEl>
                                      </p:cBhvr>
                                    </p:animEffect>
                                  </p:childTnLst>
                                </p:cTn>
                              </p:par>
                              <p:par>
                                <p:cTn id="14" presetID="16" presetClass="entr" presetSubtype="21"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1"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arn(inVertical)">
                                      <p:cBhvr>
                                        <p:cTn id="22" dur="500"/>
                                        <p:tgtEl>
                                          <p:spTgt spid="60"/>
                                        </p:tgtEl>
                                      </p:cBhvr>
                                    </p:animEffect>
                                  </p:childTnLst>
                                </p:cTn>
                              </p:par>
                              <p:par>
                                <p:cTn id="23" presetID="16" presetClass="entr" presetSubtype="21" fill="hold" grpId="1"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barn(inVertical)">
                                      <p:cBhvr>
                                        <p:cTn id="25" dur="500"/>
                                        <p:tgtEl>
                                          <p:spTgt spid="61"/>
                                        </p:tgtEl>
                                      </p:cBhvr>
                                    </p:animEffect>
                                  </p:childTnLst>
                                </p:cTn>
                              </p:par>
                              <p:par>
                                <p:cTn id="26" presetID="16" presetClass="entr" presetSubtype="21" fill="hold" grpId="1"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barn(inVertical)">
                                      <p:cBhvr>
                                        <p:cTn id="28" dur="500"/>
                                        <p:tgtEl>
                                          <p:spTgt spid="62"/>
                                        </p:tgtEl>
                                      </p:cBhvr>
                                    </p:animEffect>
                                  </p:childTnLst>
                                </p:cTn>
                              </p:par>
                              <p:par>
                                <p:cTn id="29" presetID="16" presetClass="entr" presetSubtype="21" fill="hold" grpId="1"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grpId="1"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1"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1"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1"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1"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1"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1"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1"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1"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1"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1"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inVertical)">
                                      <p:cBhvr>
                                        <p:cTn id="67" dur="500"/>
                                        <p:tgtEl>
                                          <p:spTgt spid="34"/>
                                        </p:tgtEl>
                                      </p:cBhvr>
                                    </p:animEffect>
                                  </p:childTnLst>
                                </p:cTn>
                              </p:par>
                              <p:par>
                                <p:cTn id="68" presetID="16" presetClass="entr" presetSubtype="21" fill="hold" grpId="1"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60" grpId="0"/>
      <p:bldP spid="60" grpId="1"/>
      <p:bldP spid="61" grpId="0"/>
      <p:bldP spid="61" grpId="1"/>
      <p:bldP spid="62" grpId="0"/>
      <p:bldP spid="62" grpId="1"/>
      <p:bldP spid="63" grpId="0"/>
      <p:bldP spid="63" grpId="1"/>
      <p:bldP spid="13" grpId="0"/>
      <p:bldP spid="13" grpId="1"/>
      <p:bldP spid="14" grpId="0"/>
      <p:bldP spid="14" grpId="1"/>
      <p:bldP spid="15" grpId="0"/>
      <p:bldP spid="15" grpId="1"/>
      <p:bldP spid="16" grpId="0"/>
      <p:bldP spid="16" grpId="1"/>
      <p:bldP spid="17" grpId="0"/>
      <p:bldP spid="17" grpId="1"/>
      <p:bldP spid="19" grpId="0" animBg="1"/>
      <p:bldP spid="19" grpId="1" animBg="1"/>
      <p:bldP spid="20" grpId="0" animBg="1"/>
      <p:bldP spid="20" grpId="1" animBg="1"/>
      <p:bldP spid="21" grpId="0" animBg="1"/>
      <p:bldP spid="21" grpId="1" animBg="1"/>
      <p:bldP spid="26" grpId="0" animBg="1"/>
      <p:bldP spid="26" grpId="1" animBg="1"/>
      <p:bldP spid="27" grpId="0" animBg="1"/>
      <p:bldP spid="27" grpId="1" animBg="1"/>
      <p:bldP spid="28" grpId="0" animBg="1"/>
      <p:bldP spid="28" grpId="1" animBg="1"/>
      <p:bldP spid="35" grpId="0"/>
      <p:bldP spid="3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框"/>
          <p:cNvPicPr>
            <a:picLocks noChangeAspect="1"/>
          </p:cNvPicPr>
          <p:nvPr/>
        </p:nvPicPr>
        <p:blipFill>
          <a:blip r:embed="rId1"/>
          <a:stretch>
            <a:fillRect/>
          </a:stretch>
        </p:blipFill>
        <p:spPr>
          <a:xfrm>
            <a:off x="983615" y="93980"/>
            <a:ext cx="1946910" cy="948690"/>
          </a:xfrm>
          <a:prstGeom prst="rect">
            <a:avLst/>
          </a:prstGeom>
        </p:spPr>
      </p:pic>
      <p:pic>
        <p:nvPicPr>
          <p:cNvPr id="14" name="图片 13" descr="飞机"/>
          <p:cNvPicPr>
            <a:picLocks noChangeAspect="1"/>
          </p:cNvPicPr>
          <p:nvPr/>
        </p:nvPicPr>
        <p:blipFill>
          <a:blip r:embed="rId2"/>
          <a:stretch>
            <a:fillRect/>
          </a:stretch>
        </p:blipFill>
        <p:spPr>
          <a:xfrm>
            <a:off x="-170180" y="347345"/>
            <a:ext cx="1435735" cy="996315"/>
          </a:xfrm>
          <a:prstGeom prst="rect">
            <a:avLst/>
          </a:prstGeom>
        </p:spPr>
      </p:pic>
      <p:sp>
        <p:nvSpPr>
          <p:cNvPr id="10" name="文本框 9"/>
          <p:cNvSpPr txBox="1"/>
          <p:nvPr/>
        </p:nvSpPr>
        <p:spPr>
          <a:xfrm>
            <a:off x="1218767" y="378526"/>
            <a:ext cx="1407160" cy="460375"/>
          </a:xfrm>
          <a:prstGeom prst="rect">
            <a:avLst/>
          </a:prstGeom>
          <a:noFill/>
        </p:spPr>
        <p:txBody>
          <a:bodyPr wrap="none" rtlCol="0">
            <a:spAutoFit/>
          </a:bodyPr>
          <a:lstStyle/>
          <a:p>
            <a:pPr algn="ctr"/>
            <a:r>
              <a:rPr lang="zh-CN" altLang="en-US" sz="2400" b="1">
                <a:solidFill>
                  <a:srgbClr val="F7D70A"/>
                </a:solidFill>
                <a:latin typeface="德彪钢笔行书字库" panose="02000000000000000000" charset="-122"/>
                <a:ea typeface="德彪钢笔行书字库" panose="02000000000000000000" charset="-122"/>
              </a:rPr>
              <a:t>流程安排</a:t>
            </a:r>
            <a:endParaRPr lang="zh-CN" altLang="en-US" sz="2400" b="1">
              <a:solidFill>
                <a:srgbClr val="F7D70A"/>
              </a:solidFill>
              <a:latin typeface="德彪钢笔行书字库" panose="02000000000000000000" charset="-122"/>
              <a:ea typeface="德彪钢笔行书字库" panose="02000000000000000000" charset="-122"/>
            </a:endParaRPr>
          </a:p>
        </p:txBody>
      </p:sp>
      <p:grpSp>
        <p:nvGrpSpPr>
          <p:cNvPr id="4" name="组合 3"/>
          <p:cNvGrpSpPr/>
          <p:nvPr/>
        </p:nvGrpSpPr>
        <p:grpSpPr>
          <a:xfrm>
            <a:off x="762000" y="1617814"/>
            <a:ext cx="10668000" cy="2936214"/>
            <a:chOff x="587022" y="1680013"/>
            <a:chExt cx="13456885" cy="3703814"/>
          </a:xfrm>
        </p:grpSpPr>
        <p:sp>
          <p:nvSpPr>
            <p:cNvPr id="5" name="椭圆 4"/>
            <p:cNvSpPr/>
            <p:nvPr/>
          </p:nvSpPr>
          <p:spPr>
            <a:xfrm>
              <a:off x="587022" y="1680013"/>
              <a:ext cx="3703814" cy="3703814"/>
            </a:xfrm>
            <a:prstGeom prst="ellipse">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4504267" y="3204542"/>
              <a:ext cx="759517" cy="65475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477215" y="1680013"/>
              <a:ext cx="3703814" cy="3703814"/>
            </a:xfrm>
            <a:prstGeom prst="ellipse">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5400000">
              <a:off x="9394460" y="3204542"/>
              <a:ext cx="759517" cy="65475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0340093" y="1680013"/>
              <a:ext cx="3703814" cy="3703814"/>
            </a:xfrm>
            <a:prstGeom prst="ellipse">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1580859" y="2221245"/>
            <a:ext cx="1203960" cy="398780"/>
          </a:xfrm>
          <a:prstGeom prst="rect">
            <a:avLst/>
          </a:prstGeom>
          <a:noFill/>
        </p:spPr>
        <p:txBody>
          <a:bodyPr wrap="none" rtlCol="0">
            <a:spAutoFit/>
          </a:bodyPr>
          <a:lstStyle/>
          <a:p>
            <a:pPr algn="ctr"/>
            <a:r>
              <a:rPr lang="zh-CN" altLang="en-US" sz="2000" b="1">
                <a:solidFill>
                  <a:schemeClr val="tx1"/>
                </a:solidFill>
                <a:latin typeface="德彪钢笔行书字库" panose="02000000000000000000" charset="-122"/>
                <a:ea typeface="德彪钢笔行书字库" panose="02000000000000000000" charset="-122"/>
              </a:rPr>
              <a:t>宣传阶段</a:t>
            </a:r>
            <a:endParaRPr lang="zh-CN" altLang="en-US" sz="2000" b="1">
              <a:solidFill>
                <a:schemeClr val="tx1"/>
              </a:solidFill>
              <a:latin typeface="德彪钢笔行书字库" panose="02000000000000000000" charset="-122"/>
              <a:ea typeface="德彪钢笔行书字库" panose="02000000000000000000" charset="-122"/>
            </a:endParaRPr>
          </a:p>
        </p:txBody>
      </p:sp>
      <p:sp>
        <p:nvSpPr>
          <p:cNvPr id="28" name="文本框 27"/>
          <p:cNvSpPr txBox="1"/>
          <p:nvPr/>
        </p:nvSpPr>
        <p:spPr>
          <a:xfrm>
            <a:off x="1361327" y="2705131"/>
            <a:ext cx="1635384" cy="369332"/>
          </a:xfrm>
          <a:prstGeom prst="rect">
            <a:avLst/>
          </a:prstGeom>
          <a:noFill/>
        </p:spPr>
        <p:txBody>
          <a:bodyPr wrap="none" rtlCol="0">
            <a:spAutoFit/>
          </a:bodyPr>
          <a:lstStyle/>
          <a:p>
            <a:pPr algn="ctr"/>
            <a:r>
              <a:rPr lang="en-US" altLang="zh-CN" b="1">
                <a:solidFill>
                  <a:schemeClr val="tx1"/>
                </a:solidFill>
                <a:latin typeface="德彪钢笔行书字库" panose="02000000000000000000" charset="-122"/>
                <a:ea typeface="德彪钢笔行书字库" panose="02000000000000000000" charset="-122"/>
              </a:rPr>
              <a:t>2015.10-2016.6</a:t>
            </a:r>
            <a:endParaRPr lang="en-US" altLang="zh-CN" b="1">
              <a:solidFill>
                <a:schemeClr val="tx1"/>
              </a:solidFill>
              <a:latin typeface="德彪钢笔行书字库" panose="02000000000000000000" charset="-122"/>
              <a:ea typeface="德彪钢笔行书字库" panose="02000000000000000000" charset="-122"/>
            </a:endParaRPr>
          </a:p>
        </p:txBody>
      </p:sp>
      <p:sp>
        <p:nvSpPr>
          <p:cNvPr id="29" name="文本框 28"/>
          <p:cNvSpPr txBox="1"/>
          <p:nvPr/>
        </p:nvSpPr>
        <p:spPr>
          <a:xfrm>
            <a:off x="1778702" y="3145791"/>
            <a:ext cx="1005403" cy="338554"/>
          </a:xfrm>
          <a:prstGeom prst="rect">
            <a:avLst/>
          </a:prstGeom>
          <a:noFill/>
        </p:spPr>
        <p:txBody>
          <a:bodyPr wrap="none" rtlCol="0">
            <a:spAutoFit/>
          </a:bodyPr>
          <a:lstStyle/>
          <a:p>
            <a:pPr algn="ctr"/>
            <a:r>
              <a:rPr lang="zh-CN" altLang="en-US" sz="1600" b="1">
                <a:solidFill>
                  <a:schemeClr val="tx1"/>
                </a:solidFill>
                <a:latin typeface="德彪钢笔行书字库" panose="02000000000000000000" charset="-122"/>
                <a:ea typeface="德彪钢笔行书字库" panose="02000000000000000000" charset="-122"/>
              </a:rPr>
              <a:t>网络应聘</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0" name="文本框 29"/>
          <p:cNvSpPr txBox="1"/>
          <p:nvPr/>
        </p:nvSpPr>
        <p:spPr>
          <a:xfrm>
            <a:off x="1778702" y="3508617"/>
            <a:ext cx="1005403" cy="338554"/>
          </a:xfrm>
          <a:prstGeom prst="rect">
            <a:avLst/>
          </a:prstGeom>
          <a:noFill/>
        </p:spPr>
        <p:txBody>
          <a:bodyPr wrap="none" rtlCol="0">
            <a:spAutoFit/>
          </a:bodyPr>
          <a:lstStyle/>
          <a:p>
            <a:pPr algn="ctr"/>
            <a:r>
              <a:rPr lang="zh-CN" altLang="en-US" sz="1600" b="1">
                <a:solidFill>
                  <a:schemeClr val="tx1"/>
                </a:solidFill>
                <a:latin typeface="德彪钢笔行书字库" panose="02000000000000000000" charset="-122"/>
                <a:ea typeface="德彪钢笔行书字库" panose="02000000000000000000" charset="-122"/>
              </a:rPr>
              <a:t>现场应聘</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1" name="文本框 30"/>
          <p:cNvSpPr txBox="1"/>
          <p:nvPr/>
        </p:nvSpPr>
        <p:spPr>
          <a:xfrm>
            <a:off x="5457579" y="2196973"/>
            <a:ext cx="1203960" cy="398780"/>
          </a:xfrm>
          <a:prstGeom prst="rect">
            <a:avLst/>
          </a:prstGeom>
          <a:noFill/>
        </p:spPr>
        <p:txBody>
          <a:bodyPr wrap="none" rtlCol="0">
            <a:spAutoFit/>
          </a:bodyPr>
          <a:lstStyle/>
          <a:p>
            <a:pPr algn="ctr"/>
            <a:r>
              <a:rPr lang="zh-CN" altLang="en-US" sz="2000" b="1">
                <a:solidFill>
                  <a:schemeClr val="tx1"/>
                </a:solidFill>
                <a:latin typeface="德彪钢笔行书字库" panose="02000000000000000000" charset="-122"/>
                <a:ea typeface="德彪钢笔行书字库" panose="02000000000000000000" charset="-122"/>
              </a:rPr>
              <a:t>面试阶段</a:t>
            </a:r>
            <a:endParaRPr lang="zh-CN" altLang="en-US" sz="2000" b="1">
              <a:solidFill>
                <a:schemeClr val="tx1"/>
              </a:solidFill>
              <a:latin typeface="德彪钢笔行书字库" panose="02000000000000000000" charset="-122"/>
              <a:ea typeface="德彪钢笔行书字库" panose="02000000000000000000" charset="-122"/>
            </a:endParaRPr>
          </a:p>
        </p:txBody>
      </p:sp>
      <p:sp>
        <p:nvSpPr>
          <p:cNvPr id="32" name="文本框 31"/>
          <p:cNvSpPr txBox="1"/>
          <p:nvPr/>
        </p:nvSpPr>
        <p:spPr>
          <a:xfrm>
            <a:off x="5289135" y="2680859"/>
            <a:ext cx="1635384" cy="369332"/>
          </a:xfrm>
          <a:prstGeom prst="rect">
            <a:avLst/>
          </a:prstGeom>
          <a:noFill/>
        </p:spPr>
        <p:txBody>
          <a:bodyPr wrap="none" rtlCol="0">
            <a:spAutoFit/>
          </a:bodyPr>
          <a:lstStyle/>
          <a:p>
            <a:pPr algn="ctr"/>
            <a:r>
              <a:rPr lang="en-US" altLang="zh-CN" b="1">
                <a:solidFill>
                  <a:schemeClr val="tx1"/>
                </a:solidFill>
                <a:latin typeface="德彪钢笔行书字库" panose="02000000000000000000" charset="-122"/>
                <a:ea typeface="德彪钢笔行书字库" panose="02000000000000000000" charset="-122"/>
              </a:rPr>
              <a:t>2015.10-2016.6</a:t>
            </a:r>
            <a:endParaRPr lang="en-US" altLang="zh-CN" b="1">
              <a:solidFill>
                <a:schemeClr val="tx1"/>
              </a:solidFill>
              <a:latin typeface="德彪钢笔行书字库" panose="02000000000000000000" charset="-122"/>
              <a:ea typeface="德彪钢笔行书字库" panose="02000000000000000000" charset="-122"/>
            </a:endParaRPr>
          </a:p>
        </p:txBody>
      </p:sp>
      <p:sp>
        <p:nvSpPr>
          <p:cNvPr id="33" name="文本框 32"/>
          <p:cNvSpPr txBox="1"/>
          <p:nvPr/>
        </p:nvSpPr>
        <p:spPr>
          <a:xfrm>
            <a:off x="5296349" y="3080520"/>
            <a:ext cx="1620957" cy="338554"/>
          </a:xfrm>
          <a:prstGeom prst="rect">
            <a:avLst/>
          </a:prstGeom>
          <a:noFill/>
        </p:spPr>
        <p:txBody>
          <a:bodyPr wrap="none" rtlCol="0">
            <a:spAutoFit/>
          </a:bodyPr>
          <a:lstStyle/>
          <a:p>
            <a:pPr algn="ctr"/>
            <a:r>
              <a:rPr lang="zh-CN" altLang="en-US" sz="1600" b="1">
                <a:solidFill>
                  <a:schemeClr val="tx1"/>
                </a:solidFill>
                <a:latin typeface="德彪钢笔行书字库" panose="02000000000000000000" charset="-122"/>
                <a:ea typeface="德彪钢笔行书字库" panose="02000000000000000000" charset="-122"/>
              </a:rPr>
              <a:t>电话、邮件通知</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4" name="文本框 33"/>
          <p:cNvSpPr txBox="1"/>
          <p:nvPr/>
        </p:nvSpPr>
        <p:spPr>
          <a:xfrm>
            <a:off x="4988572" y="3484345"/>
            <a:ext cx="2236510" cy="338554"/>
          </a:xfrm>
          <a:prstGeom prst="rect">
            <a:avLst/>
          </a:prstGeom>
          <a:noFill/>
        </p:spPr>
        <p:txBody>
          <a:bodyPr wrap="none" rtlCol="0">
            <a:spAutoFit/>
          </a:bodyPr>
          <a:lstStyle/>
          <a:p>
            <a:pPr algn="ctr"/>
            <a:r>
              <a:rPr lang="zh-CN" altLang="en-US" sz="1600" b="1">
                <a:solidFill>
                  <a:schemeClr val="tx1"/>
                </a:solidFill>
                <a:latin typeface="德彪钢笔行书字库" panose="02000000000000000000" charset="-122"/>
                <a:ea typeface="德彪钢笔行书字库" panose="02000000000000000000" charset="-122"/>
              </a:rPr>
              <a:t>面试地点：当地办事处</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5" name="文本框 34"/>
          <p:cNvSpPr txBox="1"/>
          <p:nvPr/>
        </p:nvSpPr>
        <p:spPr>
          <a:xfrm>
            <a:off x="9261935" y="2202374"/>
            <a:ext cx="1203960" cy="398780"/>
          </a:xfrm>
          <a:prstGeom prst="rect">
            <a:avLst/>
          </a:prstGeom>
          <a:noFill/>
        </p:spPr>
        <p:txBody>
          <a:bodyPr wrap="none" rtlCol="0">
            <a:spAutoFit/>
          </a:bodyPr>
          <a:lstStyle/>
          <a:p>
            <a:pPr algn="ctr"/>
            <a:r>
              <a:rPr lang="zh-CN" altLang="en-US" sz="2000" b="1">
                <a:solidFill>
                  <a:schemeClr val="tx1"/>
                </a:solidFill>
                <a:latin typeface="德彪钢笔行书字库" panose="02000000000000000000" charset="-122"/>
                <a:ea typeface="德彪钢笔行书字库" panose="02000000000000000000" charset="-122"/>
              </a:rPr>
              <a:t>签约实习</a:t>
            </a:r>
            <a:endParaRPr lang="zh-CN" altLang="en-US" sz="2000" b="1">
              <a:solidFill>
                <a:schemeClr val="tx1"/>
              </a:solidFill>
              <a:latin typeface="德彪钢笔行书字库" panose="02000000000000000000" charset="-122"/>
              <a:ea typeface="德彪钢笔行书字库" panose="02000000000000000000" charset="-122"/>
            </a:endParaRPr>
          </a:p>
        </p:txBody>
      </p:sp>
      <p:sp>
        <p:nvSpPr>
          <p:cNvPr id="36" name="文本框 35"/>
          <p:cNvSpPr txBox="1"/>
          <p:nvPr/>
        </p:nvSpPr>
        <p:spPr>
          <a:xfrm>
            <a:off x="9093491" y="2686260"/>
            <a:ext cx="1635384" cy="369332"/>
          </a:xfrm>
          <a:prstGeom prst="rect">
            <a:avLst/>
          </a:prstGeom>
          <a:noFill/>
        </p:spPr>
        <p:txBody>
          <a:bodyPr wrap="none" rtlCol="0">
            <a:spAutoFit/>
          </a:bodyPr>
          <a:lstStyle/>
          <a:p>
            <a:pPr algn="ctr"/>
            <a:r>
              <a:rPr lang="en-US" altLang="zh-CN" b="1">
                <a:solidFill>
                  <a:schemeClr val="tx1"/>
                </a:solidFill>
                <a:latin typeface="德彪钢笔行书字库" panose="02000000000000000000" charset="-122"/>
                <a:ea typeface="德彪钢笔行书字库" panose="02000000000000000000" charset="-122"/>
              </a:rPr>
              <a:t>2015.12-2016.6</a:t>
            </a:r>
            <a:endParaRPr lang="en-US" altLang="zh-CN" b="1">
              <a:solidFill>
                <a:schemeClr val="tx1"/>
              </a:solidFill>
              <a:latin typeface="德彪钢笔行书字库" panose="02000000000000000000" charset="-122"/>
              <a:ea typeface="德彪钢笔行书字库" panose="02000000000000000000" charset="-122"/>
            </a:endParaRPr>
          </a:p>
        </p:txBody>
      </p:sp>
      <p:sp>
        <p:nvSpPr>
          <p:cNvPr id="37" name="文本框 36"/>
          <p:cNvSpPr txBox="1"/>
          <p:nvPr/>
        </p:nvSpPr>
        <p:spPr>
          <a:xfrm>
            <a:off x="9100705" y="3085921"/>
            <a:ext cx="1620957" cy="338554"/>
          </a:xfrm>
          <a:prstGeom prst="rect">
            <a:avLst/>
          </a:prstGeom>
          <a:noFill/>
        </p:spPr>
        <p:txBody>
          <a:bodyPr wrap="none" rtlCol="0">
            <a:spAutoFit/>
          </a:bodyPr>
          <a:lstStyle/>
          <a:p>
            <a:pPr algn="ctr"/>
            <a:r>
              <a:rPr lang="zh-CN" altLang="en-US" sz="1600" b="1">
                <a:solidFill>
                  <a:schemeClr val="tx1"/>
                </a:solidFill>
                <a:latin typeface="德彪钢笔行书字库" panose="02000000000000000000" charset="-122"/>
                <a:ea typeface="德彪钢笔行书字库" panose="02000000000000000000" charset="-122"/>
              </a:rPr>
              <a:t>电话、邮件通知</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8" name="文本框 37"/>
          <p:cNvSpPr txBox="1"/>
          <p:nvPr/>
        </p:nvSpPr>
        <p:spPr>
          <a:xfrm>
            <a:off x="8895520" y="3481420"/>
            <a:ext cx="2031325" cy="338554"/>
          </a:xfrm>
          <a:prstGeom prst="rect">
            <a:avLst/>
          </a:prstGeom>
          <a:noFill/>
        </p:spPr>
        <p:txBody>
          <a:bodyPr wrap="none" rtlCol="0">
            <a:spAutoFit/>
          </a:bodyPr>
          <a:lstStyle/>
          <a:p>
            <a:pPr algn="ctr"/>
            <a:r>
              <a:rPr lang="zh-CN" altLang="en-US" sz="1600" b="1">
                <a:solidFill>
                  <a:schemeClr val="tx1"/>
                </a:solidFill>
                <a:latin typeface="德彪钢笔行书字库" panose="02000000000000000000" charset="-122"/>
                <a:ea typeface="德彪钢笔行书字库" panose="02000000000000000000" charset="-122"/>
              </a:rPr>
              <a:t>实习地点：各个公司</a:t>
            </a:r>
            <a:endParaRPr lang="zh-CN" altLang="en-US" sz="1600" b="1">
              <a:solidFill>
                <a:schemeClr val="tx1"/>
              </a:solidFill>
              <a:latin typeface="德彪钢笔行书字库" panose="02000000000000000000" charset="-122"/>
              <a:ea typeface="德彪钢笔行书字库" panose="02000000000000000000" charset="-122"/>
            </a:endParaRPr>
          </a:p>
        </p:txBody>
      </p:sp>
      <p:sp>
        <p:nvSpPr>
          <p:cNvPr id="39" name="文本框 6"/>
          <p:cNvSpPr txBox="1">
            <a:spLocks noChangeArrowheads="1"/>
          </p:cNvSpPr>
          <p:nvPr/>
        </p:nvSpPr>
        <p:spPr bwMode="auto">
          <a:xfrm>
            <a:off x="762000" y="5133187"/>
            <a:ext cx="109449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defTabSz="685800" fontAlgn="base">
              <a:lnSpc>
                <a:spcPct val="150000"/>
              </a:lnSpc>
              <a:spcBef>
                <a:spcPct val="0"/>
              </a:spcBef>
              <a:spcAft>
                <a:spcPct val="0"/>
              </a:spcAft>
              <a:defRPr/>
            </a:pPr>
            <a:r>
              <a:rPr lang="en-US" altLang="zh-CN" sz="1200">
                <a:solidFill>
                  <a:schemeClr val="tx1">
                    <a:lumMod val="95000"/>
                    <a:lumOff val="5000"/>
                  </a:schemeClr>
                </a:solidFill>
                <a:latin typeface="+mn-lt"/>
                <a:ea typeface="+mn-ea"/>
              </a:rPr>
              <a:t>Lorem ipsum dolor sit amet, consectetur adipiscing elit. Donec luctus nibh sit amet sem vulputate venenatis bibendum orci pulvinar. Lorem ipsum dolor sit amet, consectetur adipiscing elit. Donec luctus nibh sit amet sem vulputate venenatis bibendum orci pulvinar. </a:t>
            </a:r>
            <a:r>
              <a:rPr lang="en-US" altLang="zh-CN" sz="1200">
                <a:solidFill>
                  <a:schemeClr val="tx1">
                    <a:lumMod val="95000"/>
                    <a:lumOff val="5000"/>
                  </a:schemeClr>
                </a:solidFill>
                <a:latin typeface="+mn-lt"/>
              </a:rPr>
              <a:t>em ipsum dolor sit amet, consectetur adipiscing elit. Donec luctus nibh sit amet sem vulputate venenatis bibendum orci pulvinar. Lorem ipsum dolor sit amet, consectetur adipiscing elit. </a:t>
            </a:r>
            <a:endParaRPr lang="en-US" altLang="zh-CN" sz="1200">
              <a:solidFill>
                <a:schemeClr val="tx1">
                  <a:lumMod val="95000"/>
                  <a:lumOff val="5000"/>
                </a:schemeClr>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par>
                                <p:cTn id="17" presetID="2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p:tgtEl>
                                          <p:spTgt spid="27"/>
                                        </p:tgtEl>
                                        <p:attrNameLst>
                                          <p:attrName>ppt_y</p:attrName>
                                        </p:attrNameLst>
                                      </p:cBhvr>
                                      <p:tavLst>
                                        <p:tav tm="0">
                                          <p:val>
                                            <p:strVal val="#ppt_y+#ppt_h*1.125000"/>
                                          </p:val>
                                        </p:tav>
                                        <p:tav tm="100000">
                                          <p:val>
                                            <p:strVal val="#ppt_y"/>
                                          </p:val>
                                        </p:tav>
                                      </p:tavLst>
                                    </p:anim>
                                    <p:animEffect transition="in" filter="wipe(up)">
                                      <p:cBhvr>
                                        <p:cTn id="24" dur="500"/>
                                        <p:tgtEl>
                                          <p:spTgt spid="2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ppt_y</p:attrName>
                                        </p:attrNameLst>
                                      </p:cBhvr>
                                      <p:tavLst>
                                        <p:tav tm="0">
                                          <p:val>
                                            <p:strVal val="#ppt_y+#ppt_h*1.125000"/>
                                          </p:val>
                                        </p:tav>
                                        <p:tav tm="100000">
                                          <p:val>
                                            <p:strVal val="#ppt_y"/>
                                          </p:val>
                                        </p:tav>
                                      </p:tavLst>
                                    </p:anim>
                                    <p:animEffect transition="in" filter="wipe(up)">
                                      <p:cBhvr>
                                        <p:cTn id="28" dur="500"/>
                                        <p:tgtEl>
                                          <p:spTgt spid="2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p:tgtEl>
                                          <p:spTgt spid="29"/>
                                        </p:tgtEl>
                                        <p:attrNameLst>
                                          <p:attrName>ppt_y</p:attrName>
                                        </p:attrNameLst>
                                      </p:cBhvr>
                                      <p:tavLst>
                                        <p:tav tm="0">
                                          <p:val>
                                            <p:strVal val="#ppt_y+#ppt_h*1.125000"/>
                                          </p:val>
                                        </p:tav>
                                        <p:tav tm="100000">
                                          <p:val>
                                            <p:strVal val="#ppt_y"/>
                                          </p:val>
                                        </p:tav>
                                      </p:tavLst>
                                    </p:anim>
                                    <p:animEffect transition="in" filter="wipe(up)">
                                      <p:cBhvr>
                                        <p:cTn id="32" dur="500"/>
                                        <p:tgtEl>
                                          <p:spTgt spid="29"/>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p:tgtEl>
                                          <p:spTgt spid="30"/>
                                        </p:tgtEl>
                                        <p:attrNameLst>
                                          <p:attrName>ppt_y</p:attrName>
                                        </p:attrNameLst>
                                      </p:cBhvr>
                                      <p:tavLst>
                                        <p:tav tm="0">
                                          <p:val>
                                            <p:strVal val="#ppt_y+#ppt_h*1.125000"/>
                                          </p:val>
                                        </p:tav>
                                        <p:tav tm="100000">
                                          <p:val>
                                            <p:strVal val="#ppt_y"/>
                                          </p:val>
                                        </p:tav>
                                      </p:tavLst>
                                    </p:anim>
                                    <p:animEffect transition="in" filter="wipe(up)">
                                      <p:cBhvr>
                                        <p:cTn id="36" dur="500"/>
                                        <p:tgtEl>
                                          <p:spTgt spid="3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p:tgtEl>
                                          <p:spTgt spid="31"/>
                                        </p:tgtEl>
                                        <p:attrNameLst>
                                          <p:attrName>ppt_y</p:attrName>
                                        </p:attrNameLst>
                                      </p:cBhvr>
                                      <p:tavLst>
                                        <p:tav tm="0">
                                          <p:val>
                                            <p:strVal val="#ppt_y+#ppt_h*1.125000"/>
                                          </p:val>
                                        </p:tav>
                                        <p:tav tm="100000">
                                          <p:val>
                                            <p:strVal val="#ppt_y"/>
                                          </p:val>
                                        </p:tav>
                                      </p:tavLst>
                                    </p:anim>
                                    <p:animEffect transition="in" filter="wipe(up)">
                                      <p:cBhvr>
                                        <p:cTn id="40" dur="500"/>
                                        <p:tgtEl>
                                          <p:spTgt spid="3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p:tgtEl>
                                          <p:spTgt spid="32"/>
                                        </p:tgtEl>
                                        <p:attrNameLst>
                                          <p:attrName>ppt_y</p:attrName>
                                        </p:attrNameLst>
                                      </p:cBhvr>
                                      <p:tavLst>
                                        <p:tav tm="0">
                                          <p:val>
                                            <p:strVal val="#ppt_y+#ppt_h*1.125000"/>
                                          </p:val>
                                        </p:tav>
                                        <p:tav tm="100000">
                                          <p:val>
                                            <p:strVal val="#ppt_y"/>
                                          </p:val>
                                        </p:tav>
                                      </p:tavLst>
                                    </p:anim>
                                    <p:animEffect transition="in" filter="wipe(up)">
                                      <p:cBhvr>
                                        <p:cTn id="44" dur="500"/>
                                        <p:tgtEl>
                                          <p:spTgt spid="32"/>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p:tgtEl>
                                          <p:spTgt spid="33"/>
                                        </p:tgtEl>
                                        <p:attrNameLst>
                                          <p:attrName>ppt_y</p:attrName>
                                        </p:attrNameLst>
                                      </p:cBhvr>
                                      <p:tavLst>
                                        <p:tav tm="0">
                                          <p:val>
                                            <p:strVal val="#ppt_y+#ppt_h*1.125000"/>
                                          </p:val>
                                        </p:tav>
                                        <p:tav tm="100000">
                                          <p:val>
                                            <p:strVal val="#ppt_y"/>
                                          </p:val>
                                        </p:tav>
                                      </p:tavLst>
                                    </p:anim>
                                    <p:animEffect transition="in" filter="wipe(up)">
                                      <p:cBhvr>
                                        <p:cTn id="48" dur="500"/>
                                        <p:tgtEl>
                                          <p:spTgt spid="33"/>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p:tgtEl>
                                          <p:spTgt spid="34"/>
                                        </p:tgtEl>
                                        <p:attrNameLst>
                                          <p:attrName>ppt_y</p:attrName>
                                        </p:attrNameLst>
                                      </p:cBhvr>
                                      <p:tavLst>
                                        <p:tav tm="0">
                                          <p:val>
                                            <p:strVal val="#ppt_y+#ppt_h*1.125000"/>
                                          </p:val>
                                        </p:tav>
                                        <p:tav tm="100000">
                                          <p:val>
                                            <p:strVal val="#ppt_y"/>
                                          </p:val>
                                        </p:tav>
                                      </p:tavLst>
                                    </p:anim>
                                    <p:animEffect transition="in" filter="wipe(up)">
                                      <p:cBhvr>
                                        <p:cTn id="52" dur="500"/>
                                        <p:tgtEl>
                                          <p:spTgt spid="3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p:tgtEl>
                                          <p:spTgt spid="35"/>
                                        </p:tgtEl>
                                        <p:attrNameLst>
                                          <p:attrName>ppt_y</p:attrName>
                                        </p:attrNameLst>
                                      </p:cBhvr>
                                      <p:tavLst>
                                        <p:tav tm="0">
                                          <p:val>
                                            <p:strVal val="#ppt_y+#ppt_h*1.125000"/>
                                          </p:val>
                                        </p:tav>
                                        <p:tav tm="100000">
                                          <p:val>
                                            <p:strVal val="#ppt_y"/>
                                          </p:val>
                                        </p:tav>
                                      </p:tavLst>
                                    </p:anim>
                                    <p:animEffect transition="in" filter="wipe(up)">
                                      <p:cBhvr>
                                        <p:cTn id="56" dur="500"/>
                                        <p:tgtEl>
                                          <p:spTgt spid="3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p:tgtEl>
                                          <p:spTgt spid="36"/>
                                        </p:tgtEl>
                                        <p:attrNameLst>
                                          <p:attrName>ppt_y</p:attrName>
                                        </p:attrNameLst>
                                      </p:cBhvr>
                                      <p:tavLst>
                                        <p:tav tm="0">
                                          <p:val>
                                            <p:strVal val="#ppt_y+#ppt_h*1.125000"/>
                                          </p:val>
                                        </p:tav>
                                        <p:tav tm="100000">
                                          <p:val>
                                            <p:strVal val="#ppt_y"/>
                                          </p:val>
                                        </p:tav>
                                      </p:tavLst>
                                    </p:anim>
                                    <p:animEffect transition="in" filter="wipe(up)">
                                      <p:cBhvr>
                                        <p:cTn id="60" dur="500"/>
                                        <p:tgtEl>
                                          <p:spTgt spid="36"/>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ppt_y</p:attrName>
                                        </p:attrNameLst>
                                      </p:cBhvr>
                                      <p:tavLst>
                                        <p:tav tm="0">
                                          <p:val>
                                            <p:strVal val="#ppt_y+#ppt_h*1.125000"/>
                                          </p:val>
                                        </p:tav>
                                        <p:tav tm="100000">
                                          <p:val>
                                            <p:strVal val="#ppt_y"/>
                                          </p:val>
                                        </p:tav>
                                      </p:tavLst>
                                    </p:anim>
                                    <p:animEffect transition="in" filter="wipe(up)">
                                      <p:cBhvr>
                                        <p:cTn id="64" dur="500"/>
                                        <p:tgtEl>
                                          <p:spTgt spid="37"/>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p:tgtEl>
                                          <p:spTgt spid="38"/>
                                        </p:tgtEl>
                                        <p:attrNameLst>
                                          <p:attrName>ppt_y</p:attrName>
                                        </p:attrNameLst>
                                      </p:cBhvr>
                                      <p:tavLst>
                                        <p:tav tm="0">
                                          <p:val>
                                            <p:strVal val="#ppt_y+#ppt_h*1.125000"/>
                                          </p:val>
                                        </p:tav>
                                        <p:tav tm="100000">
                                          <p:val>
                                            <p:strVal val="#ppt_y"/>
                                          </p:val>
                                        </p:tav>
                                      </p:tavLst>
                                    </p:anim>
                                    <p:animEffect transition="in" filter="wipe(up)">
                                      <p:cBhvr>
                                        <p:cTn id="68" dur="500"/>
                                        <p:tgtEl>
                                          <p:spTgt spid="38"/>
                                        </p:tgtEl>
                                      </p:cBhvr>
                                    </p:animEffect>
                                  </p:childTnLst>
                                </p:cTn>
                              </p:par>
                            </p:childTnLst>
                          </p:cTn>
                        </p:par>
                        <p:par>
                          <p:cTn id="69" fill="hold">
                            <p:stCondLst>
                              <p:cond delay="1000"/>
                            </p:stCondLst>
                            <p:childTnLst>
                              <p:par>
                                <p:cTn id="70" presetID="13" presetClass="entr" presetSubtype="16" fill="hold" grpId="1"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plus(in)">
                                      <p:cBhvr>
                                        <p:cTn id="7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P spid="30" grpId="0"/>
      <p:bldP spid="31" grpId="0"/>
      <p:bldP spid="32" grpId="0"/>
      <p:bldP spid="33" grpId="0"/>
      <p:bldP spid="34" grpId="0"/>
      <p:bldP spid="35" grpId="0"/>
      <p:bldP spid="36" grpId="0"/>
      <p:bldP spid="37" grpId="0"/>
      <p:bldP spid="38" grpId="0"/>
      <p:bldP spid="39" grpId="0"/>
      <p:bldP spid="3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背景"/>
          <p:cNvPicPr>
            <a:picLocks noChangeAspect="1"/>
          </p:cNvPicPr>
          <p:nvPr/>
        </p:nvPicPr>
        <p:blipFill>
          <a:blip r:embed="rId1"/>
          <a:stretch>
            <a:fillRect/>
          </a:stretch>
        </p:blipFill>
        <p:spPr>
          <a:xfrm>
            <a:off x="2820035" y="295910"/>
            <a:ext cx="8636000" cy="6271895"/>
          </a:xfrm>
          <a:prstGeom prst="rect">
            <a:avLst/>
          </a:prstGeom>
        </p:spPr>
      </p:pic>
      <p:sp>
        <p:nvSpPr>
          <p:cNvPr id="7" name="矩形 6"/>
          <p:cNvSpPr/>
          <p:nvPr/>
        </p:nvSpPr>
        <p:spPr>
          <a:xfrm>
            <a:off x="3232150" y="631190"/>
            <a:ext cx="3661410" cy="5690870"/>
          </a:xfrm>
          <a:prstGeom prst="rect">
            <a:avLst/>
          </a:prstGeom>
          <a:noFill/>
          <a:ln w="76200">
            <a:solidFill>
              <a:schemeClr val="tx1">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386373" y="4592922"/>
            <a:ext cx="3416321" cy="646331"/>
          </a:xfrm>
          <a:prstGeom prst="rect">
            <a:avLst/>
          </a:prstGeom>
        </p:spPr>
        <p:txBody>
          <a:bodyPr wrap="none">
            <a:spAutoFit/>
          </a:bodyPr>
          <a:lstStyle/>
          <a:p>
            <a:pPr algn="ctr"/>
            <a:r>
              <a:rPr lang="zh-CN" altLang="en-US" sz="3600" b="1">
                <a:solidFill>
                  <a:schemeClr val="tx1"/>
                </a:solidFill>
                <a:latin typeface="德彪钢笔行书字库" panose="02000000000000000000" charset="-122"/>
                <a:ea typeface="德彪钢笔行书字库" panose="02000000000000000000" charset="-122"/>
              </a:rPr>
              <a:t>网络应聘直通车</a:t>
            </a:r>
            <a:endParaRPr lang="zh-CN" altLang="en-US" sz="3600" b="1">
              <a:solidFill>
                <a:schemeClr val="tx1"/>
              </a:solidFill>
              <a:latin typeface="德彪钢笔行书字库" panose="02000000000000000000" charset="-122"/>
              <a:ea typeface="德彪钢笔行书字库" panose="02000000000000000000" charset="-122"/>
            </a:endParaRPr>
          </a:p>
        </p:txBody>
      </p:sp>
      <p:grpSp>
        <p:nvGrpSpPr>
          <p:cNvPr id="41" name="组合 40"/>
          <p:cNvGrpSpPr/>
          <p:nvPr/>
        </p:nvGrpSpPr>
        <p:grpSpPr>
          <a:xfrm>
            <a:off x="4463386" y="1826147"/>
            <a:ext cx="947899" cy="439104"/>
            <a:chOff x="3048368" y="2179703"/>
            <a:chExt cx="245394" cy="113676"/>
          </a:xfrm>
          <a:solidFill>
            <a:schemeClr val="tx1"/>
          </a:solidFill>
        </p:grpSpPr>
        <p:sp>
          <p:nvSpPr>
            <p:cNvPr id="42" name="Freeform 317"/>
            <p:cNvSpPr>
              <a:spLocks noEditPoints="1"/>
            </p:cNvSpPr>
            <p:nvPr/>
          </p:nvSpPr>
          <p:spPr bwMode="auto">
            <a:xfrm>
              <a:off x="3129564" y="2179703"/>
              <a:ext cx="164198" cy="113676"/>
            </a:xfrm>
            <a:custGeom>
              <a:avLst/>
              <a:gdLst>
                <a:gd name="T0" fmla="*/ 183 w 183"/>
                <a:gd name="T1" fmla="*/ 14 h 126"/>
                <a:gd name="T2" fmla="*/ 183 w 183"/>
                <a:gd name="T3" fmla="*/ 14 h 126"/>
                <a:gd name="T4" fmla="*/ 182 w 183"/>
                <a:gd name="T5" fmla="*/ 8 h 126"/>
                <a:gd name="T6" fmla="*/ 179 w 183"/>
                <a:gd name="T7" fmla="*/ 4 h 126"/>
                <a:gd name="T8" fmla="*/ 173 w 183"/>
                <a:gd name="T9" fmla="*/ 1 h 126"/>
                <a:gd name="T10" fmla="*/ 169 w 183"/>
                <a:gd name="T11" fmla="*/ 0 h 126"/>
                <a:gd name="T12" fmla="*/ 14 w 183"/>
                <a:gd name="T13" fmla="*/ 0 h 126"/>
                <a:gd name="T14" fmla="*/ 14 w 183"/>
                <a:gd name="T15" fmla="*/ 0 h 126"/>
                <a:gd name="T16" fmla="*/ 8 w 183"/>
                <a:gd name="T17" fmla="*/ 1 h 126"/>
                <a:gd name="T18" fmla="*/ 4 w 183"/>
                <a:gd name="T19" fmla="*/ 4 h 126"/>
                <a:gd name="T20" fmla="*/ 1 w 183"/>
                <a:gd name="T21" fmla="*/ 8 h 126"/>
                <a:gd name="T22" fmla="*/ 0 w 183"/>
                <a:gd name="T23" fmla="*/ 14 h 126"/>
                <a:gd name="T24" fmla="*/ 0 w 183"/>
                <a:gd name="T25" fmla="*/ 112 h 126"/>
                <a:gd name="T26" fmla="*/ 0 w 183"/>
                <a:gd name="T27" fmla="*/ 112 h 126"/>
                <a:gd name="T28" fmla="*/ 1 w 183"/>
                <a:gd name="T29" fmla="*/ 117 h 126"/>
                <a:gd name="T30" fmla="*/ 4 w 183"/>
                <a:gd name="T31" fmla="*/ 123 h 126"/>
                <a:gd name="T32" fmla="*/ 4 w 183"/>
                <a:gd name="T33" fmla="*/ 123 h 126"/>
                <a:gd name="T34" fmla="*/ 8 w 183"/>
                <a:gd name="T35" fmla="*/ 126 h 126"/>
                <a:gd name="T36" fmla="*/ 14 w 183"/>
                <a:gd name="T37" fmla="*/ 126 h 126"/>
                <a:gd name="T38" fmla="*/ 169 w 183"/>
                <a:gd name="T39" fmla="*/ 126 h 126"/>
                <a:gd name="T40" fmla="*/ 169 w 183"/>
                <a:gd name="T41" fmla="*/ 126 h 126"/>
                <a:gd name="T42" fmla="*/ 175 w 183"/>
                <a:gd name="T43" fmla="*/ 126 h 126"/>
                <a:gd name="T44" fmla="*/ 179 w 183"/>
                <a:gd name="T45" fmla="*/ 123 h 126"/>
                <a:gd name="T46" fmla="*/ 182 w 183"/>
                <a:gd name="T47" fmla="*/ 117 h 126"/>
                <a:gd name="T48" fmla="*/ 183 w 183"/>
                <a:gd name="T49" fmla="*/ 112 h 126"/>
                <a:gd name="T50" fmla="*/ 183 w 183"/>
                <a:gd name="T51" fmla="*/ 14 h 126"/>
                <a:gd name="T52" fmla="*/ 15 w 183"/>
                <a:gd name="T53" fmla="*/ 111 h 126"/>
                <a:gd name="T54" fmla="*/ 15 w 183"/>
                <a:gd name="T55" fmla="*/ 15 h 126"/>
                <a:gd name="T56" fmla="*/ 168 w 183"/>
                <a:gd name="T57" fmla="*/ 15 h 126"/>
                <a:gd name="T58" fmla="*/ 168 w 183"/>
                <a:gd name="T59" fmla="*/ 111 h 126"/>
                <a:gd name="T60" fmla="*/ 15 w 183"/>
                <a:gd name="T61"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126">
                  <a:moveTo>
                    <a:pt x="183" y="14"/>
                  </a:moveTo>
                  <a:lnTo>
                    <a:pt x="183" y="14"/>
                  </a:lnTo>
                  <a:lnTo>
                    <a:pt x="182" y="8"/>
                  </a:lnTo>
                  <a:lnTo>
                    <a:pt x="179" y="4"/>
                  </a:lnTo>
                  <a:lnTo>
                    <a:pt x="173" y="1"/>
                  </a:lnTo>
                  <a:lnTo>
                    <a:pt x="169" y="0"/>
                  </a:lnTo>
                  <a:lnTo>
                    <a:pt x="14" y="0"/>
                  </a:lnTo>
                  <a:lnTo>
                    <a:pt x="14" y="0"/>
                  </a:lnTo>
                  <a:lnTo>
                    <a:pt x="8" y="1"/>
                  </a:lnTo>
                  <a:lnTo>
                    <a:pt x="4" y="4"/>
                  </a:lnTo>
                  <a:lnTo>
                    <a:pt x="1" y="8"/>
                  </a:lnTo>
                  <a:lnTo>
                    <a:pt x="0" y="14"/>
                  </a:lnTo>
                  <a:lnTo>
                    <a:pt x="0" y="112"/>
                  </a:lnTo>
                  <a:lnTo>
                    <a:pt x="0" y="112"/>
                  </a:lnTo>
                  <a:lnTo>
                    <a:pt x="1" y="117"/>
                  </a:lnTo>
                  <a:lnTo>
                    <a:pt x="4" y="123"/>
                  </a:lnTo>
                  <a:lnTo>
                    <a:pt x="4" y="123"/>
                  </a:lnTo>
                  <a:lnTo>
                    <a:pt x="8" y="126"/>
                  </a:lnTo>
                  <a:lnTo>
                    <a:pt x="14" y="126"/>
                  </a:lnTo>
                  <a:lnTo>
                    <a:pt x="169" y="126"/>
                  </a:lnTo>
                  <a:lnTo>
                    <a:pt x="169" y="126"/>
                  </a:lnTo>
                  <a:lnTo>
                    <a:pt x="175" y="126"/>
                  </a:lnTo>
                  <a:lnTo>
                    <a:pt x="179" y="123"/>
                  </a:lnTo>
                  <a:lnTo>
                    <a:pt x="182" y="117"/>
                  </a:lnTo>
                  <a:lnTo>
                    <a:pt x="183" y="112"/>
                  </a:lnTo>
                  <a:lnTo>
                    <a:pt x="183" y="14"/>
                  </a:lnTo>
                  <a:close/>
                  <a:moveTo>
                    <a:pt x="15" y="111"/>
                  </a:moveTo>
                  <a:lnTo>
                    <a:pt x="15" y="15"/>
                  </a:lnTo>
                  <a:lnTo>
                    <a:pt x="168" y="15"/>
                  </a:lnTo>
                  <a:lnTo>
                    <a:pt x="168" y="111"/>
                  </a:lnTo>
                  <a:lnTo>
                    <a:pt x="15"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ndParaRPr>
            </a:p>
          </p:txBody>
        </p:sp>
        <p:sp>
          <p:nvSpPr>
            <p:cNvPr id="43" name="Freeform 318"/>
            <p:cNvSpPr>
              <a:spLocks noEditPoints="1"/>
            </p:cNvSpPr>
            <p:nvPr/>
          </p:nvSpPr>
          <p:spPr bwMode="auto">
            <a:xfrm>
              <a:off x="3156636" y="2204970"/>
              <a:ext cx="110067" cy="52327"/>
            </a:xfrm>
            <a:custGeom>
              <a:avLst/>
              <a:gdLst>
                <a:gd name="T0" fmla="*/ 111 w 123"/>
                <a:gd name="T1" fmla="*/ 1 h 57"/>
                <a:gd name="T2" fmla="*/ 60 w 123"/>
                <a:gd name="T3" fmla="*/ 41 h 57"/>
                <a:gd name="T4" fmla="*/ 11 w 123"/>
                <a:gd name="T5" fmla="*/ 1 h 57"/>
                <a:gd name="T6" fmla="*/ 11 w 123"/>
                <a:gd name="T7" fmla="*/ 1 h 57"/>
                <a:gd name="T8" fmla="*/ 10 w 123"/>
                <a:gd name="T9" fmla="*/ 0 h 57"/>
                <a:gd name="T10" fmla="*/ 7 w 123"/>
                <a:gd name="T11" fmla="*/ 0 h 57"/>
                <a:gd name="T12" fmla="*/ 7 w 123"/>
                <a:gd name="T13" fmla="*/ 0 h 57"/>
                <a:gd name="T14" fmla="*/ 4 w 123"/>
                <a:gd name="T15" fmla="*/ 1 h 57"/>
                <a:gd name="T16" fmla="*/ 1 w 123"/>
                <a:gd name="T17" fmla="*/ 2 h 57"/>
                <a:gd name="T18" fmla="*/ 1 w 123"/>
                <a:gd name="T19" fmla="*/ 2 h 57"/>
                <a:gd name="T20" fmla="*/ 0 w 123"/>
                <a:gd name="T21" fmla="*/ 5 h 57"/>
                <a:gd name="T22" fmla="*/ 0 w 123"/>
                <a:gd name="T23" fmla="*/ 8 h 57"/>
                <a:gd name="T24" fmla="*/ 0 w 123"/>
                <a:gd name="T25" fmla="*/ 9 h 57"/>
                <a:gd name="T26" fmla="*/ 1 w 123"/>
                <a:gd name="T27" fmla="*/ 12 h 57"/>
                <a:gd name="T28" fmla="*/ 56 w 123"/>
                <a:gd name="T29" fmla="*/ 56 h 57"/>
                <a:gd name="T30" fmla="*/ 56 w 123"/>
                <a:gd name="T31" fmla="*/ 56 h 57"/>
                <a:gd name="T32" fmla="*/ 60 w 123"/>
                <a:gd name="T33" fmla="*/ 57 h 57"/>
                <a:gd name="T34" fmla="*/ 60 w 123"/>
                <a:gd name="T35" fmla="*/ 57 h 57"/>
                <a:gd name="T36" fmla="*/ 66 w 123"/>
                <a:gd name="T37" fmla="*/ 56 h 57"/>
                <a:gd name="T38" fmla="*/ 120 w 123"/>
                <a:gd name="T39" fmla="*/ 13 h 57"/>
                <a:gd name="T40" fmla="*/ 120 w 123"/>
                <a:gd name="T41" fmla="*/ 13 h 57"/>
                <a:gd name="T42" fmla="*/ 122 w 123"/>
                <a:gd name="T43" fmla="*/ 11 h 57"/>
                <a:gd name="T44" fmla="*/ 123 w 123"/>
                <a:gd name="T45" fmla="*/ 8 h 57"/>
                <a:gd name="T46" fmla="*/ 123 w 123"/>
                <a:gd name="T47" fmla="*/ 8 h 57"/>
                <a:gd name="T48" fmla="*/ 123 w 123"/>
                <a:gd name="T49" fmla="*/ 5 h 57"/>
                <a:gd name="T50" fmla="*/ 122 w 123"/>
                <a:gd name="T51" fmla="*/ 2 h 57"/>
                <a:gd name="T52" fmla="*/ 122 w 123"/>
                <a:gd name="T53" fmla="*/ 2 h 57"/>
                <a:gd name="T54" fmla="*/ 119 w 123"/>
                <a:gd name="T55" fmla="*/ 1 h 57"/>
                <a:gd name="T56" fmla="*/ 116 w 123"/>
                <a:gd name="T57" fmla="*/ 0 h 57"/>
                <a:gd name="T58" fmla="*/ 113 w 123"/>
                <a:gd name="T59" fmla="*/ 0 h 57"/>
                <a:gd name="T60" fmla="*/ 111 w 123"/>
                <a:gd name="T61" fmla="*/ 1 h 57"/>
                <a:gd name="T62" fmla="*/ 111 w 123"/>
                <a:gd name="T63" fmla="*/ 1 h 57"/>
                <a:gd name="T64" fmla="*/ 4 w 123"/>
                <a:gd name="T65" fmla="*/ 11 h 57"/>
                <a:gd name="T66" fmla="*/ 4 w 123"/>
                <a:gd name="T67" fmla="*/ 11 h 57"/>
                <a:gd name="T68" fmla="*/ 4 w 123"/>
                <a:gd name="T69" fmla="*/ 11 h 57"/>
                <a:gd name="T70" fmla="*/ 4 w 123"/>
                <a:gd name="T71"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3" h="57">
                  <a:moveTo>
                    <a:pt x="111" y="1"/>
                  </a:moveTo>
                  <a:lnTo>
                    <a:pt x="60" y="41"/>
                  </a:lnTo>
                  <a:lnTo>
                    <a:pt x="11" y="1"/>
                  </a:lnTo>
                  <a:lnTo>
                    <a:pt x="11" y="1"/>
                  </a:lnTo>
                  <a:lnTo>
                    <a:pt x="10" y="0"/>
                  </a:lnTo>
                  <a:lnTo>
                    <a:pt x="7" y="0"/>
                  </a:lnTo>
                  <a:lnTo>
                    <a:pt x="7" y="0"/>
                  </a:lnTo>
                  <a:lnTo>
                    <a:pt x="4" y="1"/>
                  </a:lnTo>
                  <a:lnTo>
                    <a:pt x="1" y="2"/>
                  </a:lnTo>
                  <a:lnTo>
                    <a:pt x="1" y="2"/>
                  </a:lnTo>
                  <a:lnTo>
                    <a:pt x="0" y="5"/>
                  </a:lnTo>
                  <a:lnTo>
                    <a:pt x="0" y="8"/>
                  </a:lnTo>
                  <a:lnTo>
                    <a:pt x="0" y="9"/>
                  </a:lnTo>
                  <a:lnTo>
                    <a:pt x="1" y="12"/>
                  </a:lnTo>
                  <a:lnTo>
                    <a:pt x="56" y="56"/>
                  </a:lnTo>
                  <a:lnTo>
                    <a:pt x="56" y="56"/>
                  </a:lnTo>
                  <a:lnTo>
                    <a:pt x="60" y="57"/>
                  </a:lnTo>
                  <a:lnTo>
                    <a:pt x="60" y="57"/>
                  </a:lnTo>
                  <a:lnTo>
                    <a:pt x="66" y="56"/>
                  </a:lnTo>
                  <a:lnTo>
                    <a:pt x="120" y="13"/>
                  </a:lnTo>
                  <a:lnTo>
                    <a:pt x="120" y="13"/>
                  </a:lnTo>
                  <a:lnTo>
                    <a:pt x="122" y="11"/>
                  </a:lnTo>
                  <a:lnTo>
                    <a:pt x="123" y="8"/>
                  </a:lnTo>
                  <a:lnTo>
                    <a:pt x="123" y="8"/>
                  </a:lnTo>
                  <a:lnTo>
                    <a:pt x="123" y="5"/>
                  </a:lnTo>
                  <a:lnTo>
                    <a:pt x="122" y="2"/>
                  </a:lnTo>
                  <a:lnTo>
                    <a:pt x="122" y="2"/>
                  </a:lnTo>
                  <a:lnTo>
                    <a:pt x="119" y="1"/>
                  </a:lnTo>
                  <a:lnTo>
                    <a:pt x="116" y="0"/>
                  </a:lnTo>
                  <a:lnTo>
                    <a:pt x="113" y="0"/>
                  </a:lnTo>
                  <a:lnTo>
                    <a:pt x="111" y="1"/>
                  </a:lnTo>
                  <a:lnTo>
                    <a:pt x="111" y="1"/>
                  </a:lnTo>
                  <a:close/>
                  <a:moveTo>
                    <a:pt x="4" y="11"/>
                  </a:moveTo>
                  <a:lnTo>
                    <a:pt x="4" y="11"/>
                  </a:lnTo>
                  <a:lnTo>
                    <a:pt x="4" y="11"/>
                  </a:lnTo>
                  <a:lnTo>
                    <a:pt x="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ndParaRPr>
            </a:p>
          </p:txBody>
        </p:sp>
        <p:sp>
          <p:nvSpPr>
            <p:cNvPr id="44" name="Freeform 319"/>
            <p:cNvSpPr/>
            <p:nvPr/>
          </p:nvSpPr>
          <p:spPr bwMode="auto">
            <a:xfrm>
              <a:off x="3048368" y="2185121"/>
              <a:ext cx="73979" cy="9023"/>
            </a:xfrm>
            <a:custGeom>
              <a:avLst/>
              <a:gdLst>
                <a:gd name="T0" fmla="*/ 82 w 82"/>
                <a:gd name="T1" fmla="*/ 6 h 11"/>
                <a:gd name="T2" fmla="*/ 82 w 82"/>
                <a:gd name="T3" fmla="*/ 6 h 11"/>
                <a:gd name="T4" fmla="*/ 80 w 82"/>
                <a:gd name="T5" fmla="*/ 3 h 11"/>
                <a:gd name="T6" fmla="*/ 79 w 82"/>
                <a:gd name="T7" fmla="*/ 2 h 11"/>
                <a:gd name="T8" fmla="*/ 78 w 82"/>
                <a:gd name="T9" fmla="*/ 0 h 11"/>
                <a:gd name="T10" fmla="*/ 76 w 82"/>
                <a:gd name="T11" fmla="*/ 0 h 11"/>
                <a:gd name="T12" fmla="*/ 5 w 82"/>
                <a:gd name="T13" fmla="*/ 0 h 11"/>
                <a:gd name="T14" fmla="*/ 5 w 82"/>
                <a:gd name="T15" fmla="*/ 0 h 11"/>
                <a:gd name="T16" fmla="*/ 3 w 82"/>
                <a:gd name="T17" fmla="*/ 0 h 11"/>
                <a:gd name="T18" fmla="*/ 1 w 82"/>
                <a:gd name="T19" fmla="*/ 2 h 11"/>
                <a:gd name="T20" fmla="*/ 0 w 82"/>
                <a:gd name="T21" fmla="*/ 3 h 11"/>
                <a:gd name="T22" fmla="*/ 0 w 82"/>
                <a:gd name="T23" fmla="*/ 6 h 11"/>
                <a:gd name="T24" fmla="*/ 0 w 82"/>
                <a:gd name="T25" fmla="*/ 6 h 11"/>
                <a:gd name="T26" fmla="*/ 0 w 82"/>
                <a:gd name="T27" fmla="*/ 7 h 11"/>
                <a:gd name="T28" fmla="*/ 1 w 82"/>
                <a:gd name="T29" fmla="*/ 10 h 11"/>
                <a:gd name="T30" fmla="*/ 1 w 82"/>
                <a:gd name="T31" fmla="*/ 10 h 11"/>
                <a:gd name="T32" fmla="*/ 3 w 82"/>
                <a:gd name="T33" fmla="*/ 11 h 11"/>
                <a:gd name="T34" fmla="*/ 5 w 82"/>
                <a:gd name="T35" fmla="*/ 11 h 11"/>
                <a:gd name="T36" fmla="*/ 76 w 82"/>
                <a:gd name="T37" fmla="*/ 11 h 11"/>
                <a:gd name="T38" fmla="*/ 76 w 82"/>
                <a:gd name="T39" fmla="*/ 11 h 11"/>
                <a:gd name="T40" fmla="*/ 78 w 82"/>
                <a:gd name="T41" fmla="*/ 11 h 11"/>
                <a:gd name="T42" fmla="*/ 79 w 82"/>
                <a:gd name="T43" fmla="*/ 10 h 11"/>
                <a:gd name="T44" fmla="*/ 80 w 82"/>
                <a:gd name="T45" fmla="*/ 7 h 11"/>
                <a:gd name="T46" fmla="*/ 82 w 82"/>
                <a:gd name="T47" fmla="*/ 6 h 11"/>
                <a:gd name="T48" fmla="*/ 82 w 82"/>
                <a:gd name="T4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11">
                  <a:moveTo>
                    <a:pt x="82" y="6"/>
                  </a:moveTo>
                  <a:lnTo>
                    <a:pt x="82" y="6"/>
                  </a:lnTo>
                  <a:lnTo>
                    <a:pt x="80" y="3"/>
                  </a:lnTo>
                  <a:lnTo>
                    <a:pt x="79" y="2"/>
                  </a:lnTo>
                  <a:lnTo>
                    <a:pt x="78" y="0"/>
                  </a:lnTo>
                  <a:lnTo>
                    <a:pt x="76" y="0"/>
                  </a:lnTo>
                  <a:lnTo>
                    <a:pt x="5" y="0"/>
                  </a:lnTo>
                  <a:lnTo>
                    <a:pt x="5" y="0"/>
                  </a:lnTo>
                  <a:lnTo>
                    <a:pt x="3" y="0"/>
                  </a:lnTo>
                  <a:lnTo>
                    <a:pt x="1" y="2"/>
                  </a:lnTo>
                  <a:lnTo>
                    <a:pt x="0" y="3"/>
                  </a:lnTo>
                  <a:lnTo>
                    <a:pt x="0" y="6"/>
                  </a:lnTo>
                  <a:lnTo>
                    <a:pt x="0" y="6"/>
                  </a:lnTo>
                  <a:lnTo>
                    <a:pt x="0" y="7"/>
                  </a:lnTo>
                  <a:lnTo>
                    <a:pt x="1" y="10"/>
                  </a:lnTo>
                  <a:lnTo>
                    <a:pt x="1" y="10"/>
                  </a:lnTo>
                  <a:lnTo>
                    <a:pt x="3" y="11"/>
                  </a:lnTo>
                  <a:lnTo>
                    <a:pt x="5" y="11"/>
                  </a:lnTo>
                  <a:lnTo>
                    <a:pt x="76" y="11"/>
                  </a:lnTo>
                  <a:lnTo>
                    <a:pt x="76" y="11"/>
                  </a:lnTo>
                  <a:lnTo>
                    <a:pt x="78" y="11"/>
                  </a:lnTo>
                  <a:lnTo>
                    <a:pt x="79" y="10"/>
                  </a:lnTo>
                  <a:lnTo>
                    <a:pt x="80" y="7"/>
                  </a:lnTo>
                  <a:lnTo>
                    <a:pt x="82" y="6"/>
                  </a:lnTo>
                  <a:lnTo>
                    <a:pt x="82"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ndParaRPr>
            </a:p>
          </p:txBody>
        </p:sp>
        <p:sp>
          <p:nvSpPr>
            <p:cNvPr id="45" name="Freeform 320"/>
            <p:cNvSpPr/>
            <p:nvPr/>
          </p:nvSpPr>
          <p:spPr bwMode="auto">
            <a:xfrm>
              <a:off x="3073629" y="2213985"/>
              <a:ext cx="48718" cy="10827"/>
            </a:xfrm>
            <a:custGeom>
              <a:avLst/>
              <a:gdLst>
                <a:gd name="T0" fmla="*/ 53 w 53"/>
                <a:gd name="T1" fmla="*/ 6 h 11"/>
                <a:gd name="T2" fmla="*/ 53 w 53"/>
                <a:gd name="T3" fmla="*/ 6 h 11"/>
                <a:gd name="T4" fmla="*/ 51 w 53"/>
                <a:gd name="T5" fmla="*/ 3 h 11"/>
                <a:gd name="T6" fmla="*/ 50 w 53"/>
                <a:gd name="T7" fmla="*/ 2 h 11"/>
                <a:gd name="T8" fmla="*/ 49 w 53"/>
                <a:gd name="T9" fmla="*/ 0 h 11"/>
                <a:gd name="T10" fmla="*/ 47 w 53"/>
                <a:gd name="T11" fmla="*/ 0 h 11"/>
                <a:gd name="T12" fmla="*/ 4 w 53"/>
                <a:gd name="T13" fmla="*/ 0 h 11"/>
                <a:gd name="T14" fmla="*/ 4 w 53"/>
                <a:gd name="T15" fmla="*/ 0 h 11"/>
                <a:gd name="T16" fmla="*/ 2 w 53"/>
                <a:gd name="T17" fmla="*/ 0 h 11"/>
                <a:gd name="T18" fmla="*/ 1 w 53"/>
                <a:gd name="T19" fmla="*/ 2 h 11"/>
                <a:gd name="T20" fmla="*/ 0 w 53"/>
                <a:gd name="T21" fmla="*/ 3 h 11"/>
                <a:gd name="T22" fmla="*/ 0 w 53"/>
                <a:gd name="T23" fmla="*/ 6 h 11"/>
                <a:gd name="T24" fmla="*/ 0 w 53"/>
                <a:gd name="T25" fmla="*/ 6 h 11"/>
                <a:gd name="T26" fmla="*/ 0 w 53"/>
                <a:gd name="T27" fmla="*/ 7 h 11"/>
                <a:gd name="T28" fmla="*/ 1 w 53"/>
                <a:gd name="T29" fmla="*/ 10 h 11"/>
                <a:gd name="T30" fmla="*/ 1 w 53"/>
                <a:gd name="T31" fmla="*/ 10 h 11"/>
                <a:gd name="T32" fmla="*/ 2 w 53"/>
                <a:gd name="T33" fmla="*/ 10 h 11"/>
                <a:gd name="T34" fmla="*/ 4 w 53"/>
                <a:gd name="T35" fmla="*/ 11 h 11"/>
                <a:gd name="T36" fmla="*/ 47 w 53"/>
                <a:gd name="T37" fmla="*/ 11 h 11"/>
                <a:gd name="T38" fmla="*/ 47 w 53"/>
                <a:gd name="T39" fmla="*/ 11 h 11"/>
                <a:gd name="T40" fmla="*/ 49 w 53"/>
                <a:gd name="T41" fmla="*/ 11 h 11"/>
                <a:gd name="T42" fmla="*/ 50 w 53"/>
                <a:gd name="T43" fmla="*/ 10 h 11"/>
                <a:gd name="T44" fmla="*/ 51 w 53"/>
                <a:gd name="T45" fmla="*/ 7 h 11"/>
                <a:gd name="T46" fmla="*/ 53 w 53"/>
                <a:gd name="T47" fmla="*/ 6 h 11"/>
                <a:gd name="T48" fmla="*/ 53 w 53"/>
                <a:gd name="T4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1">
                  <a:moveTo>
                    <a:pt x="53" y="6"/>
                  </a:moveTo>
                  <a:lnTo>
                    <a:pt x="53" y="6"/>
                  </a:lnTo>
                  <a:lnTo>
                    <a:pt x="51" y="3"/>
                  </a:lnTo>
                  <a:lnTo>
                    <a:pt x="50" y="2"/>
                  </a:lnTo>
                  <a:lnTo>
                    <a:pt x="49" y="0"/>
                  </a:lnTo>
                  <a:lnTo>
                    <a:pt x="47" y="0"/>
                  </a:lnTo>
                  <a:lnTo>
                    <a:pt x="4" y="0"/>
                  </a:lnTo>
                  <a:lnTo>
                    <a:pt x="4" y="0"/>
                  </a:lnTo>
                  <a:lnTo>
                    <a:pt x="2" y="0"/>
                  </a:lnTo>
                  <a:lnTo>
                    <a:pt x="1" y="2"/>
                  </a:lnTo>
                  <a:lnTo>
                    <a:pt x="0" y="3"/>
                  </a:lnTo>
                  <a:lnTo>
                    <a:pt x="0" y="6"/>
                  </a:lnTo>
                  <a:lnTo>
                    <a:pt x="0" y="6"/>
                  </a:lnTo>
                  <a:lnTo>
                    <a:pt x="0" y="7"/>
                  </a:lnTo>
                  <a:lnTo>
                    <a:pt x="1" y="10"/>
                  </a:lnTo>
                  <a:lnTo>
                    <a:pt x="1" y="10"/>
                  </a:lnTo>
                  <a:lnTo>
                    <a:pt x="2" y="10"/>
                  </a:lnTo>
                  <a:lnTo>
                    <a:pt x="4" y="11"/>
                  </a:lnTo>
                  <a:lnTo>
                    <a:pt x="47" y="11"/>
                  </a:lnTo>
                  <a:lnTo>
                    <a:pt x="47" y="11"/>
                  </a:lnTo>
                  <a:lnTo>
                    <a:pt x="49" y="11"/>
                  </a:lnTo>
                  <a:lnTo>
                    <a:pt x="50" y="10"/>
                  </a:lnTo>
                  <a:lnTo>
                    <a:pt x="51" y="7"/>
                  </a:lnTo>
                  <a:lnTo>
                    <a:pt x="53" y="6"/>
                  </a:lnTo>
                  <a:lnTo>
                    <a:pt x="5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ndParaRPr>
            </a:p>
          </p:txBody>
        </p:sp>
        <p:sp>
          <p:nvSpPr>
            <p:cNvPr id="46" name="Freeform 321"/>
            <p:cNvSpPr/>
            <p:nvPr/>
          </p:nvSpPr>
          <p:spPr bwMode="auto">
            <a:xfrm>
              <a:off x="3091685" y="2242853"/>
              <a:ext cx="30675" cy="10827"/>
            </a:xfrm>
            <a:custGeom>
              <a:avLst/>
              <a:gdLst>
                <a:gd name="T0" fmla="*/ 28 w 34"/>
                <a:gd name="T1" fmla="*/ 0 h 11"/>
                <a:gd name="T2" fmla="*/ 5 w 34"/>
                <a:gd name="T3" fmla="*/ 0 h 11"/>
                <a:gd name="T4" fmla="*/ 5 w 34"/>
                <a:gd name="T5" fmla="*/ 0 h 11"/>
                <a:gd name="T6" fmla="*/ 4 w 34"/>
                <a:gd name="T7" fmla="*/ 0 h 11"/>
                <a:gd name="T8" fmla="*/ 1 w 34"/>
                <a:gd name="T9" fmla="*/ 1 h 11"/>
                <a:gd name="T10" fmla="*/ 1 w 34"/>
                <a:gd name="T11" fmla="*/ 3 h 11"/>
                <a:gd name="T12" fmla="*/ 0 w 34"/>
                <a:gd name="T13" fmla="*/ 5 h 11"/>
                <a:gd name="T14" fmla="*/ 0 w 34"/>
                <a:gd name="T15" fmla="*/ 5 h 11"/>
                <a:gd name="T16" fmla="*/ 1 w 34"/>
                <a:gd name="T17" fmla="*/ 7 h 11"/>
                <a:gd name="T18" fmla="*/ 1 w 34"/>
                <a:gd name="T19" fmla="*/ 9 h 11"/>
                <a:gd name="T20" fmla="*/ 1 w 34"/>
                <a:gd name="T21" fmla="*/ 9 h 11"/>
                <a:gd name="T22" fmla="*/ 4 w 34"/>
                <a:gd name="T23" fmla="*/ 9 h 11"/>
                <a:gd name="T24" fmla="*/ 5 w 34"/>
                <a:gd name="T25" fmla="*/ 11 h 11"/>
                <a:gd name="T26" fmla="*/ 28 w 34"/>
                <a:gd name="T27" fmla="*/ 11 h 11"/>
                <a:gd name="T28" fmla="*/ 28 w 34"/>
                <a:gd name="T29" fmla="*/ 11 h 11"/>
                <a:gd name="T30" fmla="*/ 30 w 34"/>
                <a:gd name="T31" fmla="*/ 9 h 11"/>
                <a:gd name="T32" fmla="*/ 31 w 34"/>
                <a:gd name="T33" fmla="*/ 9 h 11"/>
                <a:gd name="T34" fmla="*/ 32 w 34"/>
                <a:gd name="T35" fmla="*/ 7 h 11"/>
                <a:gd name="T36" fmla="*/ 34 w 34"/>
                <a:gd name="T37" fmla="*/ 5 h 11"/>
                <a:gd name="T38" fmla="*/ 34 w 34"/>
                <a:gd name="T39" fmla="*/ 5 h 11"/>
                <a:gd name="T40" fmla="*/ 32 w 34"/>
                <a:gd name="T41" fmla="*/ 3 h 11"/>
                <a:gd name="T42" fmla="*/ 31 w 34"/>
                <a:gd name="T43" fmla="*/ 1 h 11"/>
                <a:gd name="T44" fmla="*/ 30 w 34"/>
                <a:gd name="T45" fmla="*/ 0 h 11"/>
                <a:gd name="T46" fmla="*/ 28 w 34"/>
                <a:gd name="T47" fmla="*/ 0 h 11"/>
                <a:gd name="T48" fmla="*/ 28 w 34"/>
                <a:gd name="T4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1">
                  <a:moveTo>
                    <a:pt x="28" y="0"/>
                  </a:moveTo>
                  <a:lnTo>
                    <a:pt x="5" y="0"/>
                  </a:lnTo>
                  <a:lnTo>
                    <a:pt x="5" y="0"/>
                  </a:lnTo>
                  <a:lnTo>
                    <a:pt x="4" y="0"/>
                  </a:lnTo>
                  <a:lnTo>
                    <a:pt x="1" y="1"/>
                  </a:lnTo>
                  <a:lnTo>
                    <a:pt x="1" y="3"/>
                  </a:lnTo>
                  <a:lnTo>
                    <a:pt x="0" y="5"/>
                  </a:lnTo>
                  <a:lnTo>
                    <a:pt x="0" y="5"/>
                  </a:lnTo>
                  <a:lnTo>
                    <a:pt x="1" y="7"/>
                  </a:lnTo>
                  <a:lnTo>
                    <a:pt x="1" y="9"/>
                  </a:lnTo>
                  <a:lnTo>
                    <a:pt x="1" y="9"/>
                  </a:lnTo>
                  <a:lnTo>
                    <a:pt x="4" y="9"/>
                  </a:lnTo>
                  <a:lnTo>
                    <a:pt x="5" y="11"/>
                  </a:lnTo>
                  <a:lnTo>
                    <a:pt x="28" y="11"/>
                  </a:lnTo>
                  <a:lnTo>
                    <a:pt x="28" y="11"/>
                  </a:lnTo>
                  <a:lnTo>
                    <a:pt x="30" y="9"/>
                  </a:lnTo>
                  <a:lnTo>
                    <a:pt x="31" y="9"/>
                  </a:lnTo>
                  <a:lnTo>
                    <a:pt x="32" y="7"/>
                  </a:lnTo>
                  <a:lnTo>
                    <a:pt x="34" y="5"/>
                  </a:lnTo>
                  <a:lnTo>
                    <a:pt x="34" y="5"/>
                  </a:lnTo>
                  <a:lnTo>
                    <a:pt x="32" y="3"/>
                  </a:lnTo>
                  <a:lnTo>
                    <a:pt x="31" y="1"/>
                  </a:lnTo>
                  <a:lnTo>
                    <a:pt x="30" y="0"/>
                  </a:lnTo>
                  <a:lnTo>
                    <a:pt x="28" y="0"/>
                  </a:lnTo>
                  <a:lnTo>
                    <a:pt x="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ndParaRPr>
            </a:p>
          </p:txBody>
        </p:sp>
      </p:grpSp>
      <p:sp>
        <p:nvSpPr>
          <p:cNvPr id="53" name="矩形 52"/>
          <p:cNvSpPr/>
          <p:nvPr/>
        </p:nvSpPr>
        <p:spPr>
          <a:xfrm>
            <a:off x="7745805" y="5254643"/>
            <a:ext cx="3088346" cy="461665"/>
          </a:xfrm>
          <a:prstGeom prst="rect">
            <a:avLst/>
          </a:prstGeom>
        </p:spPr>
        <p:txBody>
          <a:bodyPr wrap="none">
            <a:spAutoFit/>
          </a:bodyPr>
          <a:lstStyle/>
          <a:p>
            <a:pPr algn="ctr"/>
            <a:r>
              <a:rPr lang="en-US" altLang="zh-CN" sz="2400" b="1" dirty="0">
                <a:solidFill>
                  <a:schemeClr val="tx1"/>
                </a:solidFill>
                <a:latin typeface="德彪钢笔行书字库" panose="02000000000000000000" charset="-122"/>
                <a:ea typeface="德彪钢笔行书字库" panose="02000000000000000000" charset="-122"/>
              </a:rPr>
              <a:t>XXXXX@XXX.COM</a:t>
            </a:r>
            <a:endParaRPr lang="en-US" altLang="zh-CN" sz="2400" b="1" dirty="0">
              <a:solidFill>
                <a:schemeClr val="tx1"/>
              </a:solidFill>
              <a:latin typeface="德彪钢笔行书字库" panose="02000000000000000000" charset="-122"/>
              <a:ea typeface="德彪钢笔行书字库" panose="02000000000000000000" charset="-122"/>
            </a:endParaRPr>
          </a:p>
        </p:txBody>
      </p:sp>
      <p:sp>
        <p:nvSpPr>
          <p:cNvPr id="54" name="矩形 53"/>
          <p:cNvSpPr/>
          <p:nvPr/>
        </p:nvSpPr>
        <p:spPr>
          <a:xfrm>
            <a:off x="7875732" y="5705305"/>
            <a:ext cx="2749471" cy="400110"/>
          </a:xfrm>
          <a:prstGeom prst="rect">
            <a:avLst/>
          </a:prstGeom>
        </p:spPr>
        <p:txBody>
          <a:bodyPr wrap="none">
            <a:spAutoFit/>
          </a:bodyPr>
          <a:lstStyle/>
          <a:p>
            <a:pPr algn="ctr"/>
            <a:r>
              <a:rPr lang="zh-CN" altLang="en-US" sz="2000" b="1" dirty="0">
                <a:solidFill>
                  <a:schemeClr val="tx1"/>
                </a:solidFill>
                <a:latin typeface="德彪钢笔行书字库" panose="02000000000000000000" charset="-122"/>
                <a:ea typeface="德彪钢笔行书字库" panose="02000000000000000000" charset="-122"/>
              </a:rPr>
              <a:t>投稿电子版简历至邮箱</a:t>
            </a:r>
            <a:endParaRPr lang="zh-CN" altLang="en-US" sz="2000" b="1" dirty="0">
              <a:solidFill>
                <a:schemeClr val="tx1"/>
              </a:solidFill>
              <a:latin typeface="德彪钢笔行书字库" panose="02000000000000000000" charset="-122"/>
              <a:ea typeface="德彪钢笔行书字库" panose="02000000000000000000" charset="-122"/>
            </a:endParaRPr>
          </a:p>
        </p:txBody>
      </p:sp>
      <p:pic>
        <p:nvPicPr>
          <p:cNvPr id="13" name="图片 12" descr="框"/>
          <p:cNvPicPr>
            <a:picLocks noChangeAspect="1"/>
          </p:cNvPicPr>
          <p:nvPr/>
        </p:nvPicPr>
        <p:blipFill>
          <a:blip r:embed="rId2"/>
          <a:stretch>
            <a:fillRect/>
          </a:stretch>
        </p:blipFill>
        <p:spPr>
          <a:xfrm>
            <a:off x="983615" y="99695"/>
            <a:ext cx="1788795" cy="997585"/>
          </a:xfrm>
          <a:prstGeom prst="rect">
            <a:avLst/>
          </a:prstGeom>
        </p:spPr>
      </p:pic>
      <p:sp>
        <p:nvSpPr>
          <p:cNvPr id="4" name="矩形 3"/>
          <p:cNvSpPr/>
          <p:nvPr/>
        </p:nvSpPr>
        <p:spPr>
          <a:xfrm>
            <a:off x="1013460" y="445135"/>
            <a:ext cx="1759585" cy="460375"/>
          </a:xfrm>
          <a:prstGeom prst="rect">
            <a:avLst/>
          </a:prstGeom>
        </p:spPr>
        <p:txBody>
          <a:bodyPr wrap="square">
            <a:spAutoFit/>
          </a:bodyPr>
          <a:lstStyle/>
          <a:p>
            <a:pPr algn="ctr"/>
            <a:r>
              <a:rPr lang="zh-CN" altLang="en-US" sz="2400" b="1" dirty="0">
                <a:solidFill>
                  <a:srgbClr val="F7D70A"/>
                </a:solidFill>
                <a:latin typeface="德彪钢笔行书字库" panose="02000000000000000000" charset="-122"/>
                <a:ea typeface="德彪钢笔行书字库" panose="02000000000000000000" charset="-122"/>
              </a:rPr>
              <a:t>投放邮箱</a:t>
            </a:r>
            <a:endParaRPr lang="zh-CN" altLang="en-US" sz="2400" b="1" dirty="0">
              <a:solidFill>
                <a:srgbClr val="F7D70A"/>
              </a:solidFill>
              <a:latin typeface="德彪钢笔行书字库" panose="02000000000000000000" charset="-122"/>
              <a:ea typeface="德彪钢笔行书字库" panose="02000000000000000000" charset="-122"/>
            </a:endParaRPr>
          </a:p>
        </p:txBody>
      </p:sp>
      <p:pic>
        <p:nvPicPr>
          <p:cNvPr id="14" name="图片 13" descr="飞机"/>
          <p:cNvPicPr>
            <a:picLocks noChangeAspect="1"/>
          </p:cNvPicPr>
          <p:nvPr/>
        </p:nvPicPr>
        <p:blipFill>
          <a:blip r:embed="rId3"/>
          <a:stretch>
            <a:fillRect/>
          </a:stretch>
        </p:blipFill>
        <p:spPr>
          <a:xfrm>
            <a:off x="-170180" y="347345"/>
            <a:ext cx="1435735" cy="996315"/>
          </a:xfrm>
          <a:prstGeom prst="rect">
            <a:avLst/>
          </a:prstGeom>
        </p:spPr>
      </p:pic>
      <p:sp>
        <p:nvSpPr>
          <p:cNvPr id="17" name="PA_矩形 23"/>
          <p:cNvSpPr/>
          <p:nvPr>
            <p:custDataLst>
              <p:tags r:id="rId4"/>
            </p:custDataLst>
          </p:nvPr>
        </p:nvSpPr>
        <p:spPr>
          <a:xfrm rot="10800000" flipV="1">
            <a:off x="7287895" y="295910"/>
            <a:ext cx="4168140" cy="6271895"/>
          </a:xfrm>
          <a:prstGeom prst="rect">
            <a:avLst/>
          </a:prstGeom>
          <a:gradFill flip="none" rotWithShape="1">
            <a:gsLst>
              <a:gs pos="84000">
                <a:schemeClr val="bg1">
                  <a:alpha val="0"/>
                </a:schemeClr>
              </a:gs>
              <a:gs pos="100000">
                <a:schemeClr val="tx1">
                  <a:lumMod val="50000"/>
                  <a:lumOff val="50000"/>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2" name="组合 51"/>
          <p:cNvGrpSpPr/>
          <p:nvPr/>
        </p:nvGrpSpPr>
        <p:grpSpPr>
          <a:xfrm>
            <a:off x="7504430" y="1756410"/>
            <a:ext cx="3735070" cy="2875915"/>
            <a:chOff x="3212" y="739"/>
            <a:chExt cx="11839" cy="8178"/>
          </a:xfrm>
        </p:grpSpPr>
        <p:pic>
          <p:nvPicPr>
            <p:cNvPr id="20" name="图片 19" descr="右边"/>
            <p:cNvPicPr>
              <a:picLocks noChangeAspect="1"/>
            </p:cNvPicPr>
            <p:nvPr/>
          </p:nvPicPr>
          <p:blipFill>
            <a:blip r:embed="rId5"/>
            <a:stretch>
              <a:fillRect/>
            </a:stretch>
          </p:blipFill>
          <p:spPr>
            <a:xfrm>
              <a:off x="12642" y="1719"/>
              <a:ext cx="2409" cy="4226"/>
            </a:xfrm>
            <a:prstGeom prst="rect">
              <a:avLst/>
            </a:prstGeom>
          </p:spPr>
        </p:pic>
        <p:pic>
          <p:nvPicPr>
            <p:cNvPr id="21" name="图片 20" descr="左边"/>
            <p:cNvPicPr>
              <a:picLocks noChangeAspect="1"/>
            </p:cNvPicPr>
            <p:nvPr/>
          </p:nvPicPr>
          <p:blipFill>
            <a:blip r:embed="rId6"/>
            <a:stretch>
              <a:fillRect/>
            </a:stretch>
          </p:blipFill>
          <p:spPr>
            <a:xfrm>
              <a:off x="3212" y="2130"/>
              <a:ext cx="3439" cy="4404"/>
            </a:xfrm>
            <a:prstGeom prst="rect">
              <a:avLst/>
            </a:prstGeom>
          </p:spPr>
        </p:pic>
        <p:pic>
          <p:nvPicPr>
            <p:cNvPr id="22" name="图片 21" descr="3"/>
            <p:cNvPicPr>
              <a:picLocks noChangeAspect="1"/>
            </p:cNvPicPr>
            <p:nvPr/>
          </p:nvPicPr>
          <p:blipFill>
            <a:blip r:embed="rId7"/>
            <a:stretch>
              <a:fillRect/>
            </a:stretch>
          </p:blipFill>
          <p:spPr>
            <a:xfrm>
              <a:off x="4363" y="739"/>
              <a:ext cx="9404" cy="5795"/>
            </a:xfrm>
            <a:prstGeom prst="rect">
              <a:avLst/>
            </a:prstGeom>
            <a:effectLst>
              <a:outerShdw dist="152400" dir="2400000" sx="116000" sy="116000" algn="ctr" rotWithShape="0">
                <a:schemeClr val="bg1">
                  <a:alpha val="36000"/>
                </a:schemeClr>
              </a:outerShdw>
              <a:reflection stA="45000" endPos="0" dist="50800" dir="5400000" sy="-100000" algn="bl" rotWithShape="0"/>
            </a:effectLst>
          </p:spPr>
        </p:pic>
        <p:pic>
          <p:nvPicPr>
            <p:cNvPr id="23" name="图片 22" descr="标题"/>
            <p:cNvPicPr>
              <a:picLocks noChangeAspect="1"/>
            </p:cNvPicPr>
            <p:nvPr/>
          </p:nvPicPr>
          <p:blipFill>
            <a:blip r:embed="rId8"/>
            <a:stretch>
              <a:fillRect/>
            </a:stretch>
          </p:blipFill>
          <p:spPr>
            <a:xfrm>
              <a:off x="6343" y="1940"/>
              <a:ext cx="5890" cy="3393"/>
            </a:xfrm>
            <a:prstGeom prst="rect">
              <a:avLst/>
            </a:prstGeom>
          </p:spPr>
        </p:pic>
        <p:pic>
          <p:nvPicPr>
            <p:cNvPr id="24" name="图片 23" descr="框"/>
            <p:cNvPicPr>
              <a:picLocks noChangeAspect="1"/>
            </p:cNvPicPr>
            <p:nvPr/>
          </p:nvPicPr>
          <p:blipFill>
            <a:blip r:embed="rId2"/>
            <a:stretch>
              <a:fillRect/>
            </a:stretch>
          </p:blipFill>
          <p:spPr>
            <a:xfrm>
              <a:off x="5213" y="1719"/>
              <a:ext cx="7605" cy="4107"/>
            </a:xfrm>
            <a:prstGeom prst="rect">
              <a:avLst/>
            </a:prstGeom>
          </p:spPr>
        </p:pic>
        <p:sp>
          <p:nvSpPr>
            <p:cNvPr id="25" name="文本框 24"/>
            <p:cNvSpPr txBox="1"/>
            <p:nvPr/>
          </p:nvSpPr>
          <p:spPr>
            <a:xfrm>
              <a:off x="8350" y="1465"/>
              <a:ext cx="2473" cy="1835"/>
            </a:xfrm>
            <a:prstGeom prst="rect">
              <a:avLst/>
            </a:prstGeom>
            <a:noFill/>
          </p:spPr>
          <p:txBody>
            <a:bodyPr wrap="square" rtlCol="0">
              <a:spAutoFit/>
            </a:bodyPr>
            <a:lstStyle/>
            <a:p>
              <a:r>
                <a:rPr lang="en-US" altLang="zh-CN" b="1">
                  <a:solidFill>
                    <a:schemeClr val="tx1"/>
                  </a:solidFill>
                  <a:latin typeface="Bauhaus 93" panose="04030905020B02020C02" charset="0"/>
                  <a:ea typeface="锐字云字库锐黑粗体GBK" panose="02010604000000000000" charset="-122"/>
                </a:rPr>
                <a:t>JION US</a:t>
              </a:r>
              <a:endParaRPr lang="en-US" altLang="zh-CN" b="1">
                <a:solidFill>
                  <a:schemeClr val="tx1"/>
                </a:solidFill>
                <a:latin typeface="Bauhaus 93" panose="04030905020B02020C02" charset="0"/>
                <a:ea typeface="锐字云字库锐黑粗体GBK" panose="02010604000000000000" charset="-122"/>
              </a:endParaRPr>
            </a:p>
          </p:txBody>
        </p:sp>
        <p:pic>
          <p:nvPicPr>
            <p:cNvPr id="27" name="图片 26" descr="拳头"/>
            <p:cNvPicPr>
              <a:picLocks noChangeAspect="1"/>
            </p:cNvPicPr>
            <p:nvPr/>
          </p:nvPicPr>
          <p:blipFill>
            <a:blip r:embed="rId9"/>
            <a:stretch>
              <a:fillRect/>
            </a:stretch>
          </p:blipFill>
          <p:spPr>
            <a:xfrm>
              <a:off x="6405" y="912"/>
              <a:ext cx="1982" cy="1928"/>
            </a:xfrm>
            <a:prstGeom prst="rect">
              <a:avLst/>
            </a:prstGeom>
          </p:spPr>
        </p:pic>
        <p:grpSp>
          <p:nvGrpSpPr>
            <p:cNvPr id="32" name="组合 31"/>
            <p:cNvGrpSpPr/>
            <p:nvPr/>
          </p:nvGrpSpPr>
          <p:grpSpPr>
            <a:xfrm>
              <a:off x="5002" y="6461"/>
              <a:ext cx="8450" cy="2456"/>
              <a:chOff x="5072" y="6286"/>
              <a:chExt cx="8450" cy="2456"/>
            </a:xfrm>
          </p:grpSpPr>
          <p:sp>
            <p:nvSpPr>
              <p:cNvPr id="28" name="文本框 27"/>
              <p:cNvSpPr txBox="1"/>
              <p:nvPr/>
            </p:nvSpPr>
            <p:spPr>
              <a:xfrm>
                <a:off x="5861" y="6394"/>
                <a:ext cx="6946" cy="1047"/>
              </a:xfrm>
              <a:prstGeom prst="rect">
                <a:avLst/>
              </a:prstGeom>
              <a:noFill/>
            </p:spPr>
            <p:txBody>
              <a:bodyPr wrap="square" rtlCol="0">
                <a:spAutoFit/>
              </a:bodyPr>
              <a:lstStyle/>
              <a:p>
                <a:r>
                  <a:rPr lang="zh-CN" altLang="en-US" b="1">
                    <a:solidFill>
                      <a:schemeClr val="tx1"/>
                    </a:solidFill>
                    <a:latin typeface="德彪钢笔行书字库" panose="02000000000000000000" charset="-122"/>
                    <a:ea typeface="德彪钢笔行书字库" panose="02000000000000000000" charset="-122"/>
                  </a:rPr>
                  <a:t>加入我们 共创明天</a:t>
                </a:r>
                <a:endParaRPr lang="zh-CN" altLang="en-US" b="1">
                  <a:solidFill>
                    <a:schemeClr val="tx1"/>
                  </a:solidFill>
                  <a:latin typeface="德彪钢笔行书字库" panose="02000000000000000000" charset="-122"/>
                  <a:ea typeface="德彪钢笔行书字库" panose="02000000000000000000" charset="-122"/>
                </a:endParaRPr>
              </a:p>
            </p:txBody>
          </p:sp>
          <p:sp>
            <p:nvSpPr>
              <p:cNvPr id="29" name="文本框 28"/>
              <p:cNvSpPr txBox="1"/>
              <p:nvPr/>
            </p:nvSpPr>
            <p:spPr>
              <a:xfrm>
                <a:off x="5853" y="7376"/>
                <a:ext cx="7274" cy="872"/>
              </a:xfrm>
              <a:prstGeom prst="rect">
                <a:avLst/>
              </a:prstGeom>
              <a:noFill/>
            </p:spPr>
            <p:txBody>
              <a:bodyPr wrap="square" rtlCol="0">
                <a:spAutoFit/>
              </a:bodyPr>
              <a:lstStyle/>
              <a:p>
                <a:r>
                  <a:rPr lang="en-US" altLang="zh-CN" sz="1400" b="1" dirty="0">
                    <a:solidFill>
                      <a:schemeClr val="tx1"/>
                    </a:solidFill>
                    <a:latin typeface="德彪钢笔行书字库" panose="02000000000000000000" charset="-122"/>
                    <a:ea typeface="德彪钢笔行书字库" panose="02000000000000000000" charset="-122"/>
                  </a:rPr>
                  <a:t>JOIN US FOR A BETTER TOMORROW</a:t>
                </a:r>
                <a:endParaRPr lang="en-US" altLang="zh-CN" sz="1400" b="1" dirty="0">
                  <a:solidFill>
                    <a:schemeClr val="tx1"/>
                  </a:solidFill>
                  <a:latin typeface="德彪钢笔行书字库" panose="02000000000000000000" charset="-122"/>
                  <a:ea typeface="德彪钢笔行书字库" panose="02000000000000000000" charset="-122"/>
                </a:endParaRPr>
              </a:p>
            </p:txBody>
          </p:sp>
          <p:grpSp>
            <p:nvGrpSpPr>
              <p:cNvPr id="30" name="组合 29"/>
              <p:cNvGrpSpPr/>
              <p:nvPr/>
            </p:nvGrpSpPr>
            <p:grpSpPr>
              <a:xfrm>
                <a:off x="5200" y="6286"/>
                <a:ext cx="8186" cy="2456"/>
                <a:chOff x="5445" y="6566"/>
                <a:chExt cx="8186" cy="1928"/>
              </a:xfrm>
            </p:grpSpPr>
            <p:cxnSp>
              <p:nvCxnSpPr>
                <p:cNvPr id="31" name="直接连接符 30"/>
                <p:cNvCxnSpPr/>
                <p:nvPr/>
              </p:nvCxnSpPr>
              <p:spPr>
                <a:xfrm>
                  <a:off x="5481" y="6566"/>
                  <a:ext cx="813" cy="0"/>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445" y="6566"/>
                  <a:ext cx="0" cy="1928"/>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445" y="8475"/>
                  <a:ext cx="2298" cy="3"/>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2818" y="6566"/>
                  <a:ext cx="813" cy="0"/>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3631" y="6566"/>
                  <a:ext cx="0" cy="1928"/>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1137" y="8475"/>
                  <a:ext cx="2494" cy="3"/>
                </a:xfrm>
                <a:prstGeom prst="line">
                  <a:avLst/>
                </a:prstGeom>
                <a:ln>
                  <a:solidFill>
                    <a:schemeClr val="tx1">
                      <a:alpha val="31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5072" y="6381"/>
                <a:ext cx="8450" cy="2232"/>
                <a:chOff x="5445" y="6566"/>
                <a:chExt cx="8186" cy="1928"/>
              </a:xfrm>
            </p:grpSpPr>
            <p:cxnSp>
              <p:nvCxnSpPr>
                <p:cNvPr id="39" name="直接连接符 38"/>
                <p:cNvCxnSpPr/>
                <p:nvPr/>
              </p:nvCxnSpPr>
              <p:spPr>
                <a:xfrm>
                  <a:off x="5481" y="6566"/>
                  <a:ext cx="813" cy="0"/>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5445" y="6566"/>
                  <a:ext cx="0" cy="192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5445" y="8467"/>
                  <a:ext cx="2110" cy="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2818" y="6566"/>
                  <a:ext cx="813" cy="0"/>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3631" y="6566"/>
                  <a:ext cx="0" cy="192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1255" y="8467"/>
                  <a:ext cx="2376" cy="8"/>
                </a:xfrm>
                <a:prstGeom prst="line">
                  <a:avLst/>
                </a:prstGeom>
                <a:ln>
                  <a:solidFill>
                    <a:schemeClr val="tx1">
                      <a:alpha val="52000"/>
                    </a:schemeClr>
                  </a:solidFill>
                </a:ln>
              </p:spPr>
              <p:style>
                <a:lnRef idx="1">
                  <a:schemeClr val="accent1"/>
                </a:lnRef>
                <a:fillRef idx="0">
                  <a:schemeClr val="accent1"/>
                </a:fillRef>
                <a:effectRef idx="0">
                  <a:schemeClr val="accent1"/>
                </a:effectRef>
                <a:fontRef idx="minor">
                  <a:schemeClr val="tx1"/>
                </a:fontRef>
              </p:style>
            </p:cxnSp>
          </p:grpSp>
        </p:grpSp>
      </p:grpSp>
      <p:sp>
        <p:nvSpPr>
          <p:cNvPr id="59" name="矩形 58"/>
          <p:cNvSpPr/>
          <p:nvPr/>
        </p:nvSpPr>
        <p:spPr>
          <a:xfrm>
            <a:off x="4060119" y="3119543"/>
            <a:ext cx="2068830" cy="1198880"/>
          </a:xfrm>
          <a:prstGeom prst="rect">
            <a:avLst/>
          </a:prstGeom>
        </p:spPr>
        <p:txBody>
          <a:bodyPr wrap="none">
            <a:spAutoFit/>
          </a:bodyPr>
          <a:lstStyle/>
          <a:p>
            <a:pPr algn="ctr"/>
            <a:r>
              <a:rPr lang="en-US" altLang="zh-CN" sz="3600" b="1">
                <a:solidFill>
                  <a:schemeClr val="tx1"/>
                </a:solidFill>
                <a:latin typeface="德彪钢笔行书字库" panose="02000000000000000000" charset="-122"/>
                <a:ea typeface="德彪钢笔行书字库" panose="02000000000000000000" charset="-122"/>
              </a:rPr>
              <a:t>NETWORK </a:t>
            </a:r>
            <a:endParaRPr lang="en-US" altLang="zh-CN" sz="3600" b="1">
              <a:solidFill>
                <a:schemeClr val="tx1"/>
              </a:solidFill>
              <a:latin typeface="德彪钢笔行书字库" panose="02000000000000000000" charset="-122"/>
              <a:ea typeface="德彪钢笔行书字库" panose="02000000000000000000" charset="-122"/>
            </a:endParaRPr>
          </a:p>
          <a:p>
            <a:pPr algn="ctr"/>
            <a:r>
              <a:rPr lang="en-US" altLang="zh-CN" sz="3600" b="1">
                <a:solidFill>
                  <a:schemeClr val="tx1"/>
                </a:solidFill>
                <a:latin typeface="德彪钢笔行书字库" panose="02000000000000000000" charset="-122"/>
                <a:ea typeface="德彪钢笔行书字库" panose="02000000000000000000" charset="-122"/>
              </a:rPr>
              <a:t>CANDIDATES</a:t>
            </a:r>
            <a:endParaRPr lang="en-US" altLang="zh-CN" sz="3600" b="1">
              <a:solidFill>
                <a:schemeClr val="tx1"/>
              </a:solidFill>
              <a:latin typeface="德彪钢笔行书字库" panose="02000000000000000000" charset="-122"/>
              <a:ea typeface="德彪钢笔行书字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plus(in)">
                                      <p:cBhvr>
                                        <p:cTn id="7" dur="2000"/>
                                        <p:tgtEl>
                                          <p:spTgt spid="13"/>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plus(in)">
                                      <p:cBhvr>
                                        <p:cTn id="10" dur="2000"/>
                                        <p:tgtEl>
                                          <p:spTgt spid="4"/>
                                        </p:tgtEl>
                                      </p:cBhvr>
                                    </p:animEffect>
                                  </p:childTnLst>
                                </p:cTn>
                              </p:par>
                              <p:par>
                                <p:cTn id="11" presetID="1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plus(in)">
                                      <p:cBhvr>
                                        <p:cTn id="13" dur="20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par>
                                <p:cTn id="23" presetID="9"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dissolve">
                                      <p:cBhvr>
                                        <p:cTn id="28" dur="500"/>
                                        <p:tgtEl>
                                          <p:spTgt spid="5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dissolve">
                                      <p:cBhvr>
                                        <p:cTn id="31" dur="500"/>
                                        <p:tgtEl>
                                          <p:spTgt spid="5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dissolve">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p:bldP spid="53" grpId="0"/>
      <p:bldP spid="54" grpId="0"/>
      <p:bldP spid="4" grpId="0"/>
      <p:bldP spid="17" grpId="0" animBg="1"/>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
          <p:cNvPicPr>
            <a:picLocks noChangeAspect="1"/>
          </p:cNvPicPr>
          <p:nvPr/>
        </p:nvPicPr>
        <p:blipFill>
          <a:blip r:embed="rId1"/>
          <a:stretch>
            <a:fillRect/>
          </a:stretch>
        </p:blipFill>
        <p:spPr>
          <a:xfrm>
            <a:off x="1270" y="3810"/>
            <a:ext cx="12190730" cy="6850380"/>
          </a:xfrm>
          <a:prstGeom prst="rect">
            <a:avLst/>
          </a:prstGeom>
        </p:spPr>
      </p:pic>
      <p:pic>
        <p:nvPicPr>
          <p:cNvPr id="17" name="图片 16" descr="右边"/>
          <p:cNvPicPr>
            <a:picLocks noChangeAspect="1"/>
          </p:cNvPicPr>
          <p:nvPr/>
        </p:nvPicPr>
        <p:blipFill>
          <a:blip r:embed="rId2"/>
          <a:stretch>
            <a:fillRect/>
          </a:stretch>
        </p:blipFill>
        <p:spPr>
          <a:xfrm>
            <a:off x="8481695" y="1994535"/>
            <a:ext cx="1529715" cy="2683510"/>
          </a:xfrm>
          <a:prstGeom prst="rect">
            <a:avLst/>
          </a:prstGeom>
        </p:spPr>
      </p:pic>
      <p:pic>
        <p:nvPicPr>
          <p:cNvPr id="16" name="图片 15" descr="左边"/>
          <p:cNvPicPr>
            <a:picLocks noChangeAspect="1"/>
          </p:cNvPicPr>
          <p:nvPr/>
        </p:nvPicPr>
        <p:blipFill>
          <a:blip r:embed="rId3"/>
          <a:stretch>
            <a:fillRect/>
          </a:stretch>
        </p:blipFill>
        <p:spPr>
          <a:xfrm>
            <a:off x="2493645" y="2255520"/>
            <a:ext cx="2183765" cy="2796540"/>
          </a:xfrm>
          <a:prstGeom prst="rect">
            <a:avLst/>
          </a:prstGeom>
        </p:spPr>
      </p:pic>
      <p:pic>
        <p:nvPicPr>
          <p:cNvPr id="3" name="图片 2" descr="3"/>
          <p:cNvPicPr>
            <a:picLocks noChangeAspect="1"/>
          </p:cNvPicPr>
          <p:nvPr/>
        </p:nvPicPr>
        <p:blipFill>
          <a:blip r:embed="rId4"/>
          <a:stretch>
            <a:fillRect/>
          </a:stretch>
        </p:blipFill>
        <p:spPr>
          <a:xfrm>
            <a:off x="3224530" y="1372235"/>
            <a:ext cx="5971540" cy="3679825"/>
          </a:xfrm>
          <a:prstGeom prst="rect">
            <a:avLst/>
          </a:prstGeom>
          <a:effectLst>
            <a:outerShdw dist="152400" dir="2400000" sx="116000" sy="116000" algn="ctr" rotWithShape="0">
              <a:schemeClr val="bg1">
                <a:alpha val="36000"/>
              </a:schemeClr>
            </a:outerShdw>
            <a:reflection stA="45000" endPos="0" dist="50800" dir="5400000" sy="-100000" algn="bl" rotWithShape="0"/>
          </a:effectLst>
        </p:spPr>
      </p:pic>
      <p:pic>
        <p:nvPicPr>
          <p:cNvPr id="8" name="图片 7" descr="飞机"/>
          <p:cNvPicPr>
            <a:picLocks noChangeAspect="1"/>
          </p:cNvPicPr>
          <p:nvPr/>
        </p:nvPicPr>
        <p:blipFill>
          <a:blip r:embed="rId5"/>
          <a:stretch>
            <a:fillRect/>
          </a:stretch>
        </p:blipFill>
        <p:spPr>
          <a:xfrm>
            <a:off x="993775" y="2000885"/>
            <a:ext cx="3491865" cy="2422525"/>
          </a:xfrm>
          <a:prstGeom prst="rect">
            <a:avLst/>
          </a:prstGeom>
        </p:spPr>
      </p:pic>
      <p:sp>
        <p:nvSpPr>
          <p:cNvPr id="4" name="文本框 3"/>
          <p:cNvSpPr txBox="1"/>
          <p:nvPr/>
        </p:nvSpPr>
        <p:spPr>
          <a:xfrm>
            <a:off x="3635737" y="2474150"/>
            <a:ext cx="5758144" cy="1322070"/>
          </a:xfrm>
          <a:prstGeom prst="rect">
            <a:avLst/>
          </a:prstGeom>
          <a:noFill/>
        </p:spPr>
        <p:txBody>
          <a:bodyPr wrap="square" rtlCol="0">
            <a:spAutoFit/>
          </a:bodyPr>
          <a:lstStyle/>
          <a:p>
            <a:pPr algn="ctr"/>
            <a:r>
              <a:rPr lang="zh-CN" altLang="en-US" sz="8000" b="1" dirty="0">
                <a:solidFill>
                  <a:schemeClr val="tx1"/>
                </a:solidFill>
                <a:latin typeface="德彪钢笔行书字库" panose="02000000000000000000" charset="-122"/>
                <a:ea typeface="德彪钢笔行书字库" panose="02000000000000000000" charset="-122"/>
              </a:rPr>
              <a:t>谢谢观看！</a:t>
            </a:r>
            <a:endParaRPr lang="zh-CN" altLang="en-US" sz="8000" b="1" dirty="0">
              <a:solidFill>
                <a:schemeClr val="tx1"/>
              </a:solidFill>
              <a:latin typeface="德彪钢笔行书字库" panose="02000000000000000000" charset="-122"/>
              <a:ea typeface="德彪钢笔行书字库" panose="02000000000000000000" charset="-122"/>
            </a:endParaRPr>
          </a:p>
        </p:txBody>
      </p:sp>
      <p:pic>
        <p:nvPicPr>
          <p:cNvPr id="5" name="图片 4" descr="2"/>
          <p:cNvPicPr>
            <a:picLocks noChangeAspect="1"/>
          </p:cNvPicPr>
          <p:nvPr/>
        </p:nvPicPr>
        <p:blipFill>
          <a:blip r:embed="rId6"/>
          <a:stretch>
            <a:fillRect/>
          </a:stretch>
        </p:blipFill>
        <p:spPr>
          <a:xfrm>
            <a:off x="1270" y="5040630"/>
            <a:ext cx="12189460" cy="1813560"/>
          </a:xfrm>
          <a:prstGeom prst="rect">
            <a:avLst/>
          </a:prstGeom>
        </p:spPr>
      </p:pic>
      <p:pic>
        <p:nvPicPr>
          <p:cNvPr id="6" name="图片 5" descr="1"/>
          <p:cNvPicPr>
            <a:picLocks noChangeAspect="1"/>
          </p:cNvPicPr>
          <p:nvPr/>
        </p:nvPicPr>
        <p:blipFill>
          <a:blip r:embed="rId7"/>
          <a:stretch>
            <a:fillRect/>
          </a:stretch>
        </p:blipFill>
        <p:spPr>
          <a:xfrm>
            <a:off x="1270" y="635"/>
            <a:ext cx="12190730" cy="2181225"/>
          </a:xfrm>
          <a:prstGeom prst="rect">
            <a:avLst/>
          </a:prstGeom>
        </p:spPr>
      </p:pic>
      <p:pic>
        <p:nvPicPr>
          <p:cNvPr id="14" name="图片 13" descr="拳头"/>
          <p:cNvPicPr>
            <a:picLocks noChangeAspect="1"/>
          </p:cNvPicPr>
          <p:nvPr/>
        </p:nvPicPr>
        <p:blipFill>
          <a:blip r:embed="rId8"/>
          <a:stretch>
            <a:fillRect/>
          </a:stretch>
        </p:blipFill>
        <p:spPr>
          <a:xfrm>
            <a:off x="4170045" y="1579245"/>
            <a:ext cx="1258570" cy="12242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par>
                                <p:cTn id="8" presetID="18" presetClass="entr" presetSubtype="1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trips(downLeft)">
                                      <p:cBhvr>
                                        <p:cTn id="10" dur="500"/>
                                        <p:tgtEl>
                                          <p:spTgt spid="16"/>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trips(downLeft)">
                                      <p:cBhvr>
                                        <p:cTn id="16" dur="500"/>
                                        <p:tgtEl>
                                          <p:spTgt spid="1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 calcmode="lin" valueType="num">
                                      <p:cBhvr>
                                        <p:cTn id="26" dur="500" fill="hold"/>
                                        <p:tgtEl>
                                          <p:spTgt spid="4"/>
                                        </p:tgtEl>
                                        <p:attrNameLst>
                                          <p:attrName>style.rotation</p:attrName>
                                        </p:attrNameLst>
                                      </p:cBhvr>
                                      <p:tavLst>
                                        <p:tav tm="0">
                                          <p:val>
                                            <p:fltVal val="360"/>
                                          </p:val>
                                        </p:tav>
                                        <p:tav tm="100000">
                                          <p:val>
                                            <p:fltVal val="0"/>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635" y="2586991"/>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飞机"/>
          <p:cNvPicPr>
            <a:picLocks noChangeAspect="1"/>
          </p:cNvPicPr>
          <p:nvPr/>
        </p:nvPicPr>
        <p:blipFill>
          <a:blip r:embed="rId1"/>
          <a:stretch>
            <a:fillRect/>
          </a:stretch>
        </p:blipFill>
        <p:spPr>
          <a:xfrm>
            <a:off x="477520" y="-88900"/>
            <a:ext cx="4989195" cy="3460750"/>
          </a:xfrm>
          <a:prstGeom prst="rect">
            <a:avLst/>
          </a:prstGeom>
        </p:spPr>
      </p:pic>
      <p:sp>
        <p:nvSpPr>
          <p:cNvPr id="16" name="等腰三角形 15"/>
          <p:cNvSpPr/>
          <p:nvPr/>
        </p:nvSpPr>
        <p:spPr>
          <a:xfrm rot="16200000">
            <a:off x="2666999" y="-2666999"/>
            <a:ext cx="6858002" cy="12192002"/>
          </a:xfrm>
          <a:prstGeom prst="triangle">
            <a:avLst/>
          </a:prstGeom>
          <a:solidFill>
            <a:srgbClr val="F7D70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2"/>
          <p:cNvPicPr>
            <a:picLocks noChangeAspect="1"/>
          </p:cNvPicPr>
          <p:nvPr/>
        </p:nvPicPr>
        <p:blipFill>
          <a:blip r:embed="rId2"/>
          <a:stretch>
            <a:fillRect/>
          </a:stretch>
        </p:blipFill>
        <p:spPr>
          <a:xfrm>
            <a:off x="2540" y="5043805"/>
            <a:ext cx="12189460" cy="1813560"/>
          </a:xfrm>
          <a:prstGeom prst="rect">
            <a:avLst/>
          </a:prstGeom>
        </p:spPr>
      </p:pic>
      <p:pic>
        <p:nvPicPr>
          <p:cNvPr id="19" name="图片 18" descr="1"/>
          <p:cNvPicPr>
            <a:picLocks noChangeAspect="1"/>
          </p:cNvPicPr>
          <p:nvPr/>
        </p:nvPicPr>
        <p:blipFill>
          <a:blip r:embed="rId3"/>
          <a:stretch>
            <a:fillRect/>
          </a:stretch>
        </p:blipFill>
        <p:spPr>
          <a:xfrm>
            <a:off x="1270" y="0"/>
            <a:ext cx="12190730" cy="2181225"/>
          </a:xfrm>
          <a:prstGeom prst="rect">
            <a:avLst/>
          </a:prstGeom>
        </p:spPr>
      </p:pic>
      <p:sp>
        <p:nvSpPr>
          <p:cNvPr id="2" name="标题 1"/>
          <p:cNvSpPr>
            <a:spLocks noGrp="1"/>
          </p:cNvSpPr>
          <p:nvPr>
            <p:ph type="ctrTitle"/>
          </p:nvPr>
        </p:nvSpPr>
        <p:spPr>
          <a:xfrm>
            <a:off x="1988185" y="3371850"/>
            <a:ext cx="3071495" cy="913765"/>
          </a:xfrm>
        </p:spPr>
        <p:txBody>
          <a:bodyPr>
            <a:normAutofit/>
          </a:bodyPr>
          <a:lstStyle/>
          <a:p>
            <a:r>
              <a:rPr lang="en-US" altLang="zh-CN" sz="4000" b="1">
                <a:solidFill>
                  <a:schemeClr val="tx1"/>
                </a:solidFill>
                <a:latin typeface="德彪钢笔行书字库" panose="02000000000000000000" charset="-122"/>
                <a:ea typeface="德彪钢笔行书字库" panose="02000000000000000000" charset="-122"/>
                <a:sym typeface="+mn-ea"/>
              </a:rPr>
              <a:t>CONTENTS</a:t>
            </a:r>
            <a:endParaRPr lang="en-US" altLang="zh-CN" sz="4000" b="1">
              <a:solidFill>
                <a:schemeClr val="tx1"/>
              </a:solidFill>
              <a:latin typeface="德彪钢笔行书字库" panose="02000000000000000000" charset="-122"/>
              <a:ea typeface="德彪钢笔行书字库" panose="02000000000000000000" charset="-122"/>
              <a:sym typeface="+mn-ea"/>
            </a:endParaRPr>
          </a:p>
        </p:txBody>
      </p:sp>
      <p:sp>
        <p:nvSpPr>
          <p:cNvPr id="6" name="文本框 5"/>
          <p:cNvSpPr txBox="1"/>
          <p:nvPr/>
        </p:nvSpPr>
        <p:spPr>
          <a:xfrm>
            <a:off x="6937593" y="1816100"/>
            <a:ext cx="2622550" cy="521970"/>
          </a:xfrm>
          <a:prstGeom prst="rect">
            <a:avLst/>
          </a:prstGeom>
          <a:noFill/>
        </p:spPr>
        <p:txBody>
          <a:bodyPr wrap="none" rtlCol="0">
            <a:spAutoFit/>
          </a:bodyPr>
          <a:lstStyle/>
          <a:p>
            <a:r>
              <a:rPr lang="en-US" altLang="zh-CN" sz="2800" b="1">
                <a:solidFill>
                  <a:schemeClr val="tx1"/>
                </a:solidFill>
                <a:latin typeface="德彪钢笔行书字库" panose="02000000000000000000" charset="-122"/>
                <a:ea typeface="德彪钢笔行书字库" panose="02000000000000000000" charset="-122"/>
              </a:rPr>
              <a:t>1.</a:t>
            </a:r>
            <a:r>
              <a:rPr lang="zh-CN" altLang="en-US" sz="2800" b="1">
                <a:solidFill>
                  <a:schemeClr val="tx1"/>
                </a:solidFill>
                <a:latin typeface="德彪钢笔行书字库" panose="02000000000000000000" charset="-122"/>
                <a:ea typeface="德彪钢笔行书字库" panose="02000000000000000000" charset="-122"/>
              </a:rPr>
              <a:t>认识</a:t>
            </a:r>
            <a:r>
              <a:rPr lang="en-US" altLang="zh-CN" sz="2800" b="1">
                <a:solidFill>
                  <a:schemeClr val="tx1"/>
                </a:solidFill>
                <a:latin typeface="德彪钢笔行书字库" panose="02000000000000000000" charset="-122"/>
                <a:ea typeface="德彪钢笔行书字库" panose="02000000000000000000" charset="-122"/>
              </a:rPr>
              <a:t>/</a:t>
            </a:r>
            <a:r>
              <a:rPr lang="zh-CN" altLang="en-US" sz="2800" b="1">
                <a:solidFill>
                  <a:schemeClr val="tx1"/>
                </a:solidFill>
                <a:latin typeface="德彪钢笔行书字库" panose="02000000000000000000" charset="-122"/>
                <a:ea typeface="德彪钢笔行书字库" panose="02000000000000000000" charset="-122"/>
              </a:rPr>
              <a:t>了解公司</a:t>
            </a:r>
            <a:endParaRPr lang="zh-CN" altLang="en-US" sz="2800" b="1">
              <a:solidFill>
                <a:schemeClr val="tx1"/>
              </a:solidFill>
              <a:latin typeface="德彪钢笔行书字库" panose="02000000000000000000" charset="-122"/>
              <a:ea typeface="德彪钢笔行书字库" panose="02000000000000000000" charset="-122"/>
            </a:endParaRPr>
          </a:p>
        </p:txBody>
      </p:sp>
      <p:sp>
        <p:nvSpPr>
          <p:cNvPr id="8" name="文本框 7"/>
          <p:cNvSpPr txBox="1"/>
          <p:nvPr/>
        </p:nvSpPr>
        <p:spPr>
          <a:xfrm>
            <a:off x="6937593" y="4279900"/>
            <a:ext cx="2662908" cy="523220"/>
          </a:xfrm>
          <a:prstGeom prst="rect">
            <a:avLst/>
          </a:prstGeom>
          <a:noFill/>
        </p:spPr>
        <p:txBody>
          <a:bodyPr wrap="none" rtlCol="0">
            <a:spAutoFit/>
          </a:bodyPr>
          <a:lstStyle/>
          <a:p>
            <a:r>
              <a:rPr lang="en-US" altLang="zh-CN" sz="2800" b="1">
                <a:solidFill>
                  <a:schemeClr val="tx1"/>
                </a:solidFill>
                <a:latin typeface="德彪钢笔行书字库" panose="02000000000000000000" charset="-122"/>
                <a:ea typeface="德彪钢笔行书字库" panose="02000000000000000000" charset="-122"/>
              </a:rPr>
              <a:t>3.</a:t>
            </a:r>
            <a:r>
              <a:rPr lang="zh-CN" altLang="en-US" sz="2800" b="1">
                <a:solidFill>
                  <a:schemeClr val="tx1"/>
                </a:solidFill>
                <a:latin typeface="德彪钢笔行书字库" panose="02000000000000000000" charset="-122"/>
                <a:ea typeface="德彪钢笔行书字库" panose="02000000000000000000" charset="-122"/>
              </a:rPr>
              <a:t>校园招聘介绍</a:t>
            </a:r>
            <a:endParaRPr lang="zh-CN" altLang="en-US" sz="2800" b="1">
              <a:solidFill>
                <a:schemeClr val="tx1"/>
              </a:solidFill>
              <a:latin typeface="德彪钢笔行书字库" panose="02000000000000000000" charset="-122"/>
              <a:ea typeface="德彪钢笔行书字库" panose="02000000000000000000" charset="-122"/>
            </a:endParaRPr>
          </a:p>
        </p:txBody>
      </p:sp>
      <p:sp>
        <p:nvSpPr>
          <p:cNvPr id="9" name="文本框 8"/>
          <p:cNvSpPr txBox="1"/>
          <p:nvPr/>
        </p:nvSpPr>
        <p:spPr>
          <a:xfrm>
            <a:off x="7212553" y="2339320"/>
            <a:ext cx="2326640" cy="398780"/>
          </a:xfrm>
          <a:prstGeom prst="rect">
            <a:avLst/>
          </a:prstGeom>
          <a:noFill/>
        </p:spPr>
        <p:txBody>
          <a:bodyPr wrap="none" rtlCol="0">
            <a:spAutoFit/>
          </a:bodyPr>
          <a:lstStyle/>
          <a:p>
            <a:r>
              <a:rPr lang="en-US" altLang="zh-CN" sz="2000">
                <a:solidFill>
                  <a:schemeClr val="tx1"/>
                </a:solidFill>
                <a:latin typeface="德彪钢笔行书字库" panose="02000000000000000000" charset="-122"/>
                <a:ea typeface="德彪钢笔行书字库" panose="02000000000000000000" charset="-122"/>
              </a:rPr>
              <a:t>Know / understand the company</a:t>
            </a:r>
            <a:endParaRPr lang="en-US" altLang="zh-CN" sz="2000">
              <a:solidFill>
                <a:schemeClr val="tx1"/>
              </a:solidFill>
              <a:latin typeface="德彪钢笔行书字库" panose="02000000000000000000" charset="-122"/>
              <a:ea typeface="德彪钢笔行书字库" panose="02000000000000000000" charset="-122"/>
            </a:endParaRPr>
          </a:p>
        </p:txBody>
      </p:sp>
      <p:grpSp>
        <p:nvGrpSpPr>
          <p:cNvPr id="20" name="组合 19"/>
          <p:cNvGrpSpPr/>
          <p:nvPr/>
        </p:nvGrpSpPr>
        <p:grpSpPr>
          <a:xfrm>
            <a:off x="6937375" y="3048000"/>
            <a:ext cx="2663190" cy="902335"/>
            <a:chOff x="10925" y="4800"/>
            <a:chExt cx="4194" cy="1421"/>
          </a:xfrm>
        </p:grpSpPr>
        <p:sp>
          <p:nvSpPr>
            <p:cNvPr id="7" name="文本框 6"/>
            <p:cNvSpPr txBox="1"/>
            <p:nvPr/>
          </p:nvSpPr>
          <p:spPr>
            <a:xfrm>
              <a:off x="10925" y="4800"/>
              <a:ext cx="4194" cy="824"/>
            </a:xfrm>
            <a:prstGeom prst="rect">
              <a:avLst/>
            </a:prstGeom>
            <a:noFill/>
          </p:spPr>
          <p:txBody>
            <a:bodyPr wrap="none" rtlCol="0">
              <a:spAutoFit/>
            </a:bodyPr>
            <a:lstStyle/>
            <a:p>
              <a:r>
                <a:rPr lang="en-US" altLang="zh-CN" sz="2800" b="1">
                  <a:solidFill>
                    <a:schemeClr val="tx1"/>
                  </a:solidFill>
                  <a:latin typeface="德彪钢笔行书字库" panose="02000000000000000000" charset="-122"/>
                  <a:ea typeface="德彪钢笔行书字库" panose="02000000000000000000" charset="-122"/>
                </a:rPr>
                <a:t>2.</a:t>
              </a:r>
              <a:r>
                <a:rPr lang="zh-CN" altLang="en-US" sz="2800" b="1">
                  <a:solidFill>
                    <a:schemeClr val="tx1"/>
                  </a:solidFill>
                  <a:latin typeface="德彪钢笔行书字库" panose="02000000000000000000" charset="-122"/>
                  <a:ea typeface="德彪钢笔行书字库" panose="02000000000000000000" charset="-122"/>
                </a:rPr>
                <a:t>人才培养计划</a:t>
              </a:r>
              <a:endParaRPr lang="zh-CN" altLang="en-US" sz="2800" b="1">
                <a:solidFill>
                  <a:schemeClr val="tx1"/>
                </a:solidFill>
                <a:latin typeface="德彪钢笔行书字库" panose="02000000000000000000" charset="-122"/>
                <a:ea typeface="德彪钢笔行书字库" panose="02000000000000000000" charset="-122"/>
              </a:endParaRPr>
            </a:p>
          </p:txBody>
        </p:sp>
        <p:sp>
          <p:nvSpPr>
            <p:cNvPr id="10" name="文本框 9"/>
            <p:cNvSpPr txBox="1"/>
            <p:nvPr/>
          </p:nvSpPr>
          <p:spPr>
            <a:xfrm>
              <a:off x="11411" y="5593"/>
              <a:ext cx="2741" cy="628"/>
            </a:xfrm>
            <a:prstGeom prst="rect">
              <a:avLst/>
            </a:prstGeom>
            <a:noFill/>
          </p:spPr>
          <p:txBody>
            <a:bodyPr wrap="none" rtlCol="0">
              <a:spAutoFit/>
            </a:bodyPr>
            <a:lstStyle/>
            <a:p>
              <a:r>
                <a:rPr lang="en-US" altLang="zh-CN" sz="2000">
                  <a:solidFill>
                    <a:schemeClr val="tx1"/>
                  </a:solidFill>
                  <a:latin typeface="德彪钢笔行书字库" panose="02000000000000000000" charset="-122"/>
                  <a:ea typeface="德彪钢笔行书字库" panose="02000000000000000000" charset="-122"/>
                </a:rPr>
                <a:t>Talent training program</a:t>
              </a:r>
              <a:endParaRPr lang="en-US" altLang="zh-CN" sz="2000">
                <a:solidFill>
                  <a:schemeClr val="tx1"/>
                </a:solidFill>
                <a:latin typeface="德彪钢笔行书字库" panose="02000000000000000000" charset="-122"/>
                <a:ea typeface="德彪钢笔行书字库" panose="02000000000000000000" charset="-122"/>
              </a:endParaRPr>
            </a:p>
          </p:txBody>
        </p:sp>
      </p:grpSp>
      <p:sp>
        <p:nvSpPr>
          <p:cNvPr id="11" name="文本框 10"/>
          <p:cNvSpPr txBox="1"/>
          <p:nvPr/>
        </p:nvSpPr>
        <p:spPr>
          <a:xfrm>
            <a:off x="7199183" y="4803120"/>
            <a:ext cx="2296795" cy="398780"/>
          </a:xfrm>
          <a:prstGeom prst="rect">
            <a:avLst/>
          </a:prstGeom>
          <a:noFill/>
        </p:spPr>
        <p:txBody>
          <a:bodyPr wrap="none" rtlCol="0">
            <a:spAutoFit/>
          </a:bodyPr>
          <a:lstStyle/>
          <a:p>
            <a:r>
              <a:rPr lang="en-US" altLang="zh-CN" sz="2000">
                <a:solidFill>
                  <a:schemeClr val="tx1"/>
                </a:solidFill>
                <a:latin typeface="德彪钢笔行书字库" panose="02000000000000000000" charset="-122"/>
                <a:ea typeface="德彪钢笔行书字库" panose="02000000000000000000" charset="-122"/>
              </a:rPr>
              <a:t>Campus recruitment introduction</a:t>
            </a:r>
            <a:endParaRPr lang="en-US" altLang="zh-CN" sz="2000">
              <a:solidFill>
                <a:schemeClr val="tx1"/>
              </a:solidFill>
              <a:latin typeface="德彪钢笔行书字库" panose="02000000000000000000" charset="-122"/>
              <a:ea typeface="德彪钢笔行书字库" panose="02000000000000000000" charset="-122"/>
            </a:endParaRPr>
          </a:p>
        </p:txBody>
      </p:sp>
      <p:sp>
        <p:nvSpPr>
          <p:cNvPr id="14" name="标题 1"/>
          <p:cNvSpPr>
            <a:spLocks noGrp="1"/>
          </p:cNvSpPr>
          <p:nvPr/>
        </p:nvSpPr>
        <p:spPr>
          <a:xfrm>
            <a:off x="1988185" y="2663190"/>
            <a:ext cx="3071495" cy="91376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a:solidFill>
                  <a:schemeClr val="tx1"/>
                </a:solidFill>
                <a:latin typeface="德彪钢笔行书字库" panose="02000000000000000000" charset="-122"/>
                <a:ea typeface="德彪钢笔行书字库" panose="02000000000000000000" charset="-122"/>
              </a:rPr>
              <a:t>目录</a:t>
            </a:r>
            <a:endParaRPr lang="zh-CN" altLang="en-US">
              <a:solidFill>
                <a:schemeClr val="tx1"/>
              </a:solidFill>
              <a:latin typeface="德彪钢笔行书字库" panose="02000000000000000000" charset="-122"/>
              <a:ea typeface="德彪钢笔行书字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2000"/>
                                        <p:tgtEl>
                                          <p:spTgt spid="2"/>
                                        </p:tgtEl>
                                      </p:cBhvr>
                                    </p:animEffect>
                                  </p:childTnLst>
                                </p:cTn>
                              </p:par>
                            </p:childTnLst>
                          </p:cTn>
                        </p:par>
                        <p:par>
                          <p:cTn id="11" fill="hold">
                            <p:stCondLst>
                              <p:cond delay="2000"/>
                            </p:stCondLst>
                            <p:childTnLst>
                              <p:par>
                                <p:cTn id="12" presetID="12" presetClass="entr" presetSubtype="2"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p:tgtEl>
                                          <p:spTgt spid="20"/>
                                        </p:tgtEl>
                                        <p:attrNameLst>
                                          <p:attrName>ppt_x</p:attrName>
                                        </p:attrNameLst>
                                      </p:cBhvr>
                                      <p:tavLst>
                                        <p:tav tm="0">
                                          <p:val>
                                            <p:strVal val="#ppt_x+#ppt_w*1.125000"/>
                                          </p:val>
                                        </p:tav>
                                        <p:tav tm="100000">
                                          <p:val>
                                            <p:strVal val="#ppt_x"/>
                                          </p:val>
                                        </p:tav>
                                      </p:tavLst>
                                    </p:anim>
                                    <p:animEffect transition="in" filter="wipe(left)">
                                      <p:cBhvr>
                                        <p:cTn id="15" dur="1000"/>
                                        <p:tgtEl>
                                          <p:spTgt spid="20"/>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p:tgtEl>
                                          <p:spTgt spid="6"/>
                                        </p:tgtEl>
                                        <p:attrNameLst>
                                          <p:attrName>ppt_x</p:attrName>
                                        </p:attrNameLst>
                                      </p:cBhvr>
                                      <p:tavLst>
                                        <p:tav tm="0">
                                          <p:val>
                                            <p:strVal val="#ppt_x+#ppt_w*1.125000"/>
                                          </p:val>
                                        </p:tav>
                                        <p:tav tm="100000">
                                          <p:val>
                                            <p:strVal val="#ppt_x"/>
                                          </p:val>
                                        </p:tav>
                                      </p:tavLst>
                                    </p:anim>
                                    <p:animEffect transition="in" filter="wipe(left)">
                                      <p:cBhvr>
                                        <p:cTn id="19" dur="1000"/>
                                        <p:tgtEl>
                                          <p:spTgt spid="6"/>
                                        </p:tgtEl>
                                      </p:cBhvr>
                                    </p:animEffect>
                                  </p:childTnLst>
                                </p:cTn>
                              </p:par>
                              <p:par>
                                <p:cTn id="20" presetID="1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p:tgtEl>
                                          <p:spTgt spid="9"/>
                                        </p:tgtEl>
                                        <p:attrNameLst>
                                          <p:attrName>ppt_x</p:attrName>
                                        </p:attrNameLst>
                                      </p:cBhvr>
                                      <p:tavLst>
                                        <p:tav tm="0">
                                          <p:val>
                                            <p:strVal val="#ppt_x+#ppt_w*1.125000"/>
                                          </p:val>
                                        </p:tav>
                                        <p:tav tm="100000">
                                          <p:val>
                                            <p:strVal val="#ppt_x"/>
                                          </p:val>
                                        </p:tav>
                                      </p:tavLst>
                                    </p:anim>
                                    <p:animEffect transition="in" filter="wipe(left)">
                                      <p:cBhvr>
                                        <p:cTn id="23" dur="1000"/>
                                        <p:tgtEl>
                                          <p:spTgt spid="9"/>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p:tgtEl>
                                          <p:spTgt spid="8"/>
                                        </p:tgtEl>
                                        <p:attrNameLst>
                                          <p:attrName>ppt_x</p:attrName>
                                        </p:attrNameLst>
                                      </p:cBhvr>
                                      <p:tavLst>
                                        <p:tav tm="0">
                                          <p:val>
                                            <p:strVal val="#ppt_x+#ppt_w*1.125000"/>
                                          </p:val>
                                        </p:tav>
                                        <p:tav tm="100000">
                                          <p:val>
                                            <p:strVal val="#ppt_x"/>
                                          </p:val>
                                        </p:tav>
                                      </p:tavLst>
                                    </p:anim>
                                    <p:animEffect transition="in" filter="wipe(left)">
                                      <p:cBhvr>
                                        <p:cTn id="27" dur="1000"/>
                                        <p:tgtEl>
                                          <p:spTgt spid="8"/>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p:tgtEl>
                                          <p:spTgt spid="11"/>
                                        </p:tgtEl>
                                        <p:attrNameLst>
                                          <p:attrName>ppt_x</p:attrName>
                                        </p:attrNameLst>
                                      </p:cBhvr>
                                      <p:tavLst>
                                        <p:tav tm="0">
                                          <p:val>
                                            <p:strVal val="#ppt_x+#ppt_w*1.125000"/>
                                          </p:val>
                                        </p:tav>
                                        <p:tav tm="100000">
                                          <p:val>
                                            <p:strVal val="#ppt_x"/>
                                          </p:val>
                                        </p:tav>
                                      </p:tavLst>
                                    </p:anim>
                                    <p:animEffect transition="in" filter="wipe(left)">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
          <p:cNvPicPr>
            <a:picLocks noChangeAspect="1"/>
          </p:cNvPicPr>
          <p:nvPr/>
        </p:nvPicPr>
        <p:blipFill>
          <a:blip r:embed="rId1"/>
          <a:stretch>
            <a:fillRect/>
          </a:stretch>
        </p:blipFill>
        <p:spPr>
          <a:xfrm>
            <a:off x="1270" y="3810"/>
            <a:ext cx="12190730" cy="6850380"/>
          </a:xfrm>
          <a:prstGeom prst="rect">
            <a:avLst/>
          </a:prstGeom>
        </p:spPr>
      </p:pic>
      <p:pic>
        <p:nvPicPr>
          <p:cNvPr id="7" name="图片 6" descr="2"/>
          <p:cNvPicPr>
            <a:picLocks noChangeAspect="1"/>
          </p:cNvPicPr>
          <p:nvPr/>
        </p:nvPicPr>
        <p:blipFill>
          <a:blip r:embed="rId2"/>
          <a:stretch>
            <a:fillRect/>
          </a:stretch>
        </p:blipFill>
        <p:spPr>
          <a:xfrm>
            <a:off x="-10160" y="5040630"/>
            <a:ext cx="12200890" cy="1813560"/>
          </a:xfrm>
          <a:prstGeom prst="rect">
            <a:avLst/>
          </a:prstGeom>
        </p:spPr>
      </p:pic>
      <p:pic>
        <p:nvPicPr>
          <p:cNvPr id="8" name="图片 7" descr="1"/>
          <p:cNvPicPr>
            <a:picLocks noChangeAspect="1"/>
          </p:cNvPicPr>
          <p:nvPr/>
        </p:nvPicPr>
        <p:blipFill>
          <a:blip r:embed="rId3"/>
          <a:stretch>
            <a:fillRect/>
          </a:stretch>
        </p:blipFill>
        <p:spPr>
          <a:xfrm>
            <a:off x="-10795" y="635"/>
            <a:ext cx="12202795" cy="2181225"/>
          </a:xfrm>
          <a:prstGeom prst="rect">
            <a:avLst/>
          </a:prstGeom>
        </p:spPr>
      </p:pic>
      <p:pic>
        <p:nvPicPr>
          <p:cNvPr id="17" name="图片 16" descr="右边"/>
          <p:cNvPicPr>
            <a:picLocks noChangeAspect="1"/>
          </p:cNvPicPr>
          <p:nvPr/>
        </p:nvPicPr>
        <p:blipFill>
          <a:blip r:embed="rId4"/>
          <a:stretch>
            <a:fillRect/>
          </a:stretch>
        </p:blipFill>
        <p:spPr>
          <a:xfrm>
            <a:off x="8481695" y="1994535"/>
            <a:ext cx="1529715" cy="2683510"/>
          </a:xfrm>
          <a:prstGeom prst="rect">
            <a:avLst/>
          </a:prstGeom>
        </p:spPr>
      </p:pic>
      <p:pic>
        <p:nvPicPr>
          <p:cNvPr id="16" name="图片 15" descr="左边"/>
          <p:cNvPicPr>
            <a:picLocks noChangeAspect="1"/>
          </p:cNvPicPr>
          <p:nvPr/>
        </p:nvPicPr>
        <p:blipFill>
          <a:blip r:embed="rId5"/>
          <a:stretch>
            <a:fillRect/>
          </a:stretch>
        </p:blipFill>
        <p:spPr>
          <a:xfrm>
            <a:off x="2493645" y="2255520"/>
            <a:ext cx="2183765" cy="2796540"/>
          </a:xfrm>
          <a:prstGeom prst="rect">
            <a:avLst/>
          </a:prstGeom>
        </p:spPr>
      </p:pic>
      <p:pic>
        <p:nvPicPr>
          <p:cNvPr id="3" name="图片 2" descr="3"/>
          <p:cNvPicPr>
            <a:picLocks noChangeAspect="1"/>
          </p:cNvPicPr>
          <p:nvPr/>
        </p:nvPicPr>
        <p:blipFill>
          <a:blip r:embed="rId6"/>
          <a:stretch>
            <a:fillRect/>
          </a:stretch>
        </p:blipFill>
        <p:spPr>
          <a:xfrm>
            <a:off x="3224530" y="1372235"/>
            <a:ext cx="5971540" cy="3679825"/>
          </a:xfrm>
          <a:prstGeom prst="rect">
            <a:avLst/>
          </a:prstGeom>
          <a:effectLst>
            <a:outerShdw dist="152400" dir="2400000" sx="116000" sy="116000" algn="ctr" rotWithShape="0">
              <a:schemeClr val="bg1">
                <a:alpha val="36000"/>
              </a:schemeClr>
            </a:outerShdw>
            <a:reflection stA="45000" endPos="0" dist="50800" dir="5400000" sy="-100000" algn="bl" rotWithShape="0"/>
          </a:effectLst>
        </p:spPr>
      </p:pic>
      <p:sp>
        <p:nvSpPr>
          <p:cNvPr id="4" name="文本框 3"/>
          <p:cNvSpPr txBox="1"/>
          <p:nvPr/>
        </p:nvSpPr>
        <p:spPr>
          <a:xfrm>
            <a:off x="4116728" y="2517299"/>
            <a:ext cx="4013200" cy="768350"/>
          </a:xfrm>
          <a:prstGeom prst="rect">
            <a:avLst/>
          </a:prstGeom>
          <a:noFill/>
        </p:spPr>
        <p:txBody>
          <a:bodyPr wrap="none" rtlCol="0">
            <a:spAutoFit/>
          </a:bodyPr>
          <a:lstStyle/>
          <a:p>
            <a:r>
              <a:rPr lang="en-US" altLang="zh-CN" sz="4400" b="1">
                <a:solidFill>
                  <a:schemeClr val="tx1"/>
                </a:solidFill>
                <a:latin typeface="德彪钢笔行书字库" panose="02000000000000000000" charset="-122"/>
                <a:ea typeface="德彪钢笔行书字库" panose="02000000000000000000" charset="-122"/>
              </a:rPr>
              <a:t>1.</a:t>
            </a:r>
            <a:r>
              <a:rPr lang="zh-CN" altLang="en-US" sz="4400" b="1">
                <a:solidFill>
                  <a:schemeClr val="tx1"/>
                </a:solidFill>
                <a:latin typeface="德彪钢笔行书字库" panose="02000000000000000000" charset="-122"/>
                <a:ea typeface="德彪钢笔行书字库" panose="02000000000000000000" charset="-122"/>
              </a:rPr>
              <a:t>认识</a:t>
            </a:r>
            <a:r>
              <a:rPr lang="en-US" altLang="zh-CN" sz="4400" b="1">
                <a:solidFill>
                  <a:schemeClr val="tx1"/>
                </a:solidFill>
                <a:latin typeface="德彪钢笔行书字库" panose="02000000000000000000" charset="-122"/>
                <a:ea typeface="德彪钢笔行书字库" panose="02000000000000000000" charset="-122"/>
              </a:rPr>
              <a:t>/</a:t>
            </a:r>
            <a:r>
              <a:rPr lang="zh-CN" altLang="en-US" sz="4400" b="1">
                <a:solidFill>
                  <a:schemeClr val="tx1"/>
                </a:solidFill>
                <a:latin typeface="德彪钢笔行书字库" panose="02000000000000000000" charset="-122"/>
                <a:ea typeface="德彪钢笔行书字库" panose="02000000000000000000" charset="-122"/>
              </a:rPr>
              <a:t>了解公司</a:t>
            </a:r>
            <a:endParaRPr lang="zh-CN" altLang="en-US" sz="4400" b="1">
              <a:solidFill>
                <a:schemeClr val="tx1"/>
              </a:solidFill>
              <a:latin typeface="德彪钢笔行书字库" panose="02000000000000000000" charset="-122"/>
              <a:ea typeface="德彪钢笔行书字库" panose="02000000000000000000" charset="-122"/>
            </a:endParaRPr>
          </a:p>
        </p:txBody>
      </p:sp>
      <p:sp>
        <p:nvSpPr>
          <p:cNvPr id="5" name="文本框 4"/>
          <p:cNvSpPr txBox="1"/>
          <p:nvPr/>
        </p:nvSpPr>
        <p:spPr>
          <a:xfrm>
            <a:off x="4116728" y="3286740"/>
            <a:ext cx="4037330" cy="645160"/>
          </a:xfrm>
          <a:prstGeom prst="rect">
            <a:avLst/>
          </a:prstGeom>
          <a:noFill/>
        </p:spPr>
        <p:txBody>
          <a:bodyPr wrap="none" rtlCol="0">
            <a:spAutoFit/>
          </a:bodyPr>
          <a:lstStyle/>
          <a:p>
            <a:r>
              <a:rPr lang="en-US" altLang="zh-CN" sz="3600">
                <a:solidFill>
                  <a:schemeClr val="tx1"/>
                </a:solidFill>
                <a:latin typeface="德彪钢笔行书字库" panose="02000000000000000000" charset="-122"/>
                <a:ea typeface="德彪钢笔行书字库" panose="02000000000000000000" charset="-122"/>
              </a:rPr>
              <a:t>Know / understand the company</a:t>
            </a:r>
            <a:endParaRPr lang="en-US" altLang="zh-CN" sz="3600">
              <a:solidFill>
                <a:schemeClr val="tx1"/>
              </a:solidFill>
              <a:latin typeface="德彪钢笔行书字库" panose="02000000000000000000" charset="-122"/>
              <a:ea typeface="德彪钢笔行书字库" panose="02000000000000000000" charset="-122"/>
            </a:endParaRPr>
          </a:p>
        </p:txBody>
      </p:sp>
      <p:pic>
        <p:nvPicPr>
          <p:cNvPr id="6" name="图片 5" descr="飞机"/>
          <p:cNvPicPr>
            <a:picLocks noChangeAspect="1"/>
          </p:cNvPicPr>
          <p:nvPr/>
        </p:nvPicPr>
        <p:blipFill>
          <a:blip r:embed="rId7"/>
          <a:stretch>
            <a:fillRect/>
          </a:stretch>
        </p:blipFill>
        <p:spPr>
          <a:xfrm>
            <a:off x="993775" y="2000885"/>
            <a:ext cx="3491865" cy="2422525"/>
          </a:xfrm>
          <a:prstGeom prst="rect">
            <a:avLst/>
          </a:prstGeom>
        </p:spPr>
      </p:pic>
      <p:pic>
        <p:nvPicPr>
          <p:cNvPr id="14" name="图片 13" descr="拳头"/>
          <p:cNvPicPr>
            <a:picLocks noChangeAspect="1"/>
          </p:cNvPicPr>
          <p:nvPr/>
        </p:nvPicPr>
        <p:blipFill>
          <a:blip r:embed="rId8"/>
          <a:stretch>
            <a:fillRect/>
          </a:stretch>
        </p:blipFill>
        <p:spPr>
          <a:xfrm>
            <a:off x="4329430" y="1555750"/>
            <a:ext cx="1258570" cy="12242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par>
                                <p:cTn id="8" presetID="2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edge">
                                      <p:cBhvr>
                                        <p:cTn id="10" dur="2000"/>
                                        <p:tgtEl>
                                          <p:spTgt spid="16"/>
                                        </p:tgtEl>
                                      </p:cBhvr>
                                    </p:animEffect>
                                  </p:childTnLst>
                                </p:cTn>
                              </p:par>
                              <p:par>
                                <p:cTn id="11" presetID="2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2000"/>
                                        <p:tgtEl>
                                          <p:spTgt spid="3"/>
                                        </p:tgtEl>
                                      </p:cBhvr>
                                    </p:animEffect>
                                  </p:childTnLst>
                                </p:cTn>
                              </p:par>
                              <p:par>
                                <p:cTn id="14" presetID="2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edge">
                                      <p:cBhvr>
                                        <p:cTn id="16" dur="2000"/>
                                        <p:tgtEl>
                                          <p:spTgt spid="14"/>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ppt_x</p:attrName>
                                        </p:attrNameLst>
                                      </p:cBhvr>
                                      <p:tavLst>
                                        <p:tav tm="0">
                                          <p:val>
                                            <p:strVal val="#ppt_x-#ppt_w*1.125000"/>
                                          </p:val>
                                        </p:tav>
                                        <p:tav tm="100000">
                                          <p:val>
                                            <p:strVal val="#ppt_x"/>
                                          </p:val>
                                        </p:tav>
                                      </p:tavLst>
                                    </p:anim>
                                    <p:animEffect transition="in" filter="wipe(right)">
                                      <p:cBhvr>
                                        <p:cTn id="21" dur="500"/>
                                        <p:tgtEl>
                                          <p:spTgt spid="6"/>
                                        </p:tgtEl>
                                      </p:cBhvr>
                                    </p:animEffect>
                                  </p:childTnLst>
                                </p:cTn>
                              </p:par>
                            </p:childTnLst>
                          </p:cTn>
                        </p:par>
                        <p:par>
                          <p:cTn id="22" fill="hold">
                            <p:stCondLst>
                              <p:cond delay="2500"/>
                            </p:stCondLst>
                            <p:childTnLst>
                              <p:par>
                                <p:cTn id="23" presetID="48" presetClass="entr" presetSubtype="0" accel="5000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4"/>
                                        </p:tgtEl>
                                        <p:attrNameLst>
                                          <p:attrName>ppt_y</p:attrName>
                                        </p:attrNameLst>
                                      </p:cBhvr>
                                      <p:tavLst>
                                        <p:tav tm="0">
                                          <p:val>
                                            <p:strVal val="#ppt_y"/>
                                          </p:val>
                                        </p:tav>
                                        <p:tav tm="100000">
                                          <p:val>
                                            <p:strVal val="#ppt_y"/>
                                          </p:val>
                                        </p:tav>
                                      </p:tavLst>
                                    </p:anim>
                                    <p:animEffect transition="in" filter="fade">
                                      <p:cBhvr>
                                        <p:cTn id="28" dur="1000"/>
                                        <p:tgtEl>
                                          <p:spTgt spid="4"/>
                                        </p:tgtEl>
                                      </p:cBhvr>
                                    </p:animEffect>
                                  </p:childTnLst>
                                </p:cTn>
                              </p:par>
                              <p:par>
                                <p:cTn id="29" presetID="48" presetClass="entr" presetSubtype="0" accel="50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框"/>
          <p:cNvPicPr>
            <a:picLocks noChangeAspect="1"/>
          </p:cNvPicPr>
          <p:nvPr/>
        </p:nvPicPr>
        <p:blipFill>
          <a:blip r:embed="rId1"/>
          <a:stretch>
            <a:fillRect/>
          </a:stretch>
        </p:blipFill>
        <p:spPr>
          <a:xfrm>
            <a:off x="983615" y="93980"/>
            <a:ext cx="1946910" cy="948690"/>
          </a:xfrm>
          <a:prstGeom prst="rect">
            <a:avLst/>
          </a:prstGeom>
        </p:spPr>
      </p:pic>
      <p:sp>
        <p:nvSpPr>
          <p:cNvPr id="10" name="文本框 9"/>
          <p:cNvSpPr txBox="1"/>
          <p:nvPr/>
        </p:nvSpPr>
        <p:spPr>
          <a:xfrm>
            <a:off x="996414" y="1066380"/>
            <a:ext cx="3477895" cy="583565"/>
          </a:xfrm>
          <a:prstGeom prst="rect">
            <a:avLst/>
          </a:prstGeom>
          <a:noFill/>
        </p:spPr>
        <p:txBody>
          <a:bodyPr wrap="none" rtlCol="0">
            <a:spAutoFit/>
          </a:bodyPr>
          <a:lstStyle/>
          <a:p>
            <a:r>
              <a:rPr lang="en-US" altLang="zh-CN" sz="3200" b="1">
                <a:solidFill>
                  <a:schemeClr val="tx1"/>
                </a:solidFill>
                <a:latin typeface="德彪钢笔行书字库" panose="02000000000000000000" charset="-122"/>
                <a:ea typeface="德彪钢笔行书字库" panose="02000000000000000000" charset="-122"/>
              </a:rPr>
              <a:t>X X X</a:t>
            </a:r>
            <a:r>
              <a:rPr lang="zh-CN" altLang="en-US" sz="3200" b="1">
                <a:solidFill>
                  <a:schemeClr val="tx1"/>
                </a:solidFill>
                <a:latin typeface="德彪钢笔行书字库" panose="02000000000000000000" charset="-122"/>
                <a:ea typeface="德彪钢笔行书字库" panose="02000000000000000000" charset="-122"/>
              </a:rPr>
              <a:t>科技有限公司</a:t>
            </a:r>
            <a:endParaRPr lang="zh-CN" altLang="en-US" sz="3200" b="1">
              <a:solidFill>
                <a:schemeClr val="tx1"/>
              </a:solidFill>
              <a:latin typeface="德彪钢笔行书字库" panose="02000000000000000000" charset="-122"/>
              <a:ea typeface="德彪钢笔行书字库" panose="02000000000000000000" charset="-122"/>
            </a:endParaRPr>
          </a:p>
        </p:txBody>
      </p:sp>
      <p:sp>
        <p:nvSpPr>
          <p:cNvPr id="12" name="文本框 6"/>
          <p:cNvSpPr txBox="1">
            <a:spLocks noChangeArrowheads="1"/>
          </p:cNvSpPr>
          <p:nvPr/>
        </p:nvSpPr>
        <p:spPr bwMode="auto">
          <a:xfrm>
            <a:off x="939264" y="1861304"/>
            <a:ext cx="4576320" cy="17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defTabSz="685800" fontAlgn="base">
              <a:lnSpc>
                <a:spcPct val="150000"/>
              </a:lnSpc>
              <a:spcBef>
                <a:spcPct val="0"/>
              </a:spcBef>
              <a:spcAft>
                <a:spcPct val="0"/>
              </a:spcAft>
              <a:defRPr/>
            </a:pPr>
            <a:r>
              <a:rPr lang="en-US" altLang="zh-CN" sz="1050">
                <a:solidFill>
                  <a:schemeClr val="tx1"/>
                </a:solidFill>
                <a:latin typeface="+mn-ea"/>
                <a:ea typeface="+mn-ea"/>
              </a:rPr>
              <a:t>Lorem ipsum dolor sit amet, consectetur adipiscing elit. Donec luctus nibh sit amet sem vulputate venenatis bibendum orci pulvinar. Lorem ipsum dolor sit amet, consectetur adipiscing elit. Donec luctus nibh sit amet sem vulputate venenatis bibendum orci pulvinar. </a:t>
            </a:r>
            <a:r>
              <a:rPr lang="en-US" altLang="zh-CN" sz="1050">
                <a:solidFill>
                  <a:schemeClr val="tx1"/>
                </a:solidFill>
                <a:latin typeface="+mn-ea"/>
              </a:rPr>
              <a:t>em ipsum dolor sit amet, consectetur adipiscing elit. Donec luctus nibh sit amet sem vulputate venenatis bibendum orci pulvinar. Lorem ipsum dolor sit amet, consectetur adipiscing elit. </a:t>
            </a:r>
            <a:endParaRPr lang="en-US" altLang="zh-CN" sz="1050">
              <a:solidFill>
                <a:schemeClr val="tx1"/>
              </a:solidFill>
              <a:latin typeface="+mn-ea"/>
              <a:ea typeface="+mn-ea"/>
            </a:endParaRPr>
          </a:p>
        </p:txBody>
      </p:sp>
      <p:sp>
        <p:nvSpPr>
          <p:cNvPr id="13" name="矩形 12"/>
          <p:cNvSpPr/>
          <p:nvPr/>
        </p:nvSpPr>
        <p:spPr>
          <a:xfrm>
            <a:off x="908784" y="3828414"/>
            <a:ext cx="4472443" cy="276999"/>
          </a:xfrm>
          <a:prstGeom prst="rect">
            <a:avLst/>
          </a:prstGeom>
        </p:spPr>
        <p:txBody>
          <a:bodyPr wrap="none">
            <a:spAutoFit/>
          </a:bodyPr>
          <a:lstStyle/>
          <a:p>
            <a:pPr marL="171450" indent="-171450">
              <a:buFont typeface="Arial" panose="020B0604020202020204" pitchFamily="34" charset="0"/>
              <a:buChar char="•"/>
            </a:pPr>
            <a:r>
              <a:rPr lang="en-US" altLang="zh-CN" sz="1200">
                <a:solidFill>
                  <a:schemeClr val="tx1"/>
                </a:solidFill>
                <a:latin typeface="微软雅黑" panose="020B0503020204020204" charset="-122"/>
              </a:rPr>
              <a:t>Lorem ipsum dolor sit amet, consectetur adipiscing elit. </a:t>
            </a:r>
            <a:endParaRPr lang="en-US" altLang="zh-CN" sz="1200">
              <a:solidFill>
                <a:schemeClr val="tx1"/>
              </a:solidFill>
              <a:latin typeface="微软雅黑" panose="020B0503020204020204" charset="-122"/>
            </a:endParaRPr>
          </a:p>
        </p:txBody>
      </p:sp>
      <p:sp>
        <p:nvSpPr>
          <p:cNvPr id="14" name="矩形 13"/>
          <p:cNvSpPr/>
          <p:nvPr/>
        </p:nvSpPr>
        <p:spPr>
          <a:xfrm>
            <a:off x="908784" y="4242851"/>
            <a:ext cx="4472443" cy="276999"/>
          </a:xfrm>
          <a:prstGeom prst="rect">
            <a:avLst/>
          </a:prstGeom>
        </p:spPr>
        <p:txBody>
          <a:bodyPr wrap="none">
            <a:spAutoFit/>
          </a:bodyPr>
          <a:lstStyle/>
          <a:p>
            <a:pPr marL="171450" indent="-171450">
              <a:buFont typeface="Arial" panose="020B0604020202020204" pitchFamily="34" charset="0"/>
              <a:buChar char="•"/>
            </a:pPr>
            <a:r>
              <a:rPr lang="en-US" altLang="zh-CN" sz="1200">
                <a:solidFill>
                  <a:schemeClr val="tx1"/>
                </a:solidFill>
                <a:latin typeface="微软雅黑" panose="020B0503020204020204" charset="-122"/>
              </a:rPr>
              <a:t>Lorem ipsum dolor sit amet, consectetur adipiscing elit. </a:t>
            </a:r>
            <a:endParaRPr lang="en-US" altLang="zh-CN" sz="1200">
              <a:solidFill>
                <a:schemeClr val="tx1"/>
              </a:solidFill>
              <a:latin typeface="微软雅黑" panose="020B0503020204020204" charset="-122"/>
            </a:endParaRPr>
          </a:p>
        </p:txBody>
      </p:sp>
      <p:sp>
        <p:nvSpPr>
          <p:cNvPr id="15" name="矩形 14"/>
          <p:cNvSpPr/>
          <p:nvPr/>
        </p:nvSpPr>
        <p:spPr>
          <a:xfrm>
            <a:off x="908784" y="4657288"/>
            <a:ext cx="4472443" cy="276999"/>
          </a:xfrm>
          <a:prstGeom prst="rect">
            <a:avLst/>
          </a:prstGeom>
        </p:spPr>
        <p:txBody>
          <a:bodyPr wrap="none">
            <a:spAutoFit/>
          </a:bodyPr>
          <a:lstStyle/>
          <a:p>
            <a:pPr marL="171450" indent="-171450">
              <a:buFont typeface="Arial" panose="020B0604020202020204" pitchFamily="34" charset="0"/>
              <a:buChar char="•"/>
            </a:pPr>
            <a:r>
              <a:rPr lang="en-US" altLang="zh-CN" sz="1200">
                <a:solidFill>
                  <a:schemeClr val="tx1"/>
                </a:solidFill>
                <a:latin typeface="微软雅黑" panose="020B0503020204020204" charset="-122"/>
              </a:rPr>
              <a:t>Lorem ipsum dolor sit amet, consectetur adipiscing elit. </a:t>
            </a:r>
            <a:endParaRPr lang="en-US" altLang="zh-CN" sz="1200">
              <a:solidFill>
                <a:schemeClr val="tx1"/>
              </a:solidFill>
              <a:latin typeface="微软雅黑" panose="020B0503020204020204" charset="-122"/>
            </a:endParaRPr>
          </a:p>
        </p:txBody>
      </p:sp>
      <p:sp>
        <p:nvSpPr>
          <p:cNvPr id="17" name="矩形 16"/>
          <p:cNvSpPr/>
          <p:nvPr/>
        </p:nvSpPr>
        <p:spPr>
          <a:xfrm>
            <a:off x="908784" y="5071725"/>
            <a:ext cx="4472443" cy="276999"/>
          </a:xfrm>
          <a:prstGeom prst="rect">
            <a:avLst/>
          </a:prstGeom>
        </p:spPr>
        <p:txBody>
          <a:bodyPr wrap="none">
            <a:spAutoFit/>
          </a:bodyPr>
          <a:lstStyle/>
          <a:p>
            <a:pPr marL="171450" indent="-171450">
              <a:buFont typeface="Arial" panose="020B0604020202020204" pitchFamily="34" charset="0"/>
              <a:buChar char="•"/>
            </a:pPr>
            <a:r>
              <a:rPr lang="en-US" altLang="zh-CN" sz="1200">
                <a:solidFill>
                  <a:schemeClr val="tx1"/>
                </a:solidFill>
                <a:latin typeface="微软雅黑" panose="020B0503020204020204" charset="-122"/>
              </a:rPr>
              <a:t>Lorem ipsum dolor sit amet, consectetur adipiscing elit. </a:t>
            </a:r>
            <a:endParaRPr lang="en-US" altLang="zh-CN" sz="1200">
              <a:solidFill>
                <a:schemeClr val="tx1"/>
              </a:solidFill>
              <a:latin typeface="微软雅黑" panose="020B0503020204020204" charset="-122"/>
            </a:endParaRPr>
          </a:p>
        </p:txBody>
      </p:sp>
      <p:sp>
        <p:nvSpPr>
          <p:cNvPr id="2" name="文本框 1"/>
          <p:cNvSpPr txBox="1"/>
          <p:nvPr/>
        </p:nvSpPr>
        <p:spPr>
          <a:xfrm>
            <a:off x="1148079" y="347345"/>
            <a:ext cx="1782445" cy="460375"/>
          </a:xfrm>
          <a:prstGeom prst="rect">
            <a:avLst/>
          </a:prstGeom>
          <a:noFill/>
        </p:spPr>
        <p:txBody>
          <a:bodyPr wrap="square" rtlCol="0">
            <a:spAutoFit/>
          </a:bodyPr>
          <a:lstStyle/>
          <a:p>
            <a:r>
              <a:rPr lang="zh-CN" altLang="en-US" sz="2400" b="1" dirty="0">
                <a:solidFill>
                  <a:srgbClr val="F7D70A"/>
                </a:solidFill>
                <a:latin typeface="德彪钢笔行书字库" panose="02000000000000000000" charset="-122"/>
                <a:ea typeface="德彪钢笔行书字库" panose="02000000000000000000" charset="-122"/>
              </a:rPr>
              <a:t>公司的介绍</a:t>
            </a:r>
            <a:endParaRPr lang="zh-CN" altLang="en-US" sz="2400" b="1" dirty="0">
              <a:solidFill>
                <a:srgbClr val="F7D70A"/>
              </a:solidFill>
              <a:latin typeface="德彪钢笔行书字库" panose="02000000000000000000" charset="-122"/>
              <a:ea typeface="德彪钢笔行书字库" panose="02000000000000000000" charset="-122"/>
            </a:endParaRPr>
          </a:p>
        </p:txBody>
      </p:sp>
      <p:pic>
        <p:nvPicPr>
          <p:cNvPr id="6" name="图片 5" descr="飞机"/>
          <p:cNvPicPr>
            <a:picLocks noChangeAspect="1"/>
          </p:cNvPicPr>
          <p:nvPr/>
        </p:nvPicPr>
        <p:blipFill>
          <a:blip r:embed="rId2"/>
          <a:stretch>
            <a:fillRect/>
          </a:stretch>
        </p:blipFill>
        <p:spPr>
          <a:xfrm>
            <a:off x="-170180" y="347345"/>
            <a:ext cx="1435735" cy="996315"/>
          </a:xfrm>
          <a:prstGeom prst="rect">
            <a:avLst/>
          </a:prstGeom>
        </p:spPr>
      </p:pic>
      <p:pic>
        <p:nvPicPr>
          <p:cNvPr id="7" name="图片 6" descr="方子"/>
          <p:cNvPicPr>
            <a:picLocks noChangeAspect="1"/>
          </p:cNvPicPr>
          <p:nvPr/>
        </p:nvPicPr>
        <p:blipFill>
          <a:blip r:embed="rId3"/>
          <a:stretch>
            <a:fillRect/>
          </a:stretch>
        </p:blipFill>
        <p:spPr>
          <a:xfrm>
            <a:off x="5784215" y="928370"/>
            <a:ext cx="5735320" cy="50018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par>
                          <p:cTn id="14" fill="hold">
                            <p:stCondLst>
                              <p:cond delay="0"/>
                            </p:stCondLst>
                            <p:childTnLst>
                              <p:par>
                                <p:cTn id="15" presetID="1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p:tgtEl>
                                          <p:spTgt spid="10"/>
                                        </p:tgtEl>
                                        <p:attrNameLst>
                                          <p:attrName>ppt_y</p:attrName>
                                        </p:attrNameLst>
                                      </p:cBhvr>
                                      <p:tavLst>
                                        <p:tav tm="0">
                                          <p:val>
                                            <p:strVal val="#ppt_y+#ppt_h*1.125000"/>
                                          </p:val>
                                        </p:tav>
                                        <p:tav tm="100000">
                                          <p:val>
                                            <p:strVal val="#ppt_y"/>
                                          </p:val>
                                        </p:tav>
                                      </p:tavLst>
                                    </p:anim>
                                    <p:animEffect transition="in" filter="wipe(up)">
                                      <p:cBhvr>
                                        <p:cTn id="18" dur="1000"/>
                                        <p:tgtEl>
                                          <p:spTgt spid="1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p:tgtEl>
                                          <p:spTgt spid="12"/>
                                        </p:tgtEl>
                                        <p:attrNameLst>
                                          <p:attrName>ppt_y</p:attrName>
                                        </p:attrNameLst>
                                      </p:cBhvr>
                                      <p:tavLst>
                                        <p:tav tm="0">
                                          <p:val>
                                            <p:strVal val="#ppt_y+#ppt_h*1.125000"/>
                                          </p:val>
                                        </p:tav>
                                        <p:tav tm="100000">
                                          <p:val>
                                            <p:strVal val="#ppt_y"/>
                                          </p:val>
                                        </p:tav>
                                      </p:tavLst>
                                    </p:anim>
                                    <p:animEffect transition="in" filter="wipe(up)">
                                      <p:cBhvr>
                                        <p:cTn id="22" dur="1000"/>
                                        <p:tgtEl>
                                          <p:spTgt spid="1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p:tgtEl>
                                          <p:spTgt spid="14"/>
                                        </p:tgtEl>
                                        <p:attrNameLst>
                                          <p:attrName>ppt_y</p:attrName>
                                        </p:attrNameLst>
                                      </p:cBhvr>
                                      <p:tavLst>
                                        <p:tav tm="0">
                                          <p:val>
                                            <p:strVal val="#ppt_y+#ppt_h*1.125000"/>
                                          </p:val>
                                        </p:tav>
                                        <p:tav tm="100000">
                                          <p:val>
                                            <p:strVal val="#ppt_y"/>
                                          </p:val>
                                        </p:tav>
                                      </p:tavLst>
                                    </p:anim>
                                    <p:animEffect transition="in" filter="wipe(up)">
                                      <p:cBhvr>
                                        <p:cTn id="26" dur="1000"/>
                                        <p:tgtEl>
                                          <p:spTgt spid="14"/>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p:tgtEl>
                                          <p:spTgt spid="13"/>
                                        </p:tgtEl>
                                        <p:attrNameLst>
                                          <p:attrName>ppt_y</p:attrName>
                                        </p:attrNameLst>
                                      </p:cBhvr>
                                      <p:tavLst>
                                        <p:tav tm="0">
                                          <p:val>
                                            <p:strVal val="#ppt_y+#ppt_h*1.125000"/>
                                          </p:val>
                                        </p:tav>
                                        <p:tav tm="100000">
                                          <p:val>
                                            <p:strVal val="#ppt_y"/>
                                          </p:val>
                                        </p:tav>
                                      </p:tavLst>
                                    </p:anim>
                                    <p:animEffect transition="in" filter="wipe(up)">
                                      <p:cBhvr>
                                        <p:cTn id="30" dur="1000"/>
                                        <p:tgtEl>
                                          <p:spTgt spid="13"/>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p:tgtEl>
                                          <p:spTgt spid="15"/>
                                        </p:tgtEl>
                                        <p:attrNameLst>
                                          <p:attrName>ppt_y</p:attrName>
                                        </p:attrNameLst>
                                      </p:cBhvr>
                                      <p:tavLst>
                                        <p:tav tm="0">
                                          <p:val>
                                            <p:strVal val="#ppt_y+#ppt_h*1.125000"/>
                                          </p:val>
                                        </p:tav>
                                        <p:tav tm="100000">
                                          <p:val>
                                            <p:strVal val="#ppt_y"/>
                                          </p:val>
                                        </p:tav>
                                      </p:tavLst>
                                    </p:anim>
                                    <p:animEffect transition="in" filter="wipe(up)">
                                      <p:cBhvr>
                                        <p:cTn id="34" dur="1000"/>
                                        <p:tgtEl>
                                          <p:spTgt spid="1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p:tgtEl>
                                          <p:spTgt spid="17"/>
                                        </p:tgtEl>
                                        <p:attrNameLst>
                                          <p:attrName>ppt_y</p:attrName>
                                        </p:attrNameLst>
                                      </p:cBhvr>
                                      <p:tavLst>
                                        <p:tav tm="0">
                                          <p:val>
                                            <p:strVal val="#ppt_y+#ppt_h*1.125000"/>
                                          </p:val>
                                        </p:tav>
                                        <p:tav tm="100000">
                                          <p:val>
                                            <p:strVal val="#ppt_y"/>
                                          </p:val>
                                        </p:tav>
                                      </p:tavLst>
                                    </p:anim>
                                    <p:animEffect transition="in" filter="wipe(up)">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框"/>
          <p:cNvPicPr>
            <a:picLocks noChangeAspect="1"/>
          </p:cNvPicPr>
          <p:nvPr/>
        </p:nvPicPr>
        <p:blipFill>
          <a:blip r:embed="rId1"/>
          <a:stretch>
            <a:fillRect/>
          </a:stretch>
        </p:blipFill>
        <p:spPr>
          <a:xfrm>
            <a:off x="983615" y="93980"/>
            <a:ext cx="1946910" cy="948690"/>
          </a:xfrm>
          <a:prstGeom prst="rect">
            <a:avLst/>
          </a:prstGeom>
        </p:spPr>
      </p:pic>
      <p:pic>
        <p:nvPicPr>
          <p:cNvPr id="3" name="图片 2" descr="飞机"/>
          <p:cNvPicPr>
            <a:picLocks noChangeAspect="1"/>
          </p:cNvPicPr>
          <p:nvPr/>
        </p:nvPicPr>
        <p:blipFill>
          <a:blip r:embed="rId2"/>
          <a:stretch>
            <a:fillRect/>
          </a:stretch>
        </p:blipFill>
        <p:spPr>
          <a:xfrm>
            <a:off x="-170180" y="347345"/>
            <a:ext cx="1435735" cy="996315"/>
          </a:xfrm>
          <a:prstGeom prst="rect">
            <a:avLst/>
          </a:prstGeom>
        </p:spPr>
      </p:pic>
      <p:sp>
        <p:nvSpPr>
          <p:cNvPr id="10" name="文本框 9"/>
          <p:cNvSpPr txBox="1"/>
          <p:nvPr/>
        </p:nvSpPr>
        <p:spPr>
          <a:xfrm>
            <a:off x="1077595" y="408940"/>
            <a:ext cx="1852930" cy="460375"/>
          </a:xfrm>
          <a:prstGeom prst="rect">
            <a:avLst/>
          </a:prstGeom>
          <a:noFill/>
        </p:spPr>
        <p:txBody>
          <a:bodyPr wrap="square" rtlCol="0">
            <a:spAutoFit/>
          </a:bodyPr>
          <a:lstStyle/>
          <a:p>
            <a:r>
              <a:rPr lang="zh-CN" altLang="en-US" sz="2400" b="1" dirty="0">
                <a:solidFill>
                  <a:srgbClr val="F7D70A"/>
                </a:solidFill>
                <a:latin typeface="德彪钢笔行书字库" panose="02000000000000000000" charset="-122"/>
                <a:ea typeface="德彪钢笔行书字库" panose="02000000000000000000" charset="-122"/>
              </a:rPr>
              <a:t>公司的发展</a:t>
            </a:r>
            <a:endParaRPr lang="zh-CN" altLang="en-US" sz="2400" b="1" dirty="0">
              <a:solidFill>
                <a:srgbClr val="F7D70A"/>
              </a:solidFill>
              <a:latin typeface="德彪钢笔行书字库" panose="02000000000000000000" charset="-122"/>
              <a:ea typeface="德彪钢笔行书字库" panose="02000000000000000000" charset="-122"/>
            </a:endParaRPr>
          </a:p>
        </p:txBody>
      </p:sp>
      <p:sp>
        <p:nvSpPr>
          <p:cNvPr id="23" name="文本框 22"/>
          <p:cNvSpPr txBox="1"/>
          <p:nvPr/>
        </p:nvSpPr>
        <p:spPr>
          <a:xfrm>
            <a:off x="736231" y="1824568"/>
            <a:ext cx="889635"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2009</a:t>
            </a:r>
            <a:endParaRPr lang="en-US" altLang="zh-CN" sz="3200" b="1">
              <a:solidFill>
                <a:srgbClr val="F7D70A"/>
              </a:solidFill>
              <a:latin typeface="书体坊米芾体" panose="02010601030101010101" charset="-122"/>
              <a:ea typeface="书体坊米芾体" panose="02010601030101010101" charset="-122"/>
            </a:endParaRPr>
          </a:p>
        </p:txBody>
      </p:sp>
      <p:sp>
        <p:nvSpPr>
          <p:cNvPr id="24" name="文本框 23"/>
          <p:cNvSpPr txBox="1"/>
          <p:nvPr/>
        </p:nvSpPr>
        <p:spPr>
          <a:xfrm>
            <a:off x="3117337" y="1824568"/>
            <a:ext cx="875665"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2010</a:t>
            </a:r>
            <a:endParaRPr lang="en-US" altLang="zh-CN" sz="3200" b="1">
              <a:solidFill>
                <a:srgbClr val="F7D70A"/>
              </a:solidFill>
              <a:latin typeface="书体坊米芾体" panose="02010601030101010101" charset="-122"/>
              <a:ea typeface="书体坊米芾体" panose="02010601030101010101" charset="-122"/>
            </a:endParaRPr>
          </a:p>
        </p:txBody>
      </p:sp>
      <p:sp>
        <p:nvSpPr>
          <p:cNvPr id="25" name="文本框 24"/>
          <p:cNvSpPr txBox="1"/>
          <p:nvPr/>
        </p:nvSpPr>
        <p:spPr>
          <a:xfrm>
            <a:off x="5498444" y="1824568"/>
            <a:ext cx="850265"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2011</a:t>
            </a:r>
            <a:endParaRPr lang="en-US" altLang="zh-CN" sz="3200" b="1">
              <a:solidFill>
                <a:srgbClr val="F7D70A"/>
              </a:solidFill>
              <a:latin typeface="书体坊米芾体" panose="02010601030101010101" charset="-122"/>
              <a:ea typeface="书体坊米芾体" panose="02010601030101010101" charset="-122"/>
            </a:endParaRPr>
          </a:p>
        </p:txBody>
      </p:sp>
      <p:sp>
        <p:nvSpPr>
          <p:cNvPr id="26" name="文本框 25"/>
          <p:cNvSpPr txBox="1"/>
          <p:nvPr/>
        </p:nvSpPr>
        <p:spPr>
          <a:xfrm>
            <a:off x="7879550" y="1824568"/>
            <a:ext cx="854710"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2012</a:t>
            </a:r>
            <a:endParaRPr lang="en-US" altLang="zh-CN" sz="3200" b="1">
              <a:solidFill>
                <a:srgbClr val="F7D70A"/>
              </a:solidFill>
              <a:latin typeface="书体坊米芾体" panose="02010601030101010101" charset="-122"/>
              <a:ea typeface="书体坊米芾体" panose="02010601030101010101" charset="-122"/>
            </a:endParaRPr>
          </a:p>
        </p:txBody>
      </p:sp>
      <p:sp>
        <p:nvSpPr>
          <p:cNvPr id="27" name="文本框 26"/>
          <p:cNvSpPr txBox="1"/>
          <p:nvPr/>
        </p:nvSpPr>
        <p:spPr>
          <a:xfrm>
            <a:off x="10323451" y="1824568"/>
            <a:ext cx="848360"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2013</a:t>
            </a:r>
            <a:endParaRPr lang="en-US" altLang="zh-CN" sz="3200" b="1">
              <a:solidFill>
                <a:srgbClr val="F7D70A"/>
              </a:solidFill>
              <a:latin typeface="书体坊米芾体" panose="02010601030101010101" charset="-122"/>
              <a:ea typeface="书体坊米芾体" panose="02010601030101010101" charset="-122"/>
            </a:endParaRPr>
          </a:p>
        </p:txBody>
      </p:sp>
      <p:sp>
        <p:nvSpPr>
          <p:cNvPr id="28" name="文本框 27"/>
          <p:cNvSpPr txBox="1"/>
          <p:nvPr/>
        </p:nvSpPr>
        <p:spPr>
          <a:xfrm>
            <a:off x="736231" y="3961964"/>
            <a:ext cx="851535"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2014</a:t>
            </a:r>
            <a:endParaRPr lang="en-US" altLang="zh-CN" sz="3200" b="1">
              <a:solidFill>
                <a:srgbClr val="F7D70A"/>
              </a:solidFill>
              <a:latin typeface="书体坊米芾体" panose="02010601030101010101" charset="-122"/>
              <a:ea typeface="书体坊米芾体" panose="02010601030101010101" charset="-122"/>
            </a:endParaRPr>
          </a:p>
        </p:txBody>
      </p:sp>
      <p:sp>
        <p:nvSpPr>
          <p:cNvPr id="29" name="文本框 28"/>
          <p:cNvSpPr txBox="1"/>
          <p:nvPr/>
        </p:nvSpPr>
        <p:spPr>
          <a:xfrm>
            <a:off x="3117337" y="3961964"/>
            <a:ext cx="854710"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2015</a:t>
            </a:r>
            <a:endParaRPr lang="en-US" altLang="zh-CN" sz="3200" b="1">
              <a:solidFill>
                <a:srgbClr val="F7D70A"/>
              </a:solidFill>
              <a:latin typeface="书体坊米芾体" panose="02010601030101010101" charset="-122"/>
              <a:ea typeface="书体坊米芾体" panose="02010601030101010101" charset="-122"/>
            </a:endParaRPr>
          </a:p>
        </p:txBody>
      </p:sp>
      <p:sp>
        <p:nvSpPr>
          <p:cNvPr id="30" name="文本框 29"/>
          <p:cNvSpPr txBox="1"/>
          <p:nvPr/>
        </p:nvSpPr>
        <p:spPr>
          <a:xfrm>
            <a:off x="5498444" y="3961964"/>
            <a:ext cx="851535"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2016</a:t>
            </a:r>
            <a:endParaRPr lang="en-US" altLang="zh-CN" sz="3200" b="1">
              <a:solidFill>
                <a:srgbClr val="F7D70A"/>
              </a:solidFill>
              <a:latin typeface="书体坊米芾体" panose="02010601030101010101" charset="-122"/>
              <a:ea typeface="书体坊米芾体" panose="02010601030101010101" charset="-122"/>
            </a:endParaRPr>
          </a:p>
        </p:txBody>
      </p:sp>
      <p:sp>
        <p:nvSpPr>
          <p:cNvPr id="31" name="文本框 30"/>
          <p:cNvSpPr txBox="1"/>
          <p:nvPr/>
        </p:nvSpPr>
        <p:spPr>
          <a:xfrm>
            <a:off x="7879550" y="3961964"/>
            <a:ext cx="834390"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2017</a:t>
            </a:r>
            <a:endParaRPr lang="en-US" altLang="zh-CN" sz="3200" b="1">
              <a:solidFill>
                <a:srgbClr val="F7D70A"/>
              </a:solidFill>
              <a:latin typeface="书体坊米芾体" panose="02010601030101010101" charset="-122"/>
              <a:ea typeface="书体坊米芾体" panose="02010601030101010101" charset="-122"/>
            </a:endParaRPr>
          </a:p>
        </p:txBody>
      </p:sp>
      <p:sp>
        <p:nvSpPr>
          <p:cNvPr id="32" name="文本框 31"/>
          <p:cNvSpPr txBox="1"/>
          <p:nvPr/>
        </p:nvSpPr>
        <p:spPr>
          <a:xfrm>
            <a:off x="10323451" y="3961964"/>
            <a:ext cx="872490" cy="583565"/>
          </a:xfrm>
          <a:prstGeom prst="rect">
            <a:avLst/>
          </a:prstGeom>
          <a:noFill/>
        </p:spPr>
        <p:txBody>
          <a:bodyPr wrap="none" rtlCol="0">
            <a:spAutoFit/>
          </a:bodyPr>
          <a:lstStyle/>
          <a:p>
            <a:r>
              <a:rPr lang="en-US" altLang="zh-CN" sz="3200" b="1">
                <a:solidFill>
                  <a:srgbClr val="F7D70A"/>
                </a:solidFill>
                <a:latin typeface="书体坊米芾体" panose="02010601030101010101" charset="-122"/>
                <a:ea typeface="书体坊米芾体" panose="02010601030101010101" charset="-122"/>
              </a:rPr>
              <a:t>2018</a:t>
            </a:r>
            <a:endParaRPr lang="en-US" altLang="zh-CN" sz="3200" b="1">
              <a:solidFill>
                <a:srgbClr val="F7D70A"/>
              </a:solidFill>
              <a:latin typeface="书体坊米芾体" panose="02010601030101010101" charset="-122"/>
              <a:ea typeface="书体坊米芾体" panose="02010601030101010101" charset="-122"/>
            </a:endParaRPr>
          </a:p>
        </p:txBody>
      </p:sp>
      <p:sp>
        <p:nvSpPr>
          <p:cNvPr id="33" name="矩形 32"/>
          <p:cNvSpPr/>
          <p:nvPr/>
        </p:nvSpPr>
        <p:spPr>
          <a:xfrm>
            <a:off x="2524339" y="2533552"/>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34" name="矩形 33"/>
          <p:cNvSpPr/>
          <p:nvPr/>
        </p:nvSpPr>
        <p:spPr>
          <a:xfrm>
            <a:off x="4905446" y="2533552"/>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35" name="矩形 34"/>
          <p:cNvSpPr/>
          <p:nvPr/>
        </p:nvSpPr>
        <p:spPr>
          <a:xfrm>
            <a:off x="7286552" y="2533552"/>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38" name="矩形 37"/>
          <p:cNvSpPr/>
          <p:nvPr/>
        </p:nvSpPr>
        <p:spPr>
          <a:xfrm>
            <a:off x="2524339" y="4681619"/>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39" name="矩形 38"/>
          <p:cNvSpPr/>
          <p:nvPr/>
        </p:nvSpPr>
        <p:spPr>
          <a:xfrm>
            <a:off x="4905446" y="4681619"/>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40" name="矩形 39"/>
          <p:cNvSpPr/>
          <p:nvPr/>
        </p:nvSpPr>
        <p:spPr>
          <a:xfrm>
            <a:off x="7286552" y="4681619"/>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4" name="矩形 3"/>
          <p:cNvSpPr/>
          <p:nvPr/>
        </p:nvSpPr>
        <p:spPr>
          <a:xfrm>
            <a:off x="268819" y="2546252"/>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5" name="矩形 4"/>
          <p:cNvSpPr/>
          <p:nvPr/>
        </p:nvSpPr>
        <p:spPr>
          <a:xfrm>
            <a:off x="268819" y="4705252"/>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6" name="矩形 5"/>
          <p:cNvSpPr/>
          <p:nvPr/>
        </p:nvSpPr>
        <p:spPr>
          <a:xfrm>
            <a:off x="9730319" y="4683027"/>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
        <p:nvSpPr>
          <p:cNvPr id="7" name="矩形 6"/>
          <p:cNvSpPr/>
          <p:nvPr/>
        </p:nvSpPr>
        <p:spPr>
          <a:xfrm>
            <a:off x="9730319" y="2524027"/>
            <a:ext cx="2255520" cy="1304203"/>
          </a:xfrm>
          <a:prstGeom prst="rect">
            <a:avLst/>
          </a:prstGeom>
        </p:spPr>
        <p:txBody>
          <a:bodyPr wrap="square">
            <a:spAutoFit/>
          </a:bodyPr>
          <a:lstStyle/>
          <a:p>
            <a:pPr algn="ctr">
              <a:lnSpc>
                <a:spcPct val="150000"/>
              </a:lnSpc>
            </a:pPr>
            <a:r>
              <a:rPr lang="en-US" altLang="zh-CN" sz="1050">
                <a:solidFill>
                  <a:schemeClr val="tx1">
                    <a:lumMod val="85000"/>
                    <a:lumOff val="15000"/>
                  </a:schemeClr>
                </a:solidFill>
                <a:latin typeface="微软雅黑" panose="020B0503020204020204" charset="-122"/>
              </a:rPr>
              <a:t>Lorem ipsum dolor sit amet, consectetur adipiscing elit. Donec luctus nibh sit amet sem vulputate venenatis bibendum orci pulvinar. </a:t>
            </a:r>
            <a:endParaRPr lang="zh-CN" altLang="en-US">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up)">
                                      <p:cBhvr>
                                        <p:cTn id="18" dur="500"/>
                                        <p:tgtEl>
                                          <p:spTgt spid="2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ppt_h*1.125000"/>
                                          </p:val>
                                        </p:tav>
                                        <p:tav tm="100000">
                                          <p:val>
                                            <p:strVal val="#ppt_y"/>
                                          </p:val>
                                        </p:tav>
                                      </p:tavLst>
                                    </p:anim>
                                    <p:animEffect transition="in" filter="wipe(up)">
                                      <p:cBhvr>
                                        <p:cTn id="22" dur="500"/>
                                        <p:tgtEl>
                                          <p:spTgt spid="2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p:tgtEl>
                                          <p:spTgt spid="25"/>
                                        </p:tgtEl>
                                        <p:attrNameLst>
                                          <p:attrName>ppt_y</p:attrName>
                                        </p:attrNameLst>
                                      </p:cBhvr>
                                      <p:tavLst>
                                        <p:tav tm="0">
                                          <p:val>
                                            <p:strVal val="#ppt_y+#ppt_h*1.125000"/>
                                          </p:val>
                                        </p:tav>
                                        <p:tav tm="100000">
                                          <p:val>
                                            <p:strVal val="#ppt_y"/>
                                          </p:val>
                                        </p:tav>
                                      </p:tavLst>
                                    </p:anim>
                                    <p:animEffect transition="in" filter="wipe(up)">
                                      <p:cBhvr>
                                        <p:cTn id="26" dur="500"/>
                                        <p:tgtEl>
                                          <p:spTgt spid="2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p:tgtEl>
                                          <p:spTgt spid="26"/>
                                        </p:tgtEl>
                                        <p:attrNameLst>
                                          <p:attrName>ppt_y</p:attrName>
                                        </p:attrNameLst>
                                      </p:cBhvr>
                                      <p:tavLst>
                                        <p:tav tm="0">
                                          <p:val>
                                            <p:strVal val="#ppt_y+#ppt_h*1.125000"/>
                                          </p:val>
                                        </p:tav>
                                        <p:tav tm="100000">
                                          <p:val>
                                            <p:strVal val="#ppt_y"/>
                                          </p:val>
                                        </p:tav>
                                      </p:tavLst>
                                    </p:anim>
                                    <p:animEffect transition="in" filter="wipe(up)">
                                      <p:cBhvr>
                                        <p:cTn id="30" dur="500"/>
                                        <p:tgtEl>
                                          <p:spTgt spid="26"/>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childTnLst>
                          </p:cTn>
                        </p:par>
                        <p:par>
                          <p:cTn id="35" fill="hold">
                            <p:stCondLst>
                              <p:cond delay="1000"/>
                            </p:stCondLst>
                            <p:childTnLst>
                              <p:par>
                                <p:cTn id="36" presetID="12" presetClass="entr" presetSubtype="4"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p:tgtEl>
                                          <p:spTgt spid="33"/>
                                        </p:tgtEl>
                                        <p:attrNameLst>
                                          <p:attrName>ppt_y</p:attrName>
                                        </p:attrNameLst>
                                      </p:cBhvr>
                                      <p:tavLst>
                                        <p:tav tm="0">
                                          <p:val>
                                            <p:strVal val="#ppt_y+#ppt_h*1.125000"/>
                                          </p:val>
                                        </p:tav>
                                        <p:tav tm="100000">
                                          <p:val>
                                            <p:strVal val="#ppt_y"/>
                                          </p:val>
                                        </p:tav>
                                      </p:tavLst>
                                    </p:anim>
                                    <p:animEffect transition="in" filter="wipe(up)">
                                      <p:cBhvr>
                                        <p:cTn id="39" dur="500"/>
                                        <p:tgtEl>
                                          <p:spTgt spid="3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p:tgtEl>
                                          <p:spTgt spid="34"/>
                                        </p:tgtEl>
                                        <p:attrNameLst>
                                          <p:attrName>ppt_y</p:attrName>
                                        </p:attrNameLst>
                                      </p:cBhvr>
                                      <p:tavLst>
                                        <p:tav tm="0">
                                          <p:val>
                                            <p:strVal val="#ppt_y+#ppt_h*1.125000"/>
                                          </p:val>
                                        </p:tav>
                                        <p:tav tm="100000">
                                          <p:val>
                                            <p:strVal val="#ppt_y"/>
                                          </p:val>
                                        </p:tav>
                                      </p:tavLst>
                                    </p:anim>
                                    <p:animEffect transition="in" filter="wipe(up)">
                                      <p:cBhvr>
                                        <p:cTn id="43" dur="500"/>
                                        <p:tgtEl>
                                          <p:spTgt spid="34"/>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p:tgtEl>
                                          <p:spTgt spid="35"/>
                                        </p:tgtEl>
                                        <p:attrNameLst>
                                          <p:attrName>ppt_y</p:attrName>
                                        </p:attrNameLst>
                                      </p:cBhvr>
                                      <p:tavLst>
                                        <p:tav tm="0">
                                          <p:val>
                                            <p:strVal val="#ppt_y+#ppt_h*1.125000"/>
                                          </p:val>
                                        </p:tav>
                                        <p:tav tm="100000">
                                          <p:val>
                                            <p:strVal val="#ppt_y"/>
                                          </p:val>
                                        </p:tav>
                                      </p:tavLst>
                                    </p:anim>
                                    <p:animEffect transition="in" filter="wipe(up)">
                                      <p:cBhvr>
                                        <p:cTn id="47" dur="500"/>
                                        <p:tgtEl>
                                          <p:spTgt spid="35"/>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ppt_y</p:attrName>
                                        </p:attrNameLst>
                                      </p:cBhvr>
                                      <p:tavLst>
                                        <p:tav tm="0">
                                          <p:val>
                                            <p:strVal val="#ppt_y+#ppt_h*1.125000"/>
                                          </p:val>
                                        </p:tav>
                                        <p:tav tm="100000">
                                          <p:val>
                                            <p:strVal val="#ppt_y"/>
                                          </p:val>
                                        </p:tav>
                                      </p:tavLst>
                                    </p:anim>
                                    <p:animEffect transition="in" filter="wipe(up)">
                                      <p:cBhvr>
                                        <p:cTn id="51" dur="500"/>
                                        <p:tgtEl>
                                          <p:spTgt spid="4"/>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p:tgtEl>
                                          <p:spTgt spid="7"/>
                                        </p:tgtEl>
                                        <p:attrNameLst>
                                          <p:attrName>ppt_y</p:attrName>
                                        </p:attrNameLst>
                                      </p:cBhvr>
                                      <p:tavLst>
                                        <p:tav tm="0">
                                          <p:val>
                                            <p:strVal val="#ppt_y+#ppt_h*1.125000"/>
                                          </p:val>
                                        </p:tav>
                                        <p:tav tm="100000">
                                          <p:val>
                                            <p:strVal val="#ppt_y"/>
                                          </p:val>
                                        </p:tav>
                                      </p:tavLst>
                                    </p:anim>
                                    <p:animEffect transition="in" filter="wipe(up)">
                                      <p:cBhvr>
                                        <p:cTn id="55" dur="500"/>
                                        <p:tgtEl>
                                          <p:spTgt spid="7"/>
                                        </p:tgtEl>
                                      </p:cBhvr>
                                    </p:animEffect>
                                  </p:childTnLst>
                                </p:cTn>
                              </p:par>
                            </p:childTnLst>
                          </p:cTn>
                        </p:par>
                        <p:par>
                          <p:cTn id="56" fill="hold">
                            <p:stCondLst>
                              <p:cond delay="1500"/>
                            </p:stCondLst>
                            <p:childTnLst>
                              <p:par>
                                <p:cTn id="57" presetID="12" presetClass="entr" presetSubtype="4"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ppt_h*1.125000"/>
                                          </p:val>
                                        </p:tav>
                                        <p:tav tm="100000">
                                          <p:val>
                                            <p:strVal val="#ppt_y"/>
                                          </p:val>
                                        </p:tav>
                                      </p:tavLst>
                                    </p:anim>
                                    <p:animEffect transition="in" filter="wipe(up)">
                                      <p:cBhvr>
                                        <p:cTn id="60" dur="500"/>
                                        <p:tgtEl>
                                          <p:spTgt spid="28"/>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p:tgtEl>
                                          <p:spTgt spid="29"/>
                                        </p:tgtEl>
                                        <p:attrNameLst>
                                          <p:attrName>ppt_y</p:attrName>
                                        </p:attrNameLst>
                                      </p:cBhvr>
                                      <p:tavLst>
                                        <p:tav tm="0">
                                          <p:val>
                                            <p:strVal val="#ppt_y+#ppt_h*1.125000"/>
                                          </p:val>
                                        </p:tav>
                                        <p:tav tm="100000">
                                          <p:val>
                                            <p:strVal val="#ppt_y"/>
                                          </p:val>
                                        </p:tav>
                                      </p:tavLst>
                                    </p:anim>
                                    <p:animEffect transition="in" filter="wipe(up)">
                                      <p:cBhvr>
                                        <p:cTn id="64" dur="500"/>
                                        <p:tgtEl>
                                          <p:spTgt spid="29"/>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p:tgtEl>
                                          <p:spTgt spid="30"/>
                                        </p:tgtEl>
                                        <p:attrNameLst>
                                          <p:attrName>ppt_y</p:attrName>
                                        </p:attrNameLst>
                                      </p:cBhvr>
                                      <p:tavLst>
                                        <p:tav tm="0">
                                          <p:val>
                                            <p:strVal val="#ppt_y+#ppt_h*1.125000"/>
                                          </p:val>
                                        </p:tav>
                                        <p:tav tm="100000">
                                          <p:val>
                                            <p:strVal val="#ppt_y"/>
                                          </p:val>
                                        </p:tav>
                                      </p:tavLst>
                                    </p:anim>
                                    <p:animEffect transition="in" filter="wipe(up)">
                                      <p:cBhvr>
                                        <p:cTn id="68" dur="500"/>
                                        <p:tgtEl>
                                          <p:spTgt spid="30"/>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p:tgtEl>
                                          <p:spTgt spid="31"/>
                                        </p:tgtEl>
                                        <p:attrNameLst>
                                          <p:attrName>ppt_y</p:attrName>
                                        </p:attrNameLst>
                                      </p:cBhvr>
                                      <p:tavLst>
                                        <p:tav tm="0">
                                          <p:val>
                                            <p:strVal val="#ppt_y+#ppt_h*1.125000"/>
                                          </p:val>
                                        </p:tav>
                                        <p:tav tm="100000">
                                          <p:val>
                                            <p:strVal val="#ppt_y"/>
                                          </p:val>
                                        </p:tav>
                                      </p:tavLst>
                                    </p:anim>
                                    <p:animEffect transition="in" filter="wipe(up)">
                                      <p:cBhvr>
                                        <p:cTn id="72" dur="500"/>
                                        <p:tgtEl>
                                          <p:spTgt spid="31"/>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ppt_y</p:attrName>
                                        </p:attrNameLst>
                                      </p:cBhvr>
                                      <p:tavLst>
                                        <p:tav tm="0">
                                          <p:val>
                                            <p:strVal val="#ppt_y+#ppt_h*1.125000"/>
                                          </p:val>
                                        </p:tav>
                                        <p:tav tm="100000">
                                          <p:val>
                                            <p:strVal val="#ppt_y"/>
                                          </p:val>
                                        </p:tav>
                                      </p:tavLst>
                                    </p:anim>
                                    <p:animEffect transition="in" filter="wipe(up)">
                                      <p:cBhvr>
                                        <p:cTn id="76" dur="500"/>
                                        <p:tgtEl>
                                          <p:spTgt spid="32"/>
                                        </p:tgtEl>
                                      </p:cBhvr>
                                    </p:animEffect>
                                  </p:childTnLst>
                                </p:cTn>
                              </p:par>
                            </p:childTnLst>
                          </p:cTn>
                        </p:par>
                        <p:par>
                          <p:cTn id="77" fill="hold">
                            <p:stCondLst>
                              <p:cond delay="2000"/>
                            </p:stCondLst>
                            <p:childTnLst>
                              <p:par>
                                <p:cTn id="78" presetID="12" presetClass="entr" presetSubtype="4"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additive="base">
                                        <p:cTn id="80" dur="500"/>
                                        <p:tgtEl>
                                          <p:spTgt spid="38"/>
                                        </p:tgtEl>
                                        <p:attrNameLst>
                                          <p:attrName>ppt_y</p:attrName>
                                        </p:attrNameLst>
                                      </p:cBhvr>
                                      <p:tavLst>
                                        <p:tav tm="0">
                                          <p:val>
                                            <p:strVal val="#ppt_y+#ppt_h*1.125000"/>
                                          </p:val>
                                        </p:tav>
                                        <p:tav tm="100000">
                                          <p:val>
                                            <p:strVal val="#ppt_y"/>
                                          </p:val>
                                        </p:tav>
                                      </p:tavLst>
                                    </p:anim>
                                    <p:animEffect transition="in" filter="wipe(up)">
                                      <p:cBhvr>
                                        <p:cTn id="81" dur="500"/>
                                        <p:tgtEl>
                                          <p:spTgt spid="38"/>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additive="base">
                                        <p:cTn id="84" dur="500"/>
                                        <p:tgtEl>
                                          <p:spTgt spid="39"/>
                                        </p:tgtEl>
                                        <p:attrNameLst>
                                          <p:attrName>ppt_y</p:attrName>
                                        </p:attrNameLst>
                                      </p:cBhvr>
                                      <p:tavLst>
                                        <p:tav tm="0">
                                          <p:val>
                                            <p:strVal val="#ppt_y+#ppt_h*1.125000"/>
                                          </p:val>
                                        </p:tav>
                                        <p:tav tm="100000">
                                          <p:val>
                                            <p:strVal val="#ppt_y"/>
                                          </p:val>
                                        </p:tav>
                                      </p:tavLst>
                                    </p:anim>
                                    <p:animEffect transition="in" filter="wipe(up)">
                                      <p:cBhvr>
                                        <p:cTn id="85" dur="500"/>
                                        <p:tgtEl>
                                          <p:spTgt spid="39"/>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additive="base">
                                        <p:cTn id="88" dur="500"/>
                                        <p:tgtEl>
                                          <p:spTgt spid="40"/>
                                        </p:tgtEl>
                                        <p:attrNameLst>
                                          <p:attrName>ppt_y</p:attrName>
                                        </p:attrNameLst>
                                      </p:cBhvr>
                                      <p:tavLst>
                                        <p:tav tm="0">
                                          <p:val>
                                            <p:strVal val="#ppt_y+#ppt_h*1.125000"/>
                                          </p:val>
                                        </p:tav>
                                        <p:tav tm="100000">
                                          <p:val>
                                            <p:strVal val="#ppt_y"/>
                                          </p:val>
                                        </p:tav>
                                      </p:tavLst>
                                    </p:anim>
                                    <p:animEffect transition="in" filter="wipe(up)">
                                      <p:cBhvr>
                                        <p:cTn id="89" dur="500"/>
                                        <p:tgtEl>
                                          <p:spTgt spid="40"/>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500"/>
                                        <p:tgtEl>
                                          <p:spTgt spid="5"/>
                                        </p:tgtEl>
                                        <p:attrNameLst>
                                          <p:attrName>ppt_y</p:attrName>
                                        </p:attrNameLst>
                                      </p:cBhvr>
                                      <p:tavLst>
                                        <p:tav tm="0">
                                          <p:val>
                                            <p:strVal val="#ppt_y+#ppt_h*1.125000"/>
                                          </p:val>
                                        </p:tav>
                                        <p:tav tm="100000">
                                          <p:val>
                                            <p:strVal val="#ppt_y"/>
                                          </p:val>
                                        </p:tav>
                                      </p:tavLst>
                                    </p:anim>
                                    <p:animEffect transition="in" filter="wipe(up)">
                                      <p:cBhvr>
                                        <p:cTn id="93" dur="500"/>
                                        <p:tgtEl>
                                          <p:spTgt spid="5"/>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additive="base">
                                        <p:cTn id="96" dur="500"/>
                                        <p:tgtEl>
                                          <p:spTgt spid="6"/>
                                        </p:tgtEl>
                                        <p:attrNameLst>
                                          <p:attrName>ppt_y</p:attrName>
                                        </p:attrNameLst>
                                      </p:cBhvr>
                                      <p:tavLst>
                                        <p:tav tm="0">
                                          <p:val>
                                            <p:strVal val="#ppt_y+#ppt_h*1.125000"/>
                                          </p:val>
                                        </p:tav>
                                        <p:tav tm="100000">
                                          <p:val>
                                            <p:strVal val="#ppt_y"/>
                                          </p:val>
                                        </p:tav>
                                      </p:tavLst>
                                    </p:anim>
                                    <p:animEffect transition="in" filter="wipe(up)">
                                      <p:cBhvr>
                                        <p:cTn id="9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3" grpId="0"/>
      <p:bldP spid="24" grpId="0"/>
      <p:bldP spid="25" grpId="0"/>
      <p:bldP spid="26" grpId="0"/>
      <p:bldP spid="27" grpId="0"/>
      <p:bldP spid="28" grpId="0"/>
      <p:bldP spid="29" grpId="0"/>
      <p:bldP spid="30" grpId="0"/>
      <p:bldP spid="31" grpId="0"/>
      <p:bldP spid="32" grpId="0"/>
      <p:bldP spid="33" grpId="0"/>
      <p:bldP spid="34" grpId="0"/>
      <p:bldP spid="35" grpId="0"/>
      <p:bldP spid="38" grpId="0"/>
      <p:bldP spid="39" grpId="0"/>
      <p:bldP spid="40"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框"/>
          <p:cNvPicPr>
            <a:picLocks noChangeAspect="1"/>
          </p:cNvPicPr>
          <p:nvPr/>
        </p:nvPicPr>
        <p:blipFill>
          <a:blip r:embed="rId1"/>
          <a:stretch>
            <a:fillRect/>
          </a:stretch>
        </p:blipFill>
        <p:spPr>
          <a:xfrm>
            <a:off x="983615" y="93980"/>
            <a:ext cx="1946910" cy="948690"/>
          </a:xfrm>
          <a:prstGeom prst="rect">
            <a:avLst/>
          </a:prstGeom>
        </p:spPr>
      </p:pic>
      <p:pic>
        <p:nvPicPr>
          <p:cNvPr id="6" name="图片 5" descr="飞机"/>
          <p:cNvPicPr>
            <a:picLocks noChangeAspect="1"/>
          </p:cNvPicPr>
          <p:nvPr/>
        </p:nvPicPr>
        <p:blipFill>
          <a:blip r:embed="rId2"/>
          <a:stretch>
            <a:fillRect/>
          </a:stretch>
        </p:blipFill>
        <p:spPr>
          <a:xfrm>
            <a:off x="-149860" y="347345"/>
            <a:ext cx="1435735" cy="996315"/>
          </a:xfrm>
          <a:prstGeom prst="rect">
            <a:avLst/>
          </a:prstGeom>
        </p:spPr>
      </p:pic>
      <p:sp>
        <p:nvSpPr>
          <p:cNvPr id="43" name="矩形 42"/>
          <p:cNvSpPr/>
          <p:nvPr/>
        </p:nvSpPr>
        <p:spPr>
          <a:xfrm>
            <a:off x="799564" y="1420494"/>
            <a:ext cx="2290445" cy="306705"/>
          </a:xfrm>
          <a:prstGeom prst="rect">
            <a:avLst/>
          </a:prstGeom>
        </p:spPr>
        <p:txBody>
          <a:bodyPr wrap="none">
            <a:spAutoFit/>
          </a:bodyPr>
          <a:lstStyle/>
          <a:p>
            <a:pPr marL="171450" indent="-171450">
              <a:buFont typeface="Arial" panose="020B0604020202020204" pitchFamily="34" charset="0"/>
              <a:buChar char="•"/>
            </a:pPr>
            <a:r>
              <a:rPr lang="en-US" altLang="zh-CN" sz="1400">
                <a:solidFill>
                  <a:schemeClr val="tx1"/>
                </a:solidFill>
                <a:latin typeface="书体坊米芾体" panose="02010601030101010101" charset="-122"/>
                <a:ea typeface="书体坊米芾体" panose="02010601030101010101" charset="-122"/>
              </a:rPr>
              <a:t>201X</a:t>
            </a:r>
            <a:r>
              <a:rPr lang="zh-CN" altLang="en-US" sz="1400">
                <a:solidFill>
                  <a:schemeClr val="tx1"/>
                </a:solidFill>
                <a:latin typeface="书体坊米芾体" panose="02010601030101010101" charset="-122"/>
                <a:ea typeface="书体坊米芾体" panose="02010601030101010101" charset="-122"/>
              </a:rPr>
              <a:t>获得“</a:t>
            </a:r>
            <a:r>
              <a:rPr lang="en-US" sz="1400">
                <a:solidFill>
                  <a:schemeClr val="tx1"/>
                </a:solidFill>
                <a:latin typeface="书体坊米芾体" panose="02010601030101010101" charset="-122"/>
                <a:ea typeface="书体坊米芾体" panose="02010601030101010101" charset="-122"/>
              </a:rPr>
              <a:t>xxxxxxxxxxxxxx</a:t>
            </a:r>
            <a:r>
              <a:rPr lang="zh-CN" altLang="en-US" sz="1400">
                <a:solidFill>
                  <a:schemeClr val="tx1"/>
                </a:solidFill>
                <a:latin typeface="书体坊米芾体" panose="02010601030101010101" charset="-122"/>
                <a:ea typeface="书体坊米芾体" panose="02010601030101010101" charset="-122"/>
              </a:rPr>
              <a:t>”</a:t>
            </a:r>
            <a:endParaRPr lang="zh-CN" altLang="en-US" sz="1400">
              <a:solidFill>
                <a:schemeClr val="tx1"/>
              </a:solidFill>
              <a:latin typeface="书体坊米芾体" panose="02010601030101010101" charset="-122"/>
              <a:ea typeface="书体坊米芾体" panose="02010601030101010101" charset="-122"/>
            </a:endParaRPr>
          </a:p>
        </p:txBody>
      </p:sp>
      <p:sp>
        <p:nvSpPr>
          <p:cNvPr id="44" name="矩形 43"/>
          <p:cNvSpPr/>
          <p:nvPr/>
        </p:nvSpPr>
        <p:spPr>
          <a:xfrm>
            <a:off x="799564" y="1834931"/>
            <a:ext cx="2490470" cy="306705"/>
          </a:xfrm>
          <a:prstGeom prst="rect">
            <a:avLst/>
          </a:prstGeom>
        </p:spPr>
        <p:txBody>
          <a:bodyPr wrap="none">
            <a:spAutoFit/>
          </a:bodyPr>
          <a:lstStyle/>
          <a:p>
            <a:pPr marL="171450" indent="-171450">
              <a:buFont typeface="Arial" panose="020B0604020202020204" pitchFamily="34" charset="0"/>
              <a:buChar char="•"/>
            </a:pPr>
            <a:r>
              <a:rPr lang="en-US" altLang="zh-CN" sz="1400">
                <a:solidFill>
                  <a:schemeClr val="tx1"/>
                </a:solidFill>
                <a:latin typeface="书体坊米芾体" panose="02010601030101010101" charset="-122"/>
                <a:ea typeface="书体坊米芾体" panose="02010601030101010101" charset="-122"/>
              </a:rPr>
              <a:t>201X</a:t>
            </a:r>
            <a:r>
              <a:rPr lang="zh-CN" altLang="en-US" sz="1400">
                <a:solidFill>
                  <a:schemeClr val="tx1"/>
                </a:solidFill>
                <a:latin typeface="书体坊米芾体" panose="02010601030101010101" charset="-122"/>
                <a:ea typeface="书体坊米芾体" panose="02010601030101010101" charset="-122"/>
              </a:rPr>
              <a:t>连续获得</a:t>
            </a:r>
            <a:r>
              <a:rPr lang="en-US" altLang="zh-CN" sz="1400">
                <a:solidFill>
                  <a:schemeClr val="tx1"/>
                </a:solidFill>
                <a:latin typeface="书体坊米芾体" panose="02010601030101010101" charset="-122"/>
                <a:ea typeface="书体坊米芾体" panose="02010601030101010101" charset="-122"/>
              </a:rPr>
              <a:t>xxxxxxxxxxxxxxxxx</a:t>
            </a:r>
            <a:endParaRPr lang="en-US" altLang="zh-CN" sz="1400">
              <a:solidFill>
                <a:schemeClr val="tx1"/>
              </a:solidFill>
              <a:latin typeface="书体坊米芾体" panose="02010601030101010101" charset="-122"/>
              <a:ea typeface="书体坊米芾体" panose="02010601030101010101" charset="-122"/>
            </a:endParaRPr>
          </a:p>
        </p:txBody>
      </p:sp>
      <p:sp>
        <p:nvSpPr>
          <p:cNvPr id="45" name="矩形 44"/>
          <p:cNvSpPr/>
          <p:nvPr/>
        </p:nvSpPr>
        <p:spPr>
          <a:xfrm>
            <a:off x="799564" y="2249368"/>
            <a:ext cx="2401570" cy="306705"/>
          </a:xfrm>
          <a:prstGeom prst="rect">
            <a:avLst/>
          </a:prstGeom>
        </p:spPr>
        <p:txBody>
          <a:bodyPr wrap="none">
            <a:spAutoFit/>
          </a:bodyPr>
          <a:lstStyle/>
          <a:p>
            <a:pPr marL="171450" indent="-171450">
              <a:buFont typeface="Arial" panose="020B0604020202020204" pitchFamily="34" charset="0"/>
              <a:buChar char="•"/>
            </a:pPr>
            <a:r>
              <a:rPr lang="en-US" altLang="zh-CN" sz="1400">
                <a:solidFill>
                  <a:schemeClr val="tx1"/>
                </a:solidFill>
                <a:latin typeface="书体坊米芾体" panose="02010601030101010101" charset="-122"/>
                <a:ea typeface="书体坊米芾体" panose="02010601030101010101" charset="-122"/>
              </a:rPr>
              <a:t>201X</a:t>
            </a:r>
            <a:r>
              <a:rPr lang="zh-CN" altLang="en-US" sz="1400">
                <a:solidFill>
                  <a:schemeClr val="tx1"/>
                </a:solidFill>
                <a:latin typeface="书体坊米芾体" panose="02010601030101010101" charset="-122"/>
                <a:ea typeface="书体坊米芾体" panose="02010601030101010101" charset="-122"/>
              </a:rPr>
              <a:t>被授予“</a:t>
            </a:r>
            <a:r>
              <a:rPr lang="en-US" altLang="zh-CN" sz="1400">
                <a:solidFill>
                  <a:schemeClr val="tx1"/>
                </a:solidFill>
                <a:latin typeface="书体坊米芾体" panose="02010601030101010101" charset="-122"/>
                <a:ea typeface="书体坊米芾体" panose="02010601030101010101" charset="-122"/>
              </a:rPr>
              <a:t>xxxxxxxxxxxxx</a:t>
            </a:r>
            <a:r>
              <a:rPr lang="zh-CN" altLang="en-US" sz="1400">
                <a:solidFill>
                  <a:schemeClr val="tx1"/>
                </a:solidFill>
                <a:latin typeface="书体坊米芾体" panose="02010601030101010101" charset="-122"/>
                <a:ea typeface="书体坊米芾体" panose="02010601030101010101" charset="-122"/>
              </a:rPr>
              <a:t>”</a:t>
            </a:r>
            <a:endParaRPr lang="zh-CN" altLang="en-US" sz="1400">
              <a:solidFill>
                <a:schemeClr val="tx1"/>
              </a:solidFill>
              <a:latin typeface="书体坊米芾体" panose="02010601030101010101" charset="-122"/>
              <a:ea typeface="书体坊米芾体" panose="02010601030101010101" charset="-122"/>
            </a:endParaRPr>
          </a:p>
        </p:txBody>
      </p:sp>
      <p:sp>
        <p:nvSpPr>
          <p:cNvPr id="46" name="矩形 45"/>
          <p:cNvSpPr/>
          <p:nvPr/>
        </p:nvSpPr>
        <p:spPr>
          <a:xfrm>
            <a:off x="799564" y="2663805"/>
            <a:ext cx="2157095" cy="306705"/>
          </a:xfrm>
          <a:prstGeom prst="rect">
            <a:avLst/>
          </a:prstGeom>
        </p:spPr>
        <p:txBody>
          <a:bodyPr wrap="none">
            <a:spAutoFit/>
          </a:bodyPr>
          <a:lstStyle/>
          <a:p>
            <a:pPr marL="171450" indent="-171450">
              <a:buFont typeface="Arial" panose="020B0604020202020204" pitchFamily="34" charset="0"/>
              <a:buChar char="•"/>
            </a:pPr>
            <a:r>
              <a:rPr lang="en-US" altLang="zh-CN" sz="1400">
                <a:solidFill>
                  <a:schemeClr val="tx1"/>
                </a:solidFill>
                <a:latin typeface="书体坊米芾体" panose="02010601030101010101" charset="-122"/>
                <a:ea typeface="书体坊米芾体" panose="02010601030101010101" charset="-122"/>
              </a:rPr>
              <a:t>201X</a:t>
            </a:r>
            <a:r>
              <a:rPr lang="zh-CN" altLang="en-US" sz="1400">
                <a:solidFill>
                  <a:schemeClr val="tx1"/>
                </a:solidFill>
                <a:latin typeface="书体坊米芾体" panose="02010601030101010101" charset="-122"/>
                <a:ea typeface="书体坊米芾体" panose="02010601030101010101" charset="-122"/>
              </a:rPr>
              <a:t>获得“</a:t>
            </a:r>
            <a:r>
              <a:rPr lang="en-US" altLang="zh-CN" sz="1400">
                <a:solidFill>
                  <a:schemeClr val="tx1"/>
                </a:solidFill>
                <a:latin typeface="书体坊米芾体" panose="02010601030101010101" charset="-122"/>
                <a:ea typeface="书体坊米芾体" panose="02010601030101010101" charset="-122"/>
              </a:rPr>
              <a:t>xxxxxxxxxxxx</a:t>
            </a:r>
            <a:r>
              <a:rPr lang="zh-CN" altLang="en-US" sz="1400">
                <a:solidFill>
                  <a:schemeClr val="tx1"/>
                </a:solidFill>
                <a:latin typeface="书体坊米芾体" panose="02010601030101010101" charset="-122"/>
                <a:ea typeface="书体坊米芾体" panose="02010601030101010101" charset="-122"/>
              </a:rPr>
              <a:t>”</a:t>
            </a:r>
            <a:endParaRPr lang="zh-CN" altLang="en-US" sz="1400">
              <a:solidFill>
                <a:schemeClr val="tx1"/>
              </a:solidFill>
              <a:latin typeface="书体坊米芾体" panose="02010601030101010101" charset="-122"/>
              <a:ea typeface="书体坊米芾体" panose="02010601030101010101" charset="-122"/>
            </a:endParaRPr>
          </a:p>
        </p:txBody>
      </p:sp>
      <p:sp>
        <p:nvSpPr>
          <p:cNvPr id="10" name="文本框 9"/>
          <p:cNvSpPr txBox="1"/>
          <p:nvPr/>
        </p:nvSpPr>
        <p:spPr>
          <a:xfrm>
            <a:off x="1285875" y="405130"/>
            <a:ext cx="1603375" cy="460375"/>
          </a:xfrm>
          <a:prstGeom prst="rect">
            <a:avLst/>
          </a:prstGeom>
          <a:noFill/>
        </p:spPr>
        <p:txBody>
          <a:bodyPr wrap="squar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社会荣誉</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47" name="文本框 6"/>
          <p:cNvSpPr txBox="1">
            <a:spLocks noChangeArrowheads="1"/>
          </p:cNvSpPr>
          <p:nvPr/>
        </p:nvSpPr>
        <p:spPr bwMode="auto">
          <a:xfrm>
            <a:off x="730984" y="3078242"/>
            <a:ext cx="4576320" cy="176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defTabSz="685800" fontAlgn="base">
              <a:lnSpc>
                <a:spcPct val="150000"/>
              </a:lnSpc>
              <a:spcBef>
                <a:spcPct val="0"/>
              </a:spcBef>
              <a:spcAft>
                <a:spcPct val="0"/>
              </a:spcAft>
              <a:defRPr/>
            </a:pPr>
            <a:r>
              <a:rPr lang="en-US" altLang="zh-CN" sz="1050">
                <a:solidFill>
                  <a:schemeClr val="tx1"/>
                </a:solidFill>
                <a:latin typeface="+mn-ea"/>
                <a:ea typeface="+mn-ea"/>
              </a:rPr>
              <a:t>Lorem ipsum dolor sit amet, consectetur adipiscing elit. Donec luctus nibh sit amet sem vulputate venenatis bibendum orci pulvinar. Lorem ipsum dolor sit amet, consectetur adipiscing elit. Donec luctus nibh sit amet sem vulputate venenatis bibendum orci pulvinar. </a:t>
            </a:r>
            <a:r>
              <a:rPr lang="en-US" altLang="zh-CN" sz="1050">
                <a:solidFill>
                  <a:schemeClr val="tx1"/>
                </a:solidFill>
                <a:latin typeface="+mn-ea"/>
              </a:rPr>
              <a:t>em ipsum dolor sit amet, consectetur adipiscing elit. Donec luctus nibh sit amet sem vulputate venenatis bibendum orci pulvinar. Lorem ipsum dolor sit amet, consectetur adipiscing elit. </a:t>
            </a:r>
            <a:endParaRPr lang="en-US" altLang="zh-CN" sz="1050">
              <a:solidFill>
                <a:schemeClr val="tx1"/>
              </a:solidFill>
              <a:latin typeface="+mn-ea"/>
              <a:ea typeface="+mn-ea"/>
            </a:endParaRPr>
          </a:p>
        </p:txBody>
      </p:sp>
      <p:pic>
        <p:nvPicPr>
          <p:cNvPr id="3" name="图片 2" descr="奖杯"/>
          <p:cNvPicPr>
            <a:picLocks noChangeAspect="1"/>
          </p:cNvPicPr>
          <p:nvPr/>
        </p:nvPicPr>
        <p:blipFill>
          <a:blip r:embed="rId3"/>
          <a:stretch>
            <a:fillRect/>
          </a:stretch>
        </p:blipFill>
        <p:spPr>
          <a:xfrm>
            <a:off x="6475095" y="1042670"/>
            <a:ext cx="3910965" cy="4712335"/>
          </a:xfrm>
          <a:prstGeom prst="rect">
            <a:avLst/>
          </a:prstGeom>
        </p:spPr>
      </p:pic>
      <p:pic>
        <p:nvPicPr>
          <p:cNvPr id="7" name="图片 6" descr="左边"/>
          <p:cNvPicPr>
            <a:picLocks noChangeAspect="1"/>
          </p:cNvPicPr>
          <p:nvPr/>
        </p:nvPicPr>
        <p:blipFill>
          <a:blip r:embed="rId4"/>
          <a:stretch>
            <a:fillRect/>
          </a:stretch>
        </p:blipFill>
        <p:spPr>
          <a:xfrm>
            <a:off x="4640580" y="347345"/>
            <a:ext cx="2417445" cy="3496945"/>
          </a:xfrm>
          <a:prstGeom prst="rect">
            <a:avLst/>
          </a:prstGeom>
        </p:spPr>
      </p:pic>
      <p:pic>
        <p:nvPicPr>
          <p:cNvPr id="8" name="图片 7" descr="右边"/>
          <p:cNvPicPr>
            <a:picLocks noChangeAspect="1"/>
          </p:cNvPicPr>
          <p:nvPr/>
        </p:nvPicPr>
        <p:blipFill>
          <a:blip r:embed="rId5"/>
          <a:stretch>
            <a:fillRect/>
          </a:stretch>
        </p:blipFill>
        <p:spPr>
          <a:xfrm>
            <a:off x="9469755" y="2820035"/>
            <a:ext cx="1586230" cy="27825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fmla="#ppt_w*sin(2.5*pi*$)">
                                          <p:val>
                                            <p:fltVal val="0"/>
                                          </p:val>
                                        </p:tav>
                                        <p:tav tm="100000">
                                          <p:val>
                                            <p:fltVal val="1"/>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fmla="#ppt_w*sin(2.5*pi*$)">
                                          <p:val>
                                            <p:fltVal val="0"/>
                                          </p:val>
                                        </p:tav>
                                        <p:tav tm="100000">
                                          <p:val>
                                            <p:fltVal val="1"/>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fmla="#ppt_w*sin(2.5*pi*$)">
                                          <p:val>
                                            <p:fltVal val="0"/>
                                          </p:val>
                                        </p:tav>
                                        <p:tav tm="100000">
                                          <p:val>
                                            <p:fltVal val="1"/>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ppt_x</p:attrName>
                                        </p:attrNameLst>
                                      </p:cBhvr>
                                      <p:tavLst>
                                        <p:tav tm="0">
                                          <p:val>
                                            <p:strVal val="#ppt_x-#ppt_w*1.125000"/>
                                          </p:val>
                                        </p:tav>
                                        <p:tav tm="100000">
                                          <p:val>
                                            <p:strVal val="#ppt_x"/>
                                          </p:val>
                                        </p:tav>
                                      </p:tavLst>
                                    </p:anim>
                                    <p:animEffect transition="in" filter="wipe(right)">
                                      <p:cBhvr>
                                        <p:cTn id="33" dur="500"/>
                                        <p:tgtEl>
                                          <p:spTgt spid="43"/>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p:tgtEl>
                                          <p:spTgt spid="44"/>
                                        </p:tgtEl>
                                        <p:attrNameLst>
                                          <p:attrName>ppt_x</p:attrName>
                                        </p:attrNameLst>
                                      </p:cBhvr>
                                      <p:tavLst>
                                        <p:tav tm="0">
                                          <p:val>
                                            <p:strVal val="#ppt_x-#ppt_w*1.125000"/>
                                          </p:val>
                                        </p:tav>
                                        <p:tav tm="100000">
                                          <p:val>
                                            <p:strVal val="#ppt_x"/>
                                          </p:val>
                                        </p:tav>
                                      </p:tavLst>
                                    </p:anim>
                                    <p:animEffect transition="in" filter="wipe(right)">
                                      <p:cBhvr>
                                        <p:cTn id="37" dur="500"/>
                                        <p:tgtEl>
                                          <p:spTgt spid="44"/>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p:tgtEl>
                                          <p:spTgt spid="45"/>
                                        </p:tgtEl>
                                        <p:attrNameLst>
                                          <p:attrName>ppt_x</p:attrName>
                                        </p:attrNameLst>
                                      </p:cBhvr>
                                      <p:tavLst>
                                        <p:tav tm="0">
                                          <p:val>
                                            <p:strVal val="#ppt_x-#ppt_w*1.125000"/>
                                          </p:val>
                                        </p:tav>
                                        <p:tav tm="100000">
                                          <p:val>
                                            <p:strVal val="#ppt_x"/>
                                          </p:val>
                                        </p:tav>
                                      </p:tavLst>
                                    </p:anim>
                                    <p:animEffect transition="in" filter="wipe(right)">
                                      <p:cBhvr>
                                        <p:cTn id="41" dur="500"/>
                                        <p:tgtEl>
                                          <p:spTgt spid="45"/>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p:tgtEl>
                                          <p:spTgt spid="46"/>
                                        </p:tgtEl>
                                        <p:attrNameLst>
                                          <p:attrName>ppt_x</p:attrName>
                                        </p:attrNameLst>
                                      </p:cBhvr>
                                      <p:tavLst>
                                        <p:tav tm="0">
                                          <p:val>
                                            <p:strVal val="#ppt_x-#ppt_w*1.125000"/>
                                          </p:val>
                                        </p:tav>
                                        <p:tav tm="100000">
                                          <p:val>
                                            <p:strVal val="#ppt_x"/>
                                          </p:val>
                                        </p:tav>
                                      </p:tavLst>
                                    </p:anim>
                                    <p:animEffect transition="in" filter="wipe(right)">
                                      <p:cBhvr>
                                        <p:cTn id="45" dur="500"/>
                                        <p:tgtEl>
                                          <p:spTgt spid="4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p:tgtEl>
                                          <p:spTgt spid="47"/>
                                        </p:tgtEl>
                                        <p:attrNameLst>
                                          <p:attrName>ppt_x</p:attrName>
                                        </p:attrNameLst>
                                      </p:cBhvr>
                                      <p:tavLst>
                                        <p:tav tm="0">
                                          <p:val>
                                            <p:strVal val="#ppt_x-#ppt_w*1.125000"/>
                                          </p:val>
                                        </p:tav>
                                        <p:tav tm="100000">
                                          <p:val>
                                            <p:strVal val="#ppt_x"/>
                                          </p:val>
                                        </p:tav>
                                      </p:tavLst>
                                    </p:anim>
                                    <p:animEffect transition="in" filter="wipe(right)">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10"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框"/>
          <p:cNvPicPr>
            <a:picLocks noChangeAspect="1"/>
          </p:cNvPicPr>
          <p:nvPr/>
        </p:nvPicPr>
        <p:blipFill>
          <a:blip r:embed="rId1"/>
          <a:stretch>
            <a:fillRect/>
          </a:stretch>
        </p:blipFill>
        <p:spPr>
          <a:xfrm>
            <a:off x="936625" y="46990"/>
            <a:ext cx="2660650" cy="1067435"/>
          </a:xfrm>
          <a:prstGeom prst="rect">
            <a:avLst/>
          </a:prstGeom>
        </p:spPr>
      </p:pic>
      <p:pic>
        <p:nvPicPr>
          <p:cNvPr id="3" name="图片 2" descr="飞机"/>
          <p:cNvPicPr>
            <a:picLocks noChangeAspect="1"/>
          </p:cNvPicPr>
          <p:nvPr/>
        </p:nvPicPr>
        <p:blipFill>
          <a:blip r:embed="rId2"/>
          <a:stretch>
            <a:fillRect/>
          </a:stretch>
        </p:blipFill>
        <p:spPr>
          <a:xfrm>
            <a:off x="-170180" y="347345"/>
            <a:ext cx="1435735" cy="996315"/>
          </a:xfrm>
          <a:prstGeom prst="rect">
            <a:avLst/>
          </a:prstGeom>
        </p:spPr>
      </p:pic>
      <p:sp>
        <p:nvSpPr>
          <p:cNvPr id="10" name="文本框 9"/>
          <p:cNvSpPr txBox="1"/>
          <p:nvPr/>
        </p:nvSpPr>
        <p:spPr>
          <a:xfrm>
            <a:off x="1054100" y="401955"/>
            <a:ext cx="2375535" cy="460375"/>
          </a:xfrm>
          <a:prstGeom prst="rect">
            <a:avLst/>
          </a:prstGeom>
          <a:noFill/>
        </p:spPr>
        <p:txBody>
          <a:bodyPr wrap="squar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公司的企业文化</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4" name="圆角矩形 3"/>
          <p:cNvSpPr/>
          <p:nvPr/>
        </p:nvSpPr>
        <p:spPr>
          <a:xfrm>
            <a:off x="2669073" y="1573878"/>
            <a:ext cx="3130382" cy="1927146"/>
          </a:xfrm>
          <a:prstGeom prst="roundRect">
            <a:avLst>
              <a:gd name="adj" fmla="val 14228"/>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a:off x="6507809" y="1573872"/>
            <a:ext cx="3130382" cy="1927146"/>
          </a:xfrm>
          <a:prstGeom prst="roundRect">
            <a:avLst>
              <a:gd name="adj" fmla="val 14228"/>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2669073" y="4146747"/>
            <a:ext cx="3130382" cy="1927146"/>
          </a:xfrm>
          <a:prstGeom prst="roundRect">
            <a:avLst>
              <a:gd name="adj" fmla="val 14228"/>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507809" y="4167061"/>
            <a:ext cx="3130382" cy="1927146"/>
          </a:xfrm>
          <a:prstGeom prst="roundRect">
            <a:avLst>
              <a:gd name="adj" fmla="val 14228"/>
            </a:avLst>
          </a:prstGeom>
          <a:solidFill>
            <a:srgbClr val="F7D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5388114" y="3613641"/>
            <a:ext cx="1415772" cy="461665"/>
          </a:xfrm>
          <a:prstGeom prst="rect">
            <a:avLst/>
          </a:prstGeom>
          <a:noFill/>
        </p:spPr>
        <p:txBody>
          <a:bodyPr wrap="non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人才理念</a:t>
            </a:r>
            <a:endParaRPr lang="zh-CN" altLang="en-US" sz="2400" b="1">
              <a:solidFill>
                <a:srgbClr val="F7D70A"/>
              </a:solidFill>
              <a:latin typeface="德彪钢笔行书字库" panose="02000000000000000000" charset="-122"/>
              <a:ea typeface="德彪钢笔行书字库" panose="02000000000000000000" charset="-122"/>
            </a:endParaRPr>
          </a:p>
        </p:txBody>
      </p:sp>
      <p:sp>
        <p:nvSpPr>
          <p:cNvPr id="5" name="矩形 4"/>
          <p:cNvSpPr/>
          <p:nvPr/>
        </p:nvSpPr>
        <p:spPr>
          <a:xfrm>
            <a:off x="2669073" y="1972012"/>
            <a:ext cx="2976502" cy="1304203"/>
          </a:xfrm>
          <a:prstGeom prst="rect">
            <a:avLst/>
          </a:prstGeom>
        </p:spPr>
        <p:txBody>
          <a:bodyPr wrap="square">
            <a:spAutoFit/>
          </a:bodyPr>
          <a:lstStyle/>
          <a:p>
            <a:pPr algn="r">
              <a:lnSpc>
                <a:spcPct val="150000"/>
              </a:lnSpc>
            </a:pPr>
            <a:r>
              <a:rPr lang="en-US" altLang="zh-CN" sz="1050">
                <a:solidFill>
                  <a:schemeClr val="bg1"/>
                </a:solidFill>
                <a:latin typeface="+mn-ea"/>
              </a:rPr>
              <a:t>Lorem ipsum dolor sit amet, consectetur adipiscing elit. Donec luctus nibh sit amet sem vulputate venenatis bibendum orci pulvinar. Lorem ipsum dolor sit amet, consectetur adipiscing elit. </a:t>
            </a:r>
            <a:endParaRPr lang="zh-CN" altLang="en-US" sz="1050">
              <a:solidFill>
                <a:schemeClr val="bg1"/>
              </a:solidFill>
              <a:latin typeface="+mn-ea"/>
            </a:endParaRPr>
          </a:p>
        </p:txBody>
      </p:sp>
      <p:sp>
        <p:nvSpPr>
          <p:cNvPr id="46" name="矩形 45"/>
          <p:cNvSpPr/>
          <p:nvPr/>
        </p:nvSpPr>
        <p:spPr>
          <a:xfrm>
            <a:off x="2669073" y="4622801"/>
            <a:ext cx="2976502" cy="1304203"/>
          </a:xfrm>
          <a:prstGeom prst="rect">
            <a:avLst/>
          </a:prstGeom>
        </p:spPr>
        <p:txBody>
          <a:bodyPr wrap="square">
            <a:spAutoFit/>
          </a:bodyPr>
          <a:lstStyle/>
          <a:p>
            <a:pPr algn="r">
              <a:lnSpc>
                <a:spcPct val="150000"/>
              </a:lnSpc>
            </a:pPr>
            <a:r>
              <a:rPr lang="en-US" altLang="zh-CN" sz="1050">
                <a:solidFill>
                  <a:schemeClr val="bg1"/>
                </a:solidFill>
                <a:latin typeface="+mn-ea"/>
              </a:rPr>
              <a:t>Lorem ipsum dolor sit amet, consectetur adipiscing elit. Donec luctus nibh sit amet sem vulputate venenatis bibendum orci pulvinar. Lorem ipsum dolor sit amet, consectetur adipiscing elit. </a:t>
            </a:r>
            <a:endParaRPr lang="zh-CN" altLang="en-US" sz="1050">
              <a:solidFill>
                <a:schemeClr val="bg1"/>
              </a:solidFill>
              <a:latin typeface="+mn-ea"/>
            </a:endParaRPr>
          </a:p>
        </p:txBody>
      </p:sp>
      <p:sp>
        <p:nvSpPr>
          <p:cNvPr id="6" name="右箭头 5"/>
          <p:cNvSpPr/>
          <p:nvPr/>
        </p:nvSpPr>
        <p:spPr>
          <a:xfrm>
            <a:off x="5902098" y="2358088"/>
            <a:ext cx="523159" cy="3587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右箭头 47"/>
          <p:cNvSpPr/>
          <p:nvPr/>
        </p:nvSpPr>
        <p:spPr>
          <a:xfrm rot="5400000">
            <a:off x="7811420" y="3700001"/>
            <a:ext cx="523159" cy="3587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6584748" y="1972011"/>
            <a:ext cx="2976502" cy="1304203"/>
          </a:xfrm>
          <a:prstGeom prst="rect">
            <a:avLst/>
          </a:prstGeom>
        </p:spPr>
        <p:txBody>
          <a:bodyPr wrap="square">
            <a:spAutoFit/>
          </a:bodyPr>
          <a:lstStyle/>
          <a:p>
            <a:pPr>
              <a:lnSpc>
                <a:spcPct val="150000"/>
              </a:lnSpc>
            </a:pPr>
            <a:r>
              <a:rPr lang="en-US" altLang="zh-CN" sz="1050">
                <a:solidFill>
                  <a:schemeClr val="bg1"/>
                </a:solidFill>
                <a:latin typeface="+mn-ea"/>
              </a:rPr>
              <a:t>Lorem ipsum dolor sit amet, consectetur adipiscing elit. Donec luctus nibh sit amet sem vulputate venenatis bibendum orci pulvinar. Lorem ipsum dolor sit amet, consectetur adipiscing elit. </a:t>
            </a:r>
            <a:endParaRPr lang="zh-CN" altLang="en-US" sz="1050">
              <a:solidFill>
                <a:schemeClr val="bg1"/>
              </a:solidFill>
              <a:latin typeface="+mn-ea"/>
            </a:endParaRPr>
          </a:p>
        </p:txBody>
      </p:sp>
      <p:sp>
        <p:nvSpPr>
          <p:cNvPr id="50" name="矩形 49"/>
          <p:cNvSpPr/>
          <p:nvPr/>
        </p:nvSpPr>
        <p:spPr>
          <a:xfrm>
            <a:off x="6649998" y="4632032"/>
            <a:ext cx="2976502" cy="1304203"/>
          </a:xfrm>
          <a:prstGeom prst="rect">
            <a:avLst/>
          </a:prstGeom>
        </p:spPr>
        <p:txBody>
          <a:bodyPr wrap="square">
            <a:spAutoFit/>
          </a:bodyPr>
          <a:lstStyle/>
          <a:p>
            <a:pPr>
              <a:lnSpc>
                <a:spcPct val="150000"/>
              </a:lnSpc>
            </a:pPr>
            <a:r>
              <a:rPr lang="en-US" altLang="zh-CN" sz="1050">
                <a:solidFill>
                  <a:schemeClr val="bg1"/>
                </a:solidFill>
                <a:latin typeface="+mn-ea"/>
              </a:rPr>
              <a:t>Lorem ipsum dolor sit amet, consectetur adipiscing elit. Donec luctus nibh sit amet sem vulputate venenatis bibendum orci pulvinar. Lorem ipsum dolor sit amet, consectetur adipiscing elit. </a:t>
            </a:r>
            <a:endParaRPr lang="zh-CN" altLang="en-US" sz="1050">
              <a:solidFill>
                <a:schemeClr val="bg1"/>
              </a:solidFill>
              <a:latin typeface="+mn-ea"/>
            </a:endParaRPr>
          </a:p>
        </p:txBody>
      </p:sp>
      <p:sp>
        <p:nvSpPr>
          <p:cNvPr id="51" name="右箭头 50"/>
          <p:cNvSpPr/>
          <p:nvPr/>
        </p:nvSpPr>
        <p:spPr>
          <a:xfrm flipH="1">
            <a:off x="5892052" y="4951277"/>
            <a:ext cx="523159" cy="3587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右箭头 51"/>
          <p:cNvSpPr/>
          <p:nvPr/>
        </p:nvSpPr>
        <p:spPr>
          <a:xfrm rot="16200000" flipV="1">
            <a:off x="3895744" y="3634369"/>
            <a:ext cx="523159" cy="3587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nvSpPr>
        <p:spPr>
          <a:xfrm>
            <a:off x="4999355" y="1654175"/>
            <a:ext cx="779145" cy="398780"/>
          </a:xfrm>
          <a:prstGeom prst="rect">
            <a:avLst/>
          </a:prstGeom>
          <a:noFill/>
        </p:spPr>
        <p:txBody>
          <a:bodyPr wrap="square" rtlCol="0">
            <a:spAutoFit/>
          </a:bodyPr>
          <a:lstStyle/>
          <a:p>
            <a:r>
              <a:rPr lang="zh-CN" altLang="en-US" sz="2000" b="1">
                <a:solidFill>
                  <a:schemeClr val="bg1"/>
                </a:solidFill>
                <a:latin typeface="德彪钢笔行书字库" panose="02000000000000000000" charset="-122"/>
                <a:ea typeface="德彪钢笔行书字库" panose="02000000000000000000" charset="-122"/>
              </a:rPr>
              <a:t>选拔</a:t>
            </a:r>
            <a:endParaRPr lang="zh-CN" altLang="en-US" sz="2000" b="1">
              <a:solidFill>
                <a:schemeClr val="bg1"/>
              </a:solidFill>
              <a:latin typeface="德彪钢笔行书字库" panose="02000000000000000000" charset="-122"/>
              <a:ea typeface="德彪钢笔行书字库" panose="02000000000000000000" charset="-122"/>
            </a:endParaRPr>
          </a:p>
        </p:txBody>
      </p:sp>
      <p:sp>
        <p:nvSpPr>
          <p:cNvPr id="54" name="文本框 53"/>
          <p:cNvSpPr txBox="1"/>
          <p:nvPr/>
        </p:nvSpPr>
        <p:spPr>
          <a:xfrm>
            <a:off x="6584950" y="1654175"/>
            <a:ext cx="779145" cy="398780"/>
          </a:xfrm>
          <a:prstGeom prst="rect">
            <a:avLst/>
          </a:prstGeom>
          <a:noFill/>
        </p:spPr>
        <p:txBody>
          <a:bodyPr wrap="square" rtlCol="0">
            <a:spAutoFit/>
          </a:bodyPr>
          <a:lstStyle/>
          <a:p>
            <a:r>
              <a:rPr lang="zh-CN" altLang="en-US" sz="2000" b="1">
                <a:solidFill>
                  <a:schemeClr val="bg1"/>
                </a:solidFill>
                <a:latin typeface="德彪钢笔行书字库" panose="02000000000000000000" charset="-122"/>
                <a:ea typeface="德彪钢笔行书字库" panose="02000000000000000000" charset="-122"/>
              </a:rPr>
              <a:t>任用</a:t>
            </a:r>
            <a:endParaRPr lang="zh-CN" altLang="en-US" sz="2000" b="1">
              <a:solidFill>
                <a:schemeClr val="bg1"/>
              </a:solidFill>
              <a:latin typeface="德彪钢笔行书字库" panose="02000000000000000000" charset="-122"/>
              <a:ea typeface="德彪钢笔行书字库" panose="02000000000000000000" charset="-122"/>
            </a:endParaRPr>
          </a:p>
        </p:txBody>
      </p:sp>
      <p:sp>
        <p:nvSpPr>
          <p:cNvPr id="55" name="文本框 54"/>
          <p:cNvSpPr txBox="1"/>
          <p:nvPr/>
        </p:nvSpPr>
        <p:spPr>
          <a:xfrm>
            <a:off x="6638290" y="4321175"/>
            <a:ext cx="779145" cy="398780"/>
          </a:xfrm>
          <a:prstGeom prst="rect">
            <a:avLst/>
          </a:prstGeom>
          <a:noFill/>
        </p:spPr>
        <p:txBody>
          <a:bodyPr wrap="square" rtlCol="0">
            <a:spAutoFit/>
          </a:bodyPr>
          <a:lstStyle/>
          <a:p>
            <a:r>
              <a:rPr lang="zh-CN" altLang="en-US" sz="2000" b="1">
                <a:solidFill>
                  <a:schemeClr val="bg1"/>
                </a:solidFill>
                <a:latin typeface="德彪钢笔行书字库" panose="02000000000000000000" charset="-122"/>
                <a:ea typeface="德彪钢笔行书字库" panose="02000000000000000000" charset="-122"/>
              </a:rPr>
              <a:t>培育</a:t>
            </a:r>
            <a:endParaRPr lang="zh-CN" altLang="en-US" sz="2000" b="1">
              <a:solidFill>
                <a:schemeClr val="bg1"/>
              </a:solidFill>
              <a:latin typeface="德彪钢笔行书字库" panose="02000000000000000000" charset="-122"/>
              <a:ea typeface="德彪钢笔行书字库" panose="02000000000000000000" charset="-122"/>
            </a:endParaRPr>
          </a:p>
        </p:txBody>
      </p:sp>
      <p:sp>
        <p:nvSpPr>
          <p:cNvPr id="56" name="文本框 55"/>
          <p:cNvSpPr txBox="1"/>
          <p:nvPr/>
        </p:nvSpPr>
        <p:spPr>
          <a:xfrm>
            <a:off x="4999355" y="4265295"/>
            <a:ext cx="779145" cy="398780"/>
          </a:xfrm>
          <a:prstGeom prst="rect">
            <a:avLst/>
          </a:prstGeom>
          <a:noFill/>
        </p:spPr>
        <p:txBody>
          <a:bodyPr wrap="square" rtlCol="0">
            <a:spAutoFit/>
          </a:bodyPr>
          <a:lstStyle/>
          <a:p>
            <a:r>
              <a:rPr lang="zh-CN" altLang="en-US" sz="2000" b="1">
                <a:solidFill>
                  <a:schemeClr val="bg1"/>
                </a:solidFill>
                <a:latin typeface="德彪钢笔行书字库" panose="02000000000000000000" charset="-122"/>
                <a:ea typeface="德彪钢笔行书字库" panose="02000000000000000000" charset="-122"/>
              </a:rPr>
              <a:t>考核</a:t>
            </a:r>
            <a:endParaRPr lang="zh-CN" altLang="en-US" sz="2000" b="1">
              <a:solidFill>
                <a:schemeClr val="bg1"/>
              </a:solidFill>
              <a:latin typeface="德彪钢笔行书字库" panose="02000000000000000000" charset="-122"/>
              <a:ea typeface="德彪钢笔行书字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par>
                                <p:cTn id="11" presetID="8"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1000"/>
                                        <p:tgtEl>
                                          <p:spTgt spid="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1000"/>
                                        <p:tgtEl>
                                          <p:spTgt spid="10"/>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2000"/>
                                        <p:tgtEl>
                                          <p:spTgt spid="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ox(in)">
                                      <p:cBhvr>
                                        <p:cTn id="26" dur="2000"/>
                                        <p:tgtEl>
                                          <p:spTgt spid="53"/>
                                        </p:tgtEl>
                                      </p:cBhvr>
                                    </p:animEffect>
                                  </p:childTnLst>
                                </p:cTn>
                              </p:par>
                            </p:childTnLst>
                          </p:cTn>
                        </p:par>
                        <p:par>
                          <p:cTn id="27" fill="hold">
                            <p:stCondLst>
                              <p:cond delay="2500"/>
                            </p:stCondLst>
                            <p:childTnLst>
                              <p:par>
                                <p:cTn id="28" presetID="1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ppt_x</p:attrName>
                                        </p:attrNameLst>
                                      </p:cBhvr>
                                      <p:tavLst>
                                        <p:tav tm="0">
                                          <p:val>
                                            <p:strVal val="#ppt_x-#ppt_w*1.125000"/>
                                          </p:val>
                                        </p:tav>
                                        <p:tav tm="100000">
                                          <p:val>
                                            <p:strVal val="#ppt_x"/>
                                          </p:val>
                                        </p:tav>
                                      </p:tavLst>
                                    </p:anim>
                                    <p:animEffect transition="in" filter="wipe(right)">
                                      <p:cBhvr>
                                        <p:cTn id="31" dur="500"/>
                                        <p:tgtEl>
                                          <p:spTgt spid="6"/>
                                        </p:tgtEl>
                                      </p:cBhvr>
                                    </p:animEffect>
                                  </p:childTnLst>
                                </p:cTn>
                              </p:par>
                            </p:childTnLst>
                          </p:cTn>
                        </p:par>
                        <p:par>
                          <p:cTn id="32" fill="hold">
                            <p:stCondLst>
                              <p:cond delay="3000"/>
                            </p:stCondLst>
                            <p:childTnLst>
                              <p:par>
                                <p:cTn id="33" presetID="4" presetClass="entr" presetSubtype="16"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in)">
                                      <p:cBhvr>
                                        <p:cTn id="35" dur="2000"/>
                                        <p:tgtEl>
                                          <p:spTgt spid="42"/>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ox(in)">
                                      <p:cBhvr>
                                        <p:cTn id="38" dur="2000"/>
                                        <p:tgtEl>
                                          <p:spTgt spid="49"/>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box(in)">
                                      <p:cBhvr>
                                        <p:cTn id="41" dur="2000"/>
                                        <p:tgtEl>
                                          <p:spTgt spid="54"/>
                                        </p:tgtEl>
                                      </p:cBhvr>
                                    </p:animEffect>
                                  </p:childTnLst>
                                </p:cTn>
                              </p:par>
                            </p:childTnLst>
                          </p:cTn>
                        </p:par>
                        <p:par>
                          <p:cTn id="42" fill="hold">
                            <p:stCondLst>
                              <p:cond delay="5000"/>
                            </p:stCondLst>
                            <p:childTnLst>
                              <p:par>
                                <p:cTn id="43" presetID="12" presetClass="entr" presetSubtype="1"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p:tgtEl>
                                          <p:spTgt spid="48"/>
                                        </p:tgtEl>
                                        <p:attrNameLst>
                                          <p:attrName>ppt_y</p:attrName>
                                        </p:attrNameLst>
                                      </p:cBhvr>
                                      <p:tavLst>
                                        <p:tav tm="0">
                                          <p:val>
                                            <p:strVal val="#ppt_y-#ppt_h*1.125000"/>
                                          </p:val>
                                        </p:tav>
                                        <p:tav tm="100000">
                                          <p:val>
                                            <p:strVal val="#ppt_y"/>
                                          </p:val>
                                        </p:tav>
                                      </p:tavLst>
                                    </p:anim>
                                    <p:animEffect transition="in" filter="wipe(down)">
                                      <p:cBhvr>
                                        <p:cTn id="46" dur="500"/>
                                        <p:tgtEl>
                                          <p:spTgt spid="48"/>
                                        </p:tgtEl>
                                      </p:cBhvr>
                                    </p:animEffect>
                                  </p:childTnLst>
                                </p:cTn>
                              </p:par>
                            </p:childTnLst>
                          </p:cTn>
                        </p:par>
                        <p:par>
                          <p:cTn id="47" fill="hold">
                            <p:stCondLst>
                              <p:cond delay="5500"/>
                            </p:stCondLst>
                            <p:childTnLst>
                              <p:par>
                                <p:cTn id="48" presetID="8" presetClass="entr" presetSubtype="16"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diamond(in)">
                                      <p:cBhvr>
                                        <p:cTn id="50" dur="2000"/>
                                        <p:tgtEl>
                                          <p:spTgt spid="44"/>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diamond(in)">
                                      <p:cBhvr>
                                        <p:cTn id="53" dur="2000"/>
                                        <p:tgtEl>
                                          <p:spTgt spid="50"/>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diamond(in)">
                                      <p:cBhvr>
                                        <p:cTn id="56" dur="2000"/>
                                        <p:tgtEl>
                                          <p:spTgt spid="55"/>
                                        </p:tgtEl>
                                      </p:cBhvr>
                                    </p:animEffect>
                                  </p:childTnLst>
                                </p:cTn>
                              </p:par>
                            </p:childTnLst>
                          </p:cTn>
                        </p:par>
                        <p:par>
                          <p:cTn id="57" fill="hold">
                            <p:stCondLst>
                              <p:cond delay="7500"/>
                            </p:stCondLst>
                            <p:childTnLst>
                              <p:par>
                                <p:cTn id="58" presetID="12" presetClass="entr" presetSubtype="2"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p:tgtEl>
                                          <p:spTgt spid="51"/>
                                        </p:tgtEl>
                                        <p:attrNameLst>
                                          <p:attrName>ppt_x</p:attrName>
                                        </p:attrNameLst>
                                      </p:cBhvr>
                                      <p:tavLst>
                                        <p:tav tm="0">
                                          <p:val>
                                            <p:strVal val="#ppt_x+#ppt_w*1.125000"/>
                                          </p:val>
                                        </p:tav>
                                        <p:tav tm="100000">
                                          <p:val>
                                            <p:strVal val="#ppt_x"/>
                                          </p:val>
                                        </p:tav>
                                      </p:tavLst>
                                    </p:anim>
                                    <p:animEffect transition="in" filter="wipe(left)">
                                      <p:cBhvr>
                                        <p:cTn id="61" dur="500"/>
                                        <p:tgtEl>
                                          <p:spTgt spid="51"/>
                                        </p:tgtEl>
                                      </p:cBhvr>
                                    </p:animEffect>
                                  </p:childTnLst>
                                </p:cTn>
                              </p:par>
                            </p:childTnLst>
                          </p:cTn>
                        </p:par>
                        <p:par>
                          <p:cTn id="62" fill="hold">
                            <p:stCondLst>
                              <p:cond delay="8000"/>
                            </p:stCondLst>
                            <p:childTnLst>
                              <p:par>
                                <p:cTn id="63" presetID="8" presetClass="entr" presetSubtype="16"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diamond(in)">
                                      <p:cBhvr>
                                        <p:cTn id="65" dur="2000"/>
                                        <p:tgtEl>
                                          <p:spTgt spid="43"/>
                                        </p:tgtEl>
                                      </p:cBhvr>
                                    </p:animEffect>
                                  </p:childTnLst>
                                </p:cTn>
                              </p:par>
                              <p:par>
                                <p:cTn id="66" presetID="8" presetClass="entr" presetSubtype="16"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diamond(in)">
                                      <p:cBhvr>
                                        <p:cTn id="68" dur="2000"/>
                                        <p:tgtEl>
                                          <p:spTgt spid="46"/>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diamond(in)">
                                      <p:cBhvr>
                                        <p:cTn id="71" dur="2000"/>
                                        <p:tgtEl>
                                          <p:spTgt spid="56"/>
                                        </p:tgtEl>
                                      </p:cBhvr>
                                    </p:animEffect>
                                  </p:childTnLst>
                                </p:cTn>
                              </p:par>
                            </p:childTnLst>
                          </p:cTn>
                        </p:par>
                        <p:par>
                          <p:cTn id="72" fill="hold">
                            <p:stCondLst>
                              <p:cond delay="10000"/>
                            </p:stCondLst>
                            <p:childTnLst>
                              <p:par>
                                <p:cTn id="73" presetID="12" presetClass="entr" presetSubtype="4"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p:tgtEl>
                                          <p:spTgt spid="52"/>
                                        </p:tgtEl>
                                        <p:attrNameLst>
                                          <p:attrName>ppt_y</p:attrName>
                                        </p:attrNameLst>
                                      </p:cBhvr>
                                      <p:tavLst>
                                        <p:tav tm="0">
                                          <p:val>
                                            <p:strVal val="#ppt_y+#ppt_h*1.125000"/>
                                          </p:val>
                                        </p:tav>
                                        <p:tav tm="100000">
                                          <p:val>
                                            <p:strVal val="#ppt_y"/>
                                          </p:val>
                                        </p:tav>
                                      </p:tavLst>
                                    </p:anim>
                                    <p:animEffect transition="in" filter="wipe(up)">
                                      <p:cBhvr>
                                        <p:cTn id="7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42" grpId="0" animBg="1"/>
      <p:bldP spid="43" grpId="0" animBg="1"/>
      <p:bldP spid="44" grpId="0" animBg="1"/>
      <p:bldP spid="45" grpId="0"/>
      <p:bldP spid="5" grpId="0"/>
      <p:bldP spid="46" grpId="0"/>
      <p:bldP spid="6" grpId="0" animBg="1"/>
      <p:bldP spid="48" grpId="0" animBg="1"/>
      <p:bldP spid="49" grpId="0"/>
      <p:bldP spid="50" grpId="0"/>
      <p:bldP spid="51" grpId="0" animBg="1"/>
      <p:bldP spid="52" grpId="0" animBg="1"/>
      <p:bldP spid="53" grpId="0"/>
      <p:bldP spid="54" grpId="0"/>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519214398884"/>
          <p:cNvPicPr>
            <a:picLocks noChangeAspect="1"/>
          </p:cNvPicPr>
          <p:nvPr/>
        </p:nvPicPr>
        <p:blipFill>
          <a:blip r:embed="rId1"/>
          <a:stretch>
            <a:fillRect/>
          </a:stretch>
        </p:blipFill>
        <p:spPr>
          <a:xfrm>
            <a:off x="-3810" y="1228725"/>
            <a:ext cx="12204065" cy="4399915"/>
          </a:xfrm>
          <a:prstGeom prst="rect">
            <a:avLst/>
          </a:prstGeom>
          <a:effectLst>
            <a:outerShdw dist="50800" dir="5400000" sx="1000" sy="1000" algn="ctr" rotWithShape="0">
              <a:srgbClr val="000000">
                <a:alpha val="100000"/>
              </a:srgbClr>
            </a:outerShdw>
            <a:softEdge rad="152400"/>
          </a:effectLst>
        </p:spPr>
      </p:pic>
      <p:pic>
        <p:nvPicPr>
          <p:cNvPr id="2" name="图片 1" descr="框"/>
          <p:cNvPicPr>
            <a:picLocks noChangeAspect="1"/>
          </p:cNvPicPr>
          <p:nvPr/>
        </p:nvPicPr>
        <p:blipFill>
          <a:blip r:embed="rId2"/>
          <a:stretch>
            <a:fillRect/>
          </a:stretch>
        </p:blipFill>
        <p:spPr>
          <a:xfrm>
            <a:off x="983615" y="46990"/>
            <a:ext cx="2593975" cy="1092200"/>
          </a:xfrm>
          <a:prstGeom prst="rect">
            <a:avLst/>
          </a:prstGeom>
        </p:spPr>
      </p:pic>
      <p:sp>
        <p:nvSpPr>
          <p:cNvPr id="10" name="文本框 9"/>
          <p:cNvSpPr txBox="1"/>
          <p:nvPr/>
        </p:nvSpPr>
        <p:spPr>
          <a:xfrm>
            <a:off x="1101292" y="449011"/>
            <a:ext cx="2325370" cy="460375"/>
          </a:xfrm>
          <a:prstGeom prst="rect">
            <a:avLst/>
          </a:prstGeom>
          <a:noFill/>
        </p:spPr>
        <p:txBody>
          <a:bodyPr wrap="none" rtlCol="0">
            <a:spAutoFit/>
          </a:bodyPr>
          <a:lstStyle/>
          <a:p>
            <a:r>
              <a:rPr lang="zh-CN" altLang="en-US" sz="2400" b="1">
                <a:solidFill>
                  <a:srgbClr val="F7D70A"/>
                </a:solidFill>
                <a:latin typeface="德彪钢笔行书字库" panose="02000000000000000000" charset="-122"/>
                <a:ea typeface="德彪钢笔行书字库" panose="02000000000000000000" charset="-122"/>
              </a:rPr>
              <a:t>公司的企业文化</a:t>
            </a:r>
            <a:endParaRPr lang="zh-CN" altLang="en-US" sz="2400" b="1">
              <a:solidFill>
                <a:srgbClr val="F7D70A"/>
              </a:solidFill>
              <a:latin typeface="德彪钢笔行书字库" panose="02000000000000000000" charset="-122"/>
              <a:ea typeface="德彪钢笔行书字库" panose="02000000000000000000" charset="-122"/>
            </a:endParaRPr>
          </a:p>
        </p:txBody>
      </p:sp>
      <p:grpSp>
        <p:nvGrpSpPr>
          <p:cNvPr id="4" name="组合 3"/>
          <p:cNvGrpSpPr/>
          <p:nvPr/>
        </p:nvGrpSpPr>
        <p:grpSpPr>
          <a:xfrm>
            <a:off x="999587" y="2721838"/>
            <a:ext cx="4576488" cy="1200828"/>
            <a:chOff x="999587" y="2721838"/>
            <a:chExt cx="4576488" cy="1200828"/>
          </a:xfrm>
        </p:grpSpPr>
        <p:sp>
          <p:nvSpPr>
            <p:cNvPr id="5" name="文本框 4"/>
            <p:cNvSpPr txBox="1"/>
            <p:nvPr/>
          </p:nvSpPr>
          <p:spPr>
            <a:xfrm>
              <a:off x="999587" y="2721838"/>
              <a:ext cx="2339102" cy="830997"/>
            </a:xfrm>
            <a:prstGeom prst="rect">
              <a:avLst/>
            </a:prstGeom>
            <a:noFill/>
          </p:spPr>
          <p:txBody>
            <a:bodyPr wrap="none" rtlCol="0">
              <a:spAutoFit/>
            </a:bodyPr>
            <a:lstStyle/>
            <a:p>
              <a:r>
                <a:rPr lang="zh-CN" altLang="en-US" sz="3600" i="1">
                  <a:solidFill>
                    <a:schemeClr val="tx1"/>
                  </a:solidFill>
                  <a:latin typeface="德彪钢笔行书字库" panose="02000000000000000000" charset="-122"/>
                  <a:ea typeface="德彪钢笔行书字库" panose="02000000000000000000" charset="-122"/>
                </a:rPr>
                <a:t>领航</a:t>
              </a:r>
              <a:r>
                <a:rPr lang="zh-CN" altLang="en-US" sz="4800" b="1" i="1">
                  <a:solidFill>
                    <a:schemeClr val="tx1"/>
                  </a:solidFill>
                  <a:latin typeface="德彪钢笔行书字库" panose="02000000000000000000" charset="-122"/>
                  <a:ea typeface="德彪钢笔行书字库" panose="02000000000000000000" charset="-122"/>
                </a:rPr>
                <a:t>未来</a:t>
              </a:r>
              <a:endParaRPr lang="zh-CN" altLang="en-US" sz="4800" b="1" i="1">
                <a:solidFill>
                  <a:schemeClr val="tx1"/>
                </a:solidFill>
                <a:latin typeface="德彪钢笔行书字库" panose="02000000000000000000" charset="-122"/>
                <a:ea typeface="德彪钢笔行书字库" panose="02000000000000000000" charset="-122"/>
              </a:endParaRPr>
            </a:p>
          </p:txBody>
        </p:sp>
        <p:sp>
          <p:nvSpPr>
            <p:cNvPr id="6" name="文本框 5"/>
            <p:cNvSpPr txBox="1"/>
            <p:nvPr/>
          </p:nvSpPr>
          <p:spPr>
            <a:xfrm>
              <a:off x="3254515" y="2721838"/>
              <a:ext cx="2321560" cy="829945"/>
            </a:xfrm>
            <a:prstGeom prst="rect">
              <a:avLst/>
            </a:prstGeom>
            <a:noFill/>
          </p:spPr>
          <p:txBody>
            <a:bodyPr wrap="none" rtlCol="0">
              <a:spAutoFit/>
            </a:bodyPr>
            <a:lstStyle/>
            <a:p>
              <a:r>
                <a:rPr lang="zh-CN" altLang="en-US" sz="3600" i="1">
                  <a:solidFill>
                    <a:schemeClr val="tx1"/>
                  </a:solidFill>
                  <a:latin typeface="德彪钢笔行书字库" panose="02000000000000000000" charset="-122"/>
                  <a:ea typeface="德彪钢笔行书字库" panose="02000000000000000000" charset="-122"/>
                </a:rPr>
                <a:t>成就</a:t>
              </a:r>
              <a:r>
                <a:rPr lang="zh-CN" altLang="en-US" sz="4800" b="1" i="1">
                  <a:solidFill>
                    <a:schemeClr val="tx1"/>
                  </a:solidFill>
                  <a:latin typeface="德彪钢笔行书字库" panose="02000000000000000000" charset="-122"/>
                  <a:ea typeface="德彪钢笔行书字库" panose="02000000000000000000" charset="-122"/>
                </a:rPr>
                <a:t>梦想</a:t>
              </a:r>
              <a:endParaRPr lang="zh-CN" altLang="en-US" sz="4800" b="1" i="1">
                <a:solidFill>
                  <a:schemeClr val="tx1"/>
                </a:solidFill>
                <a:latin typeface="德彪钢笔行书字库" panose="02000000000000000000" charset="-122"/>
                <a:ea typeface="德彪钢笔行书字库" panose="02000000000000000000" charset="-122"/>
              </a:endParaRPr>
            </a:p>
          </p:txBody>
        </p:sp>
        <p:sp>
          <p:nvSpPr>
            <p:cNvPr id="7" name="文本框 6"/>
            <p:cNvSpPr txBox="1"/>
            <p:nvPr/>
          </p:nvSpPr>
          <p:spPr>
            <a:xfrm>
              <a:off x="1554786" y="3462291"/>
              <a:ext cx="3466465" cy="460375"/>
            </a:xfrm>
            <a:prstGeom prst="rect">
              <a:avLst/>
            </a:prstGeom>
            <a:noFill/>
          </p:spPr>
          <p:txBody>
            <a:bodyPr wrap="none" rtlCol="0">
              <a:spAutoFit/>
            </a:bodyPr>
            <a:lstStyle/>
            <a:p>
              <a:r>
                <a:rPr lang="en-US" altLang="zh-CN" sz="2400" b="1" i="1">
                  <a:solidFill>
                    <a:schemeClr val="tx1"/>
                  </a:solidFill>
                  <a:latin typeface="德彪钢笔行书字库" panose="02000000000000000000" charset="-122"/>
                  <a:ea typeface="德彪钢笔行书字库" panose="02000000000000000000" charset="-122"/>
                </a:rPr>
                <a:t>PILOT DREAMS OF FUTURE SUCCESS</a:t>
              </a:r>
              <a:endParaRPr lang="en-US" altLang="zh-CN" sz="2400" b="1" i="1">
                <a:solidFill>
                  <a:schemeClr val="tx1"/>
                </a:solidFill>
                <a:latin typeface="德彪钢笔行书字库" panose="02000000000000000000" charset="-122"/>
                <a:ea typeface="德彪钢笔行书字库" panose="02000000000000000000" charset="-122"/>
              </a:endParaRPr>
            </a:p>
          </p:txBody>
        </p:sp>
      </p:grpSp>
      <p:sp>
        <p:nvSpPr>
          <p:cNvPr id="8" name="矩形 7"/>
          <p:cNvSpPr/>
          <p:nvPr/>
        </p:nvSpPr>
        <p:spPr>
          <a:xfrm>
            <a:off x="466926" y="5842635"/>
            <a:ext cx="11198331" cy="577081"/>
          </a:xfrm>
          <a:prstGeom prst="rect">
            <a:avLst/>
          </a:prstGeom>
        </p:spPr>
        <p:txBody>
          <a:bodyPr wrap="square">
            <a:spAutoFit/>
          </a:bodyPr>
          <a:lstStyle/>
          <a:p>
            <a:pPr>
              <a:lnSpc>
                <a:spcPct val="150000"/>
              </a:lnSpc>
            </a:pPr>
            <a:r>
              <a:rPr lang="en-US" altLang="zh-CN" sz="1050">
                <a:solidFill>
                  <a:schemeClr val="tx1"/>
                </a:solidFill>
                <a:latin typeface="微软雅黑" panose="020B0503020204020204" charset="-122"/>
              </a:rPr>
              <a:t>Lorem ipsum dolor sit amet, consectetur adipiscing elit. Donec luctus nibh sit amet sem vulputate venenatis bibendum orci pulvinar. Lorem ipsum dolor sit amet, consectetur adipiscing elit. Donec luctus nibh sit amet sem vulputate venenatis bibendum orci pulvinar. em ipsum dolor sit amet, consectetur adipiscing elit. </a:t>
            </a:r>
            <a:endParaRPr lang="en-US" altLang="zh-CN" sz="1050">
              <a:solidFill>
                <a:schemeClr val="tx1"/>
              </a:solidFill>
              <a:latin typeface="微软雅黑" panose="020B0503020204020204" charset="-122"/>
            </a:endParaRPr>
          </a:p>
        </p:txBody>
      </p:sp>
      <p:pic>
        <p:nvPicPr>
          <p:cNvPr id="3" name="图片 2" descr="飞机"/>
          <p:cNvPicPr>
            <a:picLocks noChangeAspect="1"/>
          </p:cNvPicPr>
          <p:nvPr/>
        </p:nvPicPr>
        <p:blipFill>
          <a:blip r:embed="rId3"/>
          <a:stretch>
            <a:fillRect/>
          </a:stretch>
        </p:blipFill>
        <p:spPr>
          <a:xfrm>
            <a:off x="-170180" y="347345"/>
            <a:ext cx="1435735" cy="996315"/>
          </a:xfrm>
          <a:prstGeom prst="rect">
            <a:avLst/>
          </a:prstGeom>
        </p:spPr>
      </p:pic>
      <p:sp>
        <p:nvSpPr>
          <p:cNvPr id="12" name="矩形 11"/>
          <p:cNvSpPr/>
          <p:nvPr/>
        </p:nvSpPr>
        <p:spPr>
          <a:xfrm>
            <a:off x="401955" y="1679575"/>
            <a:ext cx="11334750" cy="3486785"/>
          </a:xfrm>
          <a:prstGeom prst="rect">
            <a:avLst/>
          </a:prstGeom>
          <a:noFill/>
          <a:ln w="44450">
            <a:solidFill>
              <a:schemeClr val="bg1">
                <a:alpha val="20000"/>
              </a:schemeClr>
            </a:solidFill>
          </a:ln>
          <a:effectLst>
            <a:glow rad="571500">
              <a:schemeClr val="bg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a:schemeClr val="accent1">
                    <a:alpha val="40000"/>
                  </a:schemeClr>
                </a:glow>
              </a:effectLst>
            </a:endParaRPr>
          </a:p>
        </p:txBody>
      </p:sp>
      <p:sp>
        <p:nvSpPr>
          <p:cNvPr id="13" name="矩形 12"/>
          <p:cNvSpPr/>
          <p:nvPr/>
        </p:nvSpPr>
        <p:spPr>
          <a:xfrm>
            <a:off x="398145" y="1679575"/>
            <a:ext cx="11334750" cy="3486785"/>
          </a:xfrm>
          <a:prstGeom prst="rect">
            <a:avLst/>
          </a:prstGeom>
          <a:noFill/>
          <a:ln w="28575">
            <a:solidFill>
              <a:schemeClr val="tx1">
                <a:alpha val="20000"/>
              </a:schemeClr>
            </a:solidFill>
          </a:ln>
          <a:effectLst>
            <a:glow>
              <a:schemeClr val="bg1">
                <a:alpha val="10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glow>
                  <a:schemeClr val="accent1">
                    <a:alpha val="40000"/>
                  </a:schemeClr>
                </a:glow>
              </a:effectLst>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childTnLst>
                          </p:cTn>
                        </p:par>
                        <p:par>
                          <p:cTn id="17" fill="hold">
                            <p:stCondLst>
                              <p:cond delay="500"/>
                            </p:stCondLst>
                            <p:childTnLst>
                              <p:par>
                                <p:cTn id="18" presetID="2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
          <p:cNvPicPr>
            <a:picLocks noChangeAspect="1"/>
          </p:cNvPicPr>
          <p:nvPr/>
        </p:nvPicPr>
        <p:blipFill>
          <a:blip r:embed="rId1"/>
          <a:stretch>
            <a:fillRect/>
          </a:stretch>
        </p:blipFill>
        <p:spPr>
          <a:xfrm>
            <a:off x="1270" y="3810"/>
            <a:ext cx="12190730" cy="6850380"/>
          </a:xfrm>
          <a:prstGeom prst="rect">
            <a:avLst/>
          </a:prstGeom>
        </p:spPr>
      </p:pic>
      <p:pic>
        <p:nvPicPr>
          <p:cNvPr id="6" name="图片 5" descr="2"/>
          <p:cNvPicPr>
            <a:picLocks noChangeAspect="1"/>
          </p:cNvPicPr>
          <p:nvPr/>
        </p:nvPicPr>
        <p:blipFill>
          <a:blip r:embed="rId2"/>
          <a:stretch>
            <a:fillRect/>
          </a:stretch>
        </p:blipFill>
        <p:spPr>
          <a:xfrm>
            <a:off x="1270" y="5040630"/>
            <a:ext cx="12189460" cy="1813560"/>
          </a:xfrm>
          <a:prstGeom prst="rect">
            <a:avLst/>
          </a:prstGeom>
        </p:spPr>
      </p:pic>
      <p:pic>
        <p:nvPicPr>
          <p:cNvPr id="7" name="图片 6" descr="1"/>
          <p:cNvPicPr>
            <a:picLocks noChangeAspect="1"/>
          </p:cNvPicPr>
          <p:nvPr/>
        </p:nvPicPr>
        <p:blipFill>
          <a:blip r:embed="rId3"/>
          <a:stretch>
            <a:fillRect/>
          </a:stretch>
        </p:blipFill>
        <p:spPr>
          <a:xfrm>
            <a:off x="1270" y="635"/>
            <a:ext cx="12190730" cy="2181225"/>
          </a:xfrm>
          <a:prstGeom prst="rect">
            <a:avLst/>
          </a:prstGeom>
        </p:spPr>
      </p:pic>
      <p:pic>
        <p:nvPicPr>
          <p:cNvPr id="17" name="图片 16" descr="右边"/>
          <p:cNvPicPr>
            <a:picLocks noChangeAspect="1"/>
          </p:cNvPicPr>
          <p:nvPr/>
        </p:nvPicPr>
        <p:blipFill>
          <a:blip r:embed="rId4"/>
          <a:stretch>
            <a:fillRect/>
          </a:stretch>
        </p:blipFill>
        <p:spPr>
          <a:xfrm>
            <a:off x="8481695" y="1994535"/>
            <a:ext cx="1529715" cy="2683510"/>
          </a:xfrm>
          <a:prstGeom prst="rect">
            <a:avLst/>
          </a:prstGeom>
        </p:spPr>
      </p:pic>
      <p:pic>
        <p:nvPicPr>
          <p:cNvPr id="16" name="图片 15" descr="左边"/>
          <p:cNvPicPr>
            <a:picLocks noChangeAspect="1"/>
          </p:cNvPicPr>
          <p:nvPr/>
        </p:nvPicPr>
        <p:blipFill>
          <a:blip r:embed="rId5"/>
          <a:stretch>
            <a:fillRect/>
          </a:stretch>
        </p:blipFill>
        <p:spPr>
          <a:xfrm>
            <a:off x="2493645" y="2255520"/>
            <a:ext cx="2183765" cy="2796540"/>
          </a:xfrm>
          <a:prstGeom prst="rect">
            <a:avLst/>
          </a:prstGeom>
        </p:spPr>
      </p:pic>
      <p:pic>
        <p:nvPicPr>
          <p:cNvPr id="3" name="图片 2" descr="3"/>
          <p:cNvPicPr>
            <a:picLocks noChangeAspect="1"/>
          </p:cNvPicPr>
          <p:nvPr/>
        </p:nvPicPr>
        <p:blipFill>
          <a:blip r:embed="rId6"/>
          <a:stretch>
            <a:fillRect/>
          </a:stretch>
        </p:blipFill>
        <p:spPr>
          <a:xfrm>
            <a:off x="3224530" y="1372235"/>
            <a:ext cx="5971540" cy="3679825"/>
          </a:xfrm>
          <a:prstGeom prst="rect">
            <a:avLst/>
          </a:prstGeom>
          <a:effectLst>
            <a:outerShdw dist="152400" dir="2400000" sx="116000" sy="116000" algn="ctr" rotWithShape="0">
              <a:schemeClr val="bg1">
                <a:alpha val="36000"/>
              </a:schemeClr>
            </a:outerShdw>
            <a:reflection stA="45000" endPos="0" dist="50800" dir="5400000" sy="-100000" algn="bl" rotWithShape="0"/>
          </a:effectLst>
        </p:spPr>
      </p:pic>
      <p:pic>
        <p:nvPicPr>
          <p:cNvPr id="8" name="图片 7" descr="飞机"/>
          <p:cNvPicPr>
            <a:picLocks noChangeAspect="1"/>
          </p:cNvPicPr>
          <p:nvPr/>
        </p:nvPicPr>
        <p:blipFill>
          <a:blip r:embed="rId7"/>
          <a:stretch>
            <a:fillRect/>
          </a:stretch>
        </p:blipFill>
        <p:spPr>
          <a:xfrm>
            <a:off x="993775" y="2000885"/>
            <a:ext cx="3491865" cy="2422525"/>
          </a:xfrm>
          <a:prstGeom prst="rect">
            <a:avLst/>
          </a:prstGeom>
        </p:spPr>
      </p:pic>
      <p:sp>
        <p:nvSpPr>
          <p:cNvPr id="4" name="文本框 3"/>
          <p:cNvSpPr txBox="1"/>
          <p:nvPr/>
        </p:nvSpPr>
        <p:spPr>
          <a:xfrm>
            <a:off x="4170068" y="2603659"/>
            <a:ext cx="3892550" cy="768350"/>
          </a:xfrm>
          <a:prstGeom prst="rect">
            <a:avLst/>
          </a:prstGeom>
          <a:noFill/>
        </p:spPr>
        <p:txBody>
          <a:bodyPr wrap="none" rtlCol="0">
            <a:spAutoFit/>
          </a:bodyPr>
          <a:lstStyle/>
          <a:p>
            <a:r>
              <a:rPr lang="en-US" altLang="zh-CN" sz="4400" b="1">
                <a:solidFill>
                  <a:schemeClr val="tx1"/>
                </a:solidFill>
                <a:latin typeface="德彪钢笔行书字库" panose="02000000000000000000" charset="-122"/>
                <a:ea typeface="德彪钢笔行书字库" panose="02000000000000000000" charset="-122"/>
              </a:rPr>
              <a:t>2.</a:t>
            </a:r>
            <a:r>
              <a:rPr lang="zh-CN" altLang="en-US" sz="4400" b="1">
                <a:solidFill>
                  <a:schemeClr val="tx1"/>
                </a:solidFill>
                <a:latin typeface="德彪钢笔行书字库" panose="02000000000000000000" charset="-122"/>
                <a:ea typeface="德彪钢笔行书字库" panose="02000000000000000000" charset="-122"/>
              </a:rPr>
              <a:t>人才培养计划</a:t>
            </a:r>
            <a:endParaRPr lang="zh-CN" altLang="en-US" sz="4400" b="1">
              <a:solidFill>
                <a:schemeClr val="tx1"/>
              </a:solidFill>
              <a:latin typeface="德彪钢笔行书字库" panose="02000000000000000000" charset="-122"/>
              <a:ea typeface="德彪钢笔行书字库" panose="02000000000000000000" charset="-122"/>
            </a:endParaRPr>
          </a:p>
        </p:txBody>
      </p:sp>
      <p:sp>
        <p:nvSpPr>
          <p:cNvPr id="5" name="文本框 4"/>
          <p:cNvSpPr txBox="1"/>
          <p:nvPr/>
        </p:nvSpPr>
        <p:spPr>
          <a:xfrm>
            <a:off x="4130675" y="3371850"/>
            <a:ext cx="4217670" cy="645160"/>
          </a:xfrm>
          <a:prstGeom prst="rect">
            <a:avLst/>
          </a:prstGeom>
          <a:noFill/>
        </p:spPr>
        <p:txBody>
          <a:bodyPr wrap="square" rtlCol="0">
            <a:spAutoFit/>
          </a:bodyPr>
          <a:lstStyle/>
          <a:p>
            <a:r>
              <a:rPr lang="en-US" altLang="zh-CN" sz="3600">
                <a:solidFill>
                  <a:schemeClr val="tx1"/>
                </a:solidFill>
                <a:latin typeface="德彪钢笔行书字库" panose="02000000000000000000" charset="-122"/>
                <a:ea typeface="德彪钢笔行书字库" panose="02000000000000000000" charset="-122"/>
              </a:rPr>
              <a:t>Know / understand the company</a:t>
            </a:r>
            <a:endParaRPr lang="en-US" altLang="zh-CN" sz="3600">
              <a:solidFill>
                <a:schemeClr val="tx1"/>
              </a:solidFill>
              <a:latin typeface="德彪钢笔行书字库" panose="02000000000000000000" charset="-122"/>
              <a:ea typeface="德彪钢笔行书字库" panose="02000000000000000000" charset="-122"/>
            </a:endParaRPr>
          </a:p>
        </p:txBody>
      </p:sp>
      <p:pic>
        <p:nvPicPr>
          <p:cNvPr id="14" name="图片 13" descr="拳头"/>
          <p:cNvPicPr>
            <a:picLocks noChangeAspect="1"/>
          </p:cNvPicPr>
          <p:nvPr/>
        </p:nvPicPr>
        <p:blipFill>
          <a:blip r:embed="rId8"/>
          <a:stretch>
            <a:fillRect/>
          </a:stretch>
        </p:blipFill>
        <p:spPr>
          <a:xfrm>
            <a:off x="4170045" y="1579245"/>
            <a:ext cx="1258570" cy="12242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20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par>
                                <p:cTn id="14" presetID="4"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2000"/>
                                        <p:tgtEl>
                                          <p:spTgt spid="14"/>
                                        </p:tgtEl>
                                      </p:cBhvr>
                                    </p:animEffect>
                                  </p:childTnLst>
                                </p:cTn>
                              </p:par>
                            </p:childTnLst>
                          </p:cTn>
                        </p:par>
                        <p:par>
                          <p:cTn id="17" fill="hold">
                            <p:stCondLst>
                              <p:cond delay="2000"/>
                            </p:stCondLst>
                            <p:childTnLst>
                              <p:par>
                                <p:cTn id="18" presetID="48" presetClass="entr" presetSubtype="0" accel="5000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1"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fade">
                                      <p:cBhvr>
                                        <p:cTn id="23" dur="10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ISPRING_PRESENTATION_TITLE" val="卡通风校园招聘PPT模板"/>
  <p:tag name="commondata" val="eyJoZGlkIjoiYTQ3YTc2YjBlNWRhYjQ0NTA0MDBkN2E0YWM4YTZjZG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6766</Words>
  <Application>WPS 演示</Application>
  <PresentationFormat>宽屏</PresentationFormat>
  <Paragraphs>326</Paragraphs>
  <Slides>19</Slides>
  <Notes>18</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19</vt:i4>
      </vt:variant>
    </vt:vector>
  </HeadingPairs>
  <TitlesOfParts>
    <vt:vector size="38" baseType="lpstr">
      <vt:lpstr>Arial</vt:lpstr>
      <vt:lpstr>宋体</vt:lpstr>
      <vt:lpstr>Wingdings</vt:lpstr>
      <vt:lpstr>Bauhaus 93</vt:lpstr>
      <vt:lpstr>Gabriola</vt:lpstr>
      <vt:lpstr>锐字云字库锐黑粗体GBK</vt:lpstr>
      <vt:lpstr>德彪钢笔行书字库</vt:lpstr>
      <vt:lpstr>Calibri Light</vt:lpstr>
      <vt:lpstr>方正宋刻本秀楷简体</vt:lpstr>
      <vt:lpstr>微软雅黑</vt:lpstr>
      <vt:lpstr>书体坊米芾体</vt:lpstr>
      <vt:lpstr>Calibri</vt:lpstr>
      <vt:lpstr>Calibri</vt:lpstr>
      <vt:lpstr>Gill Sans</vt:lpstr>
      <vt:lpstr>Impact</vt:lpstr>
      <vt:lpstr>Arial Unicode MS</vt:lpstr>
      <vt:lpstr>黑体</vt:lpstr>
      <vt:lpstr>Segoe Print</vt:lpstr>
      <vt:lpstr>Office 主题</vt:lpstr>
      <vt:lpstr>PowerPoint 演示文稿</vt:lpstr>
      <vt:lpstr>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cp:revision>
  <dcterms:created xsi:type="dcterms:W3CDTF">2018-02-21T05:29:00Z</dcterms:created>
  <dcterms:modified xsi:type="dcterms:W3CDTF">2024-04-23T11:00:15Z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220F1ECF1D6C4CEFAABA090F85DD3315_13</vt:lpwstr>
  </property>
</Properties>
</file>