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6" r:id="rId8"/>
    <p:sldId id="259" r:id="rId9"/>
    <p:sldId id="262" r:id="rId10"/>
    <p:sldId id="275" r:id="rId11"/>
    <p:sldId id="263" r:id="rId12"/>
    <p:sldId id="261" r:id="rId13"/>
    <p:sldId id="264" r:id="rId14"/>
    <p:sldId id="265" r:id="rId15"/>
    <p:sldId id="276" r:id="rId16"/>
    <p:sldId id="267" r:id="rId17"/>
    <p:sldId id="268" r:id="rId18"/>
    <p:sldId id="269" r:id="rId19"/>
    <p:sldId id="270" r:id="rId20"/>
    <p:sldId id="289" r:id="rId21"/>
    <p:sldId id="271" r:id="rId22"/>
    <p:sldId id="272" r:id="rId23"/>
    <p:sldId id="273" r:id="rId24"/>
    <p:sldId id="274" r:id="rId25"/>
    <p:sldId id="292" r:id="rId26"/>
    <p:sldId id="295" r:id="rId27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036"/>
    <a:srgbClr val="866649"/>
    <a:srgbClr val="8D7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7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9021843"/>
        <c:axId val="44154729"/>
      </c:barChart>
      <c:catAx>
        <c:axId val="9690218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154729"/>
        <c:crosses val="autoZero"/>
        <c:auto val="1"/>
        <c:lblAlgn val="ctr"/>
        <c:lblOffset val="100"/>
        <c:noMultiLvlLbl val="0"/>
      </c:catAx>
      <c:valAx>
        <c:axId val="4415472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90218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1A59-E211-45AA-A9F0-2CB5442E46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0FBC-2F6E-446B-882F-D727E9E5C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59509a4d7d33c"/>
          <p:cNvPicPr>
            <a:picLocks noChangeAspect="1"/>
          </p:cNvPicPr>
          <p:nvPr userDrawn="1"/>
        </p:nvPicPr>
        <p:blipFill>
          <a:blip r:embed="rId2"/>
          <a:srcRect t="4992" r="516" b="5000"/>
          <a:stretch>
            <a:fillRect/>
          </a:stretch>
        </p:blipFill>
        <p:spPr>
          <a:xfrm>
            <a:off x="-61595" y="0"/>
            <a:ext cx="122516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59509a4d7d33c"/>
          <p:cNvPicPr>
            <a:picLocks noChangeAspect="1"/>
          </p:cNvPicPr>
          <p:nvPr userDrawn="1"/>
        </p:nvPicPr>
        <p:blipFill>
          <a:blip r:embed="rId2"/>
          <a:srcRect l="20114" t="17386" r="516" b="10464"/>
          <a:stretch>
            <a:fillRect/>
          </a:stretch>
        </p:blipFill>
        <p:spPr>
          <a:xfrm>
            <a:off x="-35560" y="-12700"/>
            <a:ext cx="12225655" cy="687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9509a4d7d33c"/>
          <p:cNvPicPr>
            <a:picLocks noChangeAspect="1"/>
          </p:cNvPicPr>
          <p:nvPr/>
        </p:nvPicPr>
        <p:blipFill>
          <a:blip r:embed="rId1"/>
          <a:srcRect t="4992" r="516" b="5000"/>
          <a:stretch>
            <a:fillRect/>
          </a:stretch>
        </p:blipFill>
        <p:spPr>
          <a:xfrm>
            <a:off x="-61595" y="0"/>
            <a:ext cx="1225169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82365" y="2355850"/>
            <a:ext cx="7610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小清新简约总结汇报</a:t>
            </a:r>
            <a:endParaRPr lang="zh-CN" altLang="en-US" sz="60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49725" y="3571875"/>
            <a:ext cx="6705600" cy="0"/>
          </a:xfrm>
          <a:prstGeom prst="line">
            <a:avLst/>
          </a:prstGeom>
          <a:ln w="22225">
            <a:solidFill>
              <a:srgbClr val="765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45325" y="3743325"/>
            <a:ext cx="1724025" cy="400050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69125" y="3759200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2018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28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0" y="3743325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请输入公司名称</a:t>
            </a:r>
            <a:endParaRPr lang="zh-CN" altLang="en-US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34175" y="1143000"/>
            <a:ext cx="4762500" cy="4410075"/>
            <a:chOff x="10605" y="1800"/>
            <a:chExt cx="7500" cy="694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605" y="1800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605" y="1800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105" y="1800"/>
              <a:ext cx="0" cy="6945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05" y="8745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605" y="7065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直角三角形 19"/>
          <p:cNvSpPr/>
          <p:nvPr/>
        </p:nvSpPr>
        <p:spPr>
          <a:xfrm rot="10800000">
            <a:off x="10960100" y="1143000"/>
            <a:ext cx="536575" cy="536575"/>
          </a:xfrm>
          <a:prstGeom prst="rtTriangle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94238" y="732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4415" y="1532890"/>
            <a:ext cx="5492115" cy="3199765"/>
          </a:xfrm>
          <a:prstGeom prst="rect">
            <a:avLst/>
          </a:prstGeom>
          <a:blipFill rotWithShape="1">
            <a:blip r:embed="rId1"/>
            <a:stretch>
              <a:fillRect t="-1000" b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03365" y="1532890"/>
            <a:ext cx="4350385" cy="685800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76"/>
          <p:cNvSpPr txBox="1"/>
          <p:nvPr/>
        </p:nvSpPr>
        <p:spPr>
          <a:xfrm>
            <a:off x="6901815" y="1619250"/>
            <a:ext cx="3758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87515" y="2304415"/>
            <a:ext cx="4157980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>
              <a:lnSpc>
                <a:spcPct val="18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400050" indent="-400050" algn="l">
              <a:lnSpc>
                <a:spcPct val="18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400050" indent="-400050" algn="l">
              <a:lnSpc>
                <a:spcPct val="18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701165" y="5182870"/>
            <a:ext cx="879030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357630" y="3660140"/>
            <a:ext cx="9852660" cy="0"/>
          </a:xfrm>
          <a:prstGeom prst="straightConnector1">
            <a:avLst/>
          </a:prstGeom>
          <a:ln>
            <a:solidFill>
              <a:srgbClr val="765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698115" y="3108325"/>
            <a:ext cx="213360" cy="658495"/>
            <a:chOff x="2389" y="4250"/>
            <a:chExt cx="336" cy="1037"/>
          </a:xfrm>
        </p:grpSpPr>
        <p:sp>
          <p:nvSpPr>
            <p:cNvPr id="9" name="菱形 8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344022" y="1700530"/>
            <a:ext cx="2971164" cy="1045210"/>
            <a:chOff x="11804" y="3191"/>
            <a:chExt cx="3215" cy="1646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17322" y="4412615"/>
            <a:ext cx="2971164" cy="1045210"/>
            <a:chOff x="11804" y="3191"/>
            <a:chExt cx="3215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V="1">
            <a:off x="4993640" y="3553460"/>
            <a:ext cx="213360" cy="658495"/>
            <a:chOff x="2389" y="4250"/>
            <a:chExt cx="336" cy="1037"/>
          </a:xfrm>
        </p:grpSpPr>
        <p:sp>
          <p:nvSpPr>
            <p:cNvPr id="19" name="菱形 18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280910" y="3108325"/>
            <a:ext cx="213360" cy="658495"/>
            <a:chOff x="2389" y="4250"/>
            <a:chExt cx="336" cy="1037"/>
          </a:xfrm>
        </p:grpSpPr>
        <p:sp>
          <p:nvSpPr>
            <p:cNvPr id="25" name="菱形 24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864587" y="1748155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50587" y="4412615"/>
            <a:ext cx="2971164" cy="1045210"/>
            <a:chOff x="11804" y="3191"/>
            <a:chExt cx="3215" cy="1646"/>
          </a:xfrm>
        </p:grpSpPr>
        <p:sp>
          <p:nvSpPr>
            <p:cNvPr id="31" name="文本框 30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V="1">
            <a:off x="9566910" y="3553460"/>
            <a:ext cx="213360" cy="658495"/>
            <a:chOff x="2389" y="4250"/>
            <a:chExt cx="336" cy="1037"/>
          </a:xfrm>
        </p:grpSpPr>
        <p:sp>
          <p:nvSpPr>
            <p:cNvPr id="34" name="菱形 33"/>
            <p:cNvSpPr/>
            <p:nvPr/>
          </p:nvSpPr>
          <p:spPr>
            <a:xfrm>
              <a:off x="2389" y="4951"/>
              <a:ext cx="336" cy="336"/>
            </a:xfrm>
            <a:prstGeom prst="diamond">
              <a:avLst/>
            </a:prstGeom>
            <a:solidFill>
              <a:srgbClr val="765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2557" y="4250"/>
              <a:ext cx="0" cy="670"/>
            </a:xfrm>
            <a:prstGeom prst="straightConnector1">
              <a:avLst/>
            </a:prstGeom>
            <a:ln>
              <a:solidFill>
                <a:srgbClr val="76503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6045" y="3007995"/>
            <a:ext cx="2207895" cy="6953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5410835" y="3130550"/>
            <a:ext cx="1724025" cy="369570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6045" y="4024630"/>
            <a:ext cx="2207895" cy="6953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835" y="4181475"/>
            <a:ext cx="1724025" cy="369570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6045" y="5040630"/>
            <a:ext cx="2207895" cy="6953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835" y="5188585"/>
            <a:ext cx="1724025" cy="369570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539240" y="3947160"/>
            <a:ext cx="2687320" cy="859790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1020" y="4177665"/>
            <a:ext cx="2209165" cy="460375"/>
          </a:xfrm>
          <a:prstGeom prst="rect">
            <a:avLst/>
          </a:prstGeom>
          <a:noFill/>
        </p:spPr>
        <p:txBody>
          <a:bodyPr wrap="square" lIns="91445" tIns="45723" rIns="91445" bIns="45723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/>
              </a:rPr>
              <a:t>添加标题文字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354060" y="2735580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55050" y="281686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54060" y="3481070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55050" y="356235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354060" y="4751705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55050" y="483362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54060" y="5497195"/>
            <a:ext cx="2207895" cy="492125"/>
          </a:xfrm>
          <a:prstGeom prst="roundRect">
            <a:avLst>
              <a:gd name="adj" fmla="val 7260"/>
            </a:avLst>
          </a:prstGeom>
          <a:gradFill>
            <a:gsLst>
              <a:gs pos="67000">
                <a:srgbClr val="866649"/>
              </a:gs>
              <a:gs pos="0">
                <a:srgbClr val="8D7245"/>
              </a:gs>
              <a:gs pos="100000">
                <a:srgbClr val="765036"/>
              </a:gs>
            </a:gsLst>
            <a:lin ang="8100000" scaled="0"/>
          </a:gradFill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54415" y="5579110"/>
            <a:ext cx="1555115" cy="338455"/>
          </a:xfrm>
          <a:prstGeom prst="rect">
            <a:avLst/>
          </a:prstGeom>
          <a:noFill/>
          <a:ln w="9525">
            <a:noFill/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Elbow Connector 49"/>
          <p:cNvCxnSpPr/>
          <p:nvPr/>
        </p:nvCxnSpPr>
        <p:spPr>
          <a:xfrm rot="10800000" flipV="1">
            <a:off x="4216400" y="3376295"/>
            <a:ext cx="947420" cy="79565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4227195" y="4624070"/>
            <a:ext cx="959485" cy="79057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0800000" flipV="1">
            <a:off x="4204335" y="4363720"/>
            <a:ext cx="959485" cy="4445"/>
          </a:xfrm>
          <a:prstGeom prst="bentConnector3">
            <a:avLst>
              <a:gd name="adj1" fmla="val 49967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7" idx="1"/>
            <a:endCxn id="6" idx="3"/>
          </p:cNvCxnSpPr>
          <p:nvPr/>
        </p:nvCxnSpPr>
        <p:spPr>
          <a:xfrm rot="10800000" flipV="1">
            <a:off x="7393940" y="2991485"/>
            <a:ext cx="960120" cy="37401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2" idx="1"/>
            <a:endCxn id="6" idx="3"/>
          </p:cNvCxnSpPr>
          <p:nvPr/>
        </p:nvCxnSpPr>
        <p:spPr>
          <a:xfrm rot="10800000">
            <a:off x="7393940" y="3365500"/>
            <a:ext cx="960120" cy="37147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5" idx="1"/>
            <a:endCxn id="15" idx="3"/>
          </p:cNvCxnSpPr>
          <p:nvPr/>
        </p:nvCxnSpPr>
        <p:spPr>
          <a:xfrm rot="10800000" flipV="1">
            <a:off x="7393940" y="5007610"/>
            <a:ext cx="960120" cy="39052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8" idx="1"/>
            <a:endCxn id="15" idx="3"/>
          </p:cNvCxnSpPr>
          <p:nvPr/>
        </p:nvCxnSpPr>
        <p:spPr>
          <a:xfrm rot="10800000">
            <a:off x="7393940" y="5398135"/>
            <a:ext cx="960120" cy="354965"/>
          </a:xfrm>
          <a:prstGeom prst="bentConnector3">
            <a:avLst>
              <a:gd name="adj1" fmla="val 50000"/>
            </a:avLst>
          </a:prstGeom>
          <a:ln w="19050">
            <a:solidFill>
              <a:srgbClr val="76503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01165" y="1503680"/>
            <a:ext cx="879030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35" grpId="0" bldLvl="0" animBg="1"/>
      <p:bldP spid="36" grpId="0"/>
      <p:bldP spid="37" grpId="0" bldLvl="0" animBg="1"/>
      <p:bldP spid="38" grpId="0" bldLvl="0" animBg="1"/>
      <p:bldP spid="42" grpId="0" bldLvl="0" animBg="1"/>
      <p:bldP spid="43" grpId="0" bldLvl="0" animBg="1"/>
      <p:bldP spid="45" grpId="0" bldLvl="0" animBg="1"/>
      <p:bldP spid="46" grpId="0" bldLvl="0" animBg="1"/>
      <p:bldP spid="48" grpId="0" bldLvl="0" animBg="1"/>
      <p:bldP spid="4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85030" y="3822700"/>
            <a:ext cx="1338580" cy="1338580"/>
          </a:xfrm>
          <a:custGeom>
            <a:avLst/>
            <a:gdLst>
              <a:gd name="connsiteX0" fmla="*/ 0 w 1338773"/>
              <a:gd name="connsiteY0" fmla="*/ 0 h 1338773"/>
              <a:gd name="connsiteX1" fmla="*/ 1010504 w 1338773"/>
              <a:gd name="connsiteY1" fmla="*/ 0 h 1338773"/>
              <a:gd name="connsiteX2" fmla="*/ 1035906 w 1338773"/>
              <a:gd name="connsiteY2" fmla="*/ 81833 h 1338773"/>
              <a:gd name="connsiteX3" fmla="*/ 1279214 w 1338773"/>
              <a:gd name="connsiteY3" fmla="*/ 325141 h 1338773"/>
              <a:gd name="connsiteX4" fmla="*/ 1338773 w 1338773"/>
              <a:gd name="connsiteY4" fmla="*/ 343629 h 1338773"/>
              <a:gd name="connsiteX5" fmla="*/ 1338773 w 1338773"/>
              <a:gd name="connsiteY5" fmla="*/ 1338773 h 1338773"/>
              <a:gd name="connsiteX6" fmla="*/ 0 w 1338773"/>
              <a:gd name="connsiteY6" fmla="*/ 1338773 h 1338773"/>
              <a:gd name="connsiteX7" fmla="*/ 0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0" y="0"/>
                </a:moveTo>
                <a:lnTo>
                  <a:pt x="1010504" y="0"/>
                </a:lnTo>
                <a:lnTo>
                  <a:pt x="1035906" y="81833"/>
                </a:lnTo>
                <a:cubicBezTo>
                  <a:pt x="1082177" y="191231"/>
                  <a:pt x="1169817" y="278870"/>
                  <a:pt x="1279214" y="325141"/>
                </a:cubicBezTo>
                <a:lnTo>
                  <a:pt x="1338773" y="343629"/>
                </a:lnTo>
                <a:lnTo>
                  <a:pt x="1338773" y="1338773"/>
                </a:lnTo>
                <a:lnTo>
                  <a:pt x="0" y="1338773"/>
                </a:lnTo>
                <a:lnTo>
                  <a:pt x="0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AutoShape 112"/>
          <p:cNvSpPr/>
          <p:nvPr/>
        </p:nvSpPr>
        <p:spPr bwMode="auto">
          <a:xfrm>
            <a:off x="5122545" y="4259580"/>
            <a:ext cx="464185" cy="46545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6260465" y="3822700"/>
            <a:ext cx="1338580" cy="1338580"/>
          </a:xfrm>
          <a:custGeom>
            <a:avLst/>
            <a:gdLst>
              <a:gd name="connsiteX0" fmla="*/ 328269 w 1338773"/>
              <a:gd name="connsiteY0" fmla="*/ 0 h 1338773"/>
              <a:gd name="connsiteX1" fmla="*/ 1338773 w 1338773"/>
              <a:gd name="connsiteY1" fmla="*/ 0 h 1338773"/>
              <a:gd name="connsiteX2" fmla="*/ 1338773 w 1338773"/>
              <a:gd name="connsiteY2" fmla="*/ 1338773 h 1338773"/>
              <a:gd name="connsiteX3" fmla="*/ 0 w 1338773"/>
              <a:gd name="connsiteY3" fmla="*/ 1338773 h 1338773"/>
              <a:gd name="connsiteX4" fmla="*/ 0 w 1338773"/>
              <a:gd name="connsiteY4" fmla="*/ 343629 h 1338773"/>
              <a:gd name="connsiteX5" fmla="*/ 59559 w 1338773"/>
              <a:gd name="connsiteY5" fmla="*/ 325141 h 1338773"/>
              <a:gd name="connsiteX6" fmla="*/ 302867 w 1338773"/>
              <a:gd name="connsiteY6" fmla="*/ 81833 h 1338773"/>
              <a:gd name="connsiteX7" fmla="*/ 328269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328269" y="0"/>
                </a:moveTo>
                <a:lnTo>
                  <a:pt x="1338773" y="0"/>
                </a:lnTo>
                <a:lnTo>
                  <a:pt x="1338773" y="1338773"/>
                </a:lnTo>
                <a:lnTo>
                  <a:pt x="0" y="1338773"/>
                </a:lnTo>
                <a:lnTo>
                  <a:pt x="0" y="343629"/>
                </a:lnTo>
                <a:lnTo>
                  <a:pt x="59559" y="325141"/>
                </a:lnTo>
                <a:cubicBezTo>
                  <a:pt x="168957" y="278870"/>
                  <a:pt x="256596" y="191231"/>
                  <a:pt x="302867" y="81833"/>
                </a:cubicBezTo>
                <a:lnTo>
                  <a:pt x="328269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6697345" y="4296410"/>
            <a:ext cx="465455" cy="39116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Freeform 4"/>
          <p:cNvSpPr/>
          <p:nvPr/>
        </p:nvSpPr>
        <p:spPr>
          <a:xfrm>
            <a:off x="6260465" y="2291715"/>
            <a:ext cx="1338580" cy="1338580"/>
          </a:xfrm>
          <a:custGeom>
            <a:avLst/>
            <a:gdLst>
              <a:gd name="connsiteX0" fmla="*/ 0 w 1338773"/>
              <a:gd name="connsiteY0" fmla="*/ 0 h 1338773"/>
              <a:gd name="connsiteX1" fmla="*/ 1338773 w 1338773"/>
              <a:gd name="connsiteY1" fmla="*/ 0 h 1338773"/>
              <a:gd name="connsiteX2" fmla="*/ 1338773 w 1338773"/>
              <a:gd name="connsiteY2" fmla="*/ 1338773 h 1338773"/>
              <a:gd name="connsiteX3" fmla="*/ 328269 w 1338773"/>
              <a:gd name="connsiteY3" fmla="*/ 1338773 h 1338773"/>
              <a:gd name="connsiteX4" fmla="*/ 302867 w 1338773"/>
              <a:gd name="connsiteY4" fmla="*/ 1256940 h 1338773"/>
              <a:gd name="connsiteX5" fmla="*/ 59559 w 1338773"/>
              <a:gd name="connsiteY5" fmla="*/ 1013632 h 1338773"/>
              <a:gd name="connsiteX6" fmla="*/ 0 w 1338773"/>
              <a:gd name="connsiteY6" fmla="*/ 995144 h 1338773"/>
              <a:gd name="connsiteX7" fmla="*/ 0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0" y="0"/>
                </a:moveTo>
                <a:lnTo>
                  <a:pt x="1338773" y="0"/>
                </a:lnTo>
                <a:lnTo>
                  <a:pt x="1338773" y="1338773"/>
                </a:lnTo>
                <a:lnTo>
                  <a:pt x="328269" y="1338773"/>
                </a:lnTo>
                <a:lnTo>
                  <a:pt x="302867" y="1256940"/>
                </a:lnTo>
                <a:cubicBezTo>
                  <a:pt x="256596" y="1147543"/>
                  <a:pt x="168957" y="1059903"/>
                  <a:pt x="59559" y="1013632"/>
                </a:cubicBezTo>
                <a:lnTo>
                  <a:pt x="0" y="995144"/>
                </a:lnTo>
                <a:lnTo>
                  <a:pt x="0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8" name="Group 12"/>
          <p:cNvGrpSpPr/>
          <p:nvPr/>
        </p:nvGrpSpPr>
        <p:grpSpPr>
          <a:xfrm>
            <a:off x="6668770" y="2707005"/>
            <a:ext cx="464185" cy="464185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19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3"/>
          <p:cNvSpPr/>
          <p:nvPr/>
        </p:nvSpPr>
        <p:spPr>
          <a:xfrm>
            <a:off x="4685030" y="2291715"/>
            <a:ext cx="1338580" cy="1338580"/>
          </a:xfrm>
          <a:custGeom>
            <a:avLst/>
            <a:gdLst>
              <a:gd name="connsiteX0" fmla="*/ 0 w 1338773"/>
              <a:gd name="connsiteY0" fmla="*/ 0 h 1338773"/>
              <a:gd name="connsiteX1" fmla="*/ 1338773 w 1338773"/>
              <a:gd name="connsiteY1" fmla="*/ 0 h 1338773"/>
              <a:gd name="connsiteX2" fmla="*/ 1338773 w 1338773"/>
              <a:gd name="connsiteY2" fmla="*/ 995144 h 1338773"/>
              <a:gd name="connsiteX3" fmla="*/ 1279214 w 1338773"/>
              <a:gd name="connsiteY3" fmla="*/ 1013632 h 1338773"/>
              <a:gd name="connsiteX4" fmla="*/ 1035906 w 1338773"/>
              <a:gd name="connsiteY4" fmla="*/ 1256940 h 1338773"/>
              <a:gd name="connsiteX5" fmla="*/ 1010504 w 1338773"/>
              <a:gd name="connsiteY5" fmla="*/ 1338773 h 1338773"/>
              <a:gd name="connsiteX6" fmla="*/ 0 w 1338773"/>
              <a:gd name="connsiteY6" fmla="*/ 1338773 h 1338773"/>
              <a:gd name="connsiteX7" fmla="*/ 0 w 1338773"/>
              <a:gd name="connsiteY7" fmla="*/ 0 h 13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773" h="1338773">
                <a:moveTo>
                  <a:pt x="0" y="0"/>
                </a:moveTo>
                <a:lnTo>
                  <a:pt x="1338773" y="0"/>
                </a:lnTo>
                <a:lnTo>
                  <a:pt x="1338773" y="995144"/>
                </a:lnTo>
                <a:lnTo>
                  <a:pt x="1279214" y="1013632"/>
                </a:lnTo>
                <a:cubicBezTo>
                  <a:pt x="1169817" y="1059903"/>
                  <a:pt x="1082177" y="1147543"/>
                  <a:pt x="1035906" y="1256940"/>
                </a:cubicBezTo>
                <a:lnTo>
                  <a:pt x="1010504" y="1338773"/>
                </a:lnTo>
                <a:lnTo>
                  <a:pt x="0" y="1338773"/>
                </a:lnTo>
                <a:lnTo>
                  <a:pt x="0" y="0"/>
                </a:lnTo>
                <a:close/>
              </a:path>
            </a:pathLst>
          </a:cu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16"/>
          <p:cNvGrpSpPr/>
          <p:nvPr/>
        </p:nvGrpSpPr>
        <p:grpSpPr>
          <a:xfrm>
            <a:off x="5074920" y="2729230"/>
            <a:ext cx="464185" cy="464185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24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5798820" y="3383280"/>
            <a:ext cx="687070" cy="687070"/>
          </a:xfrm>
          <a:prstGeom prst="ellipse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Freeform 57"/>
          <p:cNvSpPr>
            <a:spLocks noChangeAspect="1" noChangeArrowheads="1"/>
          </p:cNvSpPr>
          <p:nvPr/>
        </p:nvSpPr>
        <p:spPr bwMode="auto">
          <a:xfrm>
            <a:off x="5966460" y="3515995"/>
            <a:ext cx="352425" cy="42164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995647" y="2470785"/>
            <a:ext cx="2971164" cy="1045210"/>
            <a:chOff x="11804" y="3191"/>
            <a:chExt cx="3215" cy="1646"/>
          </a:xfrm>
        </p:grpSpPr>
        <p:sp>
          <p:nvSpPr>
            <p:cNvPr id="31" name="文本框 30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85487" y="3991610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63072" y="2470785"/>
            <a:ext cx="2971164" cy="1045210"/>
            <a:chOff x="11804" y="3191"/>
            <a:chExt cx="3215" cy="1646"/>
          </a:xfrm>
        </p:grpSpPr>
        <p:sp>
          <p:nvSpPr>
            <p:cNvPr id="34" name="文本框 33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52912" y="3991610"/>
            <a:ext cx="2971164" cy="1045210"/>
            <a:chOff x="11804" y="3191"/>
            <a:chExt cx="3215" cy="1646"/>
          </a:xfrm>
        </p:grpSpPr>
        <p:sp>
          <p:nvSpPr>
            <p:cNvPr id="37" name="文本框 36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7" grpId="0" bldLvl="0" animBg="1"/>
      <p:bldP spid="22" grpId="0" bldLvl="0" animBg="1"/>
      <p:bldP spid="57" grpId="0" bldLvl="0" animBg="1"/>
      <p:bldP spid="5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0035" y="2254885"/>
            <a:ext cx="11631295" cy="315150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39288" y="1548248"/>
            <a:ext cx="3751842" cy="4642573"/>
            <a:chOff x="4243374" y="1307988"/>
            <a:chExt cx="3705255" cy="4584924"/>
          </a:xfrm>
        </p:grpSpPr>
        <p:pic>
          <p:nvPicPr>
            <p:cNvPr id="56" name="Picture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7"/>
            <a:stretch>
              <a:fillRect/>
            </a:stretch>
          </p:blipFill>
          <p:spPr>
            <a:xfrm>
              <a:off x="4243374" y="1307988"/>
              <a:ext cx="3705255" cy="4584924"/>
            </a:xfrm>
            <a:prstGeom prst="rect">
              <a:avLst/>
            </a:prstGeom>
          </p:spPr>
        </p:pic>
        <p:sp>
          <p:nvSpPr>
            <p:cNvPr id="57" name="矩形 56"/>
            <p:cNvSpPr>
              <a:spLocks noChangeArrowheads="1"/>
            </p:cNvSpPr>
            <p:nvPr/>
          </p:nvSpPr>
          <p:spPr bwMode="auto">
            <a:xfrm>
              <a:off x="4805724" y="1851659"/>
              <a:ext cx="2600918" cy="342166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69000" r="-16000" b="-6000"/>
              </a:stretch>
            </a:blip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614035" y="2905760"/>
            <a:ext cx="5483225" cy="17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" name="Group 74"/>
          <p:cNvGrpSpPr/>
          <p:nvPr/>
        </p:nvGrpSpPr>
        <p:grpSpPr>
          <a:xfrm flipH="1">
            <a:off x="6953885" y="1911350"/>
            <a:ext cx="1219835" cy="289560"/>
            <a:chOff x="2899016" y="1459156"/>
            <a:chExt cx="932719" cy="221362"/>
          </a:xfrm>
        </p:grpSpPr>
        <p:cxnSp>
          <p:nvCxnSpPr>
            <p:cNvPr id="40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6"/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59"/>
          <p:cNvSpPr/>
          <p:nvPr/>
        </p:nvSpPr>
        <p:spPr bwMode="auto">
          <a:xfrm>
            <a:off x="6117590" y="1917065"/>
            <a:ext cx="1459865" cy="1328420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6550660" y="2454910"/>
            <a:ext cx="403225" cy="30099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48" name="Straight Connector 89"/>
          <p:cNvCxnSpPr/>
          <p:nvPr/>
        </p:nvCxnSpPr>
        <p:spPr>
          <a:xfrm flipH="1">
            <a:off x="7837805" y="3667125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8"/>
          <p:cNvSpPr/>
          <p:nvPr/>
        </p:nvSpPr>
        <p:spPr bwMode="auto">
          <a:xfrm>
            <a:off x="6778625" y="2830830"/>
            <a:ext cx="1071880" cy="1680845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9" name="Freeform 138"/>
          <p:cNvSpPr>
            <a:spLocks noEditPoints="1"/>
          </p:cNvSpPr>
          <p:nvPr/>
        </p:nvSpPr>
        <p:spPr bwMode="auto">
          <a:xfrm>
            <a:off x="7130415" y="3552190"/>
            <a:ext cx="354965" cy="27559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44" name="Group 84"/>
          <p:cNvGrpSpPr/>
          <p:nvPr/>
        </p:nvGrpSpPr>
        <p:grpSpPr>
          <a:xfrm flipH="1" flipV="1">
            <a:off x="6963410" y="5186680"/>
            <a:ext cx="1216660" cy="289560"/>
            <a:chOff x="2901397" y="1459156"/>
            <a:chExt cx="930338" cy="221362"/>
          </a:xfrm>
        </p:grpSpPr>
        <p:cxnSp>
          <p:nvCxnSpPr>
            <p:cNvPr id="45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6"/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rgbClr val="76503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60"/>
          <p:cNvSpPr/>
          <p:nvPr/>
        </p:nvSpPr>
        <p:spPr bwMode="auto">
          <a:xfrm>
            <a:off x="6129020" y="4135120"/>
            <a:ext cx="1448435" cy="1328420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60" name="Freeform 248"/>
          <p:cNvSpPr>
            <a:spLocks noEditPoints="1"/>
          </p:cNvSpPr>
          <p:nvPr/>
        </p:nvSpPr>
        <p:spPr bwMode="auto">
          <a:xfrm>
            <a:off x="6635115" y="4643755"/>
            <a:ext cx="328295" cy="267335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37" name="Straight Connector 69"/>
          <p:cNvCxnSpPr/>
          <p:nvPr/>
        </p:nvCxnSpPr>
        <p:spPr>
          <a:xfrm flipH="1" flipV="1">
            <a:off x="4800600" y="1917065"/>
            <a:ext cx="312420" cy="283210"/>
          </a:xfrm>
          <a:prstGeom prst="line">
            <a:avLst/>
          </a:prstGeom>
          <a:solidFill>
            <a:schemeClr val="bg1"/>
          </a:solidFill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72"/>
          <p:cNvCxnSpPr/>
          <p:nvPr/>
        </p:nvCxnSpPr>
        <p:spPr>
          <a:xfrm flipH="1">
            <a:off x="3896360" y="1918970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64"/>
          <p:cNvSpPr/>
          <p:nvPr/>
        </p:nvSpPr>
        <p:spPr bwMode="auto">
          <a:xfrm>
            <a:off x="4582160" y="1912620"/>
            <a:ext cx="1459865" cy="1306830"/>
          </a:xfrm>
          <a:custGeom>
            <a:avLst/>
            <a:gdLst/>
            <a:ahLst/>
            <a:cxnLst>
              <a:cxn ang="0">
                <a:pos x="330" y="184"/>
              </a:cxn>
              <a:cxn ang="0">
                <a:pos x="330" y="32"/>
              </a:cxn>
              <a:cxn ang="0">
                <a:pos x="257" y="18"/>
              </a:cxn>
              <a:cxn ang="0">
                <a:pos x="33" y="152"/>
              </a:cxn>
              <a:cxn ang="0">
                <a:pos x="28" y="206"/>
              </a:cxn>
              <a:cxn ang="0">
                <a:pos x="168" y="287"/>
              </a:cxn>
              <a:cxn ang="0">
                <a:pos x="206" y="286"/>
              </a:cxn>
              <a:cxn ang="0">
                <a:pos x="289" y="233"/>
              </a:cxn>
              <a:cxn ang="0">
                <a:pos x="330" y="184"/>
              </a:cxn>
            </a:cxnLst>
            <a:rect l="0" t="0" r="r" b="b"/>
            <a:pathLst>
              <a:path w="335" h="299">
                <a:moveTo>
                  <a:pt x="330" y="184"/>
                </a:moveTo>
                <a:cubicBezTo>
                  <a:pt x="330" y="159"/>
                  <a:pt x="330" y="32"/>
                  <a:pt x="330" y="32"/>
                </a:cubicBezTo>
                <a:cubicBezTo>
                  <a:pt x="330" y="32"/>
                  <a:pt x="335" y="0"/>
                  <a:pt x="257" y="18"/>
                </a:cubicBezTo>
                <a:cubicBezTo>
                  <a:pt x="180" y="35"/>
                  <a:pt x="96" y="74"/>
                  <a:pt x="33" y="152"/>
                </a:cubicBezTo>
                <a:cubicBezTo>
                  <a:pt x="25" y="163"/>
                  <a:pt x="0" y="190"/>
                  <a:pt x="28" y="206"/>
                </a:cubicBezTo>
                <a:cubicBezTo>
                  <a:pt x="57" y="222"/>
                  <a:pt x="168" y="287"/>
                  <a:pt x="168" y="287"/>
                </a:cubicBezTo>
                <a:cubicBezTo>
                  <a:pt x="168" y="287"/>
                  <a:pt x="189" y="299"/>
                  <a:pt x="206" y="286"/>
                </a:cubicBezTo>
                <a:cubicBezTo>
                  <a:pt x="222" y="272"/>
                  <a:pt x="257" y="244"/>
                  <a:pt x="289" y="233"/>
                </a:cubicBezTo>
                <a:cubicBezTo>
                  <a:pt x="319" y="224"/>
                  <a:pt x="331" y="226"/>
                  <a:pt x="330" y="184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7" name="Freeform 105"/>
          <p:cNvSpPr>
            <a:spLocks noEditPoints="1"/>
          </p:cNvSpPr>
          <p:nvPr/>
        </p:nvSpPr>
        <p:spPr bwMode="auto">
          <a:xfrm>
            <a:off x="5245100" y="2454910"/>
            <a:ext cx="382905" cy="37719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E0F6FE"/>
              </a:solidFill>
            </a:endParaRPr>
          </a:p>
        </p:txBody>
      </p:sp>
      <p:cxnSp>
        <p:nvCxnSpPr>
          <p:cNvPr id="47" name="Straight Connector 87"/>
          <p:cNvCxnSpPr/>
          <p:nvPr/>
        </p:nvCxnSpPr>
        <p:spPr>
          <a:xfrm flipH="1">
            <a:off x="3721735" y="3667125"/>
            <a:ext cx="601980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62"/>
          <p:cNvSpPr/>
          <p:nvPr/>
        </p:nvSpPr>
        <p:spPr bwMode="auto">
          <a:xfrm>
            <a:off x="4311650" y="2833370"/>
            <a:ext cx="1071880" cy="1683385"/>
          </a:xfrm>
          <a:custGeom>
            <a:avLst/>
            <a:gdLst/>
            <a:ahLst/>
            <a:cxnLst>
              <a:cxn ang="0">
                <a:pos x="209" y="93"/>
              </a:cxn>
              <a:cxn ang="0">
                <a:pos x="75" y="20"/>
              </a:cxn>
              <a:cxn ang="0">
                <a:pos x="27" y="77"/>
              </a:cxn>
              <a:cxn ang="0">
                <a:pos x="38" y="338"/>
              </a:cxn>
              <a:cxn ang="0">
                <a:pos x="83" y="368"/>
              </a:cxn>
              <a:cxn ang="0">
                <a:pos x="221" y="284"/>
              </a:cxn>
              <a:cxn ang="0">
                <a:pos x="238" y="250"/>
              </a:cxn>
              <a:cxn ang="0">
                <a:pos x="232" y="152"/>
              </a:cxn>
              <a:cxn ang="0">
                <a:pos x="209" y="93"/>
              </a:cxn>
            </a:cxnLst>
            <a:rect l="0" t="0" r="r" b="b"/>
            <a:pathLst>
              <a:path w="246" h="385">
                <a:moveTo>
                  <a:pt x="209" y="93"/>
                </a:moveTo>
                <a:cubicBezTo>
                  <a:pt x="187" y="81"/>
                  <a:pt x="75" y="20"/>
                  <a:pt x="75" y="20"/>
                </a:cubicBezTo>
                <a:cubicBezTo>
                  <a:pt x="75" y="20"/>
                  <a:pt x="49" y="0"/>
                  <a:pt x="27" y="77"/>
                </a:cubicBezTo>
                <a:cubicBezTo>
                  <a:pt x="6" y="153"/>
                  <a:pt x="0" y="245"/>
                  <a:pt x="38" y="338"/>
                </a:cubicBezTo>
                <a:cubicBezTo>
                  <a:pt x="43" y="350"/>
                  <a:pt x="56" y="385"/>
                  <a:pt x="83" y="368"/>
                </a:cubicBezTo>
                <a:cubicBezTo>
                  <a:pt x="110" y="351"/>
                  <a:pt x="221" y="284"/>
                  <a:pt x="221" y="284"/>
                </a:cubicBezTo>
                <a:cubicBezTo>
                  <a:pt x="221" y="284"/>
                  <a:pt x="242" y="271"/>
                  <a:pt x="238" y="250"/>
                </a:cubicBezTo>
                <a:cubicBezTo>
                  <a:pt x="234" y="229"/>
                  <a:pt x="226" y="186"/>
                  <a:pt x="232" y="152"/>
                </a:cubicBezTo>
                <a:cubicBezTo>
                  <a:pt x="238" y="122"/>
                  <a:pt x="246" y="112"/>
                  <a:pt x="209" y="93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5" name="Freeform 245"/>
          <p:cNvSpPr/>
          <p:nvPr/>
        </p:nvSpPr>
        <p:spPr bwMode="auto">
          <a:xfrm>
            <a:off x="4631055" y="3503295"/>
            <a:ext cx="342265" cy="34226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cxnSp>
        <p:nvCxnSpPr>
          <p:cNvPr id="42" name="Straight Connector 82"/>
          <p:cNvCxnSpPr/>
          <p:nvPr/>
        </p:nvCxnSpPr>
        <p:spPr>
          <a:xfrm flipH="1">
            <a:off x="4800600" y="5141595"/>
            <a:ext cx="312420" cy="28321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83"/>
          <p:cNvCxnSpPr/>
          <p:nvPr/>
        </p:nvCxnSpPr>
        <p:spPr>
          <a:xfrm flipH="1" flipV="1">
            <a:off x="3893185" y="5423535"/>
            <a:ext cx="903605" cy="0"/>
          </a:xfrm>
          <a:prstGeom prst="line">
            <a:avLst/>
          </a:prstGeom>
          <a:ln w="19050" cap="rnd">
            <a:solidFill>
              <a:srgbClr val="76503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61"/>
          <p:cNvSpPr/>
          <p:nvPr/>
        </p:nvSpPr>
        <p:spPr bwMode="auto">
          <a:xfrm>
            <a:off x="4568190" y="4118610"/>
            <a:ext cx="1464945" cy="1318895"/>
          </a:xfrm>
          <a:custGeom>
            <a:avLst/>
            <a:gdLst/>
            <a:ahLst/>
            <a:cxnLst>
              <a:cxn ang="0">
                <a:pos x="161" y="22"/>
              </a:cxn>
              <a:cxn ang="0">
                <a:pos x="31" y="100"/>
              </a:cxn>
              <a:cxn ang="0">
                <a:pos x="56" y="171"/>
              </a:cxn>
              <a:cxn ang="0">
                <a:pos x="287" y="293"/>
              </a:cxn>
              <a:cxn ang="0">
                <a:pos x="335" y="270"/>
              </a:cxn>
              <a:cxn ang="0">
                <a:pos x="332" y="108"/>
              </a:cxn>
              <a:cxn ang="0">
                <a:pos x="312" y="77"/>
              </a:cxn>
              <a:cxn ang="0">
                <a:pos x="224" y="32"/>
              </a:cxn>
              <a:cxn ang="0">
                <a:pos x="161" y="22"/>
              </a:cxn>
            </a:cxnLst>
            <a:rect l="0" t="0" r="r" b="b"/>
            <a:pathLst>
              <a:path w="336" h="302">
                <a:moveTo>
                  <a:pt x="161" y="22"/>
                </a:moveTo>
                <a:cubicBezTo>
                  <a:pt x="140" y="35"/>
                  <a:pt x="31" y="100"/>
                  <a:pt x="31" y="100"/>
                </a:cubicBezTo>
                <a:cubicBezTo>
                  <a:pt x="31" y="100"/>
                  <a:pt x="0" y="113"/>
                  <a:pt x="56" y="171"/>
                </a:cubicBezTo>
                <a:cubicBezTo>
                  <a:pt x="111" y="228"/>
                  <a:pt x="187" y="280"/>
                  <a:pt x="287" y="293"/>
                </a:cubicBezTo>
                <a:cubicBezTo>
                  <a:pt x="300" y="295"/>
                  <a:pt x="336" y="302"/>
                  <a:pt x="335" y="270"/>
                </a:cubicBezTo>
                <a:cubicBezTo>
                  <a:pt x="334" y="237"/>
                  <a:pt x="332" y="108"/>
                  <a:pt x="332" y="108"/>
                </a:cubicBezTo>
                <a:cubicBezTo>
                  <a:pt x="332" y="108"/>
                  <a:pt x="332" y="84"/>
                  <a:pt x="312" y="77"/>
                </a:cubicBezTo>
                <a:cubicBezTo>
                  <a:pt x="292" y="70"/>
                  <a:pt x="250" y="54"/>
                  <a:pt x="224" y="32"/>
                </a:cubicBezTo>
                <a:cubicBezTo>
                  <a:pt x="201" y="12"/>
                  <a:pt x="196" y="0"/>
                  <a:pt x="161" y="22"/>
                </a:cubicBezTo>
              </a:path>
            </a:pathLst>
          </a:custGeom>
          <a:solidFill>
            <a:srgbClr val="7650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sp>
        <p:nvSpPr>
          <p:cNvPr id="58" name="Freeform 101"/>
          <p:cNvSpPr>
            <a:spLocks noEditPoints="1"/>
          </p:cNvSpPr>
          <p:nvPr/>
        </p:nvSpPr>
        <p:spPr bwMode="auto">
          <a:xfrm>
            <a:off x="5218430" y="4587240"/>
            <a:ext cx="421005" cy="38925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439512" y="1409700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39512" y="3219450"/>
            <a:ext cx="2971164" cy="1045210"/>
            <a:chOff x="11804" y="3191"/>
            <a:chExt cx="3215" cy="1646"/>
          </a:xfrm>
        </p:grpSpPr>
        <p:sp>
          <p:nvSpPr>
            <p:cNvPr id="9" name="文本框 8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39512" y="4976495"/>
            <a:ext cx="2971164" cy="1045210"/>
            <a:chOff x="11804" y="3191"/>
            <a:chExt cx="3215" cy="1646"/>
          </a:xfrm>
        </p:grpSpPr>
        <p:sp>
          <p:nvSpPr>
            <p:cNvPr id="15" name="文本框 14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2987" y="1409700"/>
            <a:ext cx="2971164" cy="1045210"/>
            <a:chOff x="11804" y="3191"/>
            <a:chExt cx="3215" cy="1646"/>
          </a:xfrm>
        </p:grpSpPr>
        <p:sp>
          <p:nvSpPr>
            <p:cNvPr id="18" name="文本框 1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2987" y="3219450"/>
            <a:ext cx="2971164" cy="1045210"/>
            <a:chOff x="11804" y="3191"/>
            <a:chExt cx="3215" cy="1646"/>
          </a:xfrm>
        </p:grpSpPr>
        <p:sp>
          <p:nvSpPr>
            <p:cNvPr id="21" name="文本框 20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2987" y="4976495"/>
            <a:ext cx="2971164" cy="1045210"/>
            <a:chOff x="11804" y="3191"/>
            <a:chExt cx="3215" cy="1646"/>
          </a:xfrm>
        </p:grpSpPr>
        <p:sp>
          <p:nvSpPr>
            <p:cNvPr id="24" name="文本框 23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048250" y="1821180"/>
          <a:ext cx="6350000" cy="410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5" name="文本框 44"/>
          <p:cNvSpPr txBox="1"/>
          <p:nvPr/>
        </p:nvSpPr>
        <p:spPr>
          <a:xfrm>
            <a:off x="975360" y="2943860"/>
            <a:ext cx="3675380" cy="218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416412" y="2136140"/>
            <a:ext cx="2791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8364" y="1952625"/>
            <a:ext cx="2528510" cy="2952750"/>
          </a:xfrm>
          <a:prstGeom prst="rect">
            <a:avLst/>
          </a:prstGeom>
          <a:solidFill>
            <a:srgbClr val="7650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Segoe UI" panose="020B0502040204020203" pitchFamily="34" charset="0"/>
              <a:ea typeface="微软雅黑" panose="020B0503020204020204" charset="-122"/>
              <a:sym typeface="Segoe UI" panose="020B0502040204020203" pitchFamily="34" charset="0"/>
            </a:endParaRPr>
          </a:p>
        </p:txBody>
      </p:sp>
      <p:pic>
        <p:nvPicPr>
          <p:cNvPr id="18" name="图片 17" descr="C:\Users\Administrator\Desktop\timg.jpgtimg"/>
          <p:cNvPicPr preferRelativeResize="0">
            <a:picLocks noChangeAspect="1"/>
          </p:cNvPicPr>
          <p:nvPr/>
        </p:nvPicPr>
        <p:blipFill>
          <a:blip r:embed="rId1"/>
          <a:srcRect b="28225"/>
          <a:stretch>
            <a:fillRect/>
          </a:stretch>
        </p:blipFill>
        <p:spPr>
          <a:xfrm>
            <a:off x="487045" y="1952625"/>
            <a:ext cx="5978525" cy="2950210"/>
          </a:xfrm>
          <a:prstGeom prst="rect">
            <a:avLst/>
          </a:prstGeom>
          <a:solidFill>
            <a:srgbClr val="88656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9327347" y="1952625"/>
            <a:ext cx="2528510" cy="2952750"/>
          </a:xfrm>
          <a:prstGeom prst="rect">
            <a:avLst/>
          </a:prstGeom>
          <a:solidFill>
            <a:srgbClr val="8666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charset="-122"/>
              <a:sym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1820" y="2584450"/>
            <a:ext cx="2019935" cy="181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8" name="Freeform 101"/>
          <p:cNvSpPr>
            <a:spLocks noEditPoints="1"/>
          </p:cNvSpPr>
          <p:nvPr/>
        </p:nvSpPr>
        <p:spPr bwMode="auto">
          <a:xfrm>
            <a:off x="9856470" y="2866390"/>
            <a:ext cx="1350645" cy="12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E0F6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123312" y="3179888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3123312" y="3572609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2076607" y="3077099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423183" y="3179888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8423183" y="3572609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376478" y="3077099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123312" y="4607696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123312" y="5000417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2076607" y="4504907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8423183" y="4607696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en-US" altLang="zh-CN" sz="2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8423183" y="5000417"/>
            <a:ext cx="23407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good space for a short subtitle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7376478" y="4504907"/>
            <a:ext cx="864000" cy="865584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en-US" altLang="zh-CN" sz="4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9075" y="630555"/>
            <a:ext cx="2070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目录</a:t>
            </a:r>
            <a:endParaRPr lang="zh-CN" altLang="en-US" sz="600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94605" y="454025"/>
            <a:ext cx="2621915" cy="1374775"/>
            <a:chOff x="10605" y="1800"/>
            <a:chExt cx="7500" cy="694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0605" y="1800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605" y="1800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105" y="1800"/>
              <a:ext cx="0" cy="6945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05" y="8745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605" y="7065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905183" y="1051560"/>
            <a:ext cx="17354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COMPANY</a:t>
            </a:r>
            <a:endParaRPr lang="en-US" altLang="zh-CN" sz="2400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1255395" y="2973705"/>
            <a:ext cx="668655" cy="812165"/>
          </a:xfrm>
          <a:prstGeom prst="rect">
            <a:avLst/>
          </a:prstGeom>
        </p:spPr>
      </p:pic>
      <p:pic>
        <p:nvPicPr>
          <p:cNvPr id="14" name="图片 13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1255395" y="4504690"/>
            <a:ext cx="668655" cy="812165"/>
          </a:xfrm>
          <a:prstGeom prst="rect">
            <a:avLst/>
          </a:prstGeom>
        </p:spPr>
      </p:pic>
      <p:pic>
        <p:nvPicPr>
          <p:cNvPr id="15" name="图片 14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6474460" y="4504690"/>
            <a:ext cx="668655" cy="812165"/>
          </a:xfrm>
          <a:prstGeom prst="rect">
            <a:avLst/>
          </a:prstGeom>
        </p:spPr>
      </p:pic>
      <p:pic>
        <p:nvPicPr>
          <p:cNvPr id="16" name="图片 15" descr="5214"/>
          <p:cNvPicPr>
            <a:picLocks noChangeAspect="1"/>
          </p:cNvPicPr>
          <p:nvPr/>
        </p:nvPicPr>
        <p:blipFill>
          <a:blip r:embed="rId1"/>
          <a:srcRect l="34276" t="18624" r="40135" b="58081"/>
          <a:stretch>
            <a:fillRect/>
          </a:stretch>
        </p:blipFill>
        <p:spPr>
          <a:xfrm>
            <a:off x="6474460" y="2974340"/>
            <a:ext cx="668655" cy="81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0" name="Group 4"/>
          <p:cNvGrpSpPr>
            <a:grpSpLocks noChangeAspect="1"/>
          </p:cNvGrpSpPr>
          <p:nvPr/>
        </p:nvGrpSpPr>
        <p:grpSpPr bwMode="auto">
          <a:xfrm>
            <a:off x="6542442" y="1426719"/>
            <a:ext cx="4397467" cy="4218412"/>
            <a:chOff x="1672" y="-2"/>
            <a:chExt cx="3733" cy="3581"/>
          </a:xfrm>
        </p:grpSpPr>
        <p:sp>
          <p:nvSpPr>
            <p:cNvPr id="321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3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4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32280" y="1955165"/>
            <a:ext cx="4255770" cy="1044575"/>
            <a:chOff x="11884" y="3191"/>
            <a:chExt cx="6702" cy="1645"/>
          </a:xfrm>
        </p:grpSpPr>
        <p:sp>
          <p:nvSpPr>
            <p:cNvPr id="45" name="文本框 44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32280" y="3188970"/>
            <a:ext cx="4255770" cy="1044575"/>
            <a:chOff x="11884" y="3191"/>
            <a:chExt cx="6702" cy="1645"/>
          </a:xfrm>
        </p:grpSpPr>
        <p:sp>
          <p:nvSpPr>
            <p:cNvPr id="20" name="文本框 19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32280" y="4422775"/>
            <a:ext cx="4255770" cy="1044575"/>
            <a:chOff x="11884" y="3191"/>
            <a:chExt cx="6702" cy="1645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560195" y="2045970"/>
            <a:ext cx="76200" cy="86423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60195" y="3270250"/>
            <a:ext cx="76200" cy="86423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195" y="4491990"/>
            <a:ext cx="76200" cy="864235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41545" y="1645285"/>
            <a:ext cx="2645410" cy="4620895"/>
            <a:chOff x="7876" y="3017"/>
            <a:chExt cx="4166" cy="7277"/>
          </a:xfrm>
        </p:grpSpPr>
        <p:sp>
          <p:nvSpPr>
            <p:cNvPr id="656" name="Oval 5"/>
            <p:cNvSpPr>
              <a:spLocks noChangeArrowheads="1"/>
            </p:cNvSpPr>
            <p:nvPr/>
          </p:nvSpPr>
          <p:spPr bwMode="auto">
            <a:xfrm>
              <a:off x="9685" y="4255"/>
              <a:ext cx="936" cy="9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7" name="Freeform 6"/>
            <p:cNvSpPr/>
            <p:nvPr/>
          </p:nvSpPr>
          <p:spPr bwMode="auto">
            <a:xfrm>
              <a:off x="8878" y="3653"/>
              <a:ext cx="162" cy="1099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8" name="Freeform 7"/>
            <p:cNvSpPr/>
            <p:nvPr/>
          </p:nvSpPr>
          <p:spPr bwMode="auto">
            <a:xfrm>
              <a:off x="8086" y="4727"/>
              <a:ext cx="937" cy="415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9" name="Freeform 8"/>
            <p:cNvSpPr/>
            <p:nvPr/>
          </p:nvSpPr>
          <p:spPr bwMode="auto">
            <a:xfrm>
              <a:off x="8993" y="4741"/>
              <a:ext cx="567" cy="1604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0" name="Freeform 9"/>
            <p:cNvSpPr/>
            <p:nvPr/>
          </p:nvSpPr>
          <p:spPr bwMode="auto">
            <a:xfrm>
              <a:off x="9425" y="6336"/>
              <a:ext cx="135" cy="1311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1" name="Freeform 10"/>
            <p:cNvSpPr/>
            <p:nvPr/>
          </p:nvSpPr>
          <p:spPr bwMode="auto">
            <a:xfrm>
              <a:off x="10855" y="5088"/>
              <a:ext cx="876" cy="880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2" name="Freeform 11"/>
            <p:cNvSpPr/>
            <p:nvPr/>
          </p:nvSpPr>
          <p:spPr bwMode="auto">
            <a:xfrm>
              <a:off x="9517" y="4499"/>
              <a:ext cx="945" cy="1850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3" name="Freeform 12"/>
            <p:cNvSpPr/>
            <p:nvPr/>
          </p:nvSpPr>
          <p:spPr bwMode="auto">
            <a:xfrm>
              <a:off x="9531" y="5927"/>
              <a:ext cx="1349" cy="435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4" name="Freeform 13"/>
            <p:cNvSpPr/>
            <p:nvPr/>
          </p:nvSpPr>
          <p:spPr bwMode="auto">
            <a:xfrm>
              <a:off x="8996" y="3220"/>
              <a:ext cx="1113" cy="1543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5" name="Freeform 14"/>
            <p:cNvSpPr/>
            <p:nvPr/>
          </p:nvSpPr>
          <p:spPr bwMode="auto">
            <a:xfrm>
              <a:off x="9522" y="6320"/>
              <a:ext cx="952" cy="9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6" name="Freeform 15"/>
            <p:cNvSpPr/>
            <p:nvPr/>
          </p:nvSpPr>
          <p:spPr bwMode="auto">
            <a:xfrm>
              <a:off x="11376" y="3912"/>
              <a:ext cx="361" cy="1198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7" name="Freeform 16"/>
            <p:cNvSpPr/>
            <p:nvPr/>
          </p:nvSpPr>
          <p:spPr bwMode="auto">
            <a:xfrm>
              <a:off x="10440" y="7194"/>
              <a:ext cx="567" cy="699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8" name="Freeform 17"/>
            <p:cNvSpPr/>
            <p:nvPr/>
          </p:nvSpPr>
          <p:spPr bwMode="auto">
            <a:xfrm>
              <a:off x="8395" y="6189"/>
              <a:ext cx="1148" cy="172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9" name="Freeform 18"/>
            <p:cNvSpPr/>
            <p:nvPr/>
          </p:nvSpPr>
          <p:spPr bwMode="auto">
            <a:xfrm>
              <a:off x="10418" y="3366"/>
              <a:ext cx="558" cy="1151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0" name="Freeform 19"/>
            <p:cNvSpPr/>
            <p:nvPr/>
          </p:nvSpPr>
          <p:spPr bwMode="auto">
            <a:xfrm>
              <a:off x="9513" y="5142"/>
              <a:ext cx="172" cy="1200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1" name="Freeform 20"/>
            <p:cNvSpPr/>
            <p:nvPr/>
          </p:nvSpPr>
          <p:spPr bwMode="auto">
            <a:xfrm>
              <a:off x="9526" y="3138"/>
              <a:ext cx="564" cy="11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2" name="Freeform 21"/>
            <p:cNvSpPr/>
            <p:nvPr/>
          </p:nvSpPr>
          <p:spPr bwMode="auto">
            <a:xfrm>
              <a:off x="10749" y="5950"/>
              <a:ext cx="145" cy="717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3" name="Freeform 22"/>
            <p:cNvSpPr/>
            <p:nvPr/>
          </p:nvSpPr>
          <p:spPr bwMode="auto">
            <a:xfrm>
              <a:off x="10858" y="5930"/>
              <a:ext cx="767" cy="51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4" name="Freeform 23"/>
            <p:cNvSpPr/>
            <p:nvPr/>
          </p:nvSpPr>
          <p:spPr bwMode="auto">
            <a:xfrm>
              <a:off x="8082" y="5100"/>
              <a:ext cx="691" cy="483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5" name="Freeform 24"/>
            <p:cNvSpPr/>
            <p:nvPr/>
          </p:nvSpPr>
          <p:spPr bwMode="auto">
            <a:xfrm>
              <a:off x="8132" y="3637"/>
              <a:ext cx="783" cy="612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6" name="Freeform 25"/>
            <p:cNvSpPr/>
            <p:nvPr/>
          </p:nvSpPr>
          <p:spPr bwMode="auto">
            <a:xfrm>
              <a:off x="8005" y="5765"/>
              <a:ext cx="408" cy="462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7" name="Freeform 26"/>
            <p:cNvSpPr/>
            <p:nvPr/>
          </p:nvSpPr>
          <p:spPr bwMode="auto">
            <a:xfrm>
              <a:off x="10386" y="7207"/>
              <a:ext cx="97" cy="1076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8" name="Freeform 27"/>
            <p:cNvSpPr/>
            <p:nvPr/>
          </p:nvSpPr>
          <p:spPr bwMode="auto">
            <a:xfrm>
              <a:off x="8633" y="6320"/>
              <a:ext cx="921" cy="824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9" name="Freeform 28"/>
            <p:cNvSpPr/>
            <p:nvPr/>
          </p:nvSpPr>
          <p:spPr bwMode="auto">
            <a:xfrm>
              <a:off x="9086" y="7634"/>
              <a:ext cx="386" cy="673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0" name="Freeform 29"/>
            <p:cNvSpPr/>
            <p:nvPr/>
          </p:nvSpPr>
          <p:spPr bwMode="auto">
            <a:xfrm>
              <a:off x="10618" y="3195"/>
              <a:ext cx="356" cy="230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1" name="Freeform 30"/>
            <p:cNvSpPr/>
            <p:nvPr/>
          </p:nvSpPr>
          <p:spPr bwMode="auto">
            <a:xfrm>
              <a:off x="11690" y="4396"/>
              <a:ext cx="163" cy="713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2" name="Freeform 31"/>
            <p:cNvSpPr/>
            <p:nvPr/>
          </p:nvSpPr>
          <p:spPr bwMode="auto">
            <a:xfrm>
              <a:off x="10839" y="5219"/>
              <a:ext cx="219" cy="740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3" name="Freeform 32"/>
            <p:cNvSpPr/>
            <p:nvPr/>
          </p:nvSpPr>
          <p:spPr bwMode="auto">
            <a:xfrm>
              <a:off x="10869" y="5637"/>
              <a:ext cx="1033" cy="339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4" name="Freeform 33"/>
            <p:cNvSpPr/>
            <p:nvPr/>
          </p:nvSpPr>
          <p:spPr bwMode="auto">
            <a:xfrm>
              <a:off x="10338" y="4502"/>
              <a:ext cx="129" cy="873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5" name="Freeform 34"/>
            <p:cNvSpPr/>
            <p:nvPr/>
          </p:nvSpPr>
          <p:spPr bwMode="auto">
            <a:xfrm>
              <a:off x="8908" y="3594"/>
              <a:ext cx="503" cy="90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6" name="Freeform 35"/>
            <p:cNvSpPr/>
            <p:nvPr/>
          </p:nvSpPr>
          <p:spPr bwMode="auto">
            <a:xfrm>
              <a:off x="7947" y="4714"/>
              <a:ext cx="135" cy="4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7" name="Freeform 36"/>
            <p:cNvSpPr/>
            <p:nvPr/>
          </p:nvSpPr>
          <p:spPr bwMode="auto">
            <a:xfrm>
              <a:off x="10361" y="6589"/>
              <a:ext cx="122" cy="56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8" name="Freeform 37"/>
            <p:cNvSpPr/>
            <p:nvPr/>
          </p:nvSpPr>
          <p:spPr bwMode="auto">
            <a:xfrm>
              <a:off x="9436" y="7622"/>
              <a:ext cx="399" cy="535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9" name="Freeform 38"/>
            <p:cNvSpPr/>
            <p:nvPr/>
          </p:nvSpPr>
          <p:spPr bwMode="auto">
            <a:xfrm>
              <a:off x="8890" y="7606"/>
              <a:ext cx="551" cy="65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0" name="Freeform 39"/>
            <p:cNvSpPr/>
            <p:nvPr/>
          </p:nvSpPr>
          <p:spPr bwMode="auto">
            <a:xfrm>
              <a:off x="8375" y="5959"/>
              <a:ext cx="388" cy="284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1" name="Freeform 40"/>
            <p:cNvSpPr/>
            <p:nvPr/>
          </p:nvSpPr>
          <p:spPr bwMode="auto">
            <a:xfrm>
              <a:off x="10490" y="7124"/>
              <a:ext cx="742" cy="79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2" name="Freeform 41"/>
            <p:cNvSpPr/>
            <p:nvPr/>
          </p:nvSpPr>
          <p:spPr bwMode="auto">
            <a:xfrm>
              <a:off x="9047" y="8451"/>
              <a:ext cx="1877" cy="166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3" name="Freeform 42"/>
            <p:cNvSpPr/>
            <p:nvPr/>
          </p:nvSpPr>
          <p:spPr bwMode="auto">
            <a:xfrm>
              <a:off x="9449" y="8451"/>
              <a:ext cx="530" cy="166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4" name="Oval 43"/>
            <p:cNvSpPr>
              <a:spLocks noChangeArrowheads="1"/>
            </p:cNvSpPr>
            <p:nvPr/>
          </p:nvSpPr>
          <p:spPr bwMode="auto">
            <a:xfrm>
              <a:off x="9785" y="10104"/>
              <a:ext cx="427" cy="190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5" name="Oval 44"/>
            <p:cNvSpPr>
              <a:spLocks noChangeArrowheads="1"/>
            </p:cNvSpPr>
            <p:nvPr/>
          </p:nvSpPr>
          <p:spPr bwMode="auto">
            <a:xfrm>
              <a:off x="9627" y="10019"/>
              <a:ext cx="745" cy="207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6" name="Freeform 45"/>
            <p:cNvSpPr/>
            <p:nvPr/>
          </p:nvSpPr>
          <p:spPr bwMode="auto">
            <a:xfrm>
              <a:off x="9526" y="10079"/>
              <a:ext cx="945" cy="79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7" name="Freeform 46"/>
            <p:cNvSpPr/>
            <p:nvPr/>
          </p:nvSpPr>
          <p:spPr bwMode="auto">
            <a:xfrm>
              <a:off x="9140" y="8926"/>
              <a:ext cx="1733" cy="128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8" name="Freeform 47"/>
            <p:cNvSpPr/>
            <p:nvPr/>
          </p:nvSpPr>
          <p:spPr bwMode="auto">
            <a:xfrm>
              <a:off x="9106" y="8782"/>
              <a:ext cx="1762" cy="13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9" name="Freeform 48"/>
            <p:cNvSpPr/>
            <p:nvPr/>
          </p:nvSpPr>
          <p:spPr bwMode="auto">
            <a:xfrm>
              <a:off x="9145" y="9041"/>
              <a:ext cx="1677" cy="128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0" name="Freeform 49"/>
            <p:cNvSpPr/>
            <p:nvPr/>
          </p:nvSpPr>
          <p:spPr bwMode="auto">
            <a:xfrm>
              <a:off x="9158" y="9154"/>
              <a:ext cx="1706" cy="129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1" name="Freeform 50"/>
            <p:cNvSpPr/>
            <p:nvPr/>
          </p:nvSpPr>
          <p:spPr bwMode="auto">
            <a:xfrm>
              <a:off x="9145" y="9287"/>
              <a:ext cx="1675" cy="128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2" name="Freeform 51"/>
            <p:cNvSpPr/>
            <p:nvPr/>
          </p:nvSpPr>
          <p:spPr bwMode="auto">
            <a:xfrm>
              <a:off x="9140" y="9405"/>
              <a:ext cx="1737" cy="128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3" name="Freeform 52"/>
            <p:cNvSpPr/>
            <p:nvPr/>
          </p:nvSpPr>
          <p:spPr bwMode="auto">
            <a:xfrm>
              <a:off x="9158" y="9527"/>
              <a:ext cx="1659" cy="128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4" name="Freeform 53"/>
            <p:cNvSpPr/>
            <p:nvPr/>
          </p:nvSpPr>
          <p:spPr bwMode="auto">
            <a:xfrm>
              <a:off x="9187" y="9705"/>
              <a:ext cx="1659" cy="415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5" name="Freeform 54"/>
            <p:cNvSpPr/>
            <p:nvPr/>
          </p:nvSpPr>
          <p:spPr bwMode="auto">
            <a:xfrm>
              <a:off x="9479" y="9746"/>
              <a:ext cx="479" cy="374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6" name="Oval 55"/>
            <p:cNvSpPr>
              <a:spLocks noChangeArrowheads="1"/>
            </p:cNvSpPr>
            <p:nvPr/>
          </p:nvSpPr>
          <p:spPr bwMode="auto">
            <a:xfrm>
              <a:off x="9043" y="7234"/>
              <a:ext cx="821" cy="8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7" name="Oval 56"/>
            <p:cNvSpPr>
              <a:spLocks noChangeArrowheads="1"/>
            </p:cNvSpPr>
            <p:nvPr/>
          </p:nvSpPr>
          <p:spPr bwMode="auto">
            <a:xfrm>
              <a:off x="10144" y="6894"/>
              <a:ext cx="627" cy="62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8" name="Oval 57"/>
            <p:cNvSpPr>
              <a:spLocks noChangeArrowheads="1"/>
            </p:cNvSpPr>
            <p:nvPr/>
          </p:nvSpPr>
          <p:spPr bwMode="auto">
            <a:xfrm>
              <a:off x="8967" y="5769"/>
              <a:ext cx="1139" cy="113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9" name="Oval 58"/>
            <p:cNvSpPr>
              <a:spLocks noChangeArrowheads="1"/>
            </p:cNvSpPr>
            <p:nvPr/>
          </p:nvSpPr>
          <p:spPr bwMode="auto">
            <a:xfrm>
              <a:off x="10462" y="5540"/>
              <a:ext cx="821" cy="8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0" name="Oval 59"/>
            <p:cNvSpPr>
              <a:spLocks noChangeArrowheads="1"/>
            </p:cNvSpPr>
            <p:nvPr/>
          </p:nvSpPr>
          <p:spPr bwMode="auto">
            <a:xfrm>
              <a:off x="11401" y="4792"/>
              <a:ext cx="627" cy="62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1" name="Oval 60"/>
            <p:cNvSpPr>
              <a:spLocks noChangeArrowheads="1"/>
            </p:cNvSpPr>
            <p:nvPr/>
          </p:nvSpPr>
          <p:spPr bwMode="auto">
            <a:xfrm>
              <a:off x="11182" y="3700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3" name="Oval 62"/>
            <p:cNvSpPr>
              <a:spLocks noChangeArrowheads="1"/>
            </p:cNvSpPr>
            <p:nvPr/>
          </p:nvSpPr>
          <p:spPr bwMode="auto">
            <a:xfrm>
              <a:off x="8607" y="4339"/>
              <a:ext cx="817" cy="8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4" name="Oval 63"/>
            <p:cNvSpPr>
              <a:spLocks noChangeArrowheads="1"/>
            </p:cNvSpPr>
            <p:nvPr/>
          </p:nvSpPr>
          <p:spPr bwMode="auto">
            <a:xfrm>
              <a:off x="8587" y="3344"/>
              <a:ext cx="627" cy="62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5" name="Oval 64"/>
            <p:cNvSpPr>
              <a:spLocks noChangeArrowheads="1"/>
            </p:cNvSpPr>
            <p:nvPr/>
          </p:nvSpPr>
          <p:spPr bwMode="auto">
            <a:xfrm>
              <a:off x="8176" y="5993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6" name="Oval 65"/>
            <p:cNvSpPr>
              <a:spLocks noChangeArrowheads="1"/>
            </p:cNvSpPr>
            <p:nvPr/>
          </p:nvSpPr>
          <p:spPr bwMode="auto">
            <a:xfrm>
              <a:off x="9869" y="3017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7" name="Oval 66"/>
            <p:cNvSpPr>
              <a:spLocks noChangeArrowheads="1"/>
            </p:cNvSpPr>
            <p:nvPr/>
          </p:nvSpPr>
          <p:spPr bwMode="auto">
            <a:xfrm>
              <a:off x="7876" y="4901"/>
              <a:ext cx="436" cy="436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8" name="Oval 67"/>
            <p:cNvSpPr>
              <a:spLocks noChangeArrowheads="1"/>
            </p:cNvSpPr>
            <p:nvPr/>
          </p:nvSpPr>
          <p:spPr bwMode="auto">
            <a:xfrm>
              <a:off x="10770" y="7658"/>
              <a:ext cx="436" cy="438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9" name="Oval 68"/>
            <p:cNvSpPr>
              <a:spLocks noChangeArrowheads="1"/>
            </p:cNvSpPr>
            <p:nvPr/>
          </p:nvSpPr>
          <p:spPr bwMode="auto">
            <a:xfrm>
              <a:off x="11503" y="6314"/>
              <a:ext cx="219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0" name="Oval 69"/>
            <p:cNvSpPr>
              <a:spLocks noChangeArrowheads="1"/>
            </p:cNvSpPr>
            <p:nvPr/>
          </p:nvSpPr>
          <p:spPr bwMode="auto">
            <a:xfrm>
              <a:off x="9420" y="3055"/>
              <a:ext cx="219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1" name="Oval 70"/>
            <p:cNvSpPr>
              <a:spLocks noChangeArrowheads="1"/>
            </p:cNvSpPr>
            <p:nvPr/>
          </p:nvSpPr>
          <p:spPr bwMode="auto">
            <a:xfrm>
              <a:off x="7913" y="5672"/>
              <a:ext cx="219" cy="21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2" name="Oval 71"/>
            <p:cNvSpPr>
              <a:spLocks noChangeArrowheads="1"/>
            </p:cNvSpPr>
            <p:nvPr/>
          </p:nvSpPr>
          <p:spPr bwMode="auto">
            <a:xfrm>
              <a:off x="8035" y="4122"/>
              <a:ext cx="217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3" name="Oval 72"/>
            <p:cNvSpPr>
              <a:spLocks noChangeArrowheads="1"/>
            </p:cNvSpPr>
            <p:nvPr/>
          </p:nvSpPr>
          <p:spPr bwMode="auto">
            <a:xfrm>
              <a:off x="10846" y="3267"/>
              <a:ext cx="217" cy="2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4" name="Oval 73"/>
            <p:cNvSpPr>
              <a:spLocks noChangeArrowheads="1"/>
            </p:cNvSpPr>
            <p:nvPr/>
          </p:nvSpPr>
          <p:spPr bwMode="auto">
            <a:xfrm>
              <a:off x="9000" y="8189"/>
              <a:ext cx="217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5" name="Oval 74"/>
            <p:cNvSpPr>
              <a:spLocks noChangeArrowheads="1"/>
            </p:cNvSpPr>
            <p:nvPr/>
          </p:nvSpPr>
          <p:spPr bwMode="auto">
            <a:xfrm>
              <a:off x="10300" y="8170"/>
              <a:ext cx="217" cy="21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6" name="Oval 75"/>
            <p:cNvSpPr>
              <a:spLocks noChangeArrowheads="1"/>
            </p:cNvSpPr>
            <p:nvPr/>
          </p:nvSpPr>
          <p:spPr bwMode="auto">
            <a:xfrm>
              <a:off x="8540" y="7017"/>
              <a:ext cx="219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7" name="Oval 76"/>
            <p:cNvSpPr>
              <a:spLocks noChangeArrowheads="1"/>
            </p:cNvSpPr>
            <p:nvPr/>
          </p:nvSpPr>
          <p:spPr bwMode="auto">
            <a:xfrm>
              <a:off x="9551" y="5032"/>
              <a:ext cx="221" cy="22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8" name="Oval 77"/>
            <p:cNvSpPr>
              <a:spLocks noChangeArrowheads="1"/>
            </p:cNvSpPr>
            <p:nvPr/>
          </p:nvSpPr>
          <p:spPr bwMode="auto">
            <a:xfrm>
              <a:off x="10661" y="6555"/>
              <a:ext cx="221" cy="217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9" name="Oval 78"/>
            <p:cNvSpPr>
              <a:spLocks noChangeArrowheads="1"/>
            </p:cNvSpPr>
            <p:nvPr/>
          </p:nvSpPr>
          <p:spPr bwMode="auto">
            <a:xfrm>
              <a:off x="8653" y="5452"/>
              <a:ext cx="217" cy="219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0" name="Freeform 79"/>
            <p:cNvSpPr>
              <a:spLocks noEditPoints="1"/>
            </p:cNvSpPr>
            <p:nvPr/>
          </p:nvSpPr>
          <p:spPr bwMode="auto">
            <a:xfrm>
              <a:off x="10487" y="3111"/>
              <a:ext cx="158" cy="162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1" name="Freeform 80"/>
            <p:cNvSpPr>
              <a:spLocks noEditPoints="1"/>
            </p:cNvSpPr>
            <p:nvPr/>
          </p:nvSpPr>
          <p:spPr bwMode="auto">
            <a:xfrm>
              <a:off x="7879" y="4567"/>
              <a:ext cx="160" cy="160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2" name="Freeform 81"/>
            <p:cNvSpPr>
              <a:spLocks noEditPoints="1"/>
            </p:cNvSpPr>
            <p:nvPr/>
          </p:nvSpPr>
          <p:spPr bwMode="auto">
            <a:xfrm>
              <a:off x="8743" y="7552"/>
              <a:ext cx="160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3" name="Freeform 82"/>
            <p:cNvSpPr>
              <a:spLocks noEditPoints="1"/>
            </p:cNvSpPr>
            <p:nvPr/>
          </p:nvSpPr>
          <p:spPr bwMode="auto">
            <a:xfrm>
              <a:off x="9768" y="8114"/>
              <a:ext cx="160" cy="160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4" name="Freeform 83"/>
            <p:cNvSpPr>
              <a:spLocks noEditPoints="1"/>
            </p:cNvSpPr>
            <p:nvPr/>
          </p:nvSpPr>
          <p:spPr bwMode="auto">
            <a:xfrm>
              <a:off x="11219" y="7069"/>
              <a:ext cx="160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5" name="Freeform 84"/>
            <p:cNvSpPr>
              <a:spLocks noEditPoints="1"/>
            </p:cNvSpPr>
            <p:nvPr/>
          </p:nvSpPr>
          <p:spPr bwMode="auto">
            <a:xfrm>
              <a:off x="11884" y="5558"/>
              <a:ext cx="158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6" name="Freeform 85"/>
            <p:cNvSpPr>
              <a:spLocks noEditPoints="1"/>
            </p:cNvSpPr>
            <p:nvPr/>
          </p:nvSpPr>
          <p:spPr bwMode="auto">
            <a:xfrm>
              <a:off x="11762" y="4255"/>
              <a:ext cx="160" cy="163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7" name="Freeform 86"/>
            <p:cNvSpPr>
              <a:spLocks noEditPoints="1"/>
            </p:cNvSpPr>
            <p:nvPr/>
          </p:nvSpPr>
          <p:spPr bwMode="auto">
            <a:xfrm>
              <a:off x="10275" y="5359"/>
              <a:ext cx="158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8" name="Freeform 87"/>
            <p:cNvSpPr>
              <a:spLocks noEditPoints="1"/>
            </p:cNvSpPr>
            <p:nvPr/>
          </p:nvSpPr>
          <p:spPr bwMode="auto">
            <a:xfrm>
              <a:off x="9395" y="3538"/>
              <a:ext cx="160" cy="162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9" name="Freeform 88"/>
            <p:cNvSpPr>
              <a:spLocks noEditPoints="1"/>
            </p:cNvSpPr>
            <p:nvPr/>
          </p:nvSpPr>
          <p:spPr bwMode="auto">
            <a:xfrm>
              <a:off x="8714" y="5867"/>
              <a:ext cx="160" cy="160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0" name="Freeform 89"/>
            <p:cNvSpPr>
              <a:spLocks noEditPoints="1"/>
            </p:cNvSpPr>
            <p:nvPr/>
          </p:nvSpPr>
          <p:spPr bwMode="auto">
            <a:xfrm>
              <a:off x="10966" y="5072"/>
              <a:ext cx="163" cy="163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1" name="Freeform 90"/>
            <p:cNvSpPr>
              <a:spLocks noEditPoints="1"/>
            </p:cNvSpPr>
            <p:nvPr/>
          </p:nvSpPr>
          <p:spPr bwMode="auto">
            <a:xfrm>
              <a:off x="10289" y="6447"/>
              <a:ext cx="160" cy="160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2" name="Freeform 91"/>
            <p:cNvSpPr/>
            <p:nvPr/>
          </p:nvSpPr>
          <p:spPr bwMode="auto">
            <a:xfrm>
              <a:off x="9488" y="4364"/>
              <a:ext cx="266" cy="199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3" name="Freeform 92"/>
            <p:cNvSpPr/>
            <p:nvPr/>
          </p:nvSpPr>
          <p:spPr bwMode="auto">
            <a:xfrm>
              <a:off x="9510" y="4499"/>
              <a:ext cx="59" cy="106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4" name="Freeform 93"/>
            <p:cNvSpPr/>
            <p:nvPr/>
          </p:nvSpPr>
          <p:spPr bwMode="auto">
            <a:xfrm>
              <a:off x="9673" y="4499"/>
              <a:ext cx="56" cy="106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5" name="Freeform 94"/>
            <p:cNvSpPr/>
            <p:nvPr/>
          </p:nvSpPr>
          <p:spPr bwMode="auto">
            <a:xfrm>
              <a:off x="11070" y="6616"/>
              <a:ext cx="68" cy="140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6" name="Freeform 95"/>
            <p:cNvSpPr/>
            <p:nvPr/>
          </p:nvSpPr>
          <p:spPr bwMode="auto">
            <a:xfrm>
              <a:off x="11236" y="6616"/>
              <a:ext cx="72" cy="140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7" name="Freeform 96"/>
            <p:cNvSpPr/>
            <p:nvPr/>
          </p:nvSpPr>
          <p:spPr bwMode="auto">
            <a:xfrm>
              <a:off x="11307" y="6760"/>
              <a:ext cx="0" cy="4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8" name="Freeform 97"/>
            <p:cNvSpPr/>
            <p:nvPr/>
          </p:nvSpPr>
          <p:spPr bwMode="auto">
            <a:xfrm>
              <a:off x="11070" y="6760"/>
              <a:ext cx="0" cy="4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9" name="Freeform 98"/>
            <p:cNvSpPr/>
            <p:nvPr/>
          </p:nvSpPr>
          <p:spPr bwMode="auto">
            <a:xfrm>
              <a:off x="11072" y="6675"/>
              <a:ext cx="228" cy="88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0" name="Freeform 99"/>
            <p:cNvSpPr/>
            <p:nvPr/>
          </p:nvSpPr>
          <p:spPr bwMode="auto">
            <a:xfrm>
              <a:off x="11076" y="6614"/>
              <a:ext cx="224" cy="90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1" name="Freeform 100"/>
            <p:cNvSpPr/>
            <p:nvPr/>
          </p:nvSpPr>
          <p:spPr bwMode="auto">
            <a:xfrm>
              <a:off x="8219" y="4431"/>
              <a:ext cx="244" cy="230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2" name="Freeform 101"/>
            <p:cNvSpPr/>
            <p:nvPr/>
          </p:nvSpPr>
          <p:spPr bwMode="auto">
            <a:xfrm>
              <a:off x="10571" y="5176"/>
              <a:ext cx="120" cy="205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3" name="Freeform 102"/>
            <p:cNvSpPr/>
            <p:nvPr/>
          </p:nvSpPr>
          <p:spPr bwMode="auto">
            <a:xfrm>
              <a:off x="10533" y="5359"/>
              <a:ext cx="194" cy="128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4" name="Freeform 103"/>
            <p:cNvSpPr>
              <a:spLocks noEditPoints="1"/>
            </p:cNvSpPr>
            <p:nvPr/>
          </p:nvSpPr>
          <p:spPr bwMode="auto">
            <a:xfrm>
              <a:off x="8993" y="6997"/>
              <a:ext cx="232" cy="21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5" name="Oval 104"/>
            <p:cNvSpPr>
              <a:spLocks noChangeArrowheads="1"/>
            </p:cNvSpPr>
            <p:nvPr/>
          </p:nvSpPr>
          <p:spPr bwMode="auto">
            <a:xfrm>
              <a:off x="11169" y="4465"/>
              <a:ext cx="63" cy="6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6" name="Freeform 105"/>
            <p:cNvSpPr/>
            <p:nvPr/>
          </p:nvSpPr>
          <p:spPr bwMode="auto">
            <a:xfrm>
              <a:off x="11126" y="4538"/>
              <a:ext cx="147" cy="224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7" name="Oval 106"/>
            <p:cNvSpPr>
              <a:spLocks noChangeArrowheads="1"/>
            </p:cNvSpPr>
            <p:nvPr/>
          </p:nvSpPr>
          <p:spPr bwMode="auto">
            <a:xfrm>
              <a:off x="11338" y="4465"/>
              <a:ext cx="59" cy="61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8" name="Freeform 107"/>
            <p:cNvSpPr/>
            <p:nvPr/>
          </p:nvSpPr>
          <p:spPr bwMode="auto">
            <a:xfrm>
              <a:off x="11282" y="4538"/>
              <a:ext cx="167" cy="224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9" name="Freeform 108"/>
            <p:cNvSpPr>
              <a:spLocks noEditPoints="1"/>
            </p:cNvSpPr>
            <p:nvPr/>
          </p:nvSpPr>
          <p:spPr bwMode="auto">
            <a:xfrm>
              <a:off x="9971" y="7580"/>
              <a:ext cx="235" cy="287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0" name="Freeform 109"/>
            <p:cNvSpPr>
              <a:spLocks noEditPoints="1"/>
            </p:cNvSpPr>
            <p:nvPr/>
          </p:nvSpPr>
          <p:spPr bwMode="auto">
            <a:xfrm>
              <a:off x="9242" y="3806"/>
              <a:ext cx="181" cy="113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1" name="Freeform 110"/>
            <p:cNvSpPr/>
            <p:nvPr/>
          </p:nvSpPr>
          <p:spPr bwMode="auto">
            <a:xfrm>
              <a:off x="9199" y="3924"/>
              <a:ext cx="242" cy="79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2" name="Freeform 111"/>
            <p:cNvSpPr>
              <a:spLocks noEditPoints="1"/>
            </p:cNvSpPr>
            <p:nvPr/>
          </p:nvSpPr>
          <p:spPr bwMode="auto">
            <a:xfrm>
              <a:off x="8299" y="5537"/>
              <a:ext cx="228" cy="181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3" name="Freeform 112"/>
            <p:cNvSpPr/>
            <p:nvPr/>
          </p:nvSpPr>
          <p:spPr bwMode="auto">
            <a:xfrm>
              <a:off x="8260" y="5637"/>
              <a:ext cx="309" cy="165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4" name="Oval 113"/>
            <p:cNvSpPr>
              <a:spLocks noChangeArrowheads="1"/>
            </p:cNvSpPr>
            <p:nvPr/>
          </p:nvSpPr>
          <p:spPr bwMode="auto">
            <a:xfrm>
              <a:off x="8369" y="5575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5" name="Oval 114"/>
            <p:cNvSpPr>
              <a:spLocks noChangeArrowheads="1"/>
            </p:cNvSpPr>
            <p:nvPr/>
          </p:nvSpPr>
          <p:spPr bwMode="auto">
            <a:xfrm>
              <a:off x="8434" y="5575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6" name="Oval 115"/>
            <p:cNvSpPr>
              <a:spLocks noChangeArrowheads="1"/>
            </p:cNvSpPr>
            <p:nvPr/>
          </p:nvSpPr>
          <p:spPr bwMode="auto">
            <a:xfrm>
              <a:off x="8369" y="5628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7" name="Oval 116"/>
            <p:cNvSpPr>
              <a:spLocks noChangeArrowheads="1"/>
            </p:cNvSpPr>
            <p:nvPr/>
          </p:nvSpPr>
          <p:spPr bwMode="auto">
            <a:xfrm>
              <a:off x="8434" y="5628"/>
              <a:ext cx="25" cy="25"/>
            </a:xfrm>
            <a:prstGeom prst="ellipse">
              <a:avLst/>
            </a:pr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8" name="Freeform 117"/>
            <p:cNvSpPr/>
            <p:nvPr/>
          </p:nvSpPr>
          <p:spPr bwMode="auto">
            <a:xfrm>
              <a:off x="10268" y="3463"/>
              <a:ext cx="232" cy="237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9" name="Freeform 118"/>
            <p:cNvSpPr/>
            <p:nvPr/>
          </p:nvSpPr>
          <p:spPr bwMode="auto">
            <a:xfrm>
              <a:off x="10444" y="3648"/>
              <a:ext cx="77" cy="77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0" name="Freeform 119"/>
            <p:cNvSpPr/>
            <p:nvPr/>
          </p:nvSpPr>
          <p:spPr bwMode="auto">
            <a:xfrm>
              <a:off x="10137" y="5643"/>
              <a:ext cx="70" cy="122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1" name="Freeform 120"/>
            <p:cNvSpPr/>
            <p:nvPr/>
          </p:nvSpPr>
          <p:spPr bwMode="auto">
            <a:xfrm>
              <a:off x="10187" y="5722"/>
              <a:ext cx="110" cy="86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2" name="Freeform 121"/>
            <p:cNvSpPr/>
            <p:nvPr/>
          </p:nvSpPr>
          <p:spPr bwMode="auto">
            <a:xfrm>
              <a:off x="10187" y="5808"/>
              <a:ext cx="110" cy="88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3" name="Freeform 122"/>
            <p:cNvSpPr/>
            <p:nvPr/>
          </p:nvSpPr>
          <p:spPr bwMode="auto">
            <a:xfrm>
              <a:off x="10047" y="5722"/>
              <a:ext cx="113" cy="86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4" name="Freeform 123"/>
            <p:cNvSpPr/>
            <p:nvPr/>
          </p:nvSpPr>
          <p:spPr bwMode="auto">
            <a:xfrm>
              <a:off x="10047" y="5808"/>
              <a:ext cx="113" cy="88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5" name="Freeform 124"/>
            <p:cNvSpPr/>
            <p:nvPr/>
          </p:nvSpPr>
          <p:spPr bwMode="auto">
            <a:xfrm>
              <a:off x="10165" y="5777"/>
              <a:ext cx="13" cy="140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6" name="Freeform 125"/>
            <p:cNvSpPr/>
            <p:nvPr/>
          </p:nvSpPr>
          <p:spPr bwMode="auto">
            <a:xfrm>
              <a:off x="8616" y="6578"/>
              <a:ext cx="165" cy="151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7" name="Freeform 126"/>
            <p:cNvSpPr/>
            <p:nvPr/>
          </p:nvSpPr>
          <p:spPr bwMode="auto">
            <a:xfrm>
              <a:off x="8659" y="6532"/>
              <a:ext cx="41" cy="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7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8" name="直接箭头连接符 7"/>
          <p:cNvCxnSpPr/>
          <p:nvPr/>
        </p:nvCxnSpPr>
        <p:spPr>
          <a:xfrm flipV="1">
            <a:off x="7666990" y="2582545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666990" y="4254500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3549015" y="2582545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549015" y="4254500"/>
            <a:ext cx="734060" cy="291465"/>
          </a:xfrm>
          <a:prstGeom prst="straightConnector1">
            <a:avLst/>
          </a:prstGeom>
          <a:ln w="12700">
            <a:solidFill>
              <a:srgbClr val="76503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8613502" y="1796415"/>
            <a:ext cx="2971164" cy="1045210"/>
            <a:chOff x="11804" y="3191"/>
            <a:chExt cx="3215" cy="1646"/>
          </a:xfrm>
        </p:grpSpPr>
        <p:sp>
          <p:nvSpPr>
            <p:cNvPr id="28" name="文本框 27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13502" y="4061460"/>
            <a:ext cx="2971164" cy="1045210"/>
            <a:chOff x="11804" y="3191"/>
            <a:chExt cx="3215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4892" y="4061460"/>
            <a:ext cx="2971164" cy="1045210"/>
            <a:chOff x="11804" y="3191"/>
            <a:chExt cx="3215" cy="1646"/>
          </a:xfrm>
        </p:grpSpPr>
        <p:sp>
          <p:nvSpPr>
            <p:cNvPr id="19" name="文本框 18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4892" y="1796415"/>
            <a:ext cx="2971164" cy="1045210"/>
            <a:chOff x="11804" y="3191"/>
            <a:chExt cx="3215" cy="1646"/>
          </a:xfrm>
        </p:grpSpPr>
        <p:sp>
          <p:nvSpPr>
            <p:cNvPr id="22" name="文本框 21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>
          <a:xfrm>
            <a:off x="1818640" y="1879600"/>
            <a:ext cx="1728788" cy="1727200"/>
            <a:chOff x="2337562" y="2228997"/>
            <a:chExt cx="1456511" cy="1456511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417811" y="2309319"/>
              <a:ext cx="1296014" cy="1295866"/>
            </a:xfrm>
            <a:prstGeom prst="ellipse">
              <a:avLst/>
            </a:prstGeom>
            <a:noFill/>
            <a:ln>
              <a:solidFill>
                <a:srgbClr val="76503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3510" name="Group 27"/>
            <p:cNvGrpSpPr>
              <a:grpSpLocks noChangeAspect="1"/>
            </p:cNvGrpSpPr>
            <p:nvPr/>
          </p:nvGrpSpPr>
          <p:grpSpPr>
            <a:xfrm>
              <a:off x="2337562" y="2228997"/>
              <a:ext cx="1456511" cy="1456511"/>
              <a:chOff x="938253" y="1655862"/>
              <a:chExt cx="1198626" cy="1198626"/>
            </a:xfrm>
          </p:grpSpPr>
          <p:sp>
            <p:nvSpPr>
              <p:cNvPr id="29" name="Pie 28"/>
              <p:cNvSpPr/>
              <p:nvPr/>
            </p:nvSpPr>
            <p:spPr>
              <a:xfrm>
                <a:off x="938253" y="1655862"/>
                <a:ext cx="1198626" cy="1198626"/>
              </a:xfrm>
              <a:prstGeom prst="pie">
                <a:avLst>
                  <a:gd name="adj1" fmla="val 3119149"/>
                  <a:gd name="adj2" fmla="val 16200000"/>
                </a:avLst>
              </a:prstGeom>
              <a:solidFill>
                <a:srgbClr val="765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12" name="Rectangle 1436"/>
              <p:cNvSpPr/>
              <p:nvPr/>
            </p:nvSpPr>
            <p:spPr>
              <a:xfrm>
                <a:off x="1146441" y="2173548"/>
                <a:ext cx="307306" cy="213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65%</a:t>
                </a:r>
                <a:endPara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30"/>
          <p:cNvGrpSpPr>
            <a:grpSpLocks noChangeAspect="1"/>
          </p:cNvGrpSpPr>
          <p:nvPr/>
        </p:nvGrpSpPr>
        <p:grpSpPr>
          <a:xfrm>
            <a:off x="5219383" y="1879600"/>
            <a:ext cx="1728470" cy="1727200"/>
            <a:chOff x="3841692" y="2228997"/>
            <a:chExt cx="1456511" cy="1456511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907228" y="2309319"/>
              <a:ext cx="1297352" cy="1295866"/>
            </a:xfrm>
            <a:prstGeom prst="ellipse">
              <a:avLst/>
            </a:prstGeom>
            <a:noFill/>
            <a:ln>
              <a:solidFill>
                <a:srgbClr val="7650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3515" name="Group 32"/>
            <p:cNvGrpSpPr>
              <a:grpSpLocks noChangeAspect="1"/>
            </p:cNvGrpSpPr>
            <p:nvPr/>
          </p:nvGrpSpPr>
          <p:grpSpPr>
            <a:xfrm>
              <a:off x="3841692" y="2228997"/>
              <a:ext cx="1456511" cy="1456511"/>
              <a:chOff x="2442383" y="1655862"/>
              <a:chExt cx="1198626" cy="1198626"/>
            </a:xfrm>
          </p:grpSpPr>
          <p:sp>
            <p:nvSpPr>
              <p:cNvPr id="34" name="Pie 33"/>
              <p:cNvSpPr/>
              <p:nvPr/>
            </p:nvSpPr>
            <p:spPr>
              <a:xfrm rot="19741759">
                <a:off x="2442383" y="1655862"/>
                <a:ext cx="1198626" cy="1198626"/>
              </a:xfrm>
              <a:prstGeom prst="pie">
                <a:avLst>
                  <a:gd name="adj1" fmla="val 7489636"/>
                  <a:gd name="adj2" fmla="val 16200000"/>
                </a:avLst>
              </a:prstGeom>
              <a:solidFill>
                <a:srgbClr val="765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17" name="Rectangle 1436"/>
              <p:cNvSpPr/>
              <p:nvPr/>
            </p:nvSpPr>
            <p:spPr>
              <a:xfrm>
                <a:off x="2611734" y="2160328"/>
                <a:ext cx="307363" cy="213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42%</a:t>
                </a:r>
                <a:endPara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9" name="Group 35"/>
          <p:cNvGrpSpPr>
            <a:grpSpLocks noChangeAspect="1"/>
          </p:cNvGrpSpPr>
          <p:nvPr/>
        </p:nvGrpSpPr>
        <p:grpSpPr>
          <a:xfrm>
            <a:off x="8629968" y="1879600"/>
            <a:ext cx="1728470" cy="1727200"/>
            <a:chOff x="5345822" y="2228997"/>
            <a:chExt cx="1456511" cy="1456511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426071" y="2309319"/>
              <a:ext cx="1296014" cy="1295866"/>
            </a:xfrm>
            <a:prstGeom prst="ellipse">
              <a:avLst/>
            </a:prstGeom>
            <a:noFill/>
            <a:ln>
              <a:solidFill>
                <a:srgbClr val="7650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3520" name="Group 37"/>
            <p:cNvGrpSpPr>
              <a:grpSpLocks noChangeAspect="1"/>
            </p:cNvGrpSpPr>
            <p:nvPr/>
          </p:nvGrpSpPr>
          <p:grpSpPr>
            <a:xfrm>
              <a:off x="5345822" y="2228997"/>
              <a:ext cx="1456511" cy="1456511"/>
              <a:chOff x="3946513" y="1655862"/>
              <a:chExt cx="1198626" cy="1198626"/>
            </a:xfrm>
          </p:grpSpPr>
          <p:sp>
            <p:nvSpPr>
              <p:cNvPr id="39" name="Pie 38"/>
              <p:cNvSpPr/>
              <p:nvPr/>
            </p:nvSpPr>
            <p:spPr>
              <a:xfrm>
                <a:off x="3946513" y="1655862"/>
                <a:ext cx="1198626" cy="1198626"/>
              </a:xfrm>
              <a:prstGeom prst="pie">
                <a:avLst/>
              </a:prstGeom>
              <a:solidFill>
                <a:srgbClr val="765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22" name="Rectangle 1436"/>
              <p:cNvSpPr/>
              <p:nvPr/>
            </p:nvSpPr>
            <p:spPr>
              <a:xfrm>
                <a:off x="4156314" y="2153718"/>
                <a:ext cx="307363" cy="213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75%</a:t>
                </a:r>
                <a:endPara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197337" y="4226560"/>
            <a:ext cx="2971164" cy="1045210"/>
            <a:chOff x="11804" y="3191"/>
            <a:chExt cx="3215" cy="1646"/>
          </a:xfrm>
        </p:grpSpPr>
        <p:sp>
          <p:nvSpPr>
            <p:cNvPr id="22" name="文本框 21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09827" y="4226560"/>
            <a:ext cx="2971164" cy="1045210"/>
            <a:chOff x="11804" y="3191"/>
            <a:chExt cx="3215" cy="1646"/>
          </a:xfrm>
        </p:grpSpPr>
        <p:sp>
          <p:nvSpPr>
            <p:cNvPr id="13" name="文本框 12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07712" y="4226560"/>
            <a:ext cx="2971164" cy="1045210"/>
            <a:chOff x="11804" y="3191"/>
            <a:chExt cx="3215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本模板精心设计，模板所有素材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04" y="3191"/>
              <a:ext cx="30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9509a4d7d33c"/>
          <p:cNvPicPr>
            <a:picLocks noChangeAspect="1"/>
          </p:cNvPicPr>
          <p:nvPr/>
        </p:nvPicPr>
        <p:blipFill>
          <a:blip r:embed="rId1"/>
          <a:srcRect t="4992" r="516" b="5000"/>
          <a:stretch>
            <a:fillRect/>
          </a:stretch>
        </p:blipFill>
        <p:spPr>
          <a:xfrm>
            <a:off x="-61595" y="0"/>
            <a:ext cx="1225169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6215" y="2451100"/>
            <a:ext cx="7610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感谢聆听  </a:t>
            </a:r>
            <a:r>
              <a:rPr lang="en-US" altLang="zh-CN" sz="440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thanks</a:t>
            </a:r>
            <a:endParaRPr lang="en-US" altLang="zh-CN" sz="440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49725" y="3571875"/>
            <a:ext cx="6705600" cy="0"/>
          </a:xfrm>
          <a:prstGeom prst="line">
            <a:avLst/>
          </a:prstGeom>
          <a:ln w="22225">
            <a:solidFill>
              <a:srgbClr val="765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45325" y="3743325"/>
            <a:ext cx="1724025" cy="400050"/>
          </a:xfrm>
          <a:prstGeom prst="rect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69125" y="3759200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2018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28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0" y="3743325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请输入公司名称</a:t>
            </a:r>
            <a:endParaRPr lang="zh-CN" altLang="en-US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34175" y="1143000"/>
            <a:ext cx="4762500" cy="4410075"/>
            <a:chOff x="10605" y="1800"/>
            <a:chExt cx="7500" cy="694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605" y="1800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605" y="1800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105" y="1800"/>
              <a:ext cx="0" cy="6945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05" y="8745"/>
              <a:ext cx="7500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605" y="7065"/>
              <a:ext cx="0" cy="168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直角三角形 19"/>
          <p:cNvSpPr/>
          <p:nvPr/>
        </p:nvSpPr>
        <p:spPr>
          <a:xfrm rot="10800000">
            <a:off x="10960100" y="1143000"/>
            <a:ext cx="536575" cy="536575"/>
          </a:xfrm>
          <a:prstGeom prst="rtTriangle">
            <a:avLst/>
          </a:prstGeom>
          <a:solidFill>
            <a:srgbClr val="76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19885" y="2205990"/>
            <a:ext cx="2980690" cy="2980690"/>
            <a:chOff x="1981" y="3519"/>
            <a:chExt cx="4694" cy="4694"/>
          </a:xfrm>
        </p:grpSpPr>
        <p:sp>
          <p:nvSpPr>
            <p:cNvPr id="6" name="椭圆 5"/>
            <p:cNvSpPr/>
            <p:nvPr/>
          </p:nvSpPr>
          <p:spPr>
            <a:xfrm>
              <a:off x="2188" y="4929"/>
              <a:ext cx="3000" cy="3000"/>
            </a:xfrm>
            <a:prstGeom prst="ellipse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083" y="4194"/>
              <a:ext cx="3840" cy="3840"/>
            </a:xfrm>
            <a:prstGeom prst="ellipse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81" y="3519"/>
              <a:ext cx="4695" cy="4695"/>
            </a:xfrm>
            <a:prstGeom prst="ellipse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4053205" y="2548890"/>
            <a:ext cx="2038350" cy="0"/>
          </a:xfrm>
          <a:prstGeom prst="straightConnector1">
            <a:avLst/>
          </a:prstGeom>
          <a:ln w="0">
            <a:solidFill>
              <a:srgbClr val="765036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123055" y="3696335"/>
            <a:ext cx="2038350" cy="0"/>
          </a:xfrm>
          <a:prstGeom prst="straightConnector1">
            <a:avLst/>
          </a:prstGeom>
          <a:ln w="0">
            <a:solidFill>
              <a:srgbClr val="765036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418205" y="4705985"/>
            <a:ext cx="2701925" cy="0"/>
          </a:xfrm>
          <a:prstGeom prst="straightConnector1">
            <a:avLst/>
          </a:prstGeom>
          <a:ln w="0">
            <a:solidFill>
              <a:srgbClr val="765036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301740" y="2066290"/>
            <a:ext cx="4255770" cy="1044575"/>
            <a:chOff x="11884" y="3191"/>
            <a:chExt cx="6702" cy="1645"/>
          </a:xfrm>
        </p:grpSpPr>
        <p:sp>
          <p:nvSpPr>
            <p:cNvPr id="45" name="文本框 44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01740" y="3300095"/>
            <a:ext cx="4255770" cy="1044575"/>
            <a:chOff x="11884" y="3191"/>
            <a:chExt cx="6702" cy="1645"/>
          </a:xfrm>
        </p:grpSpPr>
        <p:sp>
          <p:nvSpPr>
            <p:cNvPr id="20" name="文本框 19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01740" y="4533900"/>
            <a:ext cx="4255770" cy="1044575"/>
            <a:chOff x="11884" y="3191"/>
            <a:chExt cx="6702" cy="1645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6703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直接连接符 10"/>
          <p:cNvSpPr>
            <a:spLocks noChangeShapeType="1"/>
          </p:cNvSpPr>
          <p:nvPr/>
        </p:nvSpPr>
        <p:spPr bwMode="auto">
          <a:xfrm>
            <a:off x="6096199" y="2589549"/>
            <a:ext cx="0" cy="3564769"/>
          </a:xfrm>
          <a:prstGeom prst="line">
            <a:avLst/>
          </a:prstGeom>
          <a:noFill/>
          <a:ln w="9525" cap="flat" cmpd="sng">
            <a:solidFill>
              <a:srgbClr val="DAB96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pPr defTabSz="913765"/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5" name="Oval 28"/>
          <p:cNvSpPr/>
          <p:nvPr/>
        </p:nvSpPr>
        <p:spPr bwMode="auto">
          <a:xfrm>
            <a:off x="5673798" y="3913128"/>
            <a:ext cx="867236" cy="867461"/>
          </a:xfrm>
          <a:prstGeom prst="ellipse">
            <a:avLst/>
          </a:prstGeom>
          <a:solidFill>
            <a:srgbClr val="7650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id-ID" sz="1200" kern="0">
              <a:solidFill>
                <a:sysClr val="windowText" lastClr="000000"/>
              </a:solidFill>
            </a:endParaRPr>
          </a:p>
        </p:txBody>
      </p:sp>
      <p:sp>
        <p:nvSpPr>
          <p:cNvPr id="68" name="矩形 16"/>
          <p:cNvSpPr>
            <a:spLocks noChangeArrowheads="1"/>
          </p:cNvSpPr>
          <p:nvPr/>
        </p:nvSpPr>
        <p:spPr bwMode="auto">
          <a:xfrm>
            <a:off x="3394977" y="4760949"/>
            <a:ext cx="1691835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" name="矩形 17"/>
          <p:cNvSpPr>
            <a:spLocks noChangeArrowheads="1"/>
          </p:cNvSpPr>
          <p:nvPr/>
        </p:nvSpPr>
        <p:spPr bwMode="auto">
          <a:xfrm>
            <a:off x="2423680" y="5121311"/>
            <a:ext cx="2652023" cy="227012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 w="9525"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0" name="矩形 18"/>
          <p:cNvSpPr>
            <a:spLocks noChangeArrowheads="1"/>
          </p:cNvSpPr>
          <p:nvPr/>
        </p:nvSpPr>
        <p:spPr bwMode="auto">
          <a:xfrm>
            <a:off x="2928372" y="5469991"/>
            <a:ext cx="2158438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" name="TextBox 19"/>
          <p:cNvSpPr>
            <a:spLocks noChangeArrowheads="1"/>
          </p:cNvSpPr>
          <p:nvPr/>
        </p:nvSpPr>
        <p:spPr bwMode="auto">
          <a:xfrm>
            <a:off x="3604471" y="4760949"/>
            <a:ext cx="1148092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计划完成：</a:t>
            </a:r>
            <a:r>
              <a:rPr 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56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％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2" name="TextBox 20"/>
          <p:cNvSpPr>
            <a:spLocks noChangeArrowheads="1"/>
          </p:cNvSpPr>
          <p:nvPr/>
        </p:nvSpPr>
        <p:spPr bwMode="auto">
          <a:xfrm>
            <a:off x="3215637" y="5121312"/>
            <a:ext cx="1512280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实际完成数目：</a:t>
            </a:r>
            <a:r>
              <a:rPr 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820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3" name="TextBox 21"/>
          <p:cNvSpPr>
            <a:spLocks noChangeArrowheads="1"/>
          </p:cNvSpPr>
          <p:nvPr/>
        </p:nvSpPr>
        <p:spPr bwMode="auto">
          <a:xfrm>
            <a:off x="3647323" y="5474753"/>
            <a:ext cx="1101217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回款数：</a:t>
            </a:r>
            <a:r>
              <a:rPr 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640</a:t>
            </a:r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4" name="矩形 22"/>
          <p:cNvSpPr>
            <a:spLocks noChangeArrowheads="1"/>
          </p:cNvSpPr>
          <p:nvPr/>
        </p:nvSpPr>
        <p:spPr bwMode="auto">
          <a:xfrm>
            <a:off x="6959574" y="4760949"/>
            <a:ext cx="1691835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矩形 23"/>
          <p:cNvSpPr>
            <a:spLocks noChangeArrowheads="1"/>
          </p:cNvSpPr>
          <p:nvPr/>
        </p:nvSpPr>
        <p:spPr bwMode="auto">
          <a:xfrm>
            <a:off x="6970683" y="5121311"/>
            <a:ext cx="2652021" cy="227012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 w="9525"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6" name="矩形 24"/>
          <p:cNvSpPr>
            <a:spLocks noChangeArrowheads="1"/>
          </p:cNvSpPr>
          <p:nvPr/>
        </p:nvSpPr>
        <p:spPr bwMode="auto">
          <a:xfrm>
            <a:off x="6959572" y="5469991"/>
            <a:ext cx="2158438" cy="227013"/>
          </a:xfrm>
          <a:prstGeom prst="rect">
            <a:avLst/>
          </a:prstGeom>
          <a:gradFill>
            <a:gsLst>
              <a:gs pos="48000">
                <a:srgbClr val="765036"/>
              </a:gs>
              <a:gs pos="0">
                <a:srgbClr val="8D7245"/>
              </a:gs>
              <a:gs pos="100000">
                <a:srgbClr val="8D7245"/>
              </a:gs>
            </a:gsLst>
            <a:lin ang="8100000" scaled="0"/>
          </a:gradFill>
          <a:ln>
            <a:noFill/>
          </a:ln>
          <a:effectLst/>
        </p:spPr>
        <p:txBody>
          <a:bodyPr lIns="68562" tIns="34281" rIns="68562" bIns="34281" anchor="ctr"/>
          <a:lstStyle/>
          <a:p>
            <a:pPr algn="ctr" defTabSz="913765"/>
            <a:endParaRPr lang="zh-CN" altLang="zh-CN" sz="1800" kern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TextBox 25"/>
          <p:cNvSpPr>
            <a:spLocks noChangeArrowheads="1"/>
          </p:cNvSpPr>
          <p:nvPr/>
        </p:nvSpPr>
        <p:spPr bwMode="auto">
          <a:xfrm>
            <a:off x="7167480" y="4760949"/>
            <a:ext cx="1148092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计划完成：</a:t>
            </a:r>
            <a:r>
              <a:rPr 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56</a:t>
            </a:r>
            <a:r>
              <a:rPr lang="zh-CN" altLang="en-US" sz="11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％</a:t>
            </a:r>
            <a:endParaRPr lang="zh-CN" altLang="en-US" sz="11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8" name="TextBox 26"/>
          <p:cNvSpPr>
            <a:spLocks noChangeArrowheads="1"/>
          </p:cNvSpPr>
          <p:nvPr/>
        </p:nvSpPr>
        <p:spPr bwMode="auto">
          <a:xfrm>
            <a:off x="7175416" y="5121312"/>
            <a:ext cx="1512280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实际完成数目：</a:t>
            </a:r>
            <a:r>
              <a:rPr 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820</a:t>
            </a:r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9" name="TextBox 27"/>
          <p:cNvSpPr>
            <a:spLocks noChangeArrowheads="1"/>
          </p:cNvSpPr>
          <p:nvPr/>
        </p:nvSpPr>
        <p:spPr bwMode="auto">
          <a:xfrm>
            <a:off x="7186526" y="5474753"/>
            <a:ext cx="1101217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回款数：</a:t>
            </a:r>
            <a:r>
              <a:rPr 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粗黑_GBK" panose="02000000000000000000" charset="-122"/>
              </a:rPr>
              <a:t>640</a:t>
            </a:r>
            <a:r>
              <a:rPr lang="zh-CN" altLang="en-US" sz="11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万</a:t>
            </a:r>
            <a:endParaRPr lang="zh-CN" altLang="en-US" sz="11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0" name="TextBox 28"/>
          <p:cNvSpPr>
            <a:spLocks noChangeArrowheads="1"/>
          </p:cNvSpPr>
          <p:nvPr/>
        </p:nvSpPr>
        <p:spPr bwMode="auto">
          <a:xfrm>
            <a:off x="5716910" y="4004277"/>
            <a:ext cx="80454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defTabSz="913765"/>
            <a:r>
              <a:rPr lang="en-US" sz="4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方正兰亭粗黑_GBK" panose="02000000000000000000" charset="-122"/>
              </a:rPr>
              <a:t>VS</a:t>
            </a:r>
            <a:endParaRPr lang="en-US" sz="4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方正兰亭粗黑_GBK" panose="02000000000000000000" charset="-122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2372360" y="2760980"/>
            <a:ext cx="2703195" cy="1518920"/>
          </a:xfrm>
          <a:prstGeom prst="round2DiagRect">
            <a:avLst/>
          </a:prstGeom>
          <a:blipFill rotWithShape="1">
            <a:blip r:embed="rId1"/>
            <a:stretch>
              <a:fillRect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 flipH="1">
            <a:off x="6959600" y="2760980"/>
            <a:ext cx="2703195" cy="1518920"/>
          </a:xfrm>
          <a:prstGeom prst="round2DiagRect">
            <a:avLst/>
          </a:prstGeom>
          <a:blipFill rotWithShape="1">
            <a:blip r:embed="rId1"/>
            <a:stretch>
              <a:fillRect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1165" y="1503680"/>
            <a:ext cx="879030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95" grpId="0" bldLvl="0" animBg="1"/>
      <p:bldP spid="68" grpId="0" bldLvl="0" animBg="1"/>
      <p:bldP spid="69" grpId="0" bldLvl="0" animBg="1"/>
      <p:bldP spid="70" grpId="0" bldLvl="0" animBg="1"/>
      <p:bldP spid="71" grpId="0"/>
      <p:bldP spid="72" grpId="0"/>
      <p:bldP spid="73" grpId="0"/>
      <p:bldP spid="74" grpId="0" bldLvl="0" animBg="1"/>
      <p:bldP spid="75" grpId="0" bldLvl="0" animBg="1"/>
      <p:bldP spid="76" grpId="0" bldLvl="0" animBg="1"/>
      <p:bldP spid="77" grpId="0"/>
      <p:bldP spid="78" grpId="0"/>
      <p:bldP spid="79" grpId="0"/>
      <p:bldP spid="80" grpId="0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3480" y="1791335"/>
            <a:ext cx="2233295" cy="2087880"/>
            <a:chOff x="3304" y="3003"/>
            <a:chExt cx="3517" cy="3288"/>
          </a:xfrm>
        </p:grpSpPr>
        <p:sp>
          <p:nvSpPr>
            <p:cNvPr id="6" name="菱形 5"/>
            <p:cNvSpPr/>
            <p:nvPr/>
          </p:nvSpPr>
          <p:spPr>
            <a:xfrm>
              <a:off x="3304" y="3003"/>
              <a:ext cx="3288" cy="3288"/>
            </a:xfrm>
            <a:prstGeom prst="diamond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3533" y="3003"/>
              <a:ext cx="3288" cy="3288"/>
            </a:xfrm>
            <a:prstGeom prst="diamond">
              <a:avLst/>
            </a:prstGeom>
            <a:solidFill>
              <a:srgbClr val="765036"/>
            </a:solidFill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06645" y="1791335"/>
            <a:ext cx="2233295" cy="2087880"/>
            <a:chOff x="3304" y="3003"/>
            <a:chExt cx="3517" cy="3288"/>
          </a:xfrm>
        </p:grpSpPr>
        <p:sp>
          <p:nvSpPr>
            <p:cNvPr id="16" name="菱形 15"/>
            <p:cNvSpPr/>
            <p:nvPr/>
          </p:nvSpPr>
          <p:spPr>
            <a:xfrm>
              <a:off x="3304" y="3003"/>
              <a:ext cx="3288" cy="3288"/>
            </a:xfrm>
            <a:prstGeom prst="diamond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3533" y="3003"/>
              <a:ext cx="3288" cy="3288"/>
            </a:xfrm>
            <a:prstGeom prst="diamond">
              <a:avLst/>
            </a:prstGeom>
            <a:solidFill>
              <a:srgbClr val="765036"/>
            </a:solidFill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39810" y="1791335"/>
            <a:ext cx="2233295" cy="2087880"/>
            <a:chOff x="3304" y="3003"/>
            <a:chExt cx="3517" cy="3288"/>
          </a:xfrm>
        </p:grpSpPr>
        <p:sp>
          <p:nvSpPr>
            <p:cNvPr id="19" name="菱形 18"/>
            <p:cNvSpPr/>
            <p:nvPr/>
          </p:nvSpPr>
          <p:spPr>
            <a:xfrm>
              <a:off x="3304" y="3003"/>
              <a:ext cx="3288" cy="3288"/>
            </a:xfrm>
            <a:prstGeom prst="diamond">
              <a:avLst/>
            </a:prstGeom>
            <a:noFill/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3533" y="3003"/>
              <a:ext cx="3288" cy="3288"/>
            </a:xfrm>
            <a:prstGeom prst="diamond">
              <a:avLst/>
            </a:prstGeom>
            <a:solidFill>
              <a:srgbClr val="765036"/>
            </a:solidFill>
            <a:ln>
              <a:solidFill>
                <a:srgbClr val="765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99615" y="2530475"/>
            <a:ext cx="711200" cy="563880"/>
            <a:chOff x="6184901" y="6007101"/>
            <a:chExt cx="176213" cy="139700"/>
          </a:xfrm>
          <a:solidFill>
            <a:schemeClr val="bg1"/>
          </a:solidFill>
        </p:grpSpPr>
        <p:sp>
          <p:nvSpPr>
            <p:cNvPr id="36" name="Freeform 378"/>
            <p:cNvSpPr/>
            <p:nvPr/>
          </p:nvSpPr>
          <p:spPr bwMode="auto">
            <a:xfrm>
              <a:off x="6184901" y="6084888"/>
              <a:ext cx="176213" cy="61913"/>
            </a:xfrm>
            <a:custGeom>
              <a:avLst/>
              <a:gdLst>
                <a:gd name="T0" fmla="*/ 174 w 288"/>
                <a:gd name="T1" fmla="*/ 18 h 101"/>
                <a:gd name="T2" fmla="*/ 174 w 288"/>
                <a:gd name="T3" fmla="*/ 30 h 101"/>
                <a:gd name="T4" fmla="*/ 162 w 288"/>
                <a:gd name="T5" fmla="*/ 30 h 101"/>
                <a:gd name="T6" fmla="*/ 126 w 288"/>
                <a:gd name="T7" fmla="*/ 30 h 101"/>
                <a:gd name="T8" fmla="*/ 114 w 288"/>
                <a:gd name="T9" fmla="*/ 30 h 101"/>
                <a:gd name="T10" fmla="*/ 114 w 288"/>
                <a:gd name="T11" fmla="*/ 18 h 101"/>
                <a:gd name="T12" fmla="*/ 114 w 288"/>
                <a:gd name="T13" fmla="*/ 0 h 101"/>
                <a:gd name="T14" fmla="*/ 0 w 288"/>
                <a:gd name="T15" fmla="*/ 0 h 101"/>
                <a:gd name="T16" fmla="*/ 0 w 288"/>
                <a:gd name="T17" fmla="*/ 86 h 101"/>
                <a:gd name="T18" fmla="*/ 14 w 288"/>
                <a:gd name="T19" fmla="*/ 101 h 101"/>
                <a:gd name="T20" fmla="*/ 274 w 288"/>
                <a:gd name="T21" fmla="*/ 101 h 101"/>
                <a:gd name="T22" fmla="*/ 288 w 288"/>
                <a:gd name="T23" fmla="*/ 86 h 101"/>
                <a:gd name="T24" fmla="*/ 288 w 288"/>
                <a:gd name="T25" fmla="*/ 0 h 101"/>
                <a:gd name="T26" fmla="*/ 174 w 288"/>
                <a:gd name="T27" fmla="*/ 0 h 101"/>
                <a:gd name="T28" fmla="*/ 174 w 288"/>
                <a:gd name="T2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101">
                  <a:moveTo>
                    <a:pt x="174" y="18"/>
                  </a:moveTo>
                  <a:cubicBezTo>
                    <a:pt x="174" y="30"/>
                    <a:pt x="174" y="30"/>
                    <a:pt x="174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4"/>
                    <a:pt x="6" y="101"/>
                    <a:pt x="14" y="101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82" y="101"/>
                    <a:pt x="288" y="94"/>
                    <a:pt x="288" y="86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17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9"/>
            <p:cNvSpPr>
              <a:spLocks noEditPoints="1"/>
            </p:cNvSpPr>
            <p:nvPr/>
          </p:nvSpPr>
          <p:spPr bwMode="auto">
            <a:xfrm>
              <a:off x="6184901" y="6007101"/>
              <a:ext cx="176213" cy="68263"/>
            </a:xfrm>
            <a:custGeom>
              <a:avLst/>
              <a:gdLst>
                <a:gd name="T0" fmla="*/ 114 w 288"/>
                <a:gd name="T1" fmla="*/ 100 h 110"/>
                <a:gd name="T2" fmla="*/ 114 w 288"/>
                <a:gd name="T3" fmla="*/ 88 h 110"/>
                <a:gd name="T4" fmla="*/ 126 w 288"/>
                <a:gd name="T5" fmla="*/ 88 h 110"/>
                <a:gd name="T6" fmla="*/ 162 w 288"/>
                <a:gd name="T7" fmla="*/ 88 h 110"/>
                <a:gd name="T8" fmla="*/ 174 w 288"/>
                <a:gd name="T9" fmla="*/ 88 h 110"/>
                <a:gd name="T10" fmla="*/ 174 w 288"/>
                <a:gd name="T11" fmla="*/ 100 h 110"/>
                <a:gd name="T12" fmla="*/ 174 w 288"/>
                <a:gd name="T13" fmla="*/ 110 h 110"/>
                <a:gd name="T14" fmla="*/ 288 w 288"/>
                <a:gd name="T15" fmla="*/ 110 h 110"/>
                <a:gd name="T16" fmla="*/ 288 w 288"/>
                <a:gd name="T17" fmla="*/ 62 h 110"/>
                <a:gd name="T18" fmla="*/ 274 w 288"/>
                <a:gd name="T19" fmla="*/ 48 h 110"/>
                <a:gd name="T20" fmla="*/ 198 w 288"/>
                <a:gd name="T21" fmla="*/ 48 h 110"/>
                <a:gd name="T22" fmla="*/ 198 w 288"/>
                <a:gd name="T23" fmla="*/ 14 h 110"/>
                <a:gd name="T24" fmla="*/ 184 w 288"/>
                <a:gd name="T25" fmla="*/ 0 h 110"/>
                <a:gd name="T26" fmla="*/ 104 w 288"/>
                <a:gd name="T27" fmla="*/ 0 h 110"/>
                <a:gd name="T28" fmla="*/ 90 w 288"/>
                <a:gd name="T29" fmla="*/ 14 h 110"/>
                <a:gd name="T30" fmla="*/ 90 w 288"/>
                <a:gd name="T31" fmla="*/ 48 h 110"/>
                <a:gd name="T32" fmla="*/ 14 w 288"/>
                <a:gd name="T33" fmla="*/ 48 h 110"/>
                <a:gd name="T34" fmla="*/ 0 w 288"/>
                <a:gd name="T35" fmla="*/ 62 h 110"/>
                <a:gd name="T36" fmla="*/ 0 w 288"/>
                <a:gd name="T37" fmla="*/ 110 h 110"/>
                <a:gd name="T38" fmla="*/ 114 w 288"/>
                <a:gd name="T39" fmla="*/ 110 h 110"/>
                <a:gd name="T40" fmla="*/ 114 w 288"/>
                <a:gd name="T41" fmla="*/ 100 h 110"/>
                <a:gd name="T42" fmla="*/ 114 w 288"/>
                <a:gd name="T43" fmla="*/ 34 h 110"/>
                <a:gd name="T44" fmla="*/ 128 w 288"/>
                <a:gd name="T45" fmla="*/ 20 h 110"/>
                <a:gd name="T46" fmla="*/ 160 w 288"/>
                <a:gd name="T47" fmla="*/ 20 h 110"/>
                <a:gd name="T48" fmla="*/ 174 w 288"/>
                <a:gd name="T49" fmla="*/ 34 h 110"/>
                <a:gd name="T50" fmla="*/ 174 w 288"/>
                <a:gd name="T51" fmla="*/ 48 h 110"/>
                <a:gd name="T52" fmla="*/ 114 w 288"/>
                <a:gd name="T53" fmla="*/ 48 h 110"/>
                <a:gd name="T54" fmla="*/ 114 w 288"/>
                <a:gd name="T5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110">
                  <a:moveTo>
                    <a:pt x="114" y="100"/>
                  </a:moveTo>
                  <a:cubicBezTo>
                    <a:pt x="114" y="88"/>
                    <a:pt x="114" y="88"/>
                    <a:pt x="114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10"/>
                    <a:pt x="174" y="110"/>
                    <a:pt x="174" y="110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54"/>
                    <a:pt x="282" y="48"/>
                    <a:pt x="274" y="48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6"/>
                    <a:pt x="192" y="0"/>
                    <a:pt x="18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6" y="0"/>
                    <a:pt x="90" y="6"/>
                    <a:pt x="90" y="1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6" y="48"/>
                    <a:pt x="0" y="54"/>
                    <a:pt x="0" y="6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14" y="110"/>
                    <a:pt x="114" y="110"/>
                    <a:pt x="114" y="110"/>
                  </a:cubicBezTo>
                  <a:lnTo>
                    <a:pt x="114" y="100"/>
                  </a:lnTo>
                  <a:close/>
                  <a:moveTo>
                    <a:pt x="114" y="34"/>
                  </a:moveTo>
                  <a:cubicBezTo>
                    <a:pt x="114" y="26"/>
                    <a:pt x="120" y="20"/>
                    <a:pt x="128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8" y="20"/>
                    <a:pt x="174" y="26"/>
                    <a:pt x="174" y="34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14" y="48"/>
                    <a:pt x="114" y="48"/>
                    <a:pt x="114" y="48"/>
                  </a:cubicBezTo>
                  <a:lnTo>
                    <a:pt x="1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0"/>
            <p:cNvSpPr>
              <a:spLocks noChangeArrowheads="1"/>
            </p:cNvSpPr>
            <p:nvPr/>
          </p:nvSpPr>
          <p:spPr bwMode="auto">
            <a:xfrm>
              <a:off x="6261101" y="6069013"/>
              <a:ext cx="222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7034" y="2427277"/>
            <a:ext cx="816935" cy="816935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9568180" y="2514600"/>
            <a:ext cx="621030" cy="648335"/>
            <a:chOff x="10541001" y="4148138"/>
            <a:chExt cx="674688" cy="701676"/>
          </a:xfrm>
          <a:solidFill>
            <a:schemeClr val="bg1"/>
          </a:solidFill>
        </p:grpSpPr>
        <p:sp>
          <p:nvSpPr>
            <p:cNvPr id="89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70635" y="4300220"/>
            <a:ext cx="2183765" cy="1346200"/>
            <a:chOff x="11884" y="3191"/>
            <a:chExt cx="3439" cy="2120"/>
          </a:xfrm>
        </p:grpSpPr>
        <p:sp>
          <p:nvSpPr>
            <p:cNvPr id="45" name="文本框 44"/>
            <p:cNvSpPr txBox="1"/>
            <p:nvPr/>
          </p:nvSpPr>
          <p:spPr>
            <a:xfrm>
              <a:off x="11884" y="3744"/>
              <a:ext cx="3439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3800" y="4300220"/>
            <a:ext cx="2183765" cy="1346200"/>
            <a:chOff x="11884" y="3191"/>
            <a:chExt cx="3439" cy="2120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3439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49030" y="4300220"/>
            <a:ext cx="2183765" cy="1346200"/>
            <a:chOff x="11884" y="3191"/>
            <a:chExt cx="3439" cy="2120"/>
          </a:xfrm>
        </p:grpSpPr>
        <p:sp>
          <p:nvSpPr>
            <p:cNvPr id="26" name="文本框 25"/>
            <p:cNvSpPr txBox="1"/>
            <p:nvPr/>
          </p:nvSpPr>
          <p:spPr>
            <a:xfrm>
              <a:off x="11884" y="3744"/>
              <a:ext cx="3439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泪滴形 5"/>
          <p:cNvSpPr/>
          <p:nvPr/>
        </p:nvSpPr>
        <p:spPr>
          <a:xfrm>
            <a:off x="1080135" y="3714750"/>
            <a:ext cx="1334135" cy="1334135"/>
          </a:xfrm>
          <a:prstGeom prst="teardrop">
            <a:avLst/>
          </a:prstGeom>
          <a:solidFill>
            <a:srgbClr val="765036"/>
          </a:solidFill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泪滴形 7"/>
          <p:cNvSpPr/>
          <p:nvPr/>
        </p:nvSpPr>
        <p:spPr>
          <a:xfrm rot="10800000">
            <a:off x="2481580" y="2322195"/>
            <a:ext cx="1334135" cy="1334135"/>
          </a:xfrm>
          <a:prstGeom prst="teardrop">
            <a:avLst/>
          </a:prstGeom>
          <a:solidFill>
            <a:srgbClr val="765036"/>
          </a:solidFill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泪滴形 8"/>
          <p:cNvSpPr/>
          <p:nvPr/>
        </p:nvSpPr>
        <p:spPr>
          <a:xfrm rot="5400000">
            <a:off x="1080135" y="2322195"/>
            <a:ext cx="1334135" cy="1334135"/>
          </a:xfrm>
          <a:prstGeom prst="teardrop">
            <a:avLst/>
          </a:prstGeom>
          <a:noFill/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flipH="1">
            <a:off x="2481580" y="3714750"/>
            <a:ext cx="1334135" cy="1334135"/>
          </a:xfrm>
          <a:prstGeom prst="teardrop">
            <a:avLst/>
          </a:prstGeom>
          <a:solidFill>
            <a:srgbClr val="765036"/>
          </a:solidFill>
          <a:ln>
            <a:solidFill>
              <a:srgbClr val="76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841625" y="2719070"/>
            <a:ext cx="548640" cy="446405"/>
            <a:chOff x="10302876" y="5253038"/>
            <a:chExt cx="649288" cy="619126"/>
          </a:xfrm>
          <a:solidFill>
            <a:schemeClr val="bg1"/>
          </a:solidFill>
        </p:grpSpPr>
        <p:sp>
          <p:nvSpPr>
            <p:cNvPr id="51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7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318" name="Freeform 62"/>
          <p:cNvSpPr>
            <a:spLocks noEditPoints="1"/>
          </p:cNvSpPr>
          <p:nvPr/>
        </p:nvSpPr>
        <p:spPr bwMode="auto">
          <a:xfrm>
            <a:off x="1426210" y="4117975"/>
            <a:ext cx="642620" cy="52768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0" name="Freeform 36"/>
          <p:cNvSpPr>
            <a:spLocks noEditPoints="1"/>
          </p:cNvSpPr>
          <p:nvPr/>
        </p:nvSpPr>
        <p:spPr bwMode="auto">
          <a:xfrm>
            <a:off x="2841625" y="4117975"/>
            <a:ext cx="569595" cy="52832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1522095" y="2713355"/>
            <a:ext cx="444500" cy="493395"/>
            <a:chOff x="1187451" y="1004888"/>
            <a:chExt cx="525463" cy="684213"/>
          </a:xfrm>
          <a:solidFill>
            <a:srgbClr val="765036"/>
          </a:solidFill>
        </p:grpSpPr>
        <p:sp>
          <p:nvSpPr>
            <p:cNvPr id="210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1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2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3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4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5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6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99000" y="2396490"/>
            <a:ext cx="3038627" cy="1045210"/>
            <a:chOff x="11884" y="3191"/>
            <a:chExt cx="3288" cy="1646"/>
          </a:xfrm>
        </p:grpSpPr>
        <p:sp>
          <p:nvSpPr>
            <p:cNvPr id="23" name="文本框 22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99000" y="3964305"/>
            <a:ext cx="3038627" cy="1045210"/>
            <a:chOff x="11884" y="3191"/>
            <a:chExt cx="3288" cy="1646"/>
          </a:xfrm>
        </p:grpSpPr>
        <p:sp>
          <p:nvSpPr>
            <p:cNvPr id="16" name="文本框 15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50555" y="2396490"/>
            <a:ext cx="3038627" cy="1045210"/>
            <a:chOff x="11884" y="3191"/>
            <a:chExt cx="3288" cy="1646"/>
          </a:xfrm>
        </p:grpSpPr>
        <p:sp>
          <p:nvSpPr>
            <p:cNvPr id="19" name="文本框 18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0555" y="3964305"/>
            <a:ext cx="3038627" cy="1045210"/>
            <a:chOff x="11884" y="3191"/>
            <a:chExt cx="3288" cy="1646"/>
          </a:xfrm>
        </p:grpSpPr>
        <p:sp>
          <p:nvSpPr>
            <p:cNvPr id="25" name="文本框 24"/>
            <p:cNvSpPr txBox="1"/>
            <p:nvPr/>
          </p:nvSpPr>
          <p:spPr>
            <a:xfrm>
              <a:off x="11884" y="3744"/>
              <a:ext cx="3135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11884" y="3191"/>
              <a:ext cx="32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76503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391275" y="1534160"/>
            <a:ext cx="1311910" cy="1313815"/>
          </a:xfrm>
          <a:prstGeom prst="ellipse">
            <a:avLst/>
          </a:prstGeom>
          <a:noFill/>
          <a:ln w="6350">
            <a:solidFill>
              <a:srgbClr val="76503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765036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en-US" altLang="zh-CN" sz="6000" dirty="0">
              <a:solidFill>
                <a:srgbClr val="765036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602737" y="3427538"/>
            <a:ext cx="68884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765036"/>
                </a:solidFill>
                <a:latin typeface="幼圆" panose="02010509060101010101" charset="-122"/>
                <a:ea typeface="幼圆" panose="02010509060101010101" charset="-122"/>
              </a:rPr>
              <a:t>此处添加标题文本</a:t>
            </a:r>
            <a:endParaRPr lang="zh-CN" altLang="en-US" sz="6600" dirty="0">
              <a:solidFill>
                <a:srgbClr val="765036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4775" y="33242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14775" y="4657725"/>
            <a:ext cx="6105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275" y="376555"/>
            <a:ext cx="11602085" cy="6142990"/>
            <a:chOff x="465" y="593"/>
            <a:chExt cx="18271" cy="9674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4763" y="-3705"/>
              <a:ext cx="9674" cy="18270"/>
              <a:chOff x="10605" y="1800"/>
              <a:chExt cx="7500" cy="694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605" y="1800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105" y="1800"/>
                <a:ext cx="0" cy="6945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605" y="8745"/>
                <a:ext cx="7500" cy="0"/>
              </a:xfrm>
              <a:prstGeom prst="line">
                <a:avLst/>
              </a:prstGeom>
              <a:ln w="12700">
                <a:solidFill>
                  <a:srgbClr val="765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465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2258" y="593"/>
              <a:ext cx="6478" cy="0"/>
            </a:xfrm>
            <a:prstGeom prst="line">
              <a:avLst/>
            </a:prstGeom>
            <a:ln w="12700">
              <a:solidFill>
                <a:srgbClr val="7650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581907" y="115378"/>
            <a:ext cx="3027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8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352675" y="2760980"/>
            <a:ext cx="9544050" cy="2976245"/>
            <a:chOff x="601797" y="3450594"/>
            <a:chExt cx="6348759" cy="1581368"/>
          </a:xfrm>
        </p:grpSpPr>
        <p:sp>
          <p:nvSpPr>
            <p:cNvPr id="8" name="Isosceles Triangle 26"/>
            <p:cNvSpPr txBox="1"/>
            <p:nvPr/>
          </p:nvSpPr>
          <p:spPr>
            <a:xfrm>
              <a:off x="601797" y="3734606"/>
              <a:ext cx="2613015" cy="1297355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9" name="Isosceles Triangle 26"/>
            <p:cNvSpPr txBox="1"/>
            <p:nvPr/>
          </p:nvSpPr>
          <p:spPr>
            <a:xfrm>
              <a:off x="1348946" y="3450594"/>
              <a:ext cx="2613015" cy="1581367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3" name="Isosceles Triangle 26"/>
            <p:cNvSpPr txBox="1"/>
            <p:nvPr/>
          </p:nvSpPr>
          <p:spPr>
            <a:xfrm>
              <a:off x="2096094" y="3822538"/>
              <a:ext cx="2613015" cy="1209424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4" name="Isosceles Triangle 26"/>
            <p:cNvSpPr txBox="1"/>
            <p:nvPr/>
          </p:nvSpPr>
          <p:spPr>
            <a:xfrm>
              <a:off x="2843243" y="4415807"/>
              <a:ext cx="2613015" cy="616154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5" name="Isosceles Triangle 26"/>
            <p:cNvSpPr txBox="1"/>
            <p:nvPr/>
          </p:nvSpPr>
          <p:spPr>
            <a:xfrm>
              <a:off x="3590391" y="4241277"/>
              <a:ext cx="2613015" cy="790685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  <p:sp>
          <p:nvSpPr>
            <p:cNvPr id="16" name="Isosceles Triangle 26"/>
            <p:cNvSpPr txBox="1"/>
            <p:nvPr/>
          </p:nvSpPr>
          <p:spPr>
            <a:xfrm>
              <a:off x="4337541" y="4119173"/>
              <a:ext cx="2613015" cy="912789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8D7245"/>
                </a:gs>
                <a:gs pos="90000">
                  <a:srgbClr val="765036"/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spcBef>
                  <a:spcPts val="0"/>
                </a:spcBef>
                <a:buNone/>
              </a:pPr>
              <a:endParaRPr lang="en-US" sz="2130" dirty="0">
                <a:solidFill>
                  <a:srgbClr val="765036"/>
                </a:solidFill>
                <a:sym typeface="+mn-ea"/>
              </a:endParaRPr>
            </a:p>
          </p:txBody>
        </p:sp>
      </p:grpSp>
      <p:sp>
        <p:nvSpPr>
          <p:cNvPr id="23" name="TextBox 1210"/>
          <p:cNvSpPr/>
          <p:nvPr/>
        </p:nvSpPr>
        <p:spPr>
          <a:xfrm>
            <a:off x="3954780" y="282892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82%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5078730" y="2291080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90%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6280785" y="298894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80%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7472045" y="4149090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50%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8447405" y="384238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60%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8" name="TextBox 1210"/>
          <p:cNvSpPr/>
          <p:nvPr/>
        </p:nvSpPr>
        <p:spPr>
          <a:xfrm>
            <a:off x="9570720" y="3522345"/>
            <a:ext cx="72326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765036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70%</a:t>
            </a:r>
            <a:endParaRPr lang="en-US" altLang="zh-CN" sz="1400" noProof="0" dirty="0">
              <a:ln>
                <a:noFill/>
              </a:ln>
              <a:solidFill>
                <a:srgbClr val="765036"/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9755" y="1415415"/>
            <a:ext cx="2896235" cy="14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1224662" y="1064703"/>
            <a:ext cx="2214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765036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此处添加标题文本</a:t>
            </a:r>
            <a:endParaRPr lang="zh-CN" altLang="en-US" sz="2000" b="1" dirty="0">
              <a:solidFill>
                <a:srgbClr val="7650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ISPRING_ULTRA_SCORM_COURSE_ID" val="464CFF83-9047-4386-B30A-B2FFA0748EEC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025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2552</Words>
  <Application>WPS 演示</Application>
  <PresentationFormat>宽屏</PresentationFormat>
  <Paragraphs>322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幼圆</vt:lpstr>
      <vt:lpstr>微软雅黑</vt:lpstr>
      <vt:lpstr>Impact</vt:lpstr>
      <vt:lpstr>方正兰亭粗黑_GBK</vt:lpstr>
      <vt:lpstr>黑体</vt:lpstr>
      <vt:lpstr>Times New Roman</vt:lpstr>
      <vt:lpstr>Calibri</vt:lpstr>
      <vt:lpstr>Verdana</vt:lpstr>
      <vt:lpstr>方正舒体</vt:lpstr>
      <vt:lpstr>Arial Unicode MS</vt:lpstr>
      <vt:lpstr>Calibri Light</vt:lpstr>
      <vt:lpstr>等线</vt:lpstr>
      <vt:lpstr>Open Sans Light</vt:lpstr>
      <vt:lpstr>华文细黑</vt:lpstr>
      <vt:lpstr>Segoe UI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025</dc:title>
  <dc:creator/>
  <cp:lastModifiedBy>Years later</cp:lastModifiedBy>
  <cp:revision>4</cp:revision>
  <dcterms:created xsi:type="dcterms:W3CDTF">2017-06-27T08:49:00Z</dcterms:created>
  <dcterms:modified xsi:type="dcterms:W3CDTF">2024-04-23T11:09:00Z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D09703C509E14EAAAF0B460FF6C0970C_13</vt:lpwstr>
  </property>
</Properties>
</file>