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921" r:id="rId3"/>
    <p:sldId id="4915" r:id="rId5"/>
    <p:sldId id="4922" r:id="rId6"/>
    <p:sldId id="4858" r:id="rId7"/>
    <p:sldId id="4909" r:id="rId8"/>
    <p:sldId id="4664" r:id="rId9"/>
    <p:sldId id="4908" r:id="rId10"/>
    <p:sldId id="4923" r:id="rId11"/>
    <p:sldId id="4857" r:id="rId12"/>
    <p:sldId id="4911" r:id="rId13"/>
    <p:sldId id="4901" r:id="rId14"/>
    <p:sldId id="4912" r:id="rId15"/>
    <p:sldId id="4924" r:id="rId16"/>
    <p:sldId id="4716" r:id="rId17"/>
    <p:sldId id="4896" r:id="rId18"/>
    <p:sldId id="4856" r:id="rId19"/>
    <p:sldId id="4910" r:id="rId20"/>
    <p:sldId id="4925" r:id="rId21"/>
    <p:sldId id="4715" r:id="rId22"/>
    <p:sldId id="4893" r:id="rId23"/>
    <p:sldId id="4897" r:id="rId24"/>
    <p:sldId id="4926" r:id="rId25"/>
    <p:sldId id="4943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4" orient="horz" pos="4183" userDrawn="1">
          <p15:clr>
            <a:srgbClr val="A4A3A4"/>
          </p15:clr>
        </p15:guide>
        <p15:guide id="5" pos="7497" userDrawn="1">
          <p15:clr>
            <a:srgbClr val="A4A3A4"/>
          </p15:clr>
        </p15:guide>
        <p15:guide id="6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55B"/>
    <a:srgbClr val="E46633"/>
    <a:srgbClr val="005088"/>
    <a:srgbClr val="FFB300"/>
    <a:srgbClr val="006AB5"/>
    <a:srgbClr val="169274"/>
    <a:srgbClr val="ADE4C3"/>
    <a:srgbClr val="329589"/>
    <a:srgbClr val="8DB04B"/>
    <a:srgbClr val="A47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84281" autoAdjust="0"/>
  </p:normalViewPr>
  <p:slideViewPr>
    <p:cSldViewPr>
      <p:cViewPr varScale="1">
        <p:scale>
          <a:sx n="108" d="100"/>
          <a:sy n="108" d="100"/>
        </p:scale>
        <p:origin x="426" y="13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680915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8680915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680915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49120" y="-79760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6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6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680915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D6532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9516675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9516675" y="1377533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9516675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9516675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680915" y="-79760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516675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9516675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10352437" y="2837470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0352437" y="235346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0352437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10352437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0352437" y="892211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10352437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10352437" y="-82404"/>
            <a:ext cx="835762" cy="974614"/>
          </a:xfrm>
          <a:custGeom>
            <a:avLst/>
            <a:gdLst>
              <a:gd name="T0" fmla="*/ 0 w 632"/>
              <a:gd name="T1" fmla="*/ 0 h 737"/>
              <a:gd name="T2" fmla="*/ 632 w 632"/>
              <a:gd name="T3" fmla="*/ 368 h 737"/>
              <a:gd name="T4" fmla="*/ 0 w 632"/>
              <a:gd name="T5" fmla="*/ 737 h 737"/>
              <a:gd name="T6" fmla="*/ 0 w 632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0" y="0"/>
                </a:moveTo>
                <a:lnTo>
                  <a:pt x="632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4861A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10352437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11188197" y="3325437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1188197" y="2837470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1188197" y="235346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0352437" y="429872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1188197" y="5270698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11188197" y="4786697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11188197" y="429872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11188197" y="6243990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>
            <a:off x="10352437" y="4786697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/>
          <p:nvPr/>
        </p:nvSpPr>
        <p:spPr bwMode="auto">
          <a:xfrm>
            <a:off x="11188197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1188197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/>
          <p:nvPr/>
        </p:nvSpPr>
        <p:spPr bwMode="auto">
          <a:xfrm>
            <a:off x="11188197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4EB69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11188197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>
            <a:off x="12023959" y="2837470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/>
          <p:nvPr/>
        </p:nvSpPr>
        <p:spPr bwMode="auto">
          <a:xfrm>
            <a:off x="12023959" y="2350825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8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8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12023959" y="1865502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7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"/>
          <p:cNvSpPr/>
          <p:nvPr/>
        </p:nvSpPr>
        <p:spPr bwMode="auto">
          <a:xfrm>
            <a:off x="12023959" y="4784053"/>
            <a:ext cx="831795" cy="974614"/>
          </a:xfrm>
          <a:custGeom>
            <a:avLst/>
            <a:gdLst>
              <a:gd name="T0" fmla="*/ 0 w 629"/>
              <a:gd name="T1" fmla="*/ 0 h 737"/>
              <a:gd name="T2" fmla="*/ 629 w 629"/>
              <a:gd name="T3" fmla="*/ 368 h 737"/>
              <a:gd name="T4" fmla="*/ 0 w 629"/>
              <a:gd name="T5" fmla="*/ 737 h 737"/>
              <a:gd name="T6" fmla="*/ 0 w 629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0" y="0"/>
                </a:moveTo>
                <a:lnTo>
                  <a:pt x="629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5"/>
          <p:cNvSpPr/>
          <p:nvPr/>
        </p:nvSpPr>
        <p:spPr bwMode="auto">
          <a:xfrm>
            <a:off x="12023959" y="4298728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7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7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6"/>
          <p:cNvSpPr/>
          <p:nvPr/>
        </p:nvSpPr>
        <p:spPr bwMode="auto">
          <a:xfrm>
            <a:off x="12023959" y="3810762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9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12023959" y="5758665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12023959" y="1377533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9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9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12023959" y="404242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7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7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12023959" y="-82404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8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8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12023959" y="-570372"/>
            <a:ext cx="831795" cy="974614"/>
          </a:xfrm>
          <a:custGeom>
            <a:avLst/>
            <a:gdLst>
              <a:gd name="T0" fmla="*/ 629 w 629"/>
              <a:gd name="T1" fmla="*/ 737 h 737"/>
              <a:gd name="T2" fmla="*/ 0 w 629"/>
              <a:gd name="T3" fmla="*/ 369 h 737"/>
              <a:gd name="T4" fmla="*/ 629 w 629"/>
              <a:gd name="T5" fmla="*/ 0 h 737"/>
              <a:gd name="T6" fmla="*/ 629 w 629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629" y="737"/>
                </a:moveTo>
                <a:lnTo>
                  <a:pt x="0" y="369"/>
                </a:lnTo>
                <a:lnTo>
                  <a:pt x="629" y="0"/>
                </a:lnTo>
                <a:lnTo>
                  <a:pt x="629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11188197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10348468" y="-82404"/>
            <a:ext cx="1684746" cy="1959807"/>
          </a:xfrm>
          <a:custGeom>
            <a:avLst/>
            <a:gdLst>
              <a:gd name="T0" fmla="*/ 0 w 1274"/>
              <a:gd name="T1" fmla="*/ 0 h 1482"/>
              <a:gd name="T2" fmla="*/ 0 w 1274"/>
              <a:gd name="T3" fmla="*/ 1482 h 1482"/>
              <a:gd name="T4" fmla="*/ 1274 w 1274"/>
              <a:gd name="T5" fmla="*/ 740 h 1482"/>
              <a:gd name="T6" fmla="*/ 0 w 1274"/>
              <a:gd name="T7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" h="1482">
                <a:moveTo>
                  <a:pt x="0" y="0"/>
                </a:moveTo>
                <a:lnTo>
                  <a:pt x="0" y="1482"/>
                </a:lnTo>
                <a:lnTo>
                  <a:pt x="1274" y="740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4" name="矩形 259"/>
          <p:cNvSpPr>
            <a:spLocks noChangeArrowheads="1"/>
          </p:cNvSpPr>
          <p:nvPr/>
        </p:nvSpPr>
        <p:spPr bwMode="auto">
          <a:xfrm>
            <a:off x="1186740" y="4040735"/>
            <a:ext cx="6120682" cy="7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SUMMARY DATA REPORT PPT</a:t>
            </a:r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1186741" y="3171454"/>
            <a:ext cx="62402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</a:t>
            </a:r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lang="zh-CN" alt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</a:t>
            </a:r>
            <a:r>
              <a:rPr lang="zh-CN" altLang="en-US" sz="6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数据报告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259"/>
          <p:cNvSpPr>
            <a:spLocks noChangeArrowheads="1"/>
          </p:cNvSpPr>
          <p:nvPr/>
        </p:nvSpPr>
        <p:spPr bwMode="auto">
          <a:xfrm>
            <a:off x="1186741" y="5485138"/>
            <a:ext cx="6120680" cy="288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endParaRPr lang="en-US" altLang="zh-CN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124575" y="-1179972"/>
            <a:ext cx="609600" cy="609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49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49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64" grpId="0"/>
      <p:bldP spid="64" grpId="1"/>
      <p:bldP spid="65" grpId="0"/>
      <p:bldP spid="65" grpId="1"/>
      <p:bldP spid="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zh-CN" altLang="en-US" sz="5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573890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1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7351" y="2493345"/>
              <a:ext cx="143689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275469" y="2281610"/>
              <a:ext cx="1260656" cy="153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573890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99314" y="5078600"/>
            <a:ext cx="2006548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 bwMode="auto">
          <a:xfrm>
            <a:off x="5418146" y="4723777"/>
            <a:ext cx="198869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573890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193014" y="674521"/>
              <a:ext cx="144303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106377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7141" y="1573890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97773" y="2493345"/>
              <a:ext cx="1431928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60548"/>
              <a:ext cx="1471824" cy="175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573889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21189" y="674819"/>
              <a:ext cx="1421373" cy="525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123630" y="441919"/>
              <a:ext cx="1616492" cy="175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87915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zh-CN" altLang="en-US" sz="5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1"/>
          <p:cNvSpPr/>
          <p:nvPr/>
        </p:nvSpPr>
        <p:spPr bwMode="auto">
          <a:xfrm>
            <a:off x="2203229" y="491220"/>
            <a:ext cx="3369027" cy="394213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>
              <a:alpha val="80000"/>
            </a:srgb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1"/>
          <p:cNvSpPr/>
          <p:nvPr/>
        </p:nvSpPr>
        <p:spPr bwMode="auto">
          <a:xfrm>
            <a:off x="628079" y="2697869"/>
            <a:ext cx="2443647" cy="2859334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>
              <a:alpha val="80000"/>
            </a:srgb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1"/>
          <p:cNvSpPr/>
          <p:nvPr/>
        </p:nvSpPr>
        <p:spPr bwMode="auto">
          <a:xfrm>
            <a:off x="2276476" y="2985948"/>
            <a:ext cx="3033194" cy="3549170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274700" y="2042091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892215" y="198160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7274700" y="31273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92215" y="3054571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7274700" y="4212519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892215" y="412753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7274700" y="5297734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892215" y="5200501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4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88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680915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8680915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680915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49120" y="-79760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6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6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680915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D6532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9516675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9516675" y="1377533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9516675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9516675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680915" y="-79760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516675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9516675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10352437" y="2837470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0352437" y="235346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0352437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10352437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0352437" y="892211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10352437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10352437" y="-82404"/>
            <a:ext cx="835762" cy="974614"/>
          </a:xfrm>
          <a:custGeom>
            <a:avLst/>
            <a:gdLst>
              <a:gd name="T0" fmla="*/ 0 w 632"/>
              <a:gd name="T1" fmla="*/ 0 h 737"/>
              <a:gd name="T2" fmla="*/ 632 w 632"/>
              <a:gd name="T3" fmla="*/ 368 h 737"/>
              <a:gd name="T4" fmla="*/ 0 w 632"/>
              <a:gd name="T5" fmla="*/ 737 h 737"/>
              <a:gd name="T6" fmla="*/ 0 w 632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0" y="0"/>
                </a:moveTo>
                <a:lnTo>
                  <a:pt x="632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4861A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10352437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11188197" y="3325437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1188197" y="2837470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1188197" y="235346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0352437" y="429872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1188197" y="5270698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11188197" y="4786697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11188197" y="429872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11188197" y="6243990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>
            <a:off x="10352437" y="4786697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/>
          <p:nvPr/>
        </p:nvSpPr>
        <p:spPr bwMode="auto">
          <a:xfrm>
            <a:off x="11188197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1188197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/>
          <p:nvPr/>
        </p:nvSpPr>
        <p:spPr bwMode="auto">
          <a:xfrm>
            <a:off x="11188197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4EB69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11188197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>
            <a:off x="12023959" y="2837470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/>
          <p:nvPr/>
        </p:nvSpPr>
        <p:spPr bwMode="auto">
          <a:xfrm>
            <a:off x="12023959" y="2350825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8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8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12023959" y="1865502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7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"/>
          <p:cNvSpPr/>
          <p:nvPr/>
        </p:nvSpPr>
        <p:spPr bwMode="auto">
          <a:xfrm>
            <a:off x="12023959" y="4784053"/>
            <a:ext cx="831795" cy="974614"/>
          </a:xfrm>
          <a:custGeom>
            <a:avLst/>
            <a:gdLst>
              <a:gd name="T0" fmla="*/ 0 w 629"/>
              <a:gd name="T1" fmla="*/ 0 h 737"/>
              <a:gd name="T2" fmla="*/ 629 w 629"/>
              <a:gd name="T3" fmla="*/ 368 h 737"/>
              <a:gd name="T4" fmla="*/ 0 w 629"/>
              <a:gd name="T5" fmla="*/ 737 h 737"/>
              <a:gd name="T6" fmla="*/ 0 w 629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0" y="0"/>
                </a:moveTo>
                <a:lnTo>
                  <a:pt x="629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5"/>
          <p:cNvSpPr/>
          <p:nvPr/>
        </p:nvSpPr>
        <p:spPr bwMode="auto">
          <a:xfrm>
            <a:off x="12023959" y="4298728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7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7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6"/>
          <p:cNvSpPr/>
          <p:nvPr/>
        </p:nvSpPr>
        <p:spPr bwMode="auto">
          <a:xfrm>
            <a:off x="12023959" y="3810762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9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12023959" y="5758665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12023959" y="1377533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9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9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12023959" y="404242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7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7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12023959" y="-82404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8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8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12023959" y="-570372"/>
            <a:ext cx="831795" cy="974614"/>
          </a:xfrm>
          <a:custGeom>
            <a:avLst/>
            <a:gdLst>
              <a:gd name="T0" fmla="*/ 629 w 629"/>
              <a:gd name="T1" fmla="*/ 737 h 737"/>
              <a:gd name="T2" fmla="*/ 0 w 629"/>
              <a:gd name="T3" fmla="*/ 369 h 737"/>
              <a:gd name="T4" fmla="*/ 629 w 629"/>
              <a:gd name="T5" fmla="*/ 0 h 737"/>
              <a:gd name="T6" fmla="*/ 629 w 629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629" y="737"/>
                </a:moveTo>
                <a:lnTo>
                  <a:pt x="0" y="369"/>
                </a:lnTo>
                <a:lnTo>
                  <a:pt x="629" y="0"/>
                </a:lnTo>
                <a:lnTo>
                  <a:pt x="629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11188197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10348468" y="-82404"/>
            <a:ext cx="1684746" cy="1959807"/>
          </a:xfrm>
          <a:custGeom>
            <a:avLst/>
            <a:gdLst>
              <a:gd name="T0" fmla="*/ 0 w 1274"/>
              <a:gd name="T1" fmla="*/ 0 h 1482"/>
              <a:gd name="T2" fmla="*/ 0 w 1274"/>
              <a:gd name="T3" fmla="*/ 1482 h 1482"/>
              <a:gd name="T4" fmla="*/ 1274 w 1274"/>
              <a:gd name="T5" fmla="*/ 740 h 1482"/>
              <a:gd name="T6" fmla="*/ 0 w 1274"/>
              <a:gd name="T7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" h="1482">
                <a:moveTo>
                  <a:pt x="0" y="0"/>
                </a:moveTo>
                <a:lnTo>
                  <a:pt x="0" y="1482"/>
                </a:lnTo>
                <a:lnTo>
                  <a:pt x="1274" y="740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1186741" y="3171454"/>
            <a:ext cx="69708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b="1" spc="-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9600" b="1" spc="-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9600" b="1" spc="-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9600" b="1" spc="-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US" altLang="zh-CN" sz="9600" b="1" spc="-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600" b="1" spc="-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zh-CN" sz="6600" spc="-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259"/>
          <p:cNvSpPr>
            <a:spLocks noChangeArrowheads="1"/>
          </p:cNvSpPr>
          <p:nvPr/>
        </p:nvSpPr>
        <p:spPr bwMode="auto">
          <a:xfrm>
            <a:off x="1186741" y="4838692"/>
            <a:ext cx="6120680" cy="288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99"/>
                            </p:stCondLst>
                            <p:childTnLst>
                              <p:par>
                                <p:cTn id="1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9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65" grpId="0"/>
      <p:bldP spid="65" grpId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1022" y="2728317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45953"/>
            <a:ext cx="4011895" cy="245025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46416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658" y="5909406"/>
            <a:ext cx="1123616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5971634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91" y="4369404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819" y="1445953"/>
            <a:ext cx="4011895" cy="24502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46416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46416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9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5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p="http://schemas.openxmlformats.org/presentationml/2006/main">
  <p:tag name="MH" val="20161022204031"/>
  <p:tag name="MH_LIBRARY" val="GRAPHIC"/>
</p:tagLst>
</file>

<file path=ppt/tags/tag15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6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p="http://schemas.openxmlformats.org/presentationml/2006/main">
  <p:tag name="MH" val="20161022204031"/>
  <p:tag name="MH_LIBRARY" val="GRAPHIC"/>
</p:tagLst>
</file>

<file path=ppt/tags/tag18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p="http://schemas.openxmlformats.org/presentationml/2006/main">
  <p:tag name="MH" val="20161022204031"/>
  <p:tag name="MH_LIBRARY" val="GRAPHIC"/>
</p:tagLst>
</file>

<file path=ppt/tags/tag21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p="http://schemas.openxmlformats.org/presentationml/2006/main">
  <p:tag name="MH" val="20161022204031"/>
  <p:tag name="MH_LIBRARY" val="GRAPHIC"/>
</p:tagLst>
</file>

<file path=ppt/tags/tag24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13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3CD39"/>
      </a:accent1>
      <a:accent2>
        <a:srgbClr val="E46633"/>
      </a:accent2>
      <a:accent3>
        <a:srgbClr val="E5355B"/>
      </a:accent3>
      <a:accent4>
        <a:srgbClr val="52C0A5"/>
      </a:accent4>
      <a:accent5>
        <a:srgbClr val="A3CD39"/>
      </a:accent5>
      <a:accent6>
        <a:srgbClr val="E46633"/>
      </a:accent6>
      <a:hlink>
        <a:srgbClr val="E5355B"/>
      </a:hlink>
      <a:folHlink>
        <a:srgbClr val="52C0A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9682</Words>
  <Application>WPS 演示</Application>
  <PresentationFormat>自定义</PresentationFormat>
  <Paragraphs>561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Calibri Light</vt:lpstr>
      <vt:lpstr>League Gothic Regular</vt:lpstr>
      <vt:lpstr>Segoe Print</vt:lpstr>
      <vt:lpstr>Lato Regular</vt:lpstr>
      <vt:lpstr>Neris Thin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bt220</dc:title>
  <dc:creator/>
  <cp:lastModifiedBy>Years later</cp:lastModifiedBy>
  <cp:revision>3</cp:revision>
  <dcterms:created xsi:type="dcterms:W3CDTF">2016-11-29T15:39:00Z</dcterms:created>
  <dcterms:modified xsi:type="dcterms:W3CDTF">2024-04-23T11:11:33Z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2052-12.1.0.16417</vt:lpwstr>
  </property>
  <property fmtid="{D5CDD505-2E9C-101B-9397-08002B2CF9AE}" pid="4" name="ICV">
    <vt:lpwstr>6C2EEC7EA51C4BA7985D777E4B4542FE_13</vt:lpwstr>
  </property>
</Properties>
</file>