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322" r:id="rId3"/>
    <p:sldId id="347" r:id="rId5"/>
    <p:sldId id="348" r:id="rId6"/>
    <p:sldId id="290" r:id="rId7"/>
    <p:sldId id="257" r:id="rId8"/>
    <p:sldId id="258" r:id="rId9"/>
    <p:sldId id="289" r:id="rId10"/>
    <p:sldId id="259" r:id="rId11"/>
    <p:sldId id="371" r:id="rId12"/>
    <p:sldId id="261" r:id="rId13"/>
    <p:sldId id="262" r:id="rId14"/>
    <p:sldId id="265" r:id="rId15"/>
    <p:sldId id="266" r:id="rId16"/>
    <p:sldId id="372" r:id="rId17"/>
    <p:sldId id="267" r:id="rId18"/>
    <p:sldId id="269" r:id="rId19"/>
    <p:sldId id="270" r:id="rId20"/>
    <p:sldId id="271" r:id="rId21"/>
    <p:sldId id="373" r:id="rId22"/>
    <p:sldId id="273" r:id="rId23"/>
    <p:sldId id="278" r:id="rId24"/>
    <p:sldId id="279" r:id="rId25"/>
    <p:sldId id="274" r:id="rId26"/>
    <p:sldId id="374" r:id="rId27"/>
    <p:sldId id="387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BE9"/>
    <a:srgbClr val="FFB6B0"/>
    <a:srgbClr val="0EB4EA"/>
    <a:srgbClr val="0EA4EC"/>
    <a:srgbClr val="0E9FE5"/>
    <a:srgbClr val="93E5EC"/>
    <a:srgbClr val="F8F5DC"/>
    <a:srgbClr val="4CDDEE"/>
    <a:srgbClr val="FF1301"/>
    <a:srgbClr val="FFD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89238" autoAdjust="0"/>
  </p:normalViewPr>
  <p:slideViewPr>
    <p:cSldViewPr snapToGrid="0">
      <p:cViewPr varScale="1">
        <p:scale>
          <a:sx n="99" d="100"/>
          <a:sy n="99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FFD9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9</c:v>
                </c:pt>
                <c:pt idx="4">
                  <c:v>2</c:v>
                </c:pt>
                <c:pt idx="5">
                  <c:v>7</c:v>
                </c:pt>
                <c:pt idx="6">
                  <c:v>3</c:v>
                </c:pt>
                <c:pt idx="7">
                  <c:v>8</c:v>
                </c:pt>
                <c:pt idx="8">
                  <c:v>2</c:v>
                </c:pt>
                <c:pt idx="9">
                  <c:v>10</c:v>
                </c:pt>
                <c:pt idx="10">
                  <c:v>4</c:v>
                </c:pt>
                <c:pt idx="11">
                  <c:v>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3504"/>
        <c:axId val="9332208"/>
      </c:scatterChart>
      <c:valAx>
        <c:axId val="932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9332208"/>
        <c:crosses val="autoZero"/>
        <c:crossBetween val="midCat"/>
      </c:valAx>
      <c:valAx>
        <c:axId val="9332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9323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 txBox="1"/>
          <p:nvPr userDrawn="1"/>
        </p:nvSpPr>
        <p:spPr>
          <a:xfrm>
            <a:off x="11194233" y="6492544"/>
            <a:ext cx="967207" cy="470263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z="1200" kern="1200" smtClean="0">
                <a:solidFill>
                  <a:srgbClr val="F0F6F4"/>
                </a:solidFill>
                <a:latin typeface="+mn-lt"/>
                <a:ea typeface="+mn-ea"/>
                <a:cs typeface="+mn-cs"/>
              </a:rPr>
            </a:fld>
            <a:endParaRPr lang="en-US" sz="1200" kern="1200" dirty="0">
              <a:solidFill>
                <a:srgbClr val="F0F6F4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Click="0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2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3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4.xml"/><Relationship Id="rId4" Type="http://schemas.openxmlformats.org/officeDocument/2006/relationships/tags" Target="../tags/tag10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6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8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9.xml"/><Relationship Id="rId4" Type="http://schemas.openxmlformats.org/officeDocument/2006/relationships/tags" Target="../tags/tag1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hemeOverride" Target="../theme/themeOverride2.xml"/><Relationship Id="rId5" Type="http://schemas.openxmlformats.org/officeDocument/2006/relationships/tags" Target="../tags/tag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1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24.xml"/><Relationship Id="rId3" Type="http://schemas.openxmlformats.org/officeDocument/2006/relationships/tags" Target="../tags/tag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3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4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7.xml"/><Relationship Id="rId2" Type="http://schemas.openxmlformats.org/officeDocument/2006/relationships/tags" Target="../tags/tag8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9.xml"/><Relationship Id="rId4" Type="http://schemas.openxmlformats.org/officeDocument/2006/relationships/tags" Target="../tags/tag9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44775" y="667385"/>
            <a:ext cx="7085965" cy="5527040"/>
          </a:xfrm>
          <a:prstGeom prst="rect">
            <a:avLst/>
          </a:prstGeom>
          <a:solidFill>
            <a:srgbClr val="FFD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08135" y="-3175"/>
            <a:ext cx="598805" cy="6867525"/>
            <a:chOff x="3801" y="-6"/>
            <a:chExt cx="943" cy="10815"/>
          </a:xfrm>
        </p:grpSpPr>
        <p:sp>
          <p:nvSpPr>
            <p:cNvPr id="16" name="矩形 15"/>
            <p:cNvSpPr/>
            <p:nvPr/>
          </p:nvSpPr>
          <p:spPr>
            <a:xfrm flipH="1">
              <a:off x="4624" y="-6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4327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3801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13635" y="-3810"/>
            <a:ext cx="598805" cy="6867525"/>
            <a:chOff x="3801" y="-6"/>
            <a:chExt cx="943" cy="10815"/>
          </a:xfrm>
        </p:grpSpPr>
        <p:sp>
          <p:nvSpPr>
            <p:cNvPr id="8" name="矩形 7"/>
            <p:cNvSpPr/>
            <p:nvPr/>
          </p:nvSpPr>
          <p:spPr>
            <a:xfrm flipH="1">
              <a:off x="4624" y="-6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4327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3801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오브젝트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 rot="5400000">
            <a:off x="-648335" y="635000"/>
            <a:ext cx="6867525" cy="5589270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pic>
        <p:nvPicPr>
          <p:cNvPr id="6" name="图片 5" descr="오브젝트"/>
          <p:cNvPicPr>
            <a:picLocks noChangeAspect="1"/>
          </p:cNvPicPr>
          <p:nvPr/>
        </p:nvPicPr>
        <p:blipFill>
          <a:blip r:embed="rId2" cstate="email"/>
          <a:srcRect l="-427"/>
          <a:stretch>
            <a:fillRect/>
          </a:stretch>
        </p:blipFill>
        <p:spPr>
          <a:xfrm rot="5400000">
            <a:off x="6593205" y="1255395"/>
            <a:ext cx="6867525" cy="434784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sp>
        <p:nvSpPr>
          <p:cNvPr id="23" name="TextBox 60"/>
          <p:cNvSpPr txBox="1"/>
          <p:nvPr/>
        </p:nvSpPr>
        <p:spPr>
          <a:xfrm>
            <a:off x="5152640" y="1992949"/>
            <a:ext cx="19906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3765"/>
            <a:r>
              <a:rPr lang="en-US" sz="900" b="1" spc="150" dirty="0">
                <a:solidFill>
                  <a:schemeClr val="bg1"/>
                </a:solidFill>
                <a:cs typeface="+mn-ea"/>
                <a:sym typeface="+mn-lt"/>
              </a:rPr>
              <a:t>WRITE A TITLE IN THIS SECTION</a:t>
            </a:r>
            <a:endParaRPr lang="en-US" sz="1000" b="1" spc="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814570" y="4808855"/>
            <a:ext cx="2595880" cy="398780"/>
            <a:chOff x="7990" y="7933"/>
            <a:chExt cx="3812" cy="628"/>
          </a:xfrm>
        </p:grpSpPr>
        <p:grpSp>
          <p:nvGrpSpPr>
            <p:cNvPr id="25" name="Group 1641"/>
            <p:cNvGrpSpPr/>
            <p:nvPr/>
          </p:nvGrpSpPr>
          <p:grpSpPr>
            <a:xfrm>
              <a:off x="7990" y="7933"/>
              <a:ext cx="628" cy="628"/>
              <a:chOff x="0" y="0"/>
              <a:chExt cx="398623" cy="398623"/>
            </a:xfrm>
          </p:grpSpPr>
          <p:sp>
            <p:nvSpPr>
              <p:cNvPr id="26" name="Shape 1639"/>
              <p:cNvSpPr/>
              <p:nvPr/>
            </p:nvSpPr>
            <p:spPr>
              <a:xfrm>
                <a:off x="0" y="0"/>
                <a:ext cx="398624" cy="398624"/>
              </a:xfrm>
              <a:prstGeom prst="ellipse">
                <a:avLst/>
              </a:prstGeom>
              <a:solidFill>
                <a:srgbClr val="FFB6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Shape 1640"/>
              <p:cNvSpPr/>
              <p:nvPr/>
            </p:nvSpPr>
            <p:spPr>
              <a:xfrm>
                <a:off x="66946" y="108817"/>
                <a:ext cx="252276" cy="220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16" y="0"/>
                      <a:pt x="0" y="1389"/>
                      <a:pt x="0" y="3086"/>
                    </a:cubicBezTo>
                    <a:lnTo>
                      <a:pt x="0" y="13885"/>
                    </a:lnTo>
                    <a:cubicBezTo>
                      <a:pt x="0" y="15583"/>
                      <a:pt x="1216" y="16971"/>
                      <a:pt x="2700" y="16971"/>
                    </a:cubicBezTo>
                    <a:lnTo>
                      <a:pt x="8100" y="16971"/>
                    </a:lnTo>
                    <a:lnTo>
                      <a:pt x="13500" y="21600"/>
                    </a:lnTo>
                    <a:lnTo>
                      <a:pt x="13500" y="16971"/>
                    </a:lnTo>
                    <a:lnTo>
                      <a:pt x="18900" y="16971"/>
                    </a:lnTo>
                    <a:cubicBezTo>
                      <a:pt x="20384" y="16971"/>
                      <a:pt x="21600" y="15583"/>
                      <a:pt x="21600" y="13885"/>
                    </a:cubicBezTo>
                    <a:lnTo>
                      <a:pt x="21600" y="3086"/>
                    </a:lnTo>
                    <a:cubicBezTo>
                      <a:pt x="21600" y="1389"/>
                      <a:pt x="20384" y="0"/>
                      <a:pt x="189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644"/>
            <p:cNvGrpSpPr/>
            <p:nvPr/>
          </p:nvGrpSpPr>
          <p:grpSpPr>
            <a:xfrm>
              <a:off x="9051" y="7933"/>
              <a:ext cx="628" cy="628"/>
              <a:chOff x="0" y="0"/>
              <a:chExt cx="398623" cy="398623"/>
            </a:xfrm>
          </p:grpSpPr>
          <p:sp>
            <p:nvSpPr>
              <p:cNvPr id="29" name="Shape 1642"/>
              <p:cNvSpPr/>
              <p:nvPr/>
            </p:nvSpPr>
            <p:spPr>
              <a:xfrm>
                <a:off x="0" y="0"/>
                <a:ext cx="398624" cy="398624"/>
              </a:xfrm>
              <a:prstGeom prst="ellipse">
                <a:avLst/>
              </a:prstGeom>
              <a:solidFill>
                <a:srgbClr val="FFB6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Shape 1643"/>
              <p:cNvSpPr/>
              <p:nvPr/>
            </p:nvSpPr>
            <p:spPr>
              <a:xfrm>
                <a:off x="125835" y="73952"/>
                <a:ext cx="159662" cy="255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10476"/>
                    </a:moveTo>
                    <a:cubicBezTo>
                      <a:pt x="7579" y="10476"/>
                      <a:pt x="4968" y="8844"/>
                      <a:pt x="4968" y="6831"/>
                    </a:cubicBezTo>
                    <a:cubicBezTo>
                      <a:pt x="4968" y="4818"/>
                      <a:pt x="7579" y="3186"/>
                      <a:pt x="10801" y="3186"/>
                    </a:cubicBezTo>
                    <a:cubicBezTo>
                      <a:pt x="14021" y="3186"/>
                      <a:pt x="16632" y="4818"/>
                      <a:pt x="16632" y="6831"/>
                    </a:cubicBezTo>
                    <a:cubicBezTo>
                      <a:pt x="16632" y="8844"/>
                      <a:pt x="14021" y="10476"/>
                      <a:pt x="10801" y="10476"/>
                    </a:cubicBezTo>
                    <a:close/>
                    <a:moveTo>
                      <a:pt x="10801" y="0"/>
                    </a:moveTo>
                    <a:cubicBezTo>
                      <a:pt x="4835" y="0"/>
                      <a:pt x="0" y="3022"/>
                      <a:pt x="0" y="6749"/>
                    </a:cubicBezTo>
                    <a:cubicBezTo>
                      <a:pt x="0" y="13195"/>
                      <a:pt x="10801" y="21600"/>
                      <a:pt x="10801" y="21600"/>
                    </a:cubicBezTo>
                    <a:cubicBezTo>
                      <a:pt x="10801" y="21600"/>
                      <a:pt x="21600" y="13195"/>
                      <a:pt x="21600" y="6749"/>
                    </a:cubicBezTo>
                    <a:cubicBezTo>
                      <a:pt x="21600" y="3022"/>
                      <a:pt x="16765" y="0"/>
                      <a:pt x="108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647"/>
            <p:cNvGrpSpPr/>
            <p:nvPr/>
          </p:nvGrpSpPr>
          <p:grpSpPr>
            <a:xfrm>
              <a:off x="10112" y="7933"/>
              <a:ext cx="628" cy="628"/>
              <a:chOff x="0" y="0"/>
              <a:chExt cx="398623" cy="398623"/>
            </a:xfrm>
          </p:grpSpPr>
          <p:sp>
            <p:nvSpPr>
              <p:cNvPr id="32" name="Shape 1645"/>
              <p:cNvSpPr/>
              <p:nvPr/>
            </p:nvSpPr>
            <p:spPr>
              <a:xfrm>
                <a:off x="0" y="0"/>
                <a:ext cx="398624" cy="398624"/>
              </a:xfrm>
              <a:prstGeom prst="ellipse">
                <a:avLst/>
              </a:prstGeom>
              <a:solidFill>
                <a:srgbClr val="FFB6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Shape 1646"/>
              <p:cNvSpPr/>
              <p:nvPr/>
            </p:nvSpPr>
            <p:spPr>
              <a:xfrm>
                <a:off x="93933" y="84755"/>
                <a:ext cx="225715" cy="240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260" extrusionOk="0">
                    <a:moveTo>
                      <a:pt x="11752" y="11733"/>
                    </a:moveTo>
                    <a:lnTo>
                      <a:pt x="9401" y="11733"/>
                    </a:lnTo>
                    <a:lnTo>
                      <a:pt x="9401" y="5975"/>
                    </a:lnTo>
                    <a:lnTo>
                      <a:pt x="11752" y="5975"/>
                    </a:lnTo>
                    <a:cubicBezTo>
                      <a:pt x="11752" y="5975"/>
                      <a:pt x="11752" y="11733"/>
                      <a:pt x="11752" y="11733"/>
                    </a:cubicBezTo>
                    <a:close/>
                    <a:moveTo>
                      <a:pt x="11752" y="15276"/>
                    </a:moveTo>
                    <a:lnTo>
                      <a:pt x="9401" y="15276"/>
                    </a:lnTo>
                    <a:lnTo>
                      <a:pt x="9401" y="12951"/>
                    </a:lnTo>
                    <a:lnTo>
                      <a:pt x="11752" y="12951"/>
                    </a:lnTo>
                    <a:cubicBezTo>
                      <a:pt x="11752" y="12951"/>
                      <a:pt x="11752" y="15276"/>
                      <a:pt x="11752" y="15276"/>
                    </a:cubicBezTo>
                    <a:close/>
                    <a:moveTo>
                      <a:pt x="20789" y="13227"/>
                    </a:moveTo>
                    <a:lnTo>
                      <a:pt x="18761" y="11523"/>
                    </a:lnTo>
                    <a:cubicBezTo>
                      <a:pt x="18172" y="11029"/>
                      <a:pt x="18172" y="10223"/>
                      <a:pt x="18761" y="9729"/>
                    </a:cubicBezTo>
                    <a:lnTo>
                      <a:pt x="20789" y="8025"/>
                    </a:lnTo>
                    <a:cubicBezTo>
                      <a:pt x="21376" y="7532"/>
                      <a:pt x="21220" y="7072"/>
                      <a:pt x="20441" y="7001"/>
                    </a:cubicBezTo>
                    <a:lnTo>
                      <a:pt x="17751" y="6761"/>
                    </a:lnTo>
                    <a:cubicBezTo>
                      <a:pt x="16971" y="6692"/>
                      <a:pt x="16552" y="6061"/>
                      <a:pt x="16819" y="5360"/>
                    </a:cubicBezTo>
                    <a:lnTo>
                      <a:pt x="18247" y="1615"/>
                    </a:lnTo>
                    <a:cubicBezTo>
                      <a:pt x="18515" y="912"/>
                      <a:pt x="18188" y="656"/>
                      <a:pt x="17520" y="1047"/>
                    </a:cubicBezTo>
                    <a:lnTo>
                      <a:pt x="14346" y="2896"/>
                    </a:lnTo>
                    <a:cubicBezTo>
                      <a:pt x="13678" y="3285"/>
                      <a:pt x="12815" y="3072"/>
                      <a:pt x="12430" y="2423"/>
                    </a:cubicBezTo>
                    <a:lnTo>
                      <a:pt x="11279" y="489"/>
                    </a:lnTo>
                    <a:cubicBezTo>
                      <a:pt x="10893" y="-160"/>
                      <a:pt x="10255" y="-164"/>
                      <a:pt x="9860" y="481"/>
                    </a:cubicBezTo>
                    <a:lnTo>
                      <a:pt x="8793" y="2232"/>
                    </a:lnTo>
                    <a:cubicBezTo>
                      <a:pt x="8398" y="2877"/>
                      <a:pt x="7493" y="3153"/>
                      <a:pt x="6781" y="2844"/>
                    </a:cubicBezTo>
                    <a:lnTo>
                      <a:pt x="4900" y="2031"/>
                    </a:lnTo>
                    <a:cubicBezTo>
                      <a:pt x="4188" y="1723"/>
                      <a:pt x="3639" y="2080"/>
                      <a:pt x="3682" y="2825"/>
                    </a:cubicBezTo>
                    <a:lnTo>
                      <a:pt x="3784" y="4615"/>
                    </a:lnTo>
                    <a:cubicBezTo>
                      <a:pt x="3826" y="5360"/>
                      <a:pt x="3242" y="6128"/>
                      <a:pt x="2486" y="6320"/>
                    </a:cubicBezTo>
                    <a:lnTo>
                      <a:pt x="670" y="6780"/>
                    </a:lnTo>
                    <a:cubicBezTo>
                      <a:pt x="-85" y="6972"/>
                      <a:pt x="-224" y="7532"/>
                      <a:pt x="365" y="8025"/>
                    </a:cubicBezTo>
                    <a:lnTo>
                      <a:pt x="2394" y="9729"/>
                    </a:lnTo>
                    <a:cubicBezTo>
                      <a:pt x="2981" y="10223"/>
                      <a:pt x="2981" y="11029"/>
                      <a:pt x="2394" y="11523"/>
                    </a:cubicBezTo>
                    <a:lnTo>
                      <a:pt x="365" y="13225"/>
                    </a:lnTo>
                    <a:cubicBezTo>
                      <a:pt x="-224" y="13720"/>
                      <a:pt x="-68" y="14196"/>
                      <a:pt x="709" y="14285"/>
                    </a:cubicBezTo>
                    <a:lnTo>
                      <a:pt x="3171" y="14567"/>
                    </a:lnTo>
                    <a:cubicBezTo>
                      <a:pt x="3948" y="14656"/>
                      <a:pt x="4381" y="15309"/>
                      <a:pt x="4133" y="16017"/>
                    </a:cubicBezTo>
                    <a:lnTo>
                      <a:pt x="2869" y="19625"/>
                    </a:lnTo>
                    <a:cubicBezTo>
                      <a:pt x="2622" y="20333"/>
                      <a:pt x="2976" y="20609"/>
                      <a:pt x="3655" y="20240"/>
                    </a:cubicBezTo>
                    <a:lnTo>
                      <a:pt x="6549" y="18661"/>
                    </a:lnTo>
                    <a:cubicBezTo>
                      <a:pt x="7229" y="18291"/>
                      <a:pt x="8143" y="18495"/>
                      <a:pt x="8581" y="19113"/>
                    </a:cubicBezTo>
                    <a:lnTo>
                      <a:pt x="9782" y="20816"/>
                    </a:lnTo>
                    <a:cubicBezTo>
                      <a:pt x="10219" y="21436"/>
                      <a:pt x="10875" y="21403"/>
                      <a:pt x="11240" y="20741"/>
                    </a:cubicBezTo>
                    <a:lnTo>
                      <a:pt x="12297" y="18823"/>
                    </a:lnTo>
                    <a:cubicBezTo>
                      <a:pt x="12660" y="18160"/>
                      <a:pt x="13532" y="17891"/>
                      <a:pt x="14234" y="18221"/>
                    </a:cubicBezTo>
                    <a:lnTo>
                      <a:pt x="16272" y="19181"/>
                    </a:lnTo>
                    <a:cubicBezTo>
                      <a:pt x="16974" y="19511"/>
                      <a:pt x="17514" y="19172"/>
                      <a:pt x="17472" y="18427"/>
                    </a:cubicBezTo>
                    <a:lnTo>
                      <a:pt x="17370" y="16637"/>
                    </a:lnTo>
                    <a:cubicBezTo>
                      <a:pt x="17327" y="15891"/>
                      <a:pt x="17912" y="15124"/>
                      <a:pt x="18668" y="14932"/>
                    </a:cubicBezTo>
                    <a:lnTo>
                      <a:pt x="20482" y="14472"/>
                    </a:lnTo>
                    <a:cubicBezTo>
                      <a:pt x="21239" y="14280"/>
                      <a:pt x="21376" y="13720"/>
                      <a:pt x="20789" y="1322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1650"/>
            <p:cNvGrpSpPr/>
            <p:nvPr/>
          </p:nvGrpSpPr>
          <p:grpSpPr>
            <a:xfrm>
              <a:off x="11174" y="7933"/>
              <a:ext cx="628" cy="628"/>
              <a:chOff x="0" y="0"/>
              <a:chExt cx="398623" cy="398623"/>
            </a:xfrm>
          </p:grpSpPr>
          <p:sp>
            <p:nvSpPr>
              <p:cNvPr id="35" name="Shape 1648"/>
              <p:cNvSpPr/>
              <p:nvPr/>
            </p:nvSpPr>
            <p:spPr>
              <a:xfrm>
                <a:off x="0" y="0"/>
                <a:ext cx="398624" cy="398624"/>
              </a:xfrm>
              <a:prstGeom prst="ellipse">
                <a:avLst/>
              </a:prstGeom>
              <a:solidFill>
                <a:srgbClr val="FFB6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Shape 1649"/>
              <p:cNvSpPr/>
              <p:nvPr/>
            </p:nvSpPr>
            <p:spPr>
              <a:xfrm>
                <a:off x="121390" y="83065"/>
                <a:ext cx="174236" cy="240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6" h="21086" extrusionOk="0">
                    <a:moveTo>
                      <a:pt x="21024" y="5250"/>
                    </a:moveTo>
                    <a:lnTo>
                      <a:pt x="7164" y="195"/>
                    </a:lnTo>
                    <a:cubicBezTo>
                      <a:pt x="5265" y="-514"/>
                      <a:pt x="1522" y="853"/>
                      <a:pt x="446" y="2057"/>
                    </a:cubicBezTo>
                    <a:cubicBezTo>
                      <a:pt x="-34" y="2595"/>
                      <a:pt x="1" y="2983"/>
                      <a:pt x="1" y="3203"/>
                    </a:cubicBezTo>
                    <a:lnTo>
                      <a:pt x="174" y="14619"/>
                    </a:lnTo>
                    <a:cubicBezTo>
                      <a:pt x="185" y="14862"/>
                      <a:pt x="615" y="15188"/>
                      <a:pt x="984" y="15348"/>
                    </a:cubicBezTo>
                    <a:cubicBezTo>
                      <a:pt x="1754" y="15682"/>
                      <a:pt x="13400" y="20826"/>
                      <a:pt x="13730" y="20972"/>
                    </a:cubicBezTo>
                    <a:cubicBezTo>
                      <a:pt x="13906" y="21051"/>
                      <a:pt x="14116" y="21086"/>
                      <a:pt x="14323" y="21086"/>
                    </a:cubicBezTo>
                    <a:cubicBezTo>
                      <a:pt x="14500" y="21086"/>
                      <a:pt x="14676" y="21058"/>
                      <a:pt x="14835" y="21002"/>
                    </a:cubicBezTo>
                    <a:cubicBezTo>
                      <a:pt x="15186" y="20881"/>
                      <a:pt x="15405" y="20645"/>
                      <a:pt x="15405" y="20388"/>
                    </a:cubicBezTo>
                    <a:lnTo>
                      <a:pt x="15405" y="8397"/>
                    </a:lnTo>
                    <a:cubicBezTo>
                      <a:pt x="15405" y="8148"/>
                      <a:pt x="15199" y="7917"/>
                      <a:pt x="14863" y="7792"/>
                    </a:cubicBezTo>
                    <a:lnTo>
                      <a:pt x="2264" y="2817"/>
                    </a:lnTo>
                    <a:cubicBezTo>
                      <a:pt x="2409" y="2620"/>
                      <a:pt x="2969" y="2205"/>
                      <a:pt x="3998" y="1825"/>
                    </a:cubicBezTo>
                    <a:cubicBezTo>
                      <a:pt x="5083" y="1422"/>
                      <a:pt x="5897" y="1574"/>
                      <a:pt x="6083" y="1625"/>
                    </a:cubicBezTo>
                    <a:cubicBezTo>
                      <a:pt x="6083" y="1625"/>
                      <a:pt x="18174" y="6203"/>
                      <a:pt x="18545" y="6339"/>
                    </a:cubicBezTo>
                    <a:cubicBezTo>
                      <a:pt x="18912" y="6476"/>
                      <a:pt x="18919" y="6495"/>
                      <a:pt x="18919" y="6729"/>
                    </a:cubicBezTo>
                    <a:cubicBezTo>
                      <a:pt x="18919" y="6961"/>
                      <a:pt x="18919" y="18107"/>
                      <a:pt x="18919" y="18107"/>
                    </a:cubicBezTo>
                    <a:cubicBezTo>
                      <a:pt x="18919" y="18674"/>
                      <a:pt x="19734" y="18906"/>
                      <a:pt x="20331" y="18906"/>
                    </a:cubicBezTo>
                    <a:cubicBezTo>
                      <a:pt x="20928" y="18906"/>
                      <a:pt x="21566" y="18493"/>
                      <a:pt x="21566" y="18107"/>
                    </a:cubicBezTo>
                    <a:lnTo>
                      <a:pt x="21566" y="5855"/>
                    </a:lnTo>
                    <a:cubicBezTo>
                      <a:pt x="21566" y="5605"/>
                      <a:pt x="21358" y="5375"/>
                      <a:pt x="21024" y="525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750399" y="2224325"/>
            <a:ext cx="4102919" cy="769532"/>
            <a:chOff x="2681059" y="2605325"/>
            <a:chExt cx="4102919" cy="769532"/>
          </a:xfrm>
        </p:grpSpPr>
        <p:sp>
          <p:nvSpPr>
            <p:cNvPr id="38" name="文本框 37"/>
            <p:cNvSpPr txBox="1"/>
            <p:nvPr/>
          </p:nvSpPr>
          <p:spPr>
            <a:xfrm>
              <a:off x="2681059" y="2605416"/>
              <a:ext cx="4010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ANNUAL  REPORT</a:t>
              </a:r>
              <a:endParaRPr lang="en-US" altLang="zh-CN" sz="4400" b="1" dirty="0">
                <a:solidFill>
                  <a:srgbClr val="0EA4E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773952" y="2605325"/>
              <a:ext cx="4010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ANNUAL  REPORT</a:t>
              </a:r>
              <a:endParaRPr lang="en-US" altLang="zh-CN" sz="4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42155" y="2764155"/>
            <a:ext cx="3211195" cy="1656715"/>
            <a:chOff x="7543" y="4653"/>
            <a:chExt cx="5057" cy="2609"/>
          </a:xfrm>
        </p:grpSpPr>
        <p:sp>
          <p:nvSpPr>
            <p:cNvPr id="24" name="矩形 23"/>
            <p:cNvSpPr/>
            <p:nvPr/>
          </p:nvSpPr>
          <p:spPr>
            <a:xfrm>
              <a:off x="7543" y="4653"/>
              <a:ext cx="5057" cy="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</a:pPr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清新夏日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676" y="6541"/>
              <a:ext cx="4680" cy="7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</a:pPr>
              <a:r>
                <a:rPr lang="zh-CN" altLang="en-US" dirty="0">
                  <a:solidFill>
                    <a:srgbClr val="0E9FE5"/>
                  </a:solidFill>
                  <a:cs typeface="+mn-ea"/>
                  <a:sym typeface="+mn-lt"/>
                </a:rPr>
                <a:t>工作总结模板</a:t>
              </a:r>
              <a:endParaRPr lang="zh-CN" altLang="en-US" dirty="0">
                <a:solidFill>
                  <a:srgbClr val="0E9FE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4582160" y="2764155"/>
            <a:ext cx="3211195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CN" altLang="en-US" sz="4800" dirty="0">
                <a:solidFill>
                  <a:srgbClr val="0E9FE5"/>
                </a:solidFill>
                <a:cs typeface="+mn-ea"/>
                <a:sym typeface="+mn-lt"/>
              </a:rPr>
              <a:t>清新夏日</a:t>
            </a:r>
            <a:endParaRPr lang="zh-CN" altLang="en-US" sz="4800" dirty="0">
              <a:solidFill>
                <a:srgbClr val="0E9FE5"/>
              </a:solidFill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 spd="slow" advClick="0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358783" y="2464832"/>
            <a:ext cx="1560657" cy="728649"/>
            <a:chOff x="1123474" y="4862093"/>
            <a:chExt cx="1560657" cy="728649"/>
          </a:xfrm>
        </p:grpSpPr>
        <p:sp>
          <p:nvSpPr>
            <p:cNvPr id="22" name="TextBox 21"/>
            <p:cNvSpPr txBox="1"/>
            <p:nvPr/>
          </p:nvSpPr>
          <p:spPr>
            <a:xfrm>
              <a:off x="1426622" y="4862093"/>
              <a:ext cx="886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cs typeface="+mn-ea"/>
                  <a:sym typeface="+mn-lt"/>
                </a:rPr>
                <a:t>PHOTOGRAPHY</a:t>
              </a:r>
              <a:endParaRPr 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3474" y="5190632"/>
              <a:ext cx="15606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Lorem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ipsum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dolor sit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amet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consectetuer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adipiscing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elit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18777" y="2464832"/>
            <a:ext cx="1560657" cy="728649"/>
            <a:chOff x="1123474" y="4862093"/>
            <a:chExt cx="1560657" cy="728649"/>
          </a:xfrm>
        </p:grpSpPr>
        <p:sp>
          <p:nvSpPr>
            <p:cNvPr id="28" name="TextBox 27"/>
            <p:cNvSpPr txBox="1"/>
            <p:nvPr/>
          </p:nvSpPr>
          <p:spPr>
            <a:xfrm>
              <a:off x="1672791" y="4862093"/>
              <a:ext cx="9829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cs typeface="+mn-ea"/>
                  <a:sym typeface="+mn-lt"/>
                </a:rPr>
                <a:t>GRAPHIC DESIGN</a:t>
              </a:r>
              <a:endParaRPr 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23474" y="5190632"/>
              <a:ext cx="15606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Lorem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ipsum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dolor sit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amet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consectetuer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adipiscing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elit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90693" y="2472605"/>
            <a:ext cx="1560657" cy="720876"/>
            <a:chOff x="1123474" y="4869866"/>
            <a:chExt cx="1560657" cy="720876"/>
          </a:xfrm>
        </p:grpSpPr>
        <p:sp>
          <p:nvSpPr>
            <p:cNvPr id="37" name="TextBox 36"/>
            <p:cNvSpPr txBox="1"/>
            <p:nvPr/>
          </p:nvSpPr>
          <p:spPr>
            <a:xfrm>
              <a:off x="1497279" y="4869866"/>
              <a:ext cx="813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cs typeface="+mn-ea"/>
                  <a:sym typeface="+mn-lt"/>
                </a:rPr>
                <a:t>E-COMMERCE</a:t>
              </a:r>
              <a:endParaRPr 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23474" y="5190632"/>
              <a:ext cx="15606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Lorem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ipsum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dolor sit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amet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consectetuer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adipiscing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elit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306344" y="2464832"/>
            <a:ext cx="1560657" cy="728649"/>
            <a:chOff x="1123474" y="4862093"/>
            <a:chExt cx="1560657" cy="728649"/>
          </a:xfrm>
        </p:grpSpPr>
        <p:sp>
          <p:nvSpPr>
            <p:cNvPr id="40" name="TextBox 39"/>
            <p:cNvSpPr txBox="1"/>
            <p:nvPr/>
          </p:nvSpPr>
          <p:spPr>
            <a:xfrm>
              <a:off x="1460411" y="4862093"/>
              <a:ext cx="886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cs typeface="+mn-ea"/>
                  <a:sym typeface="+mn-lt"/>
                </a:rPr>
                <a:t>PRESENTATION</a:t>
              </a:r>
              <a:endParaRPr 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23474" y="5190632"/>
              <a:ext cx="15606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Lorem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ipsum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dolor sit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amet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consectetuer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adipiscing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elit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98185" y="3590385"/>
            <a:ext cx="1376979" cy="1763406"/>
            <a:chOff x="8398185" y="3590385"/>
            <a:chExt cx="1376979" cy="1763406"/>
          </a:xfrm>
        </p:grpSpPr>
        <p:grpSp>
          <p:nvGrpSpPr>
            <p:cNvPr id="46" name="Group 45"/>
            <p:cNvGrpSpPr/>
            <p:nvPr/>
          </p:nvGrpSpPr>
          <p:grpSpPr>
            <a:xfrm>
              <a:off x="8398185" y="3590385"/>
              <a:ext cx="1376979" cy="1763406"/>
              <a:chOff x="8398185" y="3590385"/>
              <a:chExt cx="1376979" cy="1763406"/>
            </a:xfrm>
          </p:grpSpPr>
          <p:sp>
            <p:nvSpPr>
              <p:cNvPr id="16" name="Teardrop 15"/>
              <p:cNvSpPr/>
              <p:nvPr/>
            </p:nvSpPr>
            <p:spPr>
              <a:xfrm rot="2700000">
                <a:off x="8398185" y="3976812"/>
                <a:ext cx="1376979" cy="1376979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 flipV="1">
                <a:off x="9052882" y="3590385"/>
                <a:ext cx="67582" cy="664478"/>
                <a:chOff x="2281687" y="3551883"/>
                <a:chExt cx="67582" cy="664478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2315478" y="3551883"/>
                  <a:ext cx="0" cy="636066"/>
                </a:xfrm>
                <a:prstGeom prst="line">
                  <a:avLst/>
                </a:prstGeom>
                <a:ln>
                  <a:solidFill>
                    <a:srgbClr val="FDBE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 flipV="1">
                  <a:off x="2281687" y="4148779"/>
                  <a:ext cx="67582" cy="67582"/>
                </a:xfrm>
                <a:prstGeom prst="ellipse">
                  <a:avLst/>
                </a:prstGeom>
                <a:solidFill>
                  <a:srgbClr val="FDBE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1" name="Freeform 134"/>
            <p:cNvSpPr>
              <a:spLocks noEditPoints="1"/>
            </p:cNvSpPr>
            <p:nvPr/>
          </p:nvSpPr>
          <p:spPr bwMode="auto">
            <a:xfrm>
              <a:off x="8905145" y="4326655"/>
              <a:ext cx="503264" cy="579849"/>
            </a:xfrm>
            <a:custGeom>
              <a:avLst/>
              <a:gdLst>
                <a:gd name="T0" fmla="*/ 16 w 26"/>
                <a:gd name="T1" fmla="*/ 29 h 30"/>
                <a:gd name="T2" fmla="*/ 10 w 26"/>
                <a:gd name="T3" fmla="*/ 20 h 30"/>
                <a:gd name="T4" fmla="*/ 9 w 26"/>
                <a:gd name="T5" fmla="*/ 19 h 30"/>
                <a:gd name="T6" fmla="*/ 9 w 26"/>
                <a:gd name="T7" fmla="*/ 20 h 30"/>
                <a:gd name="T8" fmla="*/ 2 w 26"/>
                <a:gd name="T9" fmla="*/ 29 h 30"/>
                <a:gd name="T10" fmla="*/ 0 w 26"/>
                <a:gd name="T11" fmla="*/ 27 h 30"/>
                <a:gd name="T12" fmla="*/ 0 w 26"/>
                <a:gd name="T13" fmla="*/ 2 h 30"/>
                <a:gd name="T14" fmla="*/ 2 w 26"/>
                <a:gd name="T15" fmla="*/ 0 h 30"/>
                <a:gd name="T16" fmla="*/ 16 w 26"/>
                <a:gd name="T17" fmla="*/ 0 h 30"/>
                <a:gd name="T18" fmla="*/ 18 w 26"/>
                <a:gd name="T19" fmla="*/ 2 h 30"/>
                <a:gd name="T20" fmla="*/ 12 w 26"/>
                <a:gd name="T21" fmla="*/ 5 h 30"/>
                <a:gd name="T22" fmla="*/ 10 w 26"/>
                <a:gd name="T23" fmla="*/ 11 h 30"/>
                <a:gd name="T24" fmla="*/ 12 w 26"/>
                <a:gd name="T25" fmla="*/ 18 h 30"/>
                <a:gd name="T26" fmla="*/ 18 w 26"/>
                <a:gd name="T27" fmla="*/ 20 h 30"/>
                <a:gd name="T28" fmla="*/ 18 w 26"/>
                <a:gd name="T29" fmla="*/ 27 h 30"/>
                <a:gd name="T30" fmla="*/ 16 w 26"/>
                <a:gd name="T31" fmla="*/ 29 h 30"/>
                <a:gd name="T32" fmla="*/ 19 w 26"/>
                <a:gd name="T33" fmla="*/ 18 h 30"/>
                <a:gd name="T34" fmla="*/ 26 w 26"/>
                <a:gd name="T35" fmla="*/ 11 h 30"/>
                <a:gd name="T36" fmla="*/ 19 w 26"/>
                <a:gd name="T37" fmla="*/ 4 h 30"/>
                <a:gd name="T38" fmla="*/ 12 w 26"/>
                <a:gd name="T39" fmla="*/ 11 h 30"/>
                <a:gd name="T40" fmla="*/ 19 w 26"/>
                <a:gd name="T41" fmla="*/ 18 h 30"/>
                <a:gd name="T42" fmla="*/ 18 w 26"/>
                <a:gd name="T43" fmla="*/ 15 h 30"/>
                <a:gd name="T44" fmla="*/ 19 w 26"/>
                <a:gd name="T45" fmla="*/ 16 h 30"/>
                <a:gd name="T46" fmla="*/ 19 w 26"/>
                <a:gd name="T47" fmla="*/ 16 h 30"/>
                <a:gd name="T48" fmla="*/ 20 w 26"/>
                <a:gd name="T49" fmla="*/ 15 h 30"/>
                <a:gd name="T50" fmla="*/ 20 w 26"/>
                <a:gd name="T51" fmla="*/ 12 h 30"/>
                <a:gd name="T52" fmla="*/ 23 w 26"/>
                <a:gd name="T53" fmla="*/ 12 h 30"/>
                <a:gd name="T54" fmla="*/ 24 w 26"/>
                <a:gd name="T55" fmla="*/ 11 h 30"/>
                <a:gd name="T56" fmla="*/ 24 w 26"/>
                <a:gd name="T57" fmla="*/ 11 h 30"/>
                <a:gd name="T58" fmla="*/ 23 w 26"/>
                <a:gd name="T59" fmla="*/ 10 h 30"/>
                <a:gd name="T60" fmla="*/ 20 w 26"/>
                <a:gd name="T61" fmla="*/ 10 h 30"/>
                <a:gd name="T62" fmla="*/ 20 w 26"/>
                <a:gd name="T63" fmla="*/ 7 h 30"/>
                <a:gd name="T64" fmla="*/ 19 w 26"/>
                <a:gd name="T65" fmla="*/ 6 h 30"/>
                <a:gd name="T66" fmla="*/ 19 w 26"/>
                <a:gd name="T67" fmla="*/ 6 h 30"/>
                <a:gd name="T68" fmla="*/ 18 w 26"/>
                <a:gd name="T69" fmla="*/ 7 h 30"/>
                <a:gd name="T70" fmla="*/ 18 w 26"/>
                <a:gd name="T71" fmla="*/ 10 h 30"/>
                <a:gd name="T72" fmla="*/ 15 w 26"/>
                <a:gd name="T73" fmla="*/ 10 h 30"/>
                <a:gd name="T74" fmla="*/ 14 w 26"/>
                <a:gd name="T75" fmla="*/ 11 h 30"/>
                <a:gd name="T76" fmla="*/ 14 w 26"/>
                <a:gd name="T77" fmla="*/ 11 h 30"/>
                <a:gd name="T78" fmla="*/ 15 w 26"/>
                <a:gd name="T79" fmla="*/ 12 h 30"/>
                <a:gd name="T80" fmla="*/ 18 w 26"/>
                <a:gd name="T81" fmla="*/ 12 h 30"/>
                <a:gd name="T82" fmla="*/ 18 w 26"/>
                <a:gd name="T8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30">
                  <a:moveTo>
                    <a:pt x="16" y="29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6" y="2"/>
                    <a:pt x="14" y="3"/>
                    <a:pt x="12" y="5"/>
                  </a:cubicBezTo>
                  <a:cubicBezTo>
                    <a:pt x="11" y="6"/>
                    <a:pt x="10" y="9"/>
                    <a:pt x="10" y="11"/>
                  </a:cubicBezTo>
                  <a:cubicBezTo>
                    <a:pt x="10" y="14"/>
                    <a:pt x="11" y="16"/>
                    <a:pt x="12" y="18"/>
                  </a:cubicBezTo>
                  <a:cubicBezTo>
                    <a:pt x="14" y="19"/>
                    <a:pt x="16" y="20"/>
                    <a:pt x="18" y="2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8"/>
                    <a:pt x="17" y="30"/>
                    <a:pt x="16" y="29"/>
                  </a:cubicBezTo>
                  <a:close/>
                  <a:moveTo>
                    <a:pt x="19" y="18"/>
                  </a:moveTo>
                  <a:cubicBezTo>
                    <a:pt x="23" y="18"/>
                    <a:pt x="26" y="15"/>
                    <a:pt x="26" y="11"/>
                  </a:cubicBezTo>
                  <a:cubicBezTo>
                    <a:pt x="26" y="7"/>
                    <a:pt x="23" y="4"/>
                    <a:pt x="19" y="4"/>
                  </a:cubicBezTo>
                  <a:cubicBezTo>
                    <a:pt x="15" y="4"/>
                    <a:pt x="12" y="7"/>
                    <a:pt x="12" y="11"/>
                  </a:cubicBezTo>
                  <a:cubicBezTo>
                    <a:pt x="12" y="15"/>
                    <a:pt x="15" y="18"/>
                    <a:pt x="19" y="18"/>
                  </a:cubicBezTo>
                  <a:close/>
                  <a:moveTo>
                    <a:pt x="18" y="15"/>
                  </a:moveTo>
                  <a:cubicBezTo>
                    <a:pt x="18" y="16"/>
                    <a:pt x="18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5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0"/>
                    <a:pt x="24" y="10"/>
                    <a:pt x="23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04401" y="3590385"/>
            <a:ext cx="1376979" cy="1763407"/>
            <a:chOff x="6404401" y="3590385"/>
            <a:chExt cx="1376979" cy="1763407"/>
          </a:xfrm>
        </p:grpSpPr>
        <p:grpSp>
          <p:nvGrpSpPr>
            <p:cNvPr id="45" name="Group 44"/>
            <p:cNvGrpSpPr/>
            <p:nvPr/>
          </p:nvGrpSpPr>
          <p:grpSpPr>
            <a:xfrm>
              <a:off x="6404401" y="3590385"/>
              <a:ext cx="1376979" cy="1763407"/>
              <a:chOff x="6404401" y="3590385"/>
              <a:chExt cx="1376979" cy="1763407"/>
            </a:xfrm>
          </p:grpSpPr>
          <p:sp>
            <p:nvSpPr>
              <p:cNvPr id="13" name="Teardrop 12"/>
              <p:cNvSpPr/>
              <p:nvPr/>
            </p:nvSpPr>
            <p:spPr>
              <a:xfrm rot="2700000">
                <a:off x="6404401" y="3976813"/>
                <a:ext cx="1376979" cy="1376979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 flipV="1">
                <a:off x="7037231" y="3590385"/>
                <a:ext cx="67582" cy="664478"/>
                <a:chOff x="2281687" y="3551883"/>
                <a:chExt cx="67582" cy="664478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2315478" y="3551883"/>
                  <a:ext cx="0" cy="636066"/>
                </a:xfrm>
                <a:prstGeom prst="line">
                  <a:avLst/>
                </a:prstGeom>
                <a:ln>
                  <a:solidFill>
                    <a:srgbClr val="FDBE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>
                <a:xfrm flipV="1">
                  <a:off x="2281687" y="4148779"/>
                  <a:ext cx="67582" cy="67582"/>
                </a:xfrm>
                <a:prstGeom prst="ellipse">
                  <a:avLst/>
                </a:prstGeom>
                <a:solidFill>
                  <a:srgbClr val="FDBE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2" name="Freeform 165"/>
            <p:cNvSpPr>
              <a:spLocks noEditPoints="1"/>
            </p:cNvSpPr>
            <p:nvPr/>
          </p:nvSpPr>
          <p:spPr bwMode="auto">
            <a:xfrm>
              <a:off x="6744615" y="4373559"/>
              <a:ext cx="696547" cy="583494"/>
            </a:xfrm>
            <a:custGeom>
              <a:avLst/>
              <a:gdLst>
                <a:gd name="T0" fmla="*/ 28 w 36"/>
                <a:gd name="T1" fmla="*/ 21 h 30"/>
                <a:gd name="T2" fmla="*/ 28 w 36"/>
                <a:gd name="T3" fmla="*/ 2 h 30"/>
                <a:gd name="T4" fmla="*/ 28 w 36"/>
                <a:gd name="T5" fmla="*/ 1 h 30"/>
                <a:gd name="T6" fmla="*/ 29 w 36"/>
                <a:gd name="T7" fmla="*/ 0 h 30"/>
                <a:gd name="T8" fmla="*/ 30 w 36"/>
                <a:gd name="T9" fmla="*/ 0 h 30"/>
                <a:gd name="T10" fmla="*/ 30 w 36"/>
                <a:gd name="T11" fmla="*/ 0 h 30"/>
                <a:gd name="T12" fmla="*/ 30 w 36"/>
                <a:gd name="T13" fmla="*/ 24 h 30"/>
                <a:gd name="T14" fmla="*/ 30 w 36"/>
                <a:gd name="T15" fmla="*/ 24 h 30"/>
                <a:gd name="T16" fmla="*/ 29 w 36"/>
                <a:gd name="T17" fmla="*/ 24 h 30"/>
                <a:gd name="T18" fmla="*/ 28 w 36"/>
                <a:gd name="T19" fmla="*/ 23 h 30"/>
                <a:gd name="T20" fmla="*/ 28 w 36"/>
                <a:gd name="T21" fmla="*/ 21 h 30"/>
                <a:gd name="T22" fmla="*/ 8 w 36"/>
                <a:gd name="T23" fmla="*/ 21 h 30"/>
                <a:gd name="T24" fmla="*/ 8 w 36"/>
                <a:gd name="T25" fmla="*/ 2 h 30"/>
                <a:gd name="T26" fmla="*/ 8 w 36"/>
                <a:gd name="T27" fmla="*/ 1 h 30"/>
                <a:gd name="T28" fmla="*/ 7 w 36"/>
                <a:gd name="T29" fmla="*/ 0 h 30"/>
                <a:gd name="T30" fmla="*/ 7 w 36"/>
                <a:gd name="T31" fmla="*/ 0 h 30"/>
                <a:gd name="T32" fmla="*/ 6 w 36"/>
                <a:gd name="T33" fmla="*/ 0 h 30"/>
                <a:gd name="T34" fmla="*/ 6 w 36"/>
                <a:gd name="T35" fmla="*/ 24 h 30"/>
                <a:gd name="T36" fmla="*/ 7 w 36"/>
                <a:gd name="T37" fmla="*/ 24 h 30"/>
                <a:gd name="T38" fmla="*/ 7 w 36"/>
                <a:gd name="T39" fmla="*/ 24 h 30"/>
                <a:gd name="T40" fmla="*/ 8 w 36"/>
                <a:gd name="T41" fmla="*/ 23 h 30"/>
                <a:gd name="T42" fmla="*/ 8 w 36"/>
                <a:gd name="T43" fmla="*/ 21 h 30"/>
                <a:gd name="T44" fmla="*/ 12 w 36"/>
                <a:gd name="T45" fmla="*/ 18 h 30"/>
                <a:gd name="T46" fmla="*/ 12 w 36"/>
                <a:gd name="T47" fmla="*/ 19 h 30"/>
                <a:gd name="T48" fmla="*/ 11 w 36"/>
                <a:gd name="T49" fmla="*/ 20 h 30"/>
                <a:gd name="T50" fmla="*/ 10 w 36"/>
                <a:gd name="T51" fmla="*/ 20 h 30"/>
                <a:gd name="T52" fmla="*/ 10 w 36"/>
                <a:gd name="T53" fmla="*/ 20 h 30"/>
                <a:gd name="T54" fmla="*/ 10 w 36"/>
                <a:gd name="T55" fmla="*/ 4 h 30"/>
                <a:gd name="T56" fmla="*/ 10 w 36"/>
                <a:gd name="T57" fmla="*/ 4 h 30"/>
                <a:gd name="T58" fmla="*/ 11 w 36"/>
                <a:gd name="T59" fmla="*/ 4 h 30"/>
                <a:gd name="T60" fmla="*/ 12 w 36"/>
                <a:gd name="T61" fmla="*/ 5 h 30"/>
                <a:gd name="T62" fmla="*/ 12 w 36"/>
                <a:gd name="T63" fmla="*/ 6 h 30"/>
                <a:gd name="T64" fmla="*/ 12 w 36"/>
                <a:gd name="T65" fmla="*/ 18 h 30"/>
                <a:gd name="T66" fmla="*/ 21 w 36"/>
                <a:gd name="T67" fmla="*/ 27 h 30"/>
                <a:gd name="T68" fmla="*/ 18 w 36"/>
                <a:gd name="T69" fmla="*/ 30 h 30"/>
                <a:gd name="T70" fmla="*/ 16 w 36"/>
                <a:gd name="T71" fmla="*/ 27 h 30"/>
                <a:gd name="T72" fmla="*/ 16 w 36"/>
                <a:gd name="T73" fmla="*/ 8 h 30"/>
                <a:gd name="T74" fmla="*/ 18 w 36"/>
                <a:gd name="T75" fmla="*/ 6 h 30"/>
                <a:gd name="T76" fmla="*/ 21 w 36"/>
                <a:gd name="T77" fmla="*/ 8 h 30"/>
                <a:gd name="T78" fmla="*/ 21 w 36"/>
                <a:gd name="T79" fmla="*/ 27 h 30"/>
                <a:gd name="T80" fmla="*/ 24 w 36"/>
                <a:gd name="T81" fmla="*/ 18 h 30"/>
                <a:gd name="T82" fmla="*/ 24 w 36"/>
                <a:gd name="T83" fmla="*/ 19 h 30"/>
                <a:gd name="T84" fmla="*/ 25 w 36"/>
                <a:gd name="T85" fmla="*/ 20 h 30"/>
                <a:gd name="T86" fmla="*/ 26 w 36"/>
                <a:gd name="T87" fmla="*/ 20 h 30"/>
                <a:gd name="T88" fmla="*/ 26 w 36"/>
                <a:gd name="T89" fmla="*/ 20 h 30"/>
                <a:gd name="T90" fmla="*/ 26 w 36"/>
                <a:gd name="T91" fmla="*/ 4 h 30"/>
                <a:gd name="T92" fmla="*/ 26 w 36"/>
                <a:gd name="T93" fmla="*/ 4 h 30"/>
                <a:gd name="T94" fmla="*/ 25 w 36"/>
                <a:gd name="T95" fmla="*/ 4 h 30"/>
                <a:gd name="T96" fmla="*/ 24 w 36"/>
                <a:gd name="T97" fmla="*/ 5 h 30"/>
                <a:gd name="T98" fmla="*/ 24 w 36"/>
                <a:gd name="T99" fmla="*/ 6 h 30"/>
                <a:gd name="T100" fmla="*/ 24 w 36"/>
                <a:gd name="T10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30">
                  <a:moveTo>
                    <a:pt x="28" y="21"/>
                  </a:moveTo>
                  <a:cubicBezTo>
                    <a:pt x="33" y="16"/>
                    <a:pt x="33" y="8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7"/>
                    <a:pt x="36" y="17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1"/>
                  </a:cubicBezTo>
                  <a:close/>
                  <a:moveTo>
                    <a:pt x="8" y="21"/>
                  </a:moveTo>
                  <a:cubicBezTo>
                    <a:pt x="3" y="16"/>
                    <a:pt x="3" y="8"/>
                    <a:pt x="8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7"/>
                    <a:pt x="0" y="17"/>
                    <a:pt x="6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2"/>
                    <a:pt x="8" y="21"/>
                  </a:cubicBezTo>
                  <a:close/>
                  <a:moveTo>
                    <a:pt x="12" y="18"/>
                  </a:moveTo>
                  <a:cubicBezTo>
                    <a:pt x="12" y="18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15"/>
                    <a:pt x="6" y="9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9" y="10"/>
                    <a:pt x="9" y="14"/>
                    <a:pt x="12" y="18"/>
                  </a:cubicBezTo>
                  <a:close/>
                  <a:moveTo>
                    <a:pt x="21" y="27"/>
                  </a:moveTo>
                  <a:cubicBezTo>
                    <a:pt x="21" y="29"/>
                    <a:pt x="20" y="30"/>
                    <a:pt x="18" y="30"/>
                  </a:cubicBezTo>
                  <a:cubicBezTo>
                    <a:pt x="17" y="30"/>
                    <a:pt x="16" y="29"/>
                    <a:pt x="16" y="27"/>
                  </a:cubicBezTo>
                  <a:cubicBezTo>
                    <a:pt x="16" y="21"/>
                    <a:pt x="16" y="15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20" y="6"/>
                    <a:pt x="21" y="7"/>
                    <a:pt x="21" y="8"/>
                  </a:cubicBezTo>
                  <a:cubicBezTo>
                    <a:pt x="21" y="15"/>
                    <a:pt x="21" y="21"/>
                    <a:pt x="21" y="27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9"/>
                    <a:pt x="24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5"/>
                    <a:pt x="30" y="9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7" y="10"/>
                    <a:pt x="27" y="14"/>
                    <a:pt x="24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16197" y="3574924"/>
            <a:ext cx="1376979" cy="1759186"/>
            <a:chOff x="2416832" y="3594609"/>
            <a:chExt cx="1376979" cy="1759186"/>
          </a:xfrm>
        </p:grpSpPr>
        <p:grpSp>
          <p:nvGrpSpPr>
            <p:cNvPr id="43" name="Group 42"/>
            <p:cNvGrpSpPr/>
            <p:nvPr/>
          </p:nvGrpSpPr>
          <p:grpSpPr>
            <a:xfrm>
              <a:off x="2416832" y="3594609"/>
              <a:ext cx="1376979" cy="1759186"/>
              <a:chOff x="2416832" y="3594609"/>
              <a:chExt cx="1376979" cy="1759186"/>
            </a:xfrm>
          </p:grpSpPr>
          <p:sp>
            <p:nvSpPr>
              <p:cNvPr id="7" name="Teardrop 6"/>
              <p:cNvSpPr/>
              <p:nvPr/>
            </p:nvSpPr>
            <p:spPr>
              <a:xfrm rot="2700000">
                <a:off x="2416832" y="3976816"/>
                <a:ext cx="1376979" cy="1376979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 flipV="1">
                <a:off x="3071530" y="3594609"/>
                <a:ext cx="67582" cy="664478"/>
                <a:chOff x="2281687" y="3551883"/>
                <a:chExt cx="67582" cy="664478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2315478" y="3551883"/>
                  <a:ext cx="0" cy="636066"/>
                </a:xfrm>
                <a:prstGeom prst="line">
                  <a:avLst/>
                </a:prstGeom>
                <a:ln>
                  <a:solidFill>
                    <a:srgbClr val="FDBE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 flipV="1">
                  <a:off x="2281687" y="4148779"/>
                  <a:ext cx="67582" cy="67582"/>
                </a:xfrm>
                <a:prstGeom prst="ellipse">
                  <a:avLst/>
                </a:prstGeom>
                <a:solidFill>
                  <a:srgbClr val="FDBE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3" name="Freeform 228"/>
            <p:cNvSpPr>
              <a:spLocks noEditPoints="1"/>
            </p:cNvSpPr>
            <p:nvPr/>
          </p:nvSpPr>
          <p:spPr bwMode="auto">
            <a:xfrm>
              <a:off x="2845932" y="4344375"/>
              <a:ext cx="656431" cy="638198"/>
            </a:xfrm>
            <a:custGeom>
              <a:avLst/>
              <a:gdLst>
                <a:gd name="T0" fmla="*/ 34 w 34"/>
                <a:gd name="T1" fmla="*/ 24 h 33"/>
                <a:gd name="T2" fmla="*/ 16 w 34"/>
                <a:gd name="T3" fmla="*/ 24 h 33"/>
                <a:gd name="T4" fmla="*/ 15 w 34"/>
                <a:gd name="T5" fmla="*/ 13 h 33"/>
                <a:gd name="T6" fmla="*/ 10 w 34"/>
                <a:gd name="T7" fmla="*/ 10 h 33"/>
                <a:gd name="T8" fmla="*/ 9 w 34"/>
                <a:gd name="T9" fmla="*/ 10 h 33"/>
                <a:gd name="T10" fmla="*/ 9 w 34"/>
                <a:gd name="T11" fmla="*/ 11 h 33"/>
                <a:gd name="T12" fmla="*/ 13 w 34"/>
                <a:gd name="T13" fmla="*/ 15 h 33"/>
                <a:gd name="T14" fmla="*/ 13 w 34"/>
                <a:gd name="T15" fmla="*/ 16 h 33"/>
                <a:gd name="T16" fmla="*/ 14 w 34"/>
                <a:gd name="T17" fmla="*/ 16 h 33"/>
                <a:gd name="T18" fmla="*/ 11 w 34"/>
                <a:gd name="T19" fmla="*/ 24 h 33"/>
                <a:gd name="T20" fmla="*/ 12 w 34"/>
                <a:gd name="T21" fmla="*/ 23 h 33"/>
                <a:gd name="T22" fmla="*/ 16 w 34"/>
                <a:gd name="T23" fmla="*/ 16 h 33"/>
                <a:gd name="T24" fmla="*/ 17 w 34"/>
                <a:gd name="T25" fmla="*/ 16 h 33"/>
                <a:gd name="T26" fmla="*/ 17 w 34"/>
                <a:gd name="T27" fmla="*/ 16 h 33"/>
                <a:gd name="T28" fmla="*/ 17 w 34"/>
                <a:gd name="T29" fmla="*/ 15 h 33"/>
                <a:gd name="T30" fmla="*/ 22 w 34"/>
                <a:gd name="T31" fmla="*/ 8 h 33"/>
                <a:gd name="T32" fmla="*/ 22 w 34"/>
                <a:gd name="T33" fmla="*/ 7 h 33"/>
                <a:gd name="T34" fmla="*/ 21 w 34"/>
                <a:gd name="T35" fmla="*/ 7 h 33"/>
                <a:gd name="T36" fmla="*/ 16 w 34"/>
                <a:gd name="T37" fmla="*/ 13 h 33"/>
                <a:gd name="T38" fmla="*/ 15 w 34"/>
                <a:gd name="T39" fmla="*/ 12 h 33"/>
                <a:gd name="T40" fmla="*/ 23 w 34"/>
                <a:gd name="T41" fmla="*/ 7 h 33"/>
                <a:gd name="T42" fmla="*/ 26 w 34"/>
                <a:gd name="T43" fmla="*/ 13 h 33"/>
                <a:gd name="T44" fmla="*/ 25 w 34"/>
                <a:gd name="T45" fmla="*/ 4 h 33"/>
                <a:gd name="T46" fmla="*/ 5 w 34"/>
                <a:gd name="T47" fmla="*/ 4 h 33"/>
                <a:gd name="T48" fmla="*/ 5 w 34"/>
                <a:gd name="T49" fmla="*/ 25 h 33"/>
                <a:gd name="T50" fmla="*/ 14 w 34"/>
                <a:gd name="T51" fmla="*/ 25 h 33"/>
                <a:gd name="T52" fmla="*/ 7 w 34"/>
                <a:gd name="T53" fmla="*/ 22 h 33"/>
                <a:gd name="T54" fmla="*/ 4 w 34"/>
                <a:gd name="T55" fmla="*/ 14 h 33"/>
                <a:gd name="T56" fmla="*/ 7 w 34"/>
                <a:gd name="T57" fmla="*/ 7 h 33"/>
                <a:gd name="T58" fmla="*/ 15 w 34"/>
                <a:gd name="T59" fmla="*/ 3 h 33"/>
                <a:gd name="T60" fmla="*/ 23 w 34"/>
                <a:gd name="T61" fmla="*/ 7 h 33"/>
                <a:gd name="T62" fmla="*/ 9 w 34"/>
                <a:gd name="T63" fmla="*/ 14 h 33"/>
                <a:gd name="T64" fmla="*/ 5 w 34"/>
                <a:gd name="T65" fmla="*/ 15 h 33"/>
                <a:gd name="T66" fmla="*/ 5 w 34"/>
                <a:gd name="T67" fmla="*/ 14 h 33"/>
                <a:gd name="T68" fmla="*/ 16 w 34"/>
                <a:gd name="T69" fmla="*/ 8 h 33"/>
                <a:gd name="T70" fmla="*/ 14 w 34"/>
                <a:gd name="T71" fmla="*/ 8 h 33"/>
                <a:gd name="T72" fmla="*/ 15 w 34"/>
                <a:gd name="T73" fmla="*/ 4 h 33"/>
                <a:gd name="T74" fmla="*/ 16 w 34"/>
                <a:gd name="T75" fmla="*/ 8 h 33"/>
                <a:gd name="T76" fmla="*/ 20 w 34"/>
                <a:gd name="T77" fmla="*/ 27 h 33"/>
                <a:gd name="T78" fmla="*/ 20 w 34"/>
                <a:gd name="T79" fmla="*/ 26 h 33"/>
                <a:gd name="T80" fmla="*/ 24 w 34"/>
                <a:gd name="T81" fmla="*/ 25 h 33"/>
                <a:gd name="T82" fmla="*/ 24 w 34"/>
                <a:gd name="T83" fmla="*/ 21 h 33"/>
                <a:gd name="T84" fmla="*/ 19 w 34"/>
                <a:gd name="T85" fmla="*/ 21 h 33"/>
                <a:gd name="T86" fmla="*/ 18 w 34"/>
                <a:gd name="T87" fmla="*/ 23 h 33"/>
                <a:gd name="T88" fmla="*/ 20 w 34"/>
                <a:gd name="T89" fmla="*/ 23 h 33"/>
                <a:gd name="T90" fmla="*/ 21 w 34"/>
                <a:gd name="T91" fmla="*/ 21 h 33"/>
                <a:gd name="T92" fmla="*/ 23 w 34"/>
                <a:gd name="T93" fmla="*/ 23 h 33"/>
                <a:gd name="T94" fmla="*/ 21 w 34"/>
                <a:gd name="T95" fmla="*/ 24 h 33"/>
                <a:gd name="T96" fmla="*/ 18 w 34"/>
                <a:gd name="T97" fmla="*/ 26 h 33"/>
                <a:gd name="T98" fmla="*/ 24 w 34"/>
                <a:gd name="T99" fmla="*/ 28 h 33"/>
                <a:gd name="T100" fmla="*/ 31 w 34"/>
                <a:gd name="T101" fmla="*/ 20 h 33"/>
                <a:gd name="T102" fmla="*/ 25 w 34"/>
                <a:gd name="T103" fmla="*/ 25 h 33"/>
                <a:gd name="T104" fmla="*/ 29 w 34"/>
                <a:gd name="T105" fmla="*/ 26 h 33"/>
                <a:gd name="T106" fmla="*/ 31 w 34"/>
                <a:gd name="T107" fmla="*/ 28 h 33"/>
                <a:gd name="T108" fmla="*/ 32 w 34"/>
                <a:gd name="T109" fmla="*/ 26 h 33"/>
                <a:gd name="T110" fmla="*/ 31 w 34"/>
                <a:gd name="T111" fmla="*/ 25 h 33"/>
                <a:gd name="T112" fmla="*/ 29 w 34"/>
                <a:gd name="T113" fmla="*/ 25 h 33"/>
                <a:gd name="T114" fmla="*/ 29 w 34"/>
                <a:gd name="T115" fmla="*/ 21 h 33"/>
                <a:gd name="T116" fmla="*/ 29 w 34"/>
                <a:gd name="T11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" h="33">
                  <a:moveTo>
                    <a:pt x="25" y="15"/>
                  </a:moveTo>
                  <a:cubicBezTo>
                    <a:pt x="30" y="15"/>
                    <a:pt x="34" y="19"/>
                    <a:pt x="34" y="24"/>
                  </a:cubicBezTo>
                  <a:cubicBezTo>
                    <a:pt x="34" y="29"/>
                    <a:pt x="30" y="33"/>
                    <a:pt x="25" y="33"/>
                  </a:cubicBezTo>
                  <a:cubicBezTo>
                    <a:pt x="20" y="33"/>
                    <a:pt x="16" y="29"/>
                    <a:pt x="16" y="24"/>
                  </a:cubicBezTo>
                  <a:cubicBezTo>
                    <a:pt x="16" y="19"/>
                    <a:pt x="20" y="15"/>
                    <a:pt x="25" y="15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3"/>
                  </a:cubicBezTo>
                  <a:close/>
                  <a:moveTo>
                    <a:pt x="23" y="7"/>
                  </a:moveTo>
                  <a:cubicBezTo>
                    <a:pt x="24" y="8"/>
                    <a:pt x="25" y="9"/>
                    <a:pt x="25" y="10"/>
                  </a:cubicBezTo>
                  <a:cubicBezTo>
                    <a:pt x="26" y="11"/>
                    <a:pt x="26" y="12"/>
                    <a:pt x="26" y="13"/>
                  </a:cubicBezTo>
                  <a:cubicBezTo>
                    <a:pt x="27" y="13"/>
                    <a:pt x="28" y="13"/>
                    <a:pt x="29" y="14"/>
                  </a:cubicBezTo>
                  <a:cubicBezTo>
                    <a:pt x="29" y="10"/>
                    <a:pt x="28" y="7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11" y="0"/>
                    <a:pt x="7" y="2"/>
                    <a:pt x="5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8"/>
                    <a:pt x="2" y="22"/>
                    <a:pt x="5" y="25"/>
                  </a:cubicBezTo>
                  <a:cubicBezTo>
                    <a:pt x="7" y="27"/>
                    <a:pt x="11" y="29"/>
                    <a:pt x="15" y="29"/>
                  </a:cubicBezTo>
                  <a:cubicBezTo>
                    <a:pt x="14" y="28"/>
                    <a:pt x="14" y="27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6" y="21"/>
                    <a:pt x="5" y="20"/>
                    <a:pt x="5" y="19"/>
                  </a:cubicBezTo>
                  <a:cubicBezTo>
                    <a:pt x="4" y="17"/>
                    <a:pt x="4" y="16"/>
                    <a:pt x="4" y="14"/>
                  </a:cubicBezTo>
                  <a:cubicBezTo>
                    <a:pt x="4" y="13"/>
                    <a:pt x="4" y="11"/>
                    <a:pt x="5" y="10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2" y="4"/>
                    <a:pt x="13" y="3"/>
                    <a:pt x="15" y="3"/>
                  </a:cubicBezTo>
                  <a:cubicBezTo>
                    <a:pt x="16" y="3"/>
                    <a:pt x="18" y="4"/>
                    <a:pt x="19" y="4"/>
                  </a:cubicBezTo>
                  <a:cubicBezTo>
                    <a:pt x="21" y="5"/>
                    <a:pt x="22" y="6"/>
                    <a:pt x="23" y="7"/>
                  </a:cubicBez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16" y="8"/>
                  </a:moveTo>
                  <a:cubicBezTo>
                    <a:pt x="16" y="8"/>
                    <a:pt x="15" y="9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5" y="4"/>
                    <a:pt x="15" y="4"/>
                  </a:cubicBezTo>
                  <a:cubicBezTo>
                    <a:pt x="15" y="4"/>
                    <a:pt x="16" y="5"/>
                    <a:pt x="16" y="5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24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1" y="25"/>
                    <a:pt x="22" y="25"/>
                  </a:cubicBezTo>
                  <a:cubicBezTo>
                    <a:pt x="23" y="25"/>
                    <a:pt x="23" y="25"/>
                    <a:pt x="24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3" y="20"/>
                    <a:pt x="22" y="20"/>
                    <a:pt x="21" y="20"/>
                  </a:cubicBezTo>
                  <a:cubicBezTo>
                    <a:pt x="20" y="20"/>
                    <a:pt x="19" y="20"/>
                    <a:pt x="19" y="21"/>
                  </a:cubicBezTo>
                  <a:cubicBezTo>
                    <a:pt x="19" y="21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1"/>
                    <a:pt x="21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3" y="23"/>
                    <a:pt x="23" y="24"/>
                    <a:pt x="22" y="24"/>
                  </a:cubicBezTo>
                  <a:cubicBezTo>
                    <a:pt x="22" y="24"/>
                    <a:pt x="22" y="24"/>
                    <a:pt x="21" y="24"/>
                  </a:cubicBezTo>
                  <a:cubicBezTo>
                    <a:pt x="20" y="24"/>
                    <a:pt x="19" y="25"/>
                    <a:pt x="19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lose/>
                  <a:moveTo>
                    <a:pt x="31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29" y="25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9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10616" y="3604591"/>
            <a:ext cx="1376979" cy="1749201"/>
            <a:chOff x="4410616" y="3604591"/>
            <a:chExt cx="1376979" cy="1749201"/>
          </a:xfrm>
        </p:grpSpPr>
        <p:grpSp>
          <p:nvGrpSpPr>
            <p:cNvPr id="44" name="Group 43"/>
            <p:cNvGrpSpPr/>
            <p:nvPr/>
          </p:nvGrpSpPr>
          <p:grpSpPr>
            <a:xfrm>
              <a:off x="4410616" y="3604591"/>
              <a:ext cx="1376979" cy="1749201"/>
              <a:chOff x="4410616" y="3604591"/>
              <a:chExt cx="1376979" cy="1749201"/>
            </a:xfrm>
          </p:grpSpPr>
          <p:sp>
            <p:nvSpPr>
              <p:cNvPr id="10" name="Teardrop 9"/>
              <p:cNvSpPr/>
              <p:nvPr/>
            </p:nvSpPr>
            <p:spPr>
              <a:xfrm rot="2700000">
                <a:off x="4410616" y="3976813"/>
                <a:ext cx="1376979" cy="1376979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 flipV="1">
                <a:off x="5065295" y="3604591"/>
                <a:ext cx="67582" cy="664478"/>
                <a:chOff x="2281687" y="3551883"/>
                <a:chExt cx="67582" cy="664478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2315478" y="3551883"/>
                  <a:ext cx="0" cy="636066"/>
                </a:xfrm>
                <a:prstGeom prst="line">
                  <a:avLst/>
                </a:prstGeom>
                <a:ln>
                  <a:solidFill>
                    <a:srgbClr val="FDBE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/>
                <p:cNvSpPr/>
                <p:nvPr/>
              </p:nvSpPr>
              <p:spPr>
                <a:xfrm flipV="1">
                  <a:off x="2281687" y="4148779"/>
                  <a:ext cx="67582" cy="67582"/>
                </a:xfrm>
                <a:prstGeom prst="ellipse">
                  <a:avLst/>
                </a:prstGeom>
                <a:solidFill>
                  <a:srgbClr val="FDBE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4" name="Freeform 254"/>
            <p:cNvSpPr>
              <a:spLocks noEditPoints="1"/>
            </p:cNvSpPr>
            <p:nvPr/>
          </p:nvSpPr>
          <p:spPr bwMode="auto">
            <a:xfrm>
              <a:off x="4824625" y="4297481"/>
              <a:ext cx="656431" cy="638198"/>
            </a:xfrm>
            <a:custGeom>
              <a:avLst/>
              <a:gdLst>
                <a:gd name="T0" fmla="*/ 13 w 34"/>
                <a:gd name="T1" fmla="*/ 14 h 33"/>
                <a:gd name="T2" fmla="*/ 11 w 34"/>
                <a:gd name="T3" fmla="*/ 8 h 33"/>
                <a:gd name="T4" fmla="*/ 11 w 34"/>
                <a:gd name="T5" fmla="*/ 8 h 33"/>
                <a:gd name="T6" fmla="*/ 23 w 34"/>
                <a:gd name="T7" fmla="*/ 8 h 33"/>
                <a:gd name="T8" fmla="*/ 23 w 34"/>
                <a:gd name="T9" fmla="*/ 8 h 33"/>
                <a:gd name="T10" fmla="*/ 21 w 34"/>
                <a:gd name="T11" fmla="*/ 14 h 33"/>
                <a:gd name="T12" fmla="*/ 27 w 34"/>
                <a:gd name="T13" fmla="*/ 17 h 33"/>
                <a:gd name="T14" fmla="*/ 31 w 34"/>
                <a:gd name="T15" fmla="*/ 12 h 33"/>
                <a:gd name="T16" fmla="*/ 31 w 34"/>
                <a:gd name="T17" fmla="*/ 12 h 33"/>
                <a:gd name="T18" fmla="*/ 28 w 34"/>
                <a:gd name="T19" fmla="*/ 6 h 33"/>
                <a:gd name="T20" fmla="*/ 26 w 34"/>
                <a:gd name="T21" fmla="*/ 6 h 33"/>
                <a:gd name="T22" fmla="*/ 23 w 34"/>
                <a:gd name="T23" fmla="*/ 12 h 33"/>
                <a:gd name="T24" fmla="*/ 23 w 34"/>
                <a:gd name="T25" fmla="*/ 12 h 33"/>
                <a:gd name="T26" fmla="*/ 27 w 34"/>
                <a:gd name="T27" fmla="*/ 17 h 33"/>
                <a:gd name="T28" fmla="*/ 24 w 34"/>
                <a:gd name="T29" fmla="*/ 12 h 33"/>
                <a:gd name="T30" fmla="*/ 24 w 34"/>
                <a:gd name="T31" fmla="*/ 10 h 33"/>
                <a:gd name="T32" fmla="*/ 30 w 34"/>
                <a:gd name="T33" fmla="*/ 9 h 33"/>
                <a:gd name="T34" fmla="*/ 30 w 34"/>
                <a:gd name="T35" fmla="*/ 11 h 33"/>
                <a:gd name="T36" fmla="*/ 29 w 34"/>
                <a:gd name="T37" fmla="*/ 15 h 33"/>
                <a:gd name="T38" fmla="*/ 25 w 34"/>
                <a:gd name="T39" fmla="*/ 15 h 33"/>
                <a:gd name="T40" fmla="*/ 9 w 34"/>
                <a:gd name="T41" fmla="*/ 15 h 33"/>
                <a:gd name="T42" fmla="*/ 10 w 34"/>
                <a:gd name="T43" fmla="*/ 12 h 33"/>
                <a:gd name="T44" fmla="*/ 10 w 34"/>
                <a:gd name="T45" fmla="*/ 11 h 33"/>
                <a:gd name="T46" fmla="*/ 7 w 34"/>
                <a:gd name="T47" fmla="*/ 6 h 33"/>
                <a:gd name="T48" fmla="*/ 3 w 34"/>
                <a:gd name="T49" fmla="*/ 11 h 33"/>
                <a:gd name="T50" fmla="*/ 3 w 34"/>
                <a:gd name="T51" fmla="*/ 12 h 33"/>
                <a:gd name="T52" fmla="*/ 4 w 34"/>
                <a:gd name="T53" fmla="*/ 15 h 33"/>
                <a:gd name="T54" fmla="*/ 4 w 34"/>
                <a:gd name="T55" fmla="*/ 15 h 33"/>
                <a:gd name="T56" fmla="*/ 4 w 34"/>
                <a:gd name="T57" fmla="*/ 11 h 33"/>
                <a:gd name="T58" fmla="*/ 4 w 34"/>
                <a:gd name="T59" fmla="*/ 9 h 33"/>
                <a:gd name="T60" fmla="*/ 10 w 34"/>
                <a:gd name="T61" fmla="*/ 10 h 33"/>
                <a:gd name="T62" fmla="*/ 10 w 34"/>
                <a:gd name="T63" fmla="*/ 12 h 33"/>
                <a:gd name="T64" fmla="*/ 7 w 34"/>
                <a:gd name="T65" fmla="*/ 16 h 33"/>
                <a:gd name="T66" fmla="*/ 18 w 34"/>
                <a:gd name="T67" fmla="*/ 20 h 33"/>
                <a:gd name="T68" fmla="*/ 17 w 34"/>
                <a:gd name="T69" fmla="*/ 22 h 33"/>
                <a:gd name="T70" fmla="*/ 22 w 34"/>
                <a:gd name="T71" fmla="*/ 18 h 33"/>
                <a:gd name="T72" fmla="*/ 28 w 34"/>
                <a:gd name="T73" fmla="*/ 30 h 33"/>
                <a:gd name="T74" fmla="*/ 8 w 34"/>
                <a:gd name="T75" fmla="*/ 33 h 33"/>
                <a:gd name="T76" fmla="*/ 6 w 34"/>
                <a:gd name="T77" fmla="*/ 23 h 33"/>
                <a:gd name="T78" fmla="*/ 16 w 34"/>
                <a:gd name="T79" fmla="*/ 29 h 33"/>
                <a:gd name="T80" fmla="*/ 16 w 34"/>
                <a:gd name="T81" fmla="*/ 21 h 33"/>
                <a:gd name="T82" fmla="*/ 16 w 34"/>
                <a:gd name="T83" fmla="*/ 20 h 33"/>
                <a:gd name="T84" fmla="*/ 18 w 34"/>
                <a:gd name="T85" fmla="*/ 20 h 33"/>
                <a:gd name="T86" fmla="*/ 18 w 34"/>
                <a:gd name="T87" fmla="*/ 20 h 33"/>
                <a:gd name="T88" fmla="*/ 34 w 34"/>
                <a:gd name="T89" fmla="*/ 21 h 33"/>
                <a:gd name="T90" fmla="*/ 29 w 34"/>
                <a:gd name="T91" fmla="*/ 22 h 33"/>
                <a:gd name="T92" fmla="*/ 29 w 34"/>
                <a:gd name="T93" fmla="*/ 27 h 33"/>
                <a:gd name="T94" fmla="*/ 34 w 34"/>
                <a:gd name="T95" fmla="*/ 26 h 33"/>
                <a:gd name="T96" fmla="*/ 1 w 34"/>
                <a:gd name="T97" fmla="*/ 27 h 33"/>
                <a:gd name="T98" fmla="*/ 5 w 34"/>
                <a:gd name="T99" fmla="*/ 23 h 33"/>
                <a:gd name="T100" fmla="*/ 9 w 34"/>
                <a:gd name="T101" fmla="*/ 18 h 33"/>
                <a:gd name="T102" fmla="*/ 0 w 34"/>
                <a:gd name="T103" fmla="*/ 26 h 33"/>
                <a:gd name="T104" fmla="*/ 17 w 34"/>
                <a:gd name="T105" fmla="*/ 15 h 33"/>
                <a:gd name="T106" fmla="*/ 22 w 34"/>
                <a:gd name="T107" fmla="*/ 8 h 33"/>
                <a:gd name="T108" fmla="*/ 22 w 34"/>
                <a:gd name="T109" fmla="*/ 6 h 33"/>
                <a:gd name="T110" fmla="*/ 19 w 34"/>
                <a:gd name="T111" fmla="*/ 4 h 33"/>
                <a:gd name="T112" fmla="*/ 15 w 34"/>
                <a:gd name="T113" fmla="*/ 4 h 33"/>
                <a:gd name="T114" fmla="*/ 13 w 34"/>
                <a:gd name="T115" fmla="*/ 4 h 33"/>
                <a:gd name="T116" fmla="*/ 12 w 34"/>
                <a:gd name="T117" fmla="*/ 7 h 33"/>
                <a:gd name="T118" fmla="*/ 14 w 34"/>
                <a:gd name="T11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" h="33">
                  <a:moveTo>
                    <a:pt x="17" y="16"/>
                  </a:moveTo>
                  <a:cubicBezTo>
                    <a:pt x="15" y="16"/>
                    <a:pt x="14" y="15"/>
                    <a:pt x="13" y="14"/>
                  </a:cubicBezTo>
                  <a:cubicBezTo>
                    <a:pt x="12" y="12"/>
                    <a:pt x="11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"/>
                    <a:pt x="10" y="0"/>
                    <a:pt x="17" y="0"/>
                  </a:cubicBezTo>
                  <a:cubicBezTo>
                    <a:pt x="24" y="0"/>
                    <a:pt x="23" y="3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10"/>
                    <a:pt x="22" y="12"/>
                    <a:pt x="21" y="14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27" y="17"/>
                  </a:moveTo>
                  <a:cubicBezTo>
                    <a:pt x="28" y="17"/>
                    <a:pt x="29" y="16"/>
                    <a:pt x="30" y="15"/>
                  </a:cubicBezTo>
                  <a:cubicBezTo>
                    <a:pt x="31" y="14"/>
                    <a:pt x="31" y="13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1"/>
                    <a:pt x="31" y="11"/>
                  </a:cubicBezTo>
                  <a:cubicBezTo>
                    <a:pt x="31" y="9"/>
                    <a:pt x="32" y="7"/>
                    <a:pt x="28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7" y="6"/>
                    <a:pt x="26" y="6"/>
                    <a:pt x="26" y="6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4" y="14"/>
                    <a:pt x="25" y="15"/>
                  </a:cubicBezTo>
                  <a:cubicBezTo>
                    <a:pt x="25" y="16"/>
                    <a:pt x="26" y="17"/>
                    <a:pt x="27" y="17"/>
                  </a:cubicBezTo>
                  <a:close/>
                  <a:moveTo>
                    <a:pt x="25" y="15"/>
                  </a:moveTo>
                  <a:cubicBezTo>
                    <a:pt x="24" y="14"/>
                    <a:pt x="24" y="13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10"/>
                    <a:pt x="24" y="9"/>
                    <a:pt x="25" y="9"/>
                  </a:cubicBezTo>
                  <a:cubicBezTo>
                    <a:pt x="25" y="9"/>
                    <a:pt x="30" y="8"/>
                    <a:pt x="30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30" y="11"/>
                    <a:pt x="30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0" y="14"/>
                    <a:pt x="29" y="15"/>
                  </a:cubicBezTo>
                  <a:cubicBezTo>
                    <a:pt x="29" y="16"/>
                    <a:pt x="28" y="16"/>
                    <a:pt x="27" y="16"/>
                  </a:cubicBezTo>
                  <a:cubicBezTo>
                    <a:pt x="27" y="16"/>
                    <a:pt x="26" y="16"/>
                    <a:pt x="25" y="15"/>
                  </a:cubicBezTo>
                  <a:close/>
                  <a:moveTo>
                    <a:pt x="7" y="17"/>
                  </a:moveTo>
                  <a:cubicBezTo>
                    <a:pt x="8" y="17"/>
                    <a:pt x="9" y="16"/>
                    <a:pt x="9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9"/>
                    <a:pt x="11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2" y="7"/>
                    <a:pt x="3" y="9"/>
                    <a:pt x="3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4" y="15"/>
                  </a:cubicBezTo>
                  <a:cubicBezTo>
                    <a:pt x="5" y="16"/>
                    <a:pt x="6" y="17"/>
                    <a:pt x="7" y="17"/>
                  </a:cubicBezTo>
                  <a:close/>
                  <a:moveTo>
                    <a:pt x="4" y="15"/>
                  </a:moveTo>
                  <a:cubicBezTo>
                    <a:pt x="4" y="14"/>
                    <a:pt x="3" y="13"/>
                    <a:pt x="3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9" y="8"/>
                    <a:pt x="9" y="9"/>
                  </a:cubicBezTo>
                  <a:cubicBezTo>
                    <a:pt x="10" y="9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6" y="16"/>
                    <a:pt x="5" y="16"/>
                    <a:pt x="4" y="15"/>
                  </a:cubicBezTo>
                  <a:close/>
                  <a:moveTo>
                    <a:pt x="18" y="20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5"/>
                    <a:pt x="21" y="23"/>
                    <a:pt x="22" y="18"/>
                  </a:cubicBezTo>
                  <a:cubicBezTo>
                    <a:pt x="25" y="19"/>
                    <a:pt x="28" y="21"/>
                    <a:pt x="28" y="23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0" y="33"/>
                    <a:pt x="14" y="33"/>
                    <a:pt x="8" y="33"/>
                  </a:cubicBezTo>
                  <a:cubicBezTo>
                    <a:pt x="7" y="33"/>
                    <a:pt x="6" y="32"/>
                    <a:pt x="6" y="30"/>
                  </a:cubicBezTo>
                  <a:cubicBezTo>
                    <a:pt x="6" y="28"/>
                    <a:pt x="6" y="26"/>
                    <a:pt x="6" y="23"/>
                  </a:cubicBezTo>
                  <a:cubicBezTo>
                    <a:pt x="6" y="21"/>
                    <a:pt x="9" y="19"/>
                    <a:pt x="12" y="18"/>
                  </a:cubicBezTo>
                  <a:cubicBezTo>
                    <a:pt x="13" y="23"/>
                    <a:pt x="14" y="25"/>
                    <a:pt x="16" y="29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34" y="26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4" y="18"/>
                    <a:pt x="29" y="17"/>
                    <a:pt x="24" y="18"/>
                  </a:cubicBezTo>
                  <a:cubicBezTo>
                    <a:pt x="26" y="19"/>
                    <a:pt x="28" y="20"/>
                    <a:pt x="29" y="22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2" y="27"/>
                    <a:pt x="33" y="27"/>
                  </a:cubicBezTo>
                  <a:cubicBezTo>
                    <a:pt x="34" y="27"/>
                    <a:pt x="34" y="26"/>
                    <a:pt x="34" y="26"/>
                  </a:cubicBezTo>
                  <a:close/>
                  <a:moveTo>
                    <a:pt x="0" y="26"/>
                  </a:moveTo>
                  <a:cubicBezTo>
                    <a:pt x="0" y="26"/>
                    <a:pt x="0" y="27"/>
                    <a:pt x="1" y="27"/>
                  </a:cubicBezTo>
                  <a:cubicBezTo>
                    <a:pt x="2" y="27"/>
                    <a:pt x="3" y="27"/>
                    <a:pt x="5" y="2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6" y="20"/>
                    <a:pt x="8" y="19"/>
                    <a:pt x="9" y="18"/>
                  </a:cubicBezTo>
                  <a:cubicBezTo>
                    <a:pt x="5" y="17"/>
                    <a:pt x="0" y="18"/>
                    <a:pt x="0" y="21"/>
                  </a:cubicBezTo>
                  <a:cubicBezTo>
                    <a:pt x="0" y="23"/>
                    <a:pt x="0" y="24"/>
                    <a:pt x="0" y="26"/>
                  </a:cubicBezTo>
                  <a:close/>
                  <a:moveTo>
                    <a:pt x="14" y="13"/>
                  </a:moveTo>
                  <a:cubicBezTo>
                    <a:pt x="15" y="14"/>
                    <a:pt x="16" y="15"/>
                    <a:pt x="17" y="15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1" y="12"/>
                    <a:pt x="22" y="10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4"/>
                    <a:pt x="21" y="4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3" y="4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3" y="12"/>
                    <a:pt x="1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12" name="组合 11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01723" y="4204601"/>
            <a:ext cx="2880765" cy="954107"/>
            <a:chOff x="1273148" y="3843921"/>
            <a:chExt cx="2880765" cy="954107"/>
          </a:xfrm>
        </p:grpSpPr>
        <p:sp>
          <p:nvSpPr>
            <p:cNvPr id="13" name="Rectangle 12"/>
            <p:cNvSpPr/>
            <p:nvPr/>
          </p:nvSpPr>
          <p:spPr>
            <a:xfrm>
              <a:off x="1273148" y="4090142"/>
              <a:ext cx="28807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amet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consectetuer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adipiscing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elit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commodo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ligula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eget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dolor.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massa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 Cum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sociis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natoque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penatibus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et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magnis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dis parturient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montes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nascetur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ridiculus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mus.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Donec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quam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felis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ultricies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nec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pellentesque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eu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pretium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quis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sem.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73148" y="3843921"/>
              <a:ext cx="8707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- PORTFOLIO ONE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84191" y="4204601"/>
            <a:ext cx="2880765" cy="954107"/>
            <a:chOff x="1273148" y="3843921"/>
            <a:chExt cx="2880765" cy="954107"/>
          </a:xfrm>
        </p:grpSpPr>
        <p:sp>
          <p:nvSpPr>
            <p:cNvPr id="17" name="Rectangle 16"/>
            <p:cNvSpPr/>
            <p:nvPr/>
          </p:nvSpPr>
          <p:spPr>
            <a:xfrm>
              <a:off x="1273148" y="4090142"/>
              <a:ext cx="28807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amet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consectetuer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adipiscing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elit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commodo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ligula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eget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dolor.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massa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 Cum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sociis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natoque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penatibus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et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magnis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dis parturient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montes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nascetur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ridiculus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mus.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Donec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quam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felis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ultricies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nec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pellentesque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eu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pretium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quis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sem.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73148" y="3843921"/>
              <a:ext cx="8819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- PORTFOLIO TWO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66662" y="4204601"/>
            <a:ext cx="2880765" cy="954107"/>
            <a:chOff x="1273148" y="3843921"/>
            <a:chExt cx="2880765" cy="954107"/>
          </a:xfrm>
        </p:grpSpPr>
        <p:sp>
          <p:nvSpPr>
            <p:cNvPr id="20" name="Rectangle 19"/>
            <p:cNvSpPr/>
            <p:nvPr/>
          </p:nvSpPr>
          <p:spPr>
            <a:xfrm>
              <a:off x="1273148" y="4090142"/>
              <a:ext cx="28807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amet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consectetuer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adipiscing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elit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commodo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ligula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eget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dolor.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massa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 Cum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sociis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natoque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penatibus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et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magnis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dis parturient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montes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nascetur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ridiculus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mus.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Donec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quam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felis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ultricies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nec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pellentesque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eu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pretium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quis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sem.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73148" y="3843921"/>
              <a:ext cx="9573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- PORTFOLIO THREE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占位符 4" descr="C:\Users\Administrator\Desktop\f572f1c319f8b37fee9b1376f78bc852.pngf572f1c319f8b37fee9b1376f78bc852"/>
          <p:cNvPicPr>
            <a:picLocks noGrp="1"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1762443" y="1809750"/>
            <a:ext cx="2177415" cy="2178050"/>
          </a:xfrm>
          <a:prstGeom prst="rect">
            <a:avLst/>
          </a:prstGeom>
        </p:spPr>
      </p:pic>
      <p:pic>
        <p:nvPicPr>
          <p:cNvPr id="6" name="图片占位符 5" descr="C:\Users\Administrator\Desktop\f572f1c319f8b37fee9b1376f78bc852.pngf572f1c319f8b37fee9b1376f78bc852"/>
          <p:cNvPicPr>
            <a:picLocks noGrp="1"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48580" y="1786255"/>
            <a:ext cx="2201545" cy="2201545"/>
          </a:xfrm>
          <a:prstGeom prst="rect">
            <a:avLst/>
          </a:prstGeom>
        </p:spPr>
      </p:pic>
      <p:pic>
        <p:nvPicPr>
          <p:cNvPr id="7" name="图片占位符 6" descr="C:\Users\Administrator\Desktop\f572f1c319f8b37fee9b1376f78bc852.pngf572f1c319f8b37fee9b1376f78bc852"/>
          <p:cNvPicPr>
            <a:picLocks noGrp="1"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650605" y="1731645"/>
            <a:ext cx="2181860" cy="21818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441790" y="2746679"/>
            <a:ext cx="2756065" cy="1702404"/>
            <a:chOff x="1137204" y="2439147"/>
            <a:chExt cx="2756065" cy="1702404"/>
          </a:xfrm>
        </p:grpSpPr>
        <p:sp>
          <p:nvSpPr>
            <p:cNvPr id="6" name="TextBox 2"/>
            <p:cNvSpPr txBox="1"/>
            <p:nvPr/>
          </p:nvSpPr>
          <p:spPr>
            <a:xfrm>
              <a:off x="1881589" y="2439147"/>
              <a:ext cx="2011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3600" dirty="0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  <a:endParaRPr lang="zh-CN" altLang="en-US" sz="3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7204" y="3433665"/>
              <a:ext cx="27558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amet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consectetuer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adipiscing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elit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commodo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ligula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eget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dolor.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massa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 Cum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sociis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natoque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penatibus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et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magnis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dis parturient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montes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nascetur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ridiculus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mus.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814596" y="811764"/>
            <a:ext cx="0" cy="52344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/>
        </p:nvGraphicFramePr>
        <p:xfrm>
          <a:off x="5405854" y="1935197"/>
          <a:ext cx="5611179" cy="298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Freeform 28"/>
          <p:cNvSpPr>
            <a:spLocks noEditPoints="1"/>
          </p:cNvSpPr>
          <p:nvPr/>
        </p:nvSpPr>
        <p:spPr bwMode="auto">
          <a:xfrm>
            <a:off x="9706538" y="2030714"/>
            <a:ext cx="411068" cy="568679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Freeform 58"/>
          <p:cNvSpPr>
            <a:spLocks noEditPoints="1"/>
          </p:cNvSpPr>
          <p:nvPr/>
        </p:nvSpPr>
        <p:spPr bwMode="auto">
          <a:xfrm>
            <a:off x="7091623" y="20413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Freeform 59"/>
          <p:cNvSpPr>
            <a:spLocks noEditPoints="1"/>
          </p:cNvSpPr>
          <p:nvPr/>
        </p:nvSpPr>
        <p:spPr bwMode="auto">
          <a:xfrm>
            <a:off x="4685461" y="20754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ectangle 34"/>
          <p:cNvSpPr/>
          <p:nvPr/>
        </p:nvSpPr>
        <p:spPr>
          <a:xfrm>
            <a:off x="2172800" y="3110482"/>
            <a:ext cx="58039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EA534F"/>
                </a:solidFill>
                <a:cs typeface="+mn-ea"/>
                <a:sym typeface="+mn-lt"/>
              </a:rPr>
              <a:t>标题</a:t>
            </a:r>
            <a:r>
              <a:rPr lang="en-US" altLang="zh-CN" sz="1400" b="1" dirty="0">
                <a:solidFill>
                  <a:srgbClr val="EA534F"/>
                </a:solidFill>
                <a:cs typeface="+mn-ea"/>
                <a:sym typeface="+mn-lt"/>
              </a:rPr>
              <a:t>1</a:t>
            </a:r>
            <a:endParaRPr lang="en-GB" sz="1400" b="1" dirty="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59" name="Rectangle 35"/>
          <p:cNvSpPr/>
          <p:nvPr/>
        </p:nvSpPr>
        <p:spPr>
          <a:xfrm>
            <a:off x="4656184" y="3094773"/>
            <a:ext cx="61658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EA534F"/>
                </a:solidFill>
                <a:cs typeface="+mn-ea"/>
                <a:sym typeface="+mn-lt"/>
              </a:rPr>
              <a:t>标题</a:t>
            </a:r>
            <a:r>
              <a:rPr lang="en-US" altLang="zh-CN" sz="1400" b="1" dirty="0">
                <a:solidFill>
                  <a:srgbClr val="EA534F"/>
                </a:solidFill>
                <a:cs typeface="+mn-ea"/>
                <a:sym typeface="+mn-lt"/>
              </a:rPr>
              <a:t>2</a:t>
            </a:r>
            <a:endParaRPr lang="en-GB" sz="1400" b="1" dirty="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60" name="Rectangle 36"/>
          <p:cNvSpPr/>
          <p:nvPr/>
        </p:nvSpPr>
        <p:spPr>
          <a:xfrm>
            <a:off x="7073064" y="3090752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EA534F"/>
                </a:solidFill>
                <a:cs typeface="+mn-ea"/>
                <a:sym typeface="+mn-lt"/>
              </a:rPr>
              <a:t>标题</a:t>
            </a:r>
            <a:r>
              <a:rPr lang="en-US" altLang="zh-CN" sz="1400" b="1" dirty="0">
                <a:solidFill>
                  <a:srgbClr val="EA534F"/>
                </a:solidFill>
                <a:cs typeface="+mn-ea"/>
                <a:sym typeface="+mn-lt"/>
              </a:rPr>
              <a:t>3</a:t>
            </a:r>
            <a:endParaRPr lang="en-GB" sz="1400" b="1" dirty="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61" name="Rectangle 37"/>
          <p:cNvSpPr/>
          <p:nvPr/>
        </p:nvSpPr>
        <p:spPr>
          <a:xfrm>
            <a:off x="9599328" y="3096282"/>
            <a:ext cx="625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EA534F"/>
                </a:solidFill>
                <a:cs typeface="+mn-ea"/>
                <a:sym typeface="+mn-lt"/>
              </a:rPr>
              <a:t>标题</a:t>
            </a:r>
            <a:r>
              <a:rPr lang="en-US" altLang="zh-CN" sz="1400" b="1" dirty="0">
                <a:solidFill>
                  <a:srgbClr val="EA534F"/>
                </a:solidFill>
                <a:cs typeface="+mn-ea"/>
                <a:sym typeface="+mn-lt"/>
              </a:rPr>
              <a:t>4</a:t>
            </a:r>
            <a:endParaRPr lang="en-GB" sz="1400" b="1" dirty="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62" name="TextBox 38"/>
          <p:cNvSpPr txBox="1"/>
          <p:nvPr/>
        </p:nvSpPr>
        <p:spPr>
          <a:xfrm>
            <a:off x="1420954" y="3888400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consetetur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nonumy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eirmod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invidunt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labore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aliquyam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voluptua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77"/>
          <p:cNvSpPr/>
          <p:nvPr/>
        </p:nvSpPr>
        <p:spPr bwMode="auto">
          <a:xfrm>
            <a:off x="995820" y="396137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8DCCB0"/>
              </a:solidFill>
              <a:cs typeface="+mn-ea"/>
              <a:sym typeface="+mn-lt"/>
            </a:endParaRPr>
          </a:p>
        </p:txBody>
      </p:sp>
      <p:sp>
        <p:nvSpPr>
          <p:cNvPr id="64" name="TextBox 40"/>
          <p:cNvSpPr txBox="1"/>
          <p:nvPr/>
        </p:nvSpPr>
        <p:spPr>
          <a:xfrm>
            <a:off x="1420954" y="4850109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Consetetur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nonumy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eirmod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invidunt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labore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aliquyam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voluptua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77"/>
          <p:cNvSpPr/>
          <p:nvPr/>
        </p:nvSpPr>
        <p:spPr bwMode="auto">
          <a:xfrm>
            <a:off x="995820" y="492308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66" name="TextBox 42"/>
          <p:cNvSpPr txBox="1"/>
          <p:nvPr/>
        </p:nvSpPr>
        <p:spPr>
          <a:xfrm>
            <a:off x="6824827" y="3888400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consetetur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justo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duo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rebum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Stet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clita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kasd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gubergren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Freeform 77"/>
          <p:cNvSpPr/>
          <p:nvPr/>
        </p:nvSpPr>
        <p:spPr bwMode="auto">
          <a:xfrm>
            <a:off x="6399693" y="396137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68" name="TextBox 44"/>
          <p:cNvSpPr txBox="1"/>
          <p:nvPr/>
        </p:nvSpPr>
        <p:spPr>
          <a:xfrm>
            <a:off x="6824827" y="4850109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aliquyam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voluptua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justo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duo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rebum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Stet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clita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kasd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gubergren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Freeform 77"/>
          <p:cNvSpPr/>
          <p:nvPr/>
        </p:nvSpPr>
        <p:spPr bwMode="auto">
          <a:xfrm>
            <a:off x="6399693" y="492308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EA534F"/>
              </a:solidFill>
              <a:cs typeface="+mn-ea"/>
              <a:sym typeface="+mn-lt"/>
            </a:endParaRPr>
          </a:p>
        </p:txBody>
      </p:sp>
      <p:pic>
        <p:nvPicPr>
          <p:cNvPr id="14" name="图片 13" descr="0c5bb0726da2ea09905ce8c9a0d526cf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581785" y="1347470"/>
            <a:ext cx="1762760" cy="1762760"/>
          </a:xfrm>
          <a:prstGeom prst="rect">
            <a:avLst/>
          </a:prstGeom>
        </p:spPr>
      </p:pic>
      <p:pic>
        <p:nvPicPr>
          <p:cNvPr id="15" name="图片 14" descr="2f6a69d84bea060a0bc2b08e498f7cd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42765" y="1869440"/>
            <a:ext cx="1243965" cy="1144905"/>
          </a:xfrm>
          <a:prstGeom prst="rect">
            <a:avLst/>
          </a:prstGeom>
        </p:spPr>
      </p:pic>
      <p:pic>
        <p:nvPicPr>
          <p:cNvPr id="16" name="图片 15" descr="74996b6dc7859503363d6df217565e6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23380" y="1662430"/>
            <a:ext cx="1306195" cy="1306195"/>
          </a:xfrm>
          <a:prstGeom prst="rect">
            <a:avLst/>
          </a:prstGeom>
        </p:spPr>
      </p:pic>
      <p:pic>
        <p:nvPicPr>
          <p:cNvPr id="19" name="图片 18" descr="b763745a7332f4dd798c291db670c0b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19540" y="1124585"/>
            <a:ext cx="1990725" cy="188976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2596cef4e3794d44ca3be3c36d62980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30580" y="48895"/>
            <a:ext cx="5220970" cy="57588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42285" y="2068195"/>
            <a:ext cx="6108065" cy="3863975"/>
          </a:xfrm>
          <a:prstGeom prst="rect">
            <a:avLst/>
          </a:prstGeom>
          <a:solidFill>
            <a:srgbClr val="FFD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ba027e5756b48a7860e4c464d169adf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08215" y="4439920"/>
            <a:ext cx="2729865" cy="1929765"/>
          </a:xfrm>
          <a:prstGeom prst="rect">
            <a:avLst/>
          </a:prstGeom>
          <a:effectLst>
            <a:outerShdw blurRad="50800" dist="1016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0826750" y="77660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pic>
        <p:nvPicPr>
          <p:cNvPr id="43" name="图片 42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336550" y="567880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pic>
        <p:nvPicPr>
          <p:cNvPr id="44" name="图片 43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0915650" y="431101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grpSp>
        <p:nvGrpSpPr>
          <p:cNvPr id="45" name="组合 44"/>
          <p:cNvGrpSpPr/>
          <p:nvPr/>
        </p:nvGrpSpPr>
        <p:grpSpPr>
          <a:xfrm>
            <a:off x="3906609" y="2662475"/>
            <a:ext cx="4092759" cy="768441"/>
            <a:chOff x="2681059" y="2605325"/>
            <a:chExt cx="4092759" cy="768441"/>
          </a:xfrm>
        </p:grpSpPr>
        <p:sp>
          <p:nvSpPr>
            <p:cNvPr id="46" name="文本框 45"/>
            <p:cNvSpPr txBox="1"/>
            <p:nvPr/>
          </p:nvSpPr>
          <p:spPr>
            <a:xfrm>
              <a:off x="2681059" y="2605416"/>
              <a:ext cx="401002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PART  03</a:t>
              </a:r>
              <a:endParaRPr lang="en-US" altLang="zh-CN" sz="4400" b="1" dirty="0">
                <a:solidFill>
                  <a:srgbClr val="0EA4E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763792" y="2605325"/>
              <a:ext cx="401002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PART  0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3</a:t>
              </a:r>
              <a:endParaRPr lang="en-US" sz="4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8" name="Shape 566"/>
          <p:cNvSpPr/>
          <p:nvPr/>
        </p:nvSpPr>
        <p:spPr>
          <a:xfrm>
            <a:off x="4642485" y="3355975"/>
            <a:ext cx="3356610" cy="100457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b">
            <a:spAutoFit/>
          </a:bodyPr>
          <a:lstStyle>
            <a:lvl1pPr algn="ctr">
              <a:lnSpc>
                <a:spcPct val="90000"/>
              </a:lnSpc>
              <a:defRPr sz="3600">
                <a:solidFill>
                  <a:srgbClr val="80808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38100" dir="13500000" sx="102000" sy="102000" algn="br" rotWithShape="0">
                    <a:srgbClr val="0E9FE5">
                      <a:alpha val="10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B2A2D"/>
                </a:solidFill>
                <a:effectLst>
                  <a:outerShdw dist="38100" dir="13500000" sx="102000" sy="102000" algn="br" rotWithShape="0">
                    <a:srgbClr val="0E9FE5">
                      <a:alpha val="10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B2A2D"/>
              </a:solidFill>
              <a:effectLst>
                <a:outerShdw dist="38100" dir="13500000" sx="102000" sy="102000" algn="br" rotWithShape="0">
                  <a:srgbClr val="0E9FE5">
                    <a:alpha val="100000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183890" y="4243705"/>
            <a:ext cx="4815205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By faith I mean a vision of good one cherishes and the enthusiasm that pushes one to seek its fulfillment regardless of obstacles. By faith I By faith I mean a vision of good one cherishes and the enthusiasm that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8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218530" y="2411715"/>
            <a:ext cx="622300" cy="6267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439" name="Group 7"/>
          <p:cNvGrpSpPr/>
          <p:nvPr/>
        </p:nvGrpSpPr>
        <p:grpSpPr bwMode="auto">
          <a:xfrm>
            <a:off x="1406914" y="2562044"/>
            <a:ext cx="254000" cy="323951"/>
            <a:chOff x="0" y="0"/>
            <a:chExt cx="120" cy="153"/>
          </a:xfrm>
        </p:grpSpPr>
        <p:sp>
          <p:nvSpPr>
            <p:cNvPr id="18440" name="Freeform 8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1" name="Freeform 9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6404365" y="3538128"/>
            <a:ext cx="622300" cy="6246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444" name="Group 12"/>
          <p:cNvGrpSpPr/>
          <p:nvPr/>
        </p:nvGrpSpPr>
        <p:grpSpPr bwMode="auto">
          <a:xfrm>
            <a:off x="6554649" y="3703280"/>
            <a:ext cx="317500" cy="309129"/>
            <a:chOff x="0" y="0"/>
            <a:chExt cx="150" cy="146"/>
          </a:xfrm>
        </p:grpSpPr>
        <p:sp>
          <p:nvSpPr>
            <p:cNvPr id="18445" name="Freeform 13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6" name="Freeform 14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6404365" y="2411715"/>
            <a:ext cx="622300" cy="6267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49" name="Freeform 17"/>
          <p:cNvSpPr/>
          <p:nvPr/>
        </p:nvSpPr>
        <p:spPr bwMode="auto">
          <a:xfrm>
            <a:off x="6611798" y="2598039"/>
            <a:ext cx="207433" cy="251961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18530" y="3538128"/>
            <a:ext cx="622300" cy="6246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52" name="Freeform 20"/>
          <p:cNvSpPr>
            <a:spLocks noEditPoints="1"/>
          </p:cNvSpPr>
          <p:nvPr/>
        </p:nvSpPr>
        <p:spPr bwMode="auto">
          <a:xfrm>
            <a:off x="1377281" y="3690575"/>
            <a:ext cx="266700" cy="313364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1218530" y="4660308"/>
            <a:ext cx="622300" cy="6246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1436549" y="4867806"/>
            <a:ext cx="224367" cy="249844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404365" y="4660308"/>
            <a:ext cx="622300" cy="6246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61" name="Freeform 29"/>
          <p:cNvSpPr>
            <a:spLocks noEditPoints="1"/>
          </p:cNvSpPr>
          <p:nvPr/>
        </p:nvSpPr>
        <p:spPr bwMode="auto">
          <a:xfrm>
            <a:off x="6560997" y="4838163"/>
            <a:ext cx="306917" cy="315481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988997" y="2413832"/>
            <a:ext cx="3744384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sz="1065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sz="10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1988997" y="3548715"/>
            <a:ext cx="3744384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sz="1065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sz="10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1988997" y="4658191"/>
            <a:ext cx="3744384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sz="1065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sz="10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7172716" y="2413832"/>
            <a:ext cx="3744383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sz="1065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sz="10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7172716" y="3548715"/>
            <a:ext cx="3744383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sz="1065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sz="10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7172716" y="4658191"/>
            <a:ext cx="3744383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sz="1065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sz="10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43" grpId="0" animBg="1"/>
      <p:bldP spid="18448" grpId="0" animBg="1"/>
      <p:bldP spid="18449" grpId="0" animBg="1"/>
      <p:bldP spid="18451" grpId="0" animBg="1"/>
      <p:bldP spid="18452" grpId="0" animBg="1"/>
      <p:bldP spid="18454" grpId="0" animBg="1"/>
      <p:bldP spid="18455" grpId="0" animBg="1"/>
      <p:bldP spid="18460" grpId="0" animBg="1"/>
      <p:bldP spid="18461" grpId="0" animBg="1"/>
      <p:bldP spid="18465" grpId="0"/>
      <p:bldP spid="18466" grpId="0"/>
      <p:bldP spid="18467" grpId="0"/>
      <p:bldP spid="18469" grpId="0"/>
      <p:bldP spid="18470" grpId="0"/>
      <p:bldP spid="184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7"/>
          <p:cNvGrpSpPr/>
          <p:nvPr/>
        </p:nvGrpSpPr>
        <p:grpSpPr>
          <a:xfrm>
            <a:off x="4293842" y="29207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7" name="Oval 8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9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Oval 10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57793" y="29207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09801" y="4286996"/>
            <a:ext cx="2501951" cy="849821"/>
            <a:chOff x="8386922" y="2192795"/>
            <a:chExt cx="2501951" cy="849821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504910" y="2542351"/>
              <a:ext cx="2265974" cy="5002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45024" y="4286996"/>
            <a:ext cx="2501951" cy="849821"/>
            <a:chOff x="8386922" y="2192795"/>
            <a:chExt cx="2501951" cy="849821"/>
          </a:xfrm>
        </p:grpSpPr>
        <p:sp>
          <p:nvSpPr>
            <p:cNvPr id="20" name="矩形 19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504910" y="2542351"/>
              <a:ext cx="2265974" cy="5002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84374" y="4286996"/>
            <a:ext cx="2501951" cy="849821"/>
            <a:chOff x="8386922" y="2192795"/>
            <a:chExt cx="2501951" cy="849821"/>
          </a:xfrm>
        </p:grpSpPr>
        <p:sp>
          <p:nvSpPr>
            <p:cNvPr id="23" name="矩形 22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504910" y="2542351"/>
              <a:ext cx="2265974" cy="5002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 descr="19a2147ea206c068b68b9701a675a0a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874520" y="1513205"/>
            <a:ext cx="1771015" cy="2506980"/>
          </a:xfrm>
          <a:prstGeom prst="rect">
            <a:avLst/>
          </a:prstGeom>
        </p:spPr>
      </p:pic>
      <p:pic>
        <p:nvPicPr>
          <p:cNvPr id="37" name="图片 36" descr="0977f4526ec38629dc9ac64b2a2ebe98 (1)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02580" y="1715770"/>
            <a:ext cx="1944370" cy="2304415"/>
          </a:xfrm>
          <a:prstGeom prst="rect">
            <a:avLst/>
          </a:prstGeom>
        </p:spPr>
      </p:pic>
      <p:pic>
        <p:nvPicPr>
          <p:cNvPr id="38" name="图片 37" descr="b5626dc719a2f418e4b072284289ff2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35950" y="1258570"/>
            <a:ext cx="3015615" cy="30156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926223" y="2803777"/>
            <a:ext cx="964301" cy="964301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96512" y="2803777"/>
            <a:ext cx="964301" cy="964301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37087" y="2803777"/>
            <a:ext cx="964301" cy="964301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66798" y="2803777"/>
            <a:ext cx="964301" cy="964301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88211" y="4129692"/>
            <a:ext cx="2262052" cy="716932"/>
            <a:chOff x="1041864" y="2875510"/>
            <a:chExt cx="2342903" cy="679834"/>
          </a:xfrm>
        </p:grpSpPr>
        <p:sp>
          <p:nvSpPr>
            <p:cNvPr id="28" name="TextBox 27"/>
            <p:cNvSpPr txBox="1"/>
            <p:nvPr/>
          </p:nvSpPr>
          <p:spPr>
            <a:xfrm>
              <a:off x="1477169" y="2875510"/>
              <a:ext cx="14929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/>
                  </a:solidFill>
                  <a:cs typeface="+mn-ea"/>
                  <a:sym typeface="+mn-lt"/>
                </a:rPr>
                <a:t>请替换文字内容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1864" y="3201841"/>
              <a:ext cx="2342903" cy="353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17923" y="4111474"/>
            <a:ext cx="2262052" cy="735164"/>
            <a:chOff x="3630319" y="2858224"/>
            <a:chExt cx="2342903" cy="697120"/>
          </a:xfrm>
        </p:grpSpPr>
        <p:sp>
          <p:nvSpPr>
            <p:cNvPr id="30" name="TextBox 29"/>
            <p:cNvSpPr txBox="1"/>
            <p:nvPr/>
          </p:nvSpPr>
          <p:spPr>
            <a:xfrm>
              <a:off x="4103228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/>
                  </a:solidFill>
                  <a:cs typeface="+mn-ea"/>
                  <a:sym typeface="+mn-lt"/>
                </a:rPr>
                <a:t>请替换文字内容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30319" y="3201842"/>
              <a:ext cx="2342903" cy="353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47635" y="4111474"/>
            <a:ext cx="2262052" cy="735164"/>
            <a:chOff x="6218775" y="2858224"/>
            <a:chExt cx="2342903" cy="697120"/>
          </a:xfrm>
        </p:grpSpPr>
        <p:sp>
          <p:nvSpPr>
            <p:cNvPr id="31" name="TextBox 30"/>
            <p:cNvSpPr txBox="1"/>
            <p:nvPr/>
          </p:nvSpPr>
          <p:spPr>
            <a:xfrm>
              <a:off x="6642153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/>
                  </a:solidFill>
                  <a:cs typeface="+mn-ea"/>
                  <a:sym typeface="+mn-lt"/>
                </a:rPr>
                <a:t>请替换文字内容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18775" y="3201842"/>
              <a:ext cx="2342903" cy="353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277349" y="4111474"/>
            <a:ext cx="2262052" cy="735164"/>
            <a:chOff x="8807232" y="2858224"/>
            <a:chExt cx="2342903" cy="697120"/>
          </a:xfrm>
        </p:grpSpPr>
        <p:sp>
          <p:nvSpPr>
            <p:cNvPr id="32" name="TextBox 31"/>
            <p:cNvSpPr txBox="1"/>
            <p:nvPr/>
          </p:nvSpPr>
          <p:spPr>
            <a:xfrm>
              <a:off x="9232212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/>
                  </a:solidFill>
                  <a:cs typeface="+mn-ea"/>
                  <a:sym typeface="+mn-lt"/>
                </a:rPr>
                <a:t>请替换文字内容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07232" y="3201842"/>
              <a:ext cx="2342903" cy="353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594884" y="3198018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313805" y="3198018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058353" y="3198018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9640" y="624205"/>
            <a:ext cx="5089525" cy="5609590"/>
          </a:xfrm>
          <a:prstGeom prst="rect">
            <a:avLst/>
          </a:prstGeom>
          <a:blipFill rotWithShape="1"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1400" y="5023423"/>
            <a:ext cx="576064" cy="576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97380" y="4951730"/>
            <a:ext cx="4416425" cy="6775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321400" y="1970135"/>
            <a:ext cx="4992555" cy="67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  <a:endParaRPr lang="zh-CN" altLang="en-US" sz="1335" b="1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en-US" altLang="zh-CN" sz="10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881058" y="2934816"/>
            <a:ext cx="4432897" cy="163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zh-CN" sz="1065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en-US" altLang="zh-CN" sz="1065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zh-CN" sz="1065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en-US" altLang="zh-CN" sz="1065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zh-CN" sz="1065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en-US" altLang="zh-CN" sz="10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2089486" y="5042751"/>
            <a:ext cx="4032449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en-US" altLang="zh-CN" sz="10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429352" y="3062019"/>
            <a:ext cx="285751" cy="184208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429352" y="3754384"/>
            <a:ext cx="285751" cy="184208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429352" y="4440395"/>
            <a:ext cx="285751" cy="184208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1491064" y="5152451"/>
            <a:ext cx="236736" cy="318187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7" grpId="0" bldLvl="0" animBg="1"/>
      <p:bldP spid="8" grpId="0"/>
      <p:bldP spid="9" grpId="0"/>
      <p:bldP spid="12" grpId="0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2596cef4e3794d44ca3be3c36d62980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30580" y="48895"/>
            <a:ext cx="5220970" cy="57588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42285" y="2068195"/>
            <a:ext cx="6108065" cy="3863975"/>
          </a:xfrm>
          <a:prstGeom prst="rect">
            <a:avLst/>
          </a:prstGeom>
          <a:solidFill>
            <a:srgbClr val="FFD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ba027e5756b48a7860e4c464d169adf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08215" y="4439920"/>
            <a:ext cx="2729865" cy="1929765"/>
          </a:xfrm>
          <a:prstGeom prst="rect">
            <a:avLst/>
          </a:prstGeom>
          <a:effectLst>
            <a:outerShdw blurRad="50800" dist="1016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0826750" y="77660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pic>
        <p:nvPicPr>
          <p:cNvPr id="43" name="图片 42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336550" y="567880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pic>
        <p:nvPicPr>
          <p:cNvPr id="44" name="图片 43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0915650" y="431101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grpSp>
        <p:nvGrpSpPr>
          <p:cNvPr id="45" name="组合 44"/>
          <p:cNvGrpSpPr/>
          <p:nvPr/>
        </p:nvGrpSpPr>
        <p:grpSpPr>
          <a:xfrm>
            <a:off x="3906609" y="2662475"/>
            <a:ext cx="4092759" cy="768441"/>
            <a:chOff x="2681059" y="2605325"/>
            <a:chExt cx="4092759" cy="768441"/>
          </a:xfrm>
        </p:grpSpPr>
        <p:sp>
          <p:nvSpPr>
            <p:cNvPr id="46" name="文本框 45"/>
            <p:cNvSpPr txBox="1"/>
            <p:nvPr/>
          </p:nvSpPr>
          <p:spPr>
            <a:xfrm>
              <a:off x="2681059" y="2605416"/>
              <a:ext cx="401002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PART  04</a:t>
              </a:r>
              <a:endParaRPr lang="en-US" altLang="zh-CN" sz="4400" b="1" dirty="0">
                <a:solidFill>
                  <a:srgbClr val="0EA4E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763792" y="2605325"/>
              <a:ext cx="401002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PART  0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4</a:t>
              </a:r>
              <a:endParaRPr lang="en-US" sz="4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8" name="Shape 566"/>
          <p:cNvSpPr/>
          <p:nvPr/>
        </p:nvSpPr>
        <p:spPr>
          <a:xfrm>
            <a:off x="4642485" y="3355975"/>
            <a:ext cx="3356610" cy="100457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b">
            <a:spAutoFit/>
          </a:bodyPr>
          <a:lstStyle>
            <a:lvl1pPr algn="ctr">
              <a:lnSpc>
                <a:spcPct val="90000"/>
              </a:lnSpc>
              <a:defRPr sz="3600">
                <a:solidFill>
                  <a:srgbClr val="80808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38100" dir="13500000" sx="102000" sy="102000" algn="br" rotWithShape="0">
                    <a:srgbClr val="0E9FE5">
                      <a:alpha val="10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B2A2D"/>
                </a:solidFill>
                <a:effectLst>
                  <a:outerShdw dist="38100" dir="13500000" sx="102000" sy="102000" algn="br" rotWithShape="0">
                    <a:srgbClr val="0E9FE5">
                      <a:alpha val="10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B2A2D"/>
              </a:solidFill>
              <a:effectLst>
                <a:outerShdw dist="38100" dir="13500000" sx="102000" sy="102000" algn="br" rotWithShape="0">
                  <a:srgbClr val="0E9FE5">
                    <a:alpha val="100000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183890" y="4243705"/>
            <a:ext cx="4815205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By faith I mean a vision of good one cherishes and the enthusiasm that pushes one to seek its fulfillment regardless of obstacles. By faith I By faith I mean a vision of good one cherishes and the enthusiasm that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8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오브젝트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 rot="5400000">
            <a:off x="1204595" y="1282700"/>
            <a:ext cx="1320165" cy="1765300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692910" y="2229485"/>
            <a:ext cx="9040495" cy="3545840"/>
          </a:xfrm>
          <a:prstGeom prst="rect">
            <a:avLst/>
          </a:prstGeom>
          <a:solidFill>
            <a:srgbClr val="FFD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08135" y="-3175"/>
            <a:ext cx="598805" cy="6867525"/>
            <a:chOff x="3801" y="-6"/>
            <a:chExt cx="943" cy="10815"/>
          </a:xfrm>
        </p:grpSpPr>
        <p:sp>
          <p:nvSpPr>
            <p:cNvPr id="16" name="矩形 15"/>
            <p:cNvSpPr/>
            <p:nvPr/>
          </p:nvSpPr>
          <p:spPr>
            <a:xfrm flipH="1">
              <a:off x="4624" y="-6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4327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3801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13635" y="-3810"/>
            <a:ext cx="598805" cy="6867525"/>
            <a:chOff x="3801" y="-6"/>
            <a:chExt cx="943" cy="10815"/>
          </a:xfrm>
        </p:grpSpPr>
        <p:sp>
          <p:nvSpPr>
            <p:cNvPr id="8" name="矩形 7"/>
            <p:cNvSpPr/>
            <p:nvPr/>
          </p:nvSpPr>
          <p:spPr>
            <a:xfrm flipH="1">
              <a:off x="4624" y="-6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4327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3801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오브젝트"/>
          <p:cNvPicPr>
            <a:picLocks noChangeAspect="1"/>
          </p:cNvPicPr>
          <p:nvPr/>
        </p:nvPicPr>
        <p:blipFill>
          <a:blip r:embed="rId2" cstate="email"/>
          <a:srcRect l="-803"/>
          <a:stretch>
            <a:fillRect/>
          </a:stretch>
        </p:blipFill>
        <p:spPr>
          <a:xfrm rot="10800000" flipH="1">
            <a:off x="-55245" y="2516505"/>
            <a:ext cx="3482975" cy="434784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747135" y="1694180"/>
            <a:ext cx="556895" cy="535305"/>
          </a:xfrm>
          <a:prstGeom prst="rect">
            <a:avLst/>
          </a:prstGeom>
          <a:solidFill>
            <a:srgbClr val="FFD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31478" y="1694451"/>
            <a:ext cx="509588" cy="535423"/>
          </a:xfrm>
          <a:prstGeom prst="rect">
            <a:avLst/>
          </a:prstGeom>
          <a:noFill/>
          <a:ln>
            <a:solidFill>
              <a:srgbClr val="FFD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68781" y="1694450"/>
            <a:ext cx="509588" cy="535423"/>
          </a:xfrm>
          <a:prstGeom prst="rect">
            <a:avLst/>
          </a:prstGeom>
          <a:solidFill>
            <a:srgbClr val="FFD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06084" y="1694450"/>
            <a:ext cx="509588" cy="535423"/>
          </a:xfrm>
          <a:prstGeom prst="rect">
            <a:avLst/>
          </a:prstGeom>
          <a:noFill/>
          <a:ln>
            <a:solidFill>
              <a:srgbClr val="FFD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53866" y="17874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15826" y="17874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73401" y="17874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41220" y="17874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15488" y="1505490"/>
            <a:ext cx="630942" cy="479618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84373" y="3111652"/>
            <a:ext cx="692497" cy="530915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057400" y="2230120"/>
            <a:ext cx="80327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483934" y="2521867"/>
            <a:ext cx="900246" cy="200410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请在这里，输入副标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题输入副标题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525844" y="2521867"/>
            <a:ext cx="900246" cy="200410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请在这里，输入副标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题输入副标题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67754" y="2521867"/>
            <a:ext cx="900246" cy="200410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请在这里，输入副标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题输入副标题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09664" y="2521867"/>
            <a:ext cx="900246" cy="200410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请在这里，输入副标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题输入副标题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0261600" y="-93345"/>
            <a:ext cx="1778000" cy="23780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pic>
        <p:nvPicPr>
          <p:cNvPr id="15" name="图片 14" descr="오브젝트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10401935" y="5297170"/>
            <a:ext cx="730250" cy="976630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3874135" y="1821180"/>
            <a:ext cx="556895" cy="535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0E9FE5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58478" y="1821451"/>
            <a:ext cx="509588" cy="535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0E9FE5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95781" y="1821450"/>
            <a:ext cx="509588" cy="535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0E9FE5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33084" y="1821450"/>
            <a:ext cx="509588" cy="535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0E9FE5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000856" y="17766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E9FE5"/>
                </a:solidFill>
                <a:cs typeface="+mn-ea"/>
                <a:sym typeface="+mn-lt"/>
              </a:rPr>
              <a:t>壹</a:t>
            </a:r>
            <a:endParaRPr lang="zh-CN" altLang="en-US" dirty="0">
              <a:solidFill>
                <a:srgbClr val="0E9FE5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63451" y="17766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E9FE5"/>
                </a:solidFill>
                <a:cs typeface="+mn-ea"/>
                <a:sym typeface="+mn-lt"/>
              </a:rPr>
              <a:t>贰</a:t>
            </a:r>
            <a:endParaRPr lang="zh-CN" altLang="en-US" dirty="0">
              <a:solidFill>
                <a:srgbClr val="0E9FE5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926106" y="17874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E9FE5"/>
                </a:solidFill>
                <a:cs typeface="+mn-ea"/>
                <a:sym typeface="+mn-lt"/>
              </a:rPr>
              <a:t>叁</a:t>
            </a:r>
            <a:endParaRPr lang="zh-CN" altLang="en-US" dirty="0">
              <a:solidFill>
                <a:srgbClr val="0E9FE5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874240" y="17874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E9FE5"/>
                </a:solidFill>
                <a:cs typeface="+mn-ea"/>
                <a:sym typeface="+mn-lt"/>
              </a:rPr>
              <a:t>肆</a:t>
            </a:r>
            <a:endParaRPr lang="zh-CN" altLang="en-US" dirty="0">
              <a:solidFill>
                <a:srgbClr val="0E9FE5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385008" y="1505490"/>
            <a:ext cx="630942" cy="479618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0EA4EC"/>
                </a:solidFill>
                <a:cs typeface="+mn-ea"/>
                <a:sym typeface="+mn-lt"/>
              </a:rPr>
              <a:t>目</a:t>
            </a:r>
            <a:endParaRPr lang="zh-CN" altLang="en-US" sz="3200" b="1" dirty="0">
              <a:solidFill>
                <a:srgbClr val="0EA4EC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353893" y="3111652"/>
            <a:ext cx="692497" cy="530915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3600" b="1" dirty="0">
                <a:solidFill>
                  <a:srgbClr val="0EA4EC"/>
                </a:solidFill>
                <a:cs typeface="+mn-ea"/>
                <a:sym typeface="+mn-lt"/>
              </a:rPr>
              <a:t>录</a:t>
            </a:r>
            <a:endParaRPr lang="zh-CN" altLang="en-US" sz="3600" b="1" dirty="0">
              <a:solidFill>
                <a:srgbClr val="0EA4EC"/>
              </a:solidFill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10" grpId="0" bldLvl="0" animBg="1"/>
      <p:bldP spid="23" grpId="0" bldLvl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18" grpId="0" bldLvl="0" animBg="1"/>
      <p:bldP spid="20" grpId="0" bldLvl="0" animBg="1"/>
      <p:bldP spid="22" grpId="0" bldLvl="0" animBg="1"/>
      <p:bldP spid="35" grpId="0" bldLvl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190417" y="2912745"/>
            <a:ext cx="949167" cy="512551"/>
            <a:chOff x="7166383" y="2666161"/>
            <a:chExt cx="900000" cy="486001"/>
          </a:xfrm>
        </p:grpSpPr>
        <p:sp>
          <p:nvSpPr>
            <p:cNvPr id="21" name="Freeform 95"/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96"/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65421" y="2913920"/>
            <a:ext cx="949167" cy="512551"/>
            <a:chOff x="4605752" y="2667275"/>
            <a:chExt cx="900000" cy="486001"/>
          </a:xfrm>
        </p:grpSpPr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96"/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96"/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40425" y="2912745"/>
            <a:ext cx="949167" cy="512551"/>
            <a:chOff x="2006307" y="2666161"/>
            <a:chExt cx="900000" cy="486001"/>
          </a:xfrm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15412" y="2912745"/>
            <a:ext cx="949167" cy="512551"/>
            <a:chOff x="9913617" y="2666161"/>
            <a:chExt cx="900000" cy="486001"/>
          </a:xfrm>
        </p:grpSpPr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96"/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96"/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Content Placeholder 2"/>
          <p:cNvSpPr txBox="1"/>
          <p:nvPr/>
        </p:nvSpPr>
        <p:spPr>
          <a:xfrm>
            <a:off x="1124839" y="360806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请替换文字内容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1124839" y="391238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3849835" y="360806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请替换文字内容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3849835" y="391238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9" name="Content Placeholder 2"/>
          <p:cNvSpPr txBox="1"/>
          <p:nvPr/>
        </p:nvSpPr>
        <p:spPr>
          <a:xfrm>
            <a:off x="6574831" y="360806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请替换文字内容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0" name="Content Placeholder 2"/>
          <p:cNvSpPr txBox="1"/>
          <p:nvPr/>
        </p:nvSpPr>
        <p:spPr>
          <a:xfrm>
            <a:off x="6574831" y="3912387"/>
            <a:ext cx="2180339" cy="7969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9299826" y="360806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请替换文字内容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9299826" y="391238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6" name="组合 5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5" grpId="0"/>
      <p:bldP spid="68" grpId="0"/>
      <p:bldP spid="79" grpId="0"/>
      <p:bldP spid="80" grpId="0"/>
      <p:bldP spid="81" grpId="0"/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968499" y="2187796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133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656799" y="2252287"/>
            <a:ext cx="798993" cy="5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15%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160520" y="4596499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133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48820" y="4660989"/>
            <a:ext cx="798993" cy="5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40%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8042935" y="1368943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133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999699" y="1429441"/>
            <a:ext cx="798993" cy="5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20%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129614" y="3250140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133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 </a:t>
            </a:r>
            <a:endParaRPr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8042936" y="3241331"/>
            <a:ext cx="798993" cy="5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25%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1" name="图片 20" descr="8684c836e39e6bbbb92ab7dc1a69c64c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279265" y="2020570"/>
            <a:ext cx="3392170" cy="362077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1507590" y="2580813"/>
            <a:ext cx="318770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30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425370" y="3263265"/>
            <a:ext cx="4249443" cy="144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开始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开始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面板中可以对字体、字号、颜色、行距等进行修改。</a:t>
            </a:r>
            <a:r>
              <a:rPr 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endParaRPr lang="en-US" sz="1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Picture Placeholder 2" descr="C:\Users\Administrator\Desktop\c1ba6c49d43f40c796af1afccd9cde10.pngc1ba6c49d43f40c796af1afccd9cde10"/>
          <p:cNvPicPr>
            <a:picLocks noGrp="1"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7040245" y="869950"/>
            <a:ext cx="3947160" cy="4739005"/>
          </a:xfrm>
          <a:prstGeom prst="rect">
            <a:avLst/>
          </a:prstGeom>
          <a:noFill/>
        </p:spPr>
      </p:pic>
      <p:pic>
        <p:nvPicPr>
          <p:cNvPr id="9" name="Picture Placeholder 3" descr="C:\Users\Administrator\Desktop\0977f4526ec38629dc9ac64b2a2ebe98.png0977f4526ec38629dc9ac64b2a2ebe98"/>
          <p:cNvPicPr>
            <a:picLocks noGrp="1"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51575" y="3133725"/>
            <a:ext cx="2223770" cy="2635885"/>
          </a:xfrm>
          <a:prstGeom prst="rect">
            <a:avLst/>
          </a:prstGeom>
          <a:noFill/>
        </p:spPr>
      </p:pic>
      <p:grpSp>
        <p:nvGrpSpPr>
          <p:cNvPr id="2" name="组合 1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2"/>
          <p:cNvGrpSpPr/>
          <p:nvPr/>
        </p:nvGrpSpPr>
        <p:grpSpPr>
          <a:xfrm>
            <a:off x="480" y="1781914"/>
            <a:ext cx="12191521" cy="3885666"/>
            <a:chOff x="359" y="1659836"/>
            <a:chExt cx="9143641" cy="2914250"/>
          </a:xfrm>
        </p:grpSpPr>
        <p:sp>
          <p:nvSpPr>
            <p:cNvPr id="72" name="Freeform: Shape 33"/>
            <p:cNvSpPr/>
            <p:nvPr/>
          </p:nvSpPr>
          <p:spPr bwMode="auto">
            <a:xfrm flipH="1" flipV="1">
              <a:off x="5649774" y="3497190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Straight Connector 34"/>
            <p:cNvSpPr/>
            <p:nvPr/>
          </p:nvSpPr>
          <p:spPr bwMode="auto">
            <a:xfrm flipH="1" flipV="1">
              <a:off x="5649774" y="2736730"/>
              <a:ext cx="0" cy="784815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Straight Connector 35"/>
            <p:cNvSpPr/>
            <p:nvPr/>
          </p:nvSpPr>
          <p:spPr bwMode="auto">
            <a:xfrm>
              <a:off x="7805138" y="2716769"/>
              <a:ext cx="0" cy="791062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: Shape 36"/>
            <p:cNvSpPr/>
            <p:nvPr/>
          </p:nvSpPr>
          <p:spPr bwMode="auto">
            <a:xfrm>
              <a:off x="3494410" y="1659836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: Shape 37"/>
            <p:cNvSpPr/>
            <p:nvPr/>
          </p:nvSpPr>
          <p:spPr bwMode="auto">
            <a:xfrm flipH="1" flipV="1">
              <a:off x="1339046" y="3497191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Straight Connector 38"/>
            <p:cNvSpPr/>
            <p:nvPr/>
          </p:nvSpPr>
          <p:spPr bwMode="auto">
            <a:xfrm>
              <a:off x="3494410" y="2716772"/>
              <a:ext cx="0" cy="791062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: Shape 39"/>
            <p:cNvSpPr/>
            <p:nvPr/>
          </p:nvSpPr>
          <p:spPr>
            <a:xfrm>
              <a:off x="7805313" y="1661133"/>
              <a:ext cx="1338687" cy="1074214"/>
            </a:xfrm>
            <a:custGeom>
              <a:avLst/>
              <a:gdLst>
                <a:gd name="connsiteX0" fmla="*/ 0 w 1338687"/>
                <a:gd name="connsiteY0" fmla="*/ 1074214 h 1165654"/>
                <a:gd name="connsiteX1" fmla="*/ 1077507 w 1338687"/>
                <a:gd name="connsiteY1" fmla="*/ 0 h 1165654"/>
                <a:gd name="connsiteX2" fmla="*/ 1338687 w 1338687"/>
                <a:gd name="connsiteY2" fmla="*/ 33206 h 1165654"/>
                <a:gd name="connsiteX3" fmla="*/ 1338687 w 1338687"/>
                <a:gd name="connsiteY3" fmla="*/ 1074214 h 1165654"/>
                <a:gd name="connsiteX4" fmla="*/ 91440 w 1338687"/>
                <a:gd name="connsiteY4" fmla="*/ 1165654 h 1165654"/>
                <a:gd name="connsiteX0-1" fmla="*/ 0 w 1338687"/>
                <a:gd name="connsiteY0-2" fmla="*/ 1074214 h 1074214"/>
                <a:gd name="connsiteX1-3" fmla="*/ 1077507 w 1338687"/>
                <a:gd name="connsiteY1-4" fmla="*/ 0 h 1074214"/>
                <a:gd name="connsiteX2-5" fmla="*/ 1338687 w 1338687"/>
                <a:gd name="connsiteY2-6" fmla="*/ 33206 h 1074214"/>
                <a:gd name="connsiteX3-7" fmla="*/ 1338687 w 1338687"/>
                <a:gd name="connsiteY3-8" fmla="*/ 1074214 h 1074214"/>
                <a:gd name="connsiteX0-9" fmla="*/ 0 w 1338687"/>
                <a:gd name="connsiteY0-10" fmla="*/ 1074214 h 1074214"/>
                <a:gd name="connsiteX1-11" fmla="*/ 1077507 w 1338687"/>
                <a:gd name="connsiteY1-12" fmla="*/ 0 h 1074214"/>
                <a:gd name="connsiteX2-13" fmla="*/ 1338687 w 1338687"/>
                <a:gd name="connsiteY2-14" fmla="*/ 33206 h 10742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38687" h="1074214">
                  <a:moveTo>
                    <a:pt x="0" y="1074214"/>
                  </a:moveTo>
                  <a:cubicBezTo>
                    <a:pt x="1701" y="480622"/>
                    <a:pt x="483477" y="0"/>
                    <a:pt x="1077507" y="0"/>
                  </a:cubicBezTo>
                  <a:cubicBezTo>
                    <a:pt x="1167688" y="0"/>
                    <a:pt x="1255281" y="11077"/>
                    <a:pt x="1338687" y="33206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: Shape 40"/>
            <p:cNvSpPr/>
            <p:nvPr/>
          </p:nvSpPr>
          <p:spPr>
            <a:xfrm flipH="1">
              <a:off x="359" y="1661133"/>
              <a:ext cx="1338687" cy="1074214"/>
            </a:xfrm>
            <a:custGeom>
              <a:avLst/>
              <a:gdLst>
                <a:gd name="connsiteX0" fmla="*/ 0 w 1338687"/>
                <a:gd name="connsiteY0" fmla="*/ 1074214 h 1165654"/>
                <a:gd name="connsiteX1" fmla="*/ 1077507 w 1338687"/>
                <a:gd name="connsiteY1" fmla="*/ 0 h 1165654"/>
                <a:gd name="connsiteX2" fmla="*/ 1338687 w 1338687"/>
                <a:gd name="connsiteY2" fmla="*/ 33206 h 1165654"/>
                <a:gd name="connsiteX3" fmla="*/ 1338687 w 1338687"/>
                <a:gd name="connsiteY3" fmla="*/ 1074214 h 1165654"/>
                <a:gd name="connsiteX4" fmla="*/ 91440 w 1338687"/>
                <a:gd name="connsiteY4" fmla="*/ 1165654 h 1165654"/>
                <a:gd name="connsiteX0-1" fmla="*/ 0 w 1338687"/>
                <a:gd name="connsiteY0-2" fmla="*/ 1074214 h 1074214"/>
                <a:gd name="connsiteX1-3" fmla="*/ 1077507 w 1338687"/>
                <a:gd name="connsiteY1-4" fmla="*/ 0 h 1074214"/>
                <a:gd name="connsiteX2-5" fmla="*/ 1338687 w 1338687"/>
                <a:gd name="connsiteY2-6" fmla="*/ 33206 h 1074214"/>
                <a:gd name="connsiteX3-7" fmla="*/ 1338687 w 1338687"/>
                <a:gd name="connsiteY3-8" fmla="*/ 1074214 h 1074214"/>
                <a:gd name="connsiteX0-9" fmla="*/ 0 w 1338687"/>
                <a:gd name="connsiteY0-10" fmla="*/ 1074214 h 1074214"/>
                <a:gd name="connsiteX1-11" fmla="*/ 1077507 w 1338687"/>
                <a:gd name="connsiteY1-12" fmla="*/ 0 h 1074214"/>
                <a:gd name="connsiteX2-13" fmla="*/ 1338687 w 1338687"/>
                <a:gd name="connsiteY2-14" fmla="*/ 33206 h 10742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38687" h="1074214">
                  <a:moveTo>
                    <a:pt x="0" y="1074214"/>
                  </a:moveTo>
                  <a:cubicBezTo>
                    <a:pt x="1701" y="480622"/>
                    <a:pt x="483477" y="0"/>
                    <a:pt x="1077507" y="0"/>
                  </a:cubicBezTo>
                  <a:cubicBezTo>
                    <a:pt x="1167688" y="0"/>
                    <a:pt x="1255281" y="11077"/>
                    <a:pt x="1338687" y="33206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Straight Connector 41"/>
          <p:cNvSpPr/>
          <p:nvPr/>
        </p:nvSpPr>
        <p:spPr bwMode="auto">
          <a:xfrm flipH="1" flipV="1">
            <a:off x="1785395" y="3217776"/>
            <a:ext cx="0" cy="1046420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Oval 59"/>
          <p:cNvSpPr/>
          <p:nvPr/>
        </p:nvSpPr>
        <p:spPr>
          <a:xfrm>
            <a:off x="2142185" y="3176973"/>
            <a:ext cx="2160240" cy="216023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Oval 60"/>
          <p:cNvSpPr/>
          <p:nvPr/>
        </p:nvSpPr>
        <p:spPr>
          <a:xfrm>
            <a:off x="7896182" y="3176973"/>
            <a:ext cx="2160240" cy="216023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Oval 61"/>
          <p:cNvSpPr/>
          <p:nvPr/>
        </p:nvSpPr>
        <p:spPr>
          <a:xfrm>
            <a:off x="5049912" y="2080333"/>
            <a:ext cx="2160240" cy="216023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Freeform: Shape 64"/>
          <p:cNvSpPr/>
          <p:nvPr/>
        </p:nvSpPr>
        <p:spPr bwMode="auto">
          <a:xfrm>
            <a:off x="8578737" y="3865888"/>
            <a:ext cx="782408" cy="782408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Freeform: Shape 65"/>
          <p:cNvSpPr/>
          <p:nvPr/>
        </p:nvSpPr>
        <p:spPr bwMode="auto">
          <a:xfrm>
            <a:off x="2836331" y="3811112"/>
            <a:ext cx="782408" cy="782408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Freeform: Shape 66"/>
          <p:cNvSpPr/>
          <p:nvPr/>
        </p:nvSpPr>
        <p:spPr bwMode="auto">
          <a:xfrm>
            <a:off x="5733935" y="2769249"/>
            <a:ext cx="782408" cy="782408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3" name="Group 26"/>
          <p:cNvGrpSpPr/>
          <p:nvPr/>
        </p:nvGrpSpPr>
        <p:grpSpPr>
          <a:xfrm>
            <a:off x="4794393" y="4240572"/>
            <a:ext cx="2603460" cy="1116124"/>
            <a:chOff x="8323877" y="1592801"/>
            <a:chExt cx="2911889" cy="1116124"/>
          </a:xfrm>
        </p:grpSpPr>
        <p:sp>
          <p:nvSpPr>
            <p:cNvPr id="70" name="TextBox 27"/>
            <p:cNvSpPr txBox="1"/>
            <p:nvPr/>
          </p:nvSpPr>
          <p:spPr bwMode="auto">
            <a:xfrm>
              <a:off x="8323877" y="2067967"/>
              <a:ext cx="2911889" cy="640958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28"/>
            <p:cNvSpPr txBox="1"/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29"/>
          <p:cNvGrpSpPr/>
          <p:nvPr/>
        </p:nvGrpSpPr>
        <p:grpSpPr>
          <a:xfrm>
            <a:off x="7674572" y="1916833"/>
            <a:ext cx="2603460" cy="1260140"/>
            <a:chOff x="8323877" y="1592801"/>
            <a:chExt cx="2911889" cy="1260140"/>
          </a:xfrm>
        </p:grpSpPr>
        <p:sp>
          <p:nvSpPr>
            <p:cNvPr id="68" name="TextBox 30"/>
            <p:cNvSpPr txBox="1"/>
            <p:nvPr/>
          </p:nvSpPr>
          <p:spPr bwMode="auto">
            <a:xfrm>
              <a:off x="8323877" y="2067967"/>
              <a:ext cx="2911889" cy="784974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31"/>
            <p:cNvSpPr txBox="1"/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42"/>
          <p:cNvGrpSpPr/>
          <p:nvPr/>
        </p:nvGrpSpPr>
        <p:grpSpPr>
          <a:xfrm>
            <a:off x="1920460" y="1916833"/>
            <a:ext cx="2603460" cy="1260140"/>
            <a:chOff x="8323877" y="1592801"/>
            <a:chExt cx="2911889" cy="1260140"/>
          </a:xfrm>
        </p:grpSpPr>
        <p:sp>
          <p:nvSpPr>
            <p:cNvPr id="66" name="TextBox 43"/>
            <p:cNvSpPr txBox="1"/>
            <p:nvPr/>
          </p:nvSpPr>
          <p:spPr bwMode="auto">
            <a:xfrm>
              <a:off x="8323877" y="2067967"/>
              <a:ext cx="2911889" cy="784974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44"/>
            <p:cNvSpPr txBox="1"/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44775" y="667385"/>
            <a:ext cx="7085965" cy="5527040"/>
          </a:xfrm>
          <a:prstGeom prst="rect">
            <a:avLst/>
          </a:prstGeom>
          <a:solidFill>
            <a:srgbClr val="FFD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08135" y="-3175"/>
            <a:ext cx="598805" cy="6867525"/>
            <a:chOff x="3801" y="-6"/>
            <a:chExt cx="943" cy="10815"/>
          </a:xfrm>
        </p:grpSpPr>
        <p:sp>
          <p:nvSpPr>
            <p:cNvPr id="16" name="矩形 15"/>
            <p:cNvSpPr/>
            <p:nvPr/>
          </p:nvSpPr>
          <p:spPr>
            <a:xfrm flipH="1">
              <a:off x="4624" y="-6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4327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3801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13635" y="-3810"/>
            <a:ext cx="598805" cy="6867525"/>
            <a:chOff x="3801" y="-6"/>
            <a:chExt cx="943" cy="10815"/>
          </a:xfrm>
        </p:grpSpPr>
        <p:sp>
          <p:nvSpPr>
            <p:cNvPr id="8" name="矩形 7"/>
            <p:cNvSpPr/>
            <p:nvPr/>
          </p:nvSpPr>
          <p:spPr>
            <a:xfrm flipH="1">
              <a:off x="4624" y="-6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4327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3801" y="-5"/>
              <a:ext cx="120" cy="10814"/>
            </a:xfrm>
            <a:prstGeom prst="rect">
              <a:avLst/>
            </a:prstGeom>
            <a:solidFill>
              <a:srgbClr val="FFB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오브젝트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 rot="5400000">
            <a:off x="-648335" y="635000"/>
            <a:ext cx="6867525" cy="5589270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pic>
        <p:nvPicPr>
          <p:cNvPr id="6" name="图片 5" descr="오브젝트"/>
          <p:cNvPicPr>
            <a:picLocks noChangeAspect="1"/>
          </p:cNvPicPr>
          <p:nvPr/>
        </p:nvPicPr>
        <p:blipFill>
          <a:blip r:embed="rId2" cstate="email"/>
          <a:srcRect l="-427"/>
          <a:stretch>
            <a:fillRect/>
          </a:stretch>
        </p:blipFill>
        <p:spPr>
          <a:xfrm rot="5400000">
            <a:off x="6593205" y="1255395"/>
            <a:ext cx="6867525" cy="434784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sp>
        <p:nvSpPr>
          <p:cNvPr id="23" name="TextBox 60"/>
          <p:cNvSpPr txBox="1"/>
          <p:nvPr/>
        </p:nvSpPr>
        <p:spPr>
          <a:xfrm>
            <a:off x="5152640" y="1992949"/>
            <a:ext cx="19906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3765"/>
            <a:r>
              <a:rPr lang="en-US" sz="900" b="1" spc="150" dirty="0">
                <a:solidFill>
                  <a:schemeClr val="bg1"/>
                </a:solidFill>
                <a:cs typeface="+mn-ea"/>
                <a:sym typeface="+mn-lt"/>
              </a:rPr>
              <a:t>WRITE A TITLE IN THIS SECTION</a:t>
            </a:r>
            <a:endParaRPr lang="en-US" sz="1000" b="1" spc="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814570" y="4808855"/>
            <a:ext cx="2595880" cy="398780"/>
            <a:chOff x="7990" y="7933"/>
            <a:chExt cx="3812" cy="628"/>
          </a:xfrm>
        </p:grpSpPr>
        <p:grpSp>
          <p:nvGrpSpPr>
            <p:cNvPr id="25" name="Group 1641"/>
            <p:cNvGrpSpPr/>
            <p:nvPr/>
          </p:nvGrpSpPr>
          <p:grpSpPr>
            <a:xfrm>
              <a:off x="7990" y="7933"/>
              <a:ext cx="628" cy="628"/>
              <a:chOff x="0" y="0"/>
              <a:chExt cx="398623" cy="398623"/>
            </a:xfrm>
          </p:grpSpPr>
          <p:sp>
            <p:nvSpPr>
              <p:cNvPr id="26" name="Shape 1639"/>
              <p:cNvSpPr/>
              <p:nvPr/>
            </p:nvSpPr>
            <p:spPr>
              <a:xfrm>
                <a:off x="0" y="0"/>
                <a:ext cx="398624" cy="398624"/>
              </a:xfrm>
              <a:prstGeom prst="ellipse">
                <a:avLst/>
              </a:prstGeom>
              <a:solidFill>
                <a:srgbClr val="FFB6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 sz="1800">
                  <a:cs typeface="+mn-ea"/>
                  <a:sym typeface="+mn-lt"/>
                </a:endParaRPr>
              </a:p>
            </p:txBody>
          </p:sp>
          <p:sp>
            <p:nvSpPr>
              <p:cNvPr id="27" name="Shape 1640"/>
              <p:cNvSpPr/>
              <p:nvPr/>
            </p:nvSpPr>
            <p:spPr>
              <a:xfrm>
                <a:off x="66946" y="108817"/>
                <a:ext cx="252276" cy="220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16" y="0"/>
                      <a:pt x="0" y="1389"/>
                      <a:pt x="0" y="3086"/>
                    </a:cubicBezTo>
                    <a:lnTo>
                      <a:pt x="0" y="13885"/>
                    </a:lnTo>
                    <a:cubicBezTo>
                      <a:pt x="0" y="15583"/>
                      <a:pt x="1216" y="16971"/>
                      <a:pt x="2700" y="16971"/>
                    </a:cubicBezTo>
                    <a:lnTo>
                      <a:pt x="8100" y="16971"/>
                    </a:lnTo>
                    <a:lnTo>
                      <a:pt x="13500" y="21600"/>
                    </a:lnTo>
                    <a:lnTo>
                      <a:pt x="13500" y="16971"/>
                    </a:lnTo>
                    <a:lnTo>
                      <a:pt x="18900" y="16971"/>
                    </a:lnTo>
                    <a:cubicBezTo>
                      <a:pt x="20384" y="16971"/>
                      <a:pt x="21600" y="15583"/>
                      <a:pt x="21600" y="13885"/>
                    </a:cubicBezTo>
                    <a:lnTo>
                      <a:pt x="21600" y="3086"/>
                    </a:lnTo>
                    <a:cubicBezTo>
                      <a:pt x="21600" y="1389"/>
                      <a:pt x="20384" y="0"/>
                      <a:pt x="189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644"/>
            <p:cNvGrpSpPr/>
            <p:nvPr/>
          </p:nvGrpSpPr>
          <p:grpSpPr>
            <a:xfrm>
              <a:off x="9051" y="7933"/>
              <a:ext cx="628" cy="628"/>
              <a:chOff x="0" y="0"/>
              <a:chExt cx="398623" cy="398623"/>
            </a:xfrm>
          </p:grpSpPr>
          <p:sp>
            <p:nvSpPr>
              <p:cNvPr id="29" name="Shape 1642"/>
              <p:cNvSpPr/>
              <p:nvPr/>
            </p:nvSpPr>
            <p:spPr>
              <a:xfrm>
                <a:off x="0" y="0"/>
                <a:ext cx="398624" cy="398624"/>
              </a:xfrm>
              <a:prstGeom prst="ellipse">
                <a:avLst/>
              </a:prstGeom>
              <a:solidFill>
                <a:srgbClr val="FFB6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 sz="1800">
                  <a:cs typeface="+mn-ea"/>
                  <a:sym typeface="+mn-lt"/>
                </a:endParaRPr>
              </a:p>
            </p:txBody>
          </p:sp>
          <p:sp>
            <p:nvSpPr>
              <p:cNvPr id="30" name="Shape 1643"/>
              <p:cNvSpPr/>
              <p:nvPr/>
            </p:nvSpPr>
            <p:spPr>
              <a:xfrm>
                <a:off x="125835" y="73952"/>
                <a:ext cx="159662" cy="255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10476"/>
                    </a:moveTo>
                    <a:cubicBezTo>
                      <a:pt x="7579" y="10476"/>
                      <a:pt x="4968" y="8844"/>
                      <a:pt x="4968" y="6831"/>
                    </a:cubicBezTo>
                    <a:cubicBezTo>
                      <a:pt x="4968" y="4818"/>
                      <a:pt x="7579" y="3186"/>
                      <a:pt x="10801" y="3186"/>
                    </a:cubicBezTo>
                    <a:cubicBezTo>
                      <a:pt x="14021" y="3186"/>
                      <a:pt x="16632" y="4818"/>
                      <a:pt x="16632" y="6831"/>
                    </a:cubicBezTo>
                    <a:cubicBezTo>
                      <a:pt x="16632" y="8844"/>
                      <a:pt x="14021" y="10476"/>
                      <a:pt x="10801" y="10476"/>
                    </a:cubicBezTo>
                    <a:close/>
                    <a:moveTo>
                      <a:pt x="10801" y="0"/>
                    </a:moveTo>
                    <a:cubicBezTo>
                      <a:pt x="4835" y="0"/>
                      <a:pt x="0" y="3022"/>
                      <a:pt x="0" y="6749"/>
                    </a:cubicBezTo>
                    <a:cubicBezTo>
                      <a:pt x="0" y="13195"/>
                      <a:pt x="10801" y="21600"/>
                      <a:pt x="10801" y="21600"/>
                    </a:cubicBezTo>
                    <a:cubicBezTo>
                      <a:pt x="10801" y="21600"/>
                      <a:pt x="21600" y="13195"/>
                      <a:pt x="21600" y="6749"/>
                    </a:cubicBezTo>
                    <a:cubicBezTo>
                      <a:pt x="21600" y="3022"/>
                      <a:pt x="16765" y="0"/>
                      <a:pt x="108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647"/>
            <p:cNvGrpSpPr/>
            <p:nvPr/>
          </p:nvGrpSpPr>
          <p:grpSpPr>
            <a:xfrm>
              <a:off x="10112" y="7933"/>
              <a:ext cx="628" cy="628"/>
              <a:chOff x="0" y="0"/>
              <a:chExt cx="398623" cy="398623"/>
            </a:xfrm>
          </p:grpSpPr>
          <p:sp>
            <p:nvSpPr>
              <p:cNvPr id="32" name="Shape 1645"/>
              <p:cNvSpPr/>
              <p:nvPr/>
            </p:nvSpPr>
            <p:spPr>
              <a:xfrm>
                <a:off x="0" y="0"/>
                <a:ext cx="398624" cy="398624"/>
              </a:xfrm>
              <a:prstGeom prst="ellipse">
                <a:avLst/>
              </a:prstGeom>
              <a:solidFill>
                <a:srgbClr val="FFB6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 sz="1800">
                  <a:cs typeface="+mn-ea"/>
                  <a:sym typeface="+mn-lt"/>
                </a:endParaRPr>
              </a:p>
            </p:txBody>
          </p:sp>
          <p:sp>
            <p:nvSpPr>
              <p:cNvPr id="33" name="Shape 1646"/>
              <p:cNvSpPr/>
              <p:nvPr/>
            </p:nvSpPr>
            <p:spPr>
              <a:xfrm>
                <a:off x="93933" y="84755"/>
                <a:ext cx="225715" cy="240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260" extrusionOk="0">
                    <a:moveTo>
                      <a:pt x="11752" y="11733"/>
                    </a:moveTo>
                    <a:lnTo>
                      <a:pt x="9401" y="11733"/>
                    </a:lnTo>
                    <a:lnTo>
                      <a:pt x="9401" y="5975"/>
                    </a:lnTo>
                    <a:lnTo>
                      <a:pt x="11752" y="5975"/>
                    </a:lnTo>
                    <a:cubicBezTo>
                      <a:pt x="11752" y="5975"/>
                      <a:pt x="11752" y="11733"/>
                      <a:pt x="11752" y="11733"/>
                    </a:cubicBezTo>
                    <a:close/>
                    <a:moveTo>
                      <a:pt x="11752" y="15276"/>
                    </a:moveTo>
                    <a:lnTo>
                      <a:pt x="9401" y="15276"/>
                    </a:lnTo>
                    <a:lnTo>
                      <a:pt x="9401" y="12951"/>
                    </a:lnTo>
                    <a:lnTo>
                      <a:pt x="11752" y="12951"/>
                    </a:lnTo>
                    <a:cubicBezTo>
                      <a:pt x="11752" y="12951"/>
                      <a:pt x="11752" y="15276"/>
                      <a:pt x="11752" y="15276"/>
                    </a:cubicBezTo>
                    <a:close/>
                    <a:moveTo>
                      <a:pt x="20789" y="13227"/>
                    </a:moveTo>
                    <a:lnTo>
                      <a:pt x="18761" y="11523"/>
                    </a:lnTo>
                    <a:cubicBezTo>
                      <a:pt x="18172" y="11029"/>
                      <a:pt x="18172" y="10223"/>
                      <a:pt x="18761" y="9729"/>
                    </a:cubicBezTo>
                    <a:lnTo>
                      <a:pt x="20789" y="8025"/>
                    </a:lnTo>
                    <a:cubicBezTo>
                      <a:pt x="21376" y="7532"/>
                      <a:pt x="21220" y="7072"/>
                      <a:pt x="20441" y="7001"/>
                    </a:cubicBezTo>
                    <a:lnTo>
                      <a:pt x="17751" y="6761"/>
                    </a:lnTo>
                    <a:cubicBezTo>
                      <a:pt x="16971" y="6692"/>
                      <a:pt x="16552" y="6061"/>
                      <a:pt x="16819" y="5360"/>
                    </a:cubicBezTo>
                    <a:lnTo>
                      <a:pt x="18247" y="1615"/>
                    </a:lnTo>
                    <a:cubicBezTo>
                      <a:pt x="18515" y="912"/>
                      <a:pt x="18188" y="656"/>
                      <a:pt x="17520" y="1047"/>
                    </a:cubicBezTo>
                    <a:lnTo>
                      <a:pt x="14346" y="2896"/>
                    </a:lnTo>
                    <a:cubicBezTo>
                      <a:pt x="13678" y="3285"/>
                      <a:pt x="12815" y="3072"/>
                      <a:pt x="12430" y="2423"/>
                    </a:cubicBezTo>
                    <a:lnTo>
                      <a:pt x="11279" y="489"/>
                    </a:lnTo>
                    <a:cubicBezTo>
                      <a:pt x="10893" y="-160"/>
                      <a:pt x="10255" y="-164"/>
                      <a:pt x="9860" y="481"/>
                    </a:cubicBezTo>
                    <a:lnTo>
                      <a:pt x="8793" y="2232"/>
                    </a:lnTo>
                    <a:cubicBezTo>
                      <a:pt x="8398" y="2877"/>
                      <a:pt x="7493" y="3153"/>
                      <a:pt x="6781" y="2844"/>
                    </a:cubicBezTo>
                    <a:lnTo>
                      <a:pt x="4900" y="2031"/>
                    </a:lnTo>
                    <a:cubicBezTo>
                      <a:pt x="4188" y="1723"/>
                      <a:pt x="3639" y="2080"/>
                      <a:pt x="3682" y="2825"/>
                    </a:cubicBezTo>
                    <a:lnTo>
                      <a:pt x="3784" y="4615"/>
                    </a:lnTo>
                    <a:cubicBezTo>
                      <a:pt x="3826" y="5360"/>
                      <a:pt x="3242" y="6128"/>
                      <a:pt x="2486" y="6320"/>
                    </a:cubicBezTo>
                    <a:lnTo>
                      <a:pt x="670" y="6780"/>
                    </a:lnTo>
                    <a:cubicBezTo>
                      <a:pt x="-85" y="6972"/>
                      <a:pt x="-224" y="7532"/>
                      <a:pt x="365" y="8025"/>
                    </a:cubicBezTo>
                    <a:lnTo>
                      <a:pt x="2394" y="9729"/>
                    </a:lnTo>
                    <a:cubicBezTo>
                      <a:pt x="2981" y="10223"/>
                      <a:pt x="2981" y="11029"/>
                      <a:pt x="2394" y="11523"/>
                    </a:cubicBezTo>
                    <a:lnTo>
                      <a:pt x="365" y="13225"/>
                    </a:lnTo>
                    <a:cubicBezTo>
                      <a:pt x="-224" y="13720"/>
                      <a:pt x="-68" y="14196"/>
                      <a:pt x="709" y="14285"/>
                    </a:cubicBezTo>
                    <a:lnTo>
                      <a:pt x="3171" y="14567"/>
                    </a:lnTo>
                    <a:cubicBezTo>
                      <a:pt x="3948" y="14656"/>
                      <a:pt x="4381" y="15309"/>
                      <a:pt x="4133" y="16017"/>
                    </a:cubicBezTo>
                    <a:lnTo>
                      <a:pt x="2869" y="19625"/>
                    </a:lnTo>
                    <a:cubicBezTo>
                      <a:pt x="2622" y="20333"/>
                      <a:pt x="2976" y="20609"/>
                      <a:pt x="3655" y="20240"/>
                    </a:cubicBezTo>
                    <a:lnTo>
                      <a:pt x="6549" y="18661"/>
                    </a:lnTo>
                    <a:cubicBezTo>
                      <a:pt x="7229" y="18291"/>
                      <a:pt x="8143" y="18495"/>
                      <a:pt x="8581" y="19113"/>
                    </a:cubicBezTo>
                    <a:lnTo>
                      <a:pt x="9782" y="20816"/>
                    </a:lnTo>
                    <a:cubicBezTo>
                      <a:pt x="10219" y="21436"/>
                      <a:pt x="10875" y="21403"/>
                      <a:pt x="11240" y="20741"/>
                    </a:cubicBezTo>
                    <a:lnTo>
                      <a:pt x="12297" y="18823"/>
                    </a:lnTo>
                    <a:cubicBezTo>
                      <a:pt x="12660" y="18160"/>
                      <a:pt x="13532" y="17891"/>
                      <a:pt x="14234" y="18221"/>
                    </a:cubicBezTo>
                    <a:lnTo>
                      <a:pt x="16272" y="19181"/>
                    </a:lnTo>
                    <a:cubicBezTo>
                      <a:pt x="16974" y="19511"/>
                      <a:pt x="17514" y="19172"/>
                      <a:pt x="17472" y="18427"/>
                    </a:cubicBezTo>
                    <a:lnTo>
                      <a:pt x="17370" y="16637"/>
                    </a:lnTo>
                    <a:cubicBezTo>
                      <a:pt x="17327" y="15891"/>
                      <a:pt x="17912" y="15124"/>
                      <a:pt x="18668" y="14932"/>
                    </a:cubicBezTo>
                    <a:lnTo>
                      <a:pt x="20482" y="14472"/>
                    </a:lnTo>
                    <a:cubicBezTo>
                      <a:pt x="21239" y="14280"/>
                      <a:pt x="21376" y="13720"/>
                      <a:pt x="20789" y="1322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1650"/>
            <p:cNvGrpSpPr/>
            <p:nvPr/>
          </p:nvGrpSpPr>
          <p:grpSpPr>
            <a:xfrm>
              <a:off x="11174" y="7933"/>
              <a:ext cx="628" cy="628"/>
              <a:chOff x="0" y="0"/>
              <a:chExt cx="398623" cy="398623"/>
            </a:xfrm>
          </p:grpSpPr>
          <p:sp>
            <p:nvSpPr>
              <p:cNvPr id="35" name="Shape 1648"/>
              <p:cNvSpPr/>
              <p:nvPr/>
            </p:nvSpPr>
            <p:spPr>
              <a:xfrm>
                <a:off x="0" y="0"/>
                <a:ext cx="398624" cy="398624"/>
              </a:xfrm>
              <a:prstGeom prst="ellipse">
                <a:avLst/>
              </a:prstGeom>
              <a:solidFill>
                <a:srgbClr val="FFB6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 sz="1800">
                  <a:cs typeface="+mn-ea"/>
                  <a:sym typeface="+mn-lt"/>
                </a:endParaRPr>
              </a:p>
            </p:txBody>
          </p:sp>
          <p:sp>
            <p:nvSpPr>
              <p:cNvPr id="36" name="Shape 1649"/>
              <p:cNvSpPr/>
              <p:nvPr/>
            </p:nvSpPr>
            <p:spPr>
              <a:xfrm>
                <a:off x="121390" y="83065"/>
                <a:ext cx="174236" cy="240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6" h="21086" extrusionOk="0">
                    <a:moveTo>
                      <a:pt x="21024" y="5250"/>
                    </a:moveTo>
                    <a:lnTo>
                      <a:pt x="7164" y="195"/>
                    </a:lnTo>
                    <a:cubicBezTo>
                      <a:pt x="5265" y="-514"/>
                      <a:pt x="1522" y="853"/>
                      <a:pt x="446" y="2057"/>
                    </a:cubicBezTo>
                    <a:cubicBezTo>
                      <a:pt x="-34" y="2595"/>
                      <a:pt x="1" y="2983"/>
                      <a:pt x="1" y="3203"/>
                    </a:cubicBezTo>
                    <a:lnTo>
                      <a:pt x="174" y="14619"/>
                    </a:lnTo>
                    <a:cubicBezTo>
                      <a:pt x="185" y="14862"/>
                      <a:pt x="615" y="15188"/>
                      <a:pt x="984" y="15348"/>
                    </a:cubicBezTo>
                    <a:cubicBezTo>
                      <a:pt x="1754" y="15682"/>
                      <a:pt x="13400" y="20826"/>
                      <a:pt x="13730" y="20972"/>
                    </a:cubicBezTo>
                    <a:cubicBezTo>
                      <a:pt x="13906" y="21051"/>
                      <a:pt x="14116" y="21086"/>
                      <a:pt x="14323" y="21086"/>
                    </a:cubicBezTo>
                    <a:cubicBezTo>
                      <a:pt x="14500" y="21086"/>
                      <a:pt x="14676" y="21058"/>
                      <a:pt x="14835" y="21002"/>
                    </a:cubicBezTo>
                    <a:cubicBezTo>
                      <a:pt x="15186" y="20881"/>
                      <a:pt x="15405" y="20645"/>
                      <a:pt x="15405" y="20388"/>
                    </a:cubicBezTo>
                    <a:lnTo>
                      <a:pt x="15405" y="8397"/>
                    </a:lnTo>
                    <a:cubicBezTo>
                      <a:pt x="15405" y="8148"/>
                      <a:pt x="15199" y="7917"/>
                      <a:pt x="14863" y="7792"/>
                    </a:cubicBezTo>
                    <a:lnTo>
                      <a:pt x="2264" y="2817"/>
                    </a:lnTo>
                    <a:cubicBezTo>
                      <a:pt x="2409" y="2620"/>
                      <a:pt x="2969" y="2205"/>
                      <a:pt x="3998" y="1825"/>
                    </a:cubicBezTo>
                    <a:cubicBezTo>
                      <a:pt x="5083" y="1422"/>
                      <a:pt x="5897" y="1574"/>
                      <a:pt x="6083" y="1625"/>
                    </a:cubicBezTo>
                    <a:cubicBezTo>
                      <a:pt x="6083" y="1625"/>
                      <a:pt x="18174" y="6203"/>
                      <a:pt x="18545" y="6339"/>
                    </a:cubicBezTo>
                    <a:cubicBezTo>
                      <a:pt x="18912" y="6476"/>
                      <a:pt x="18919" y="6495"/>
                      <a:pt x="18919" y="6729"/>
                    </a:cubicBezTo>
                    <a:cubicBezTo>
                      <a:pt x="18919" y="6961"/>
                      <a:pt x="18919" y="18107"/>
                      <a:pt x="18919" y="18107"/>
                    </a:cubicBezTo>
                    <a:cubicBezTo>
                      <a:pt x="18919" y="18674"/>
                      <a:pt x="19734" y="18906"/>
                      <a:pt x="20331" y="18906"/>
                    </a:cubicBezTo>
                    <a:cubicBezTo>
                      <a:pt x="20928" y="18906"/>
                      <a:pt x="21566" y="18493"/>
                      <a:pt x="21566" y="18107"/>
                    </a:cubicBezTo>
                    <a:lnTo>
                      <a:pt x="21566" y="5855"/>
                    </a:lnTo>
                    <a:cubicBezTo>
                      <a:pt x="21566" y="5605"/>
                      <a:pt x="21358" y="5375"/>
                      <a:pt x="21024" y="525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sz="18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750399" y="2224325"/>
            <a:ext cx="4102919" cy="769532"/>
            <a:chOff x="2681059" y="2605325"/>
            <a:chExt cx="4102919" cy="769532"/>
          </a:xfrm>
        </p:grpSpPr>
        <p:sp>
          <p:nvSpPr>
            <p:cNvPr id="38" name="文本框 37"/>
            <p:cNvSpPr txBox="1"/>
            <p:nvPr/>
          </p:nvSpPr>
          <p:spPr>
            <a:xfrm>
              <a:off x="2681059" y="2605416"/>
              <a:ext cx="4010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ANNUAL  REPORT</a:t>
              </a:r>
              <a:endParaRPr lang="en-US" altLang="zh-CN" sz="4400" b="1" dirty="0">
                <a:solidFill>
                  <a:srgbClr val="0EA4E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773952" y="2605325"/>
              <a:ext cx="4010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ANNUAL  REPORT</a:t>
              </a:r>
              <a:endParaRPr lang="en-US" altLang="zh-CN" sz="4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42155" y="2764155"/>
            <a:ext cx="3211195" cy="1656715"/>
            <a:chOff x="7543" y="4653"/>
            <a:chExt cx="5057" cy="2609"/>
          </a:xfrm>
        </p:grpSpPr>
        <p:sp>
          <p:nvSpPr>
            <p:cNvPr id="24" name="矩形 23"/>
            <p:cNvSpPr/>
            <p:nvPr/>
          </p:nvSpPr>
          <p:spPr>
            <a:xfrm>
              <a:off x="7543" y="4653"/>
              <a:ext cx="5057" cy="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</a:pPr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感谢观看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676" y="6541"/>
              <a:ext cx="4680" cy="7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</a:pPr>
              <a:r>
                <a:rPr lang="zh-CN" altLang="en-US">
                  <a:solidFill>
                    <a:srgbClr val="0E9FE5"/>
                  </a:solidFill>
                  <a:cs typeface="+mn-ea"/>
                  <a:sym typeface="+mn-lt"/>
                </a:rPr>
                <a:t>工作总结模板</a:t>
              </a:r>
              <a:endParaRPr lang="zh-CN" altLang="en-US">
                <a:solidFill>
                  <a:srgbClr val="0E9FE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4582160" y="2764155"/>
            <a:ext cx="3211195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CN" altLang="en-US" sz="4800" dirty="0">
                <a:solidFill>
                  <a:srgbClr val="0E9FE5"/>
                </a:solidFill>
                <a:cs typeface="+mn-ea"/>
                <a:sym typeface="+mn-lt"/>
              </a:rPr>
              <a:t>感谢观看</a:t>
            </a:r>
            <a:endParaRPr lang="zh-CN" altLang="en-US" sz="4800" dirty="0">
              <a:solidFill>
                <a:srgbClr val="0E9FE5"/>
              </a:solidFill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 spd="slow" advClick="0" advTm="3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2596cef4e3794d44ca3be3c36d62980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30580" y="48895"/>
            <a:ext cx="5220970" cy="57588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42285" y="2068195"/>
            <a:ext cx="6108065" cy="3863975"/>
          </a:xfrm>
          <a:prstGeom prst="rect">
            <a:avLst/>
          </a:prstGeom>
          <a:solidFill>
            <a:srgbClr val="FFD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ba027e5756b48a7860e4c464d169adf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08215" y="4439920"/>
            <a:ext cx="2729865" cy="1929765"/>
          </a:xfrm>
          <a:prstGeom prst="rect">
            <a:avLst/>
          </a:prstGeom>
          <a:effectLst>
            <a:outerShdw blurRad="50800" dist="1016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0826750" y="77660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pic>
        <p:nvPicPr>
          <p:cNvPr id="43" name="图片 42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336550" y="567880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pic>
        <p:nvPicPr>
          <p:cNvPr id="44" name="图片 43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0915650" y="431101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grpSp>
        <p:nvGrpSpPr>
          <p:cNvPr id="45" name="组合 44"/>
          <p:cNvGrpSpPr/>
          <p:nvPr/>
        </p:nvGrpSpPr>
        <p:grpSpPr>
          <a:xfrm>
            <a:off x="3906609" y="2662475"/>
            <a:ext cx="4092759" cy="769532"/>
            <a:chOff x="2681059" y="2605325"/>
            <a:chExt cx="4092759" cy="769532"/>
          </a:xfrm>
        </p:grpSpPr>
        <p:sp>
          <p:nvSpPr>
            <p:cNvPr id="46" name="文本框 45"/>
            <p:cNvSpPr txBox="1"/>
            <p:nvPr/>
          </p:nvSpPr>
          <p:spPr>
            <a:xfrm>
              <a:off x="2681059" y="2605416"/>
              <a:ext cx="4010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PART  01</a:t>
              </a:r>
              <a:endParaRPr lang="en-US" altLang="zh-CN" sz="4400" b="1" dirty="0">
                <a:solidFill>
                  <a:srgbClr val="0EA4E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763792" y="2605325"/>
              <a:ext cx="4010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PART  01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8" name="Shape 566"/>
          <p:cNvSpPr/>
          <p:nvPr/>
        </p:nvSpPr>
        <p:spPr>
          <a:xfrm>
            <a:off x="4642485" y="3355975"/>
            <a:ext cx="3356610" cy="100457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b">
            <a:spAutoFit/>
          </a:bodyPr>
          <a:lstStyle>
            <a:lvl1pPr algn="ctr">
              <a:lnSpc>
                <a:spcPct val="90000"/>
              </a:lnSpc>
              <a:defRPr sz="3600">
                <a:solidFill>
                  <a:srgbClr val="80808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38100" dir="13500000" sx="102000" sy="102000" algn="br" rotWithShape="0">
                    <a:srgbClr val="0E9FE5">
                      <a:alpha val="10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B2A2D"/>
                </a:solidFill>
                <a:effectLst>
                  <a:outerShdw dist="38100" dir="13500000" sx="102000" sy="102000" algn="br" rotWithShape="0">
                    <a:srgbClr val="0E9FE5">
                      <a:alpha val="10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B2A2D"/>
              </a:solidFill>
              <a:effectLst>
                <a:outerShdw dist="38100" dir="13500000" sx="102000" sy="102000" algn="br" rotWithShape="0">
                  <a:srgbClr val="0E9FE5">
                    <a:alpha val="100000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183890" y="4243705"/>
            <a:ext cx="4815205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By faith I mean a vision of good one cherishes and the enthusiasm that pushes one to seek its fulfillment regardless of obstacles. By faith I By faith I mean a vision of good one cherishes and the enthusiasm that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8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Subtitle 2"/>
          <p:cNvSpPr txBox="1"/>
          <p:nvPr/>
        </p:nvSpPr>
        <p:spPr>
          <a:xfrm>
            <a:off x="2828481" y="5252808"/>
            <a:ext cx="3601304" cy="4248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Investment generally results in acquiring an asset, also called an investment. If the asset is available at a price worth</a:t>
            </a:r>
            <a:endParaRPr lang="en-US" sz="850" dirty="0">
              <a:solidFill>
                <a:srgbClr val="523A2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2900692" y="4906672"/>
            <a:ext cx="108715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cs typeface="+mn-ea"/>
                <a:sym typeface="+mn-lt"/>
              </a:rPr>
              <a:t>Also called investment</a:t>
            </a:r>
            <a:endParaRPr lang="en-US" sz="1000" dirty="0">
              <a:solidFill>
                <a:srgbClr val="523A2C"/>
              </a:solidFill>
              <a:cs typeface="+mn-ea"/>
              <a:sym typeface="+mn-lt"/>
            </a:endParaRPr>
          </a:p>
        </p:txBody>
      </p:sp>
      <p:sp>
        <p:nvSpPr>
          <p:cNvPr id="36" name="Oval 26"/>
          <p:cNvSpPr/>
          <p:nvPr/>
        </p:nvSpPr>
        <p:spPr>
          <a:xfrm>
            <a:off x="1965713" y="4938783"/>
            <a:ext cx="561144" cy="5611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7" name="Subtitle 2"/>
          <p:cNvSpPr txBox="1"/>
          <p:nvPr/>
        </p:nvSpPr>
        <p:spPr>
          <a:xfrm>
            <a:off x="2828481" y="3848982"/>
            <a:ext cx="3601304" cy="4248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Investment generally results in acquiring an asset, also called an investment. If the asset is available at a price worth</a:t>
            </a:r>
            <a:endParaRPr lang="en-US" sz="850" dirty="0">
              <a:solidFill>
                <a:srgbClr val="523A2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TextBox 28"/>
          <p:cNvSpPr txBox="1"/>
          <p:nvPr/>
        </p:nvSpPr>
        <p:spPr>
          <a:xfrm>
            <a:off x="2900692" y="3502846"/>
            <a:ext cx="108715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cs typeface="+mn-ea"/>
                <a:sym typeface="+mn-lt"/>
              </a:rPr>
              <a:t>Also called investment</a:t>
            </a:r>
            <a:endParaRPr lang="en-US" sz="1000" dirty="0">
              <a:solidFill>
                <a:srgbClr val="523A2C"/>
              </a:solidFill>
              <a:cs typeface="+mn-ea"/>
              <a:sym typeface="+mn-lt"/>
            </a:endParaRPr>
          </a:p>
        </p:txBody>
      </p:sp>
      <p:sp>
        <p:nvSpPr>
          <p:cNvPr id="39" name="Oval 29"/>
          <p:cNvSpPr/>
          <p:nvPr/>
        </p:nvSpPr>
        <p:spPr>
          <a:xfrm>
            <a:off x="1965713" y="3534957"/>
            <a:ext cx="561144" cy="5611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Shape 2629"/>
          <p:cNvSpPr/>
          <p:nvPr/>
        </p:nvSpPr>
        <p:spPr>
          <a:xfrm>
            <a:off x="2111371" y="36871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41" name="Shape 2840"/>
          <p:cNvSpPr/>
          <p:nvPr/>
        </p:nvSpPr>
        <p:spPr>
          <a:xfrm>
            <a:off x="2106621" y="50923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42" name="TextBox 32"/>
          <p:cNvSpPr txBox="1"/>
          <p:nvPr/>
        </p:nvSpPr>
        <p:spPr>
          <a:xfrm>
            <a:off x="2722614" y="1806833"/>
            <a:ext cx="3458588" cy="8104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rgbClr val="523A2C"/>
                </a:solidFill>
                <a:cs typeface="+mn-ea"/>
                <a:sym typeface="+mn-lt"/>
              </a:rPr>
              <a:t>Features available </a:t>
            </a:r>
            <a:endParaRPr lang="en-US" sz="2700" b="1" spc="100" dirty="0">
              <a:solidFill>
                <a:srgbClr val="523A2C"/>
              </a:solidFill>
              <a:cs typeface="+mn-ea"/>
              <a:sym typeface="+mn-lt"/>
            </a:endParaRPr>
          </a:p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rgbClr val="523A2C"/>
                </a:solidFill>
                <a:cs typeface="+mn-ea"/>
                <a:sym typeface="+mn-lt"/>
              </a:rPr>
              <a:t>only </a:t>
            </a:r>
            <a:r>
              <a:rPr lang="en-US" sz="2700" b="1" spc="100" dirty="0" err="1">
                <a:solidFill>
                  <a:srgbClr val="523A2C"/>
                </a:solidFill>
                <a:cs typeface="+mn-ea"/>
                <a:sym typeface="+mn-lt"/>
              </a:rPr>
              <a:t>atthe</a:t>
            </a:r>
            <a:r>
              <a:rPr lang="en-US" sz="2700" b="1" spc="100" dirty="0">
                <a:solidFill>
                  <a:srgbClr val="523A2C"/>
                </a:solidFill>
                <a:cs typeface="+mn-ea"/>
                <a:sym typeface="+mn-lt"/>
              </a:rPr>
              <a:t> store </a:t>
            </a:r>
            <a:endParaRPr lang="en-US" sz="2700" b="1" spc="100" dirty="0">
              <a:solidFill>
                <a:srgbClr val="523A2C"/>
              </a:solidFill>
              <a:cs typeface="+mn-ea"/>
              <a:sym typeface="+mn-lt"/>
            </a:endParaRPr>
          </a:p>
        </p:txBody>
      </p:sp>
      <p:pic>
        <p:nvPicPr>
          <p:cNvPr id="78" name="图片 77" descr="0bc4e85c23b3eaa8dfbfbed20c5d97a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845550" y="1806575"/>
            <a:ext cx="3327400" cy="50044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258076" y="4465884"/>
            <a:ext cx="2161690" cy="1056171"/>
            <a:chOff x="1125361" y="4897684"/>
            <a:chExt cx="2161690" cy="1056171"/>
          </a:xfrm>
        </p:grpSpPr>
        <p:sp>
          <p:nvSpPr>
            <p:cNvPr id="23" name="Rectangle 22"/>
            <p:cNvSpPr/>
            <p:nvPr/>
          </p:nvSpPr>
          <p:spPr>
            <a:xfrm>
              <a:off x="1125361" y="4897684"/>
              <a:ext cx="21616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amet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consectetuer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adipiscing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elit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commodo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ligula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eget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dolor.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massa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30755" y="5707634"/>
              <a:ext cx="6559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- Client One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941122" y="4465884"/>
            <a:ext cx="2161690" cy="1056171"/>
            <a:chOff x="1125361" y="4897684"/>
            <a:chExt cx="2161690" cy="1056171"/>
          </a:xfrm>
        </p:grpSpPr>
        <p:sp>
          <p:nvSpPr>
            <p:cNvPr id="35" name="Rectangle 34"/>
            <p:cNvSpPr/>
            <p:nvPr/>
          </p:nvSpPr>
          <p:spPr>
            <a:xfrm>
              <a:off x="1125361" y="4897684"/>
              <a:ext cx="21616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amet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consectetuer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adipiscing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elit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commodo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ligula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eget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dolor.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massa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22739" y="5707634"/>
              <a:ext cx="657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- Client Two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82283" y="4465884"/>
            <a:ext cx="2161690" cy="1056171"/>
            <a:chOff x="1125361" y="4897684"/>
            <a:chExt cx="2161690" cy="1056171"/>
          </a:xfrm>
        </p:grpSpPr>
        <p:sp>
          <p:nvSpPr>
            <p:cNvPr id="38" name="Rectangle 37"/>
            <p:cNvSpPr/>
            <p:nvPr/>
          </p:nvSpPr>
          <p:spPr>
            <a:xfrm>
              <a:off x="1125361" y="4897684"/>
              <a:ext cx="21616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amet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consectetuer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adipiscing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elit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commodo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ligula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eget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dolor.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Aenean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cs typeface="+mn-ea"/>
                  <a:sym typeface="+mn-lt"/>
                </a:rPr>
                <a:t>massa</a:t>
              </a:r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3848" y="5707634"/>
              <a:ext cx="7312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  <a:cs typeface="+mn-ea"/>
                  <a:sym typeface="+mn-lt"/>
                </a:rPr>
                <a:t>- Client Three</a:t>
              </a:r>
              <a:endParaRPr 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占位符 6" descr="C:\Users\Administrator\Desktop\eeee74c3f5cb7305e2fbbf40868e0b4d.pngeeee74c3f5cb7305e2fbbf40868e0b4d"/>
          <p:cNvPicPr>
            <a:picLocks noGrp="1"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1163955" y="1900555"/>
            <a:ext cx="2348865" cy="2348865"/>
          </a:xfrm>
          <a:prstGeom prst="ellipse">
            <a:avLst/>
          </a:prstGeom>
        </p:spPr>
      </p:pic>
      <p:pic>
        <p:nvPicPr>
          <p:cNvPr id="8" name="图片占位符 7" descr="C:\Users\Administrator\Desktop\74996b6dc7859503363d6df217565e64.png74996b6dc7859503363d6df217565e64"/>
          <p:cNvPicPr>
            <a:picLocks noGrp="1"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90160" y="2238375"/>
            <a:ext cx="2011045" cy="2011045"/>
          </a:xfrm>
          <a:prstGeom prst="ellipse">
            <a:avLst/>
          </a:prstGeom>
        </p:spPr>
      </p:pic>
      <p:pic>
        <p:nvPicPr>
          <p:cNvPr id="9" name="图片占位符 8" descr="C:\Users\Administrator\Desktop\0c5bb0726da2ea09905ce8c9a0d526cf.png0c5bb0726da2ea09905ce8c9a0d526cf"/>
          <p:cNvPicPr>
            <a:picLocks noGrp="1"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930640" y="2149475"/>
            <a:ext cx="1952625" cy="1953895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129155" y="1896110"/>
            <a:ext cx="7933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Lorem ipsum dolor sit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consectetuer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adipiscing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elit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Aenean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commodo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ligula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eget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dolor.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Aenean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massa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. Cum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sociis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natoque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penatibus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et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magnis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dis parturient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montes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nascetur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ridiculus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mus.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Donec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quam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felis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ultricies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nec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pellentesque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eu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pretium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quis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, sem.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Nulla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consequat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massa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quis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+mn-ea"/>
                <a:sym typeface="+mn-lt"/>
              </a:rPr>
              <a:t>enim</a:t>
            </a:r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  <a:endParaRPr 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28880" y="3378637"/>
            <a:ext cx="2644747" cy="2113831"/>
            <a:chOff x="2128880" y="2816027"/>
            <a:chExt cx="2644747" cy="2113831"/>
          </a:xfrm>
        </p:grpSpPr>
        <p:sp>
          <p:nvSpPr>
            <p:cNvPr id="12" name="Rectangle 7"/>
            <p:cNvSpPr/>
            <p:nvPr/>
          </p:nvSpPr>
          <p:spPr>
            <a:xfrm>
              <a:off x="2128880" y="2816027"/>
              <a:ext cx="2644747" cy="2113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53735" y="413969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cs typeface="+mn-ea"/>
                  <a:sym typeface="+mn-lt"/>
                </a:rPr>
                <a:t>1.526</a:t>
              </a:r>
              <a:endParaRPr 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cs typeface="+mn-ea"/>
                  <a:sym typeface="+mn-lt"/>
                </a:rPr>
                <a:t>Likes</a:t>
              </a:r>
              <a:endParaRPr 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20"/>
            <p:cNvGrpSpPr/>
            <p:nvPr/>
          </p:nvGrpSpPr>
          <p:grpSpPr>
            <a:xfrm>
              <a:off x="3132661" y="3403747"/>
              <a:ext cx="585639" cy="588099"/>
              <a:chOff x="9043988" y="1287463"/>
              <a:chExt cx="377825" cy="379412"/>
            </a:xfrm>
            <a:solidFill>
              <a:srgbClr val="262626"/>
            </a:solidFill>
          </p:grpSpPr>
          <p:sp>
            <p:nvSpPr>
              <p:cNvPr id="20" name="Freeform 145"/>
              <p:cNvSpPr>
                <a:spLocks noEditPoints="1"/>
              </p:cNvSpPr>
              <p:nvPr/>
            </p:nvSpPr>
            <p:spPr bwMode="auto">
              <a:xfrm>
                <a:off x="9043988" y="1287463"/>
                <a:ext cx="288925" cy="236537"/>
              </a:xfrm>
              <a:custGeom>
                <a:avLst/>
                <a:gdLst>
                  <a:gd name="T0" fmla="*/ 20 w 75"/>
                  <a:gd name="T1" fmla="*/ 53 h 61"/>
                  <a:gd name="T2" fmla="*/ 10 w 75"/>
                  <a:gd name="T3" fmla="*/ 60 h 61"/>
                  <a:gd name="T4" fmla="*/ 8 w 75"/>
                  <a:gd name="T5" fmla="*/ 60 h 61"/>
                  <a:gd name="T6" fmla="*/ 8 w 75"/>
                  <a:gd name="T7" fmla="*/ 59 h 61"/>
                  <a:gd name="T8" fmla="*/ 8 w 75"/>
                  <a:gd name="T9" fmla="*/ 59 h 61"/>
                  <a:gd name="T10" fmla="*/ 8 w 75"/>
                  <a:gd name="T11" fmla="*/ 53 h 61"/>
                  <a:gd name="T12" fmla="*/ 3 w 75"/>
                  <a:gd name="T13" fmla="*/ 50 h 61"/>
                  <a:gd name="T14" fmla="*/ 0 w 75"/>
                  <a:gd name="T15" fmla="*/ 43 h 61"/>
                  <a:gd name="T16" fmla="*/ 0 w 75"/>
                  <a:gd name="T17" fmla="*/ 9 h 61"/>
                  <a:gd name="T18" fmla="*/ 3 w 75"/>
                  <a:gd name="T19" fmla="*/ 3 h 61"/>
                  <a:gd name="T20" fmla="*/ 3 w 75"/>
                  <a:gd name="T21" fmla="*/ 3 h 61"/>
                  <a:gd name="T22" fmla="*/ 9 w 75"/>
                  <a:gd name="T23" fmla="*/ 0 h 61"/>
                  <a:gd name="T24" fmla="*/ 65 w 75"/>
                  <a:gd name="T25" fmla="*/ 0 h 61"/>
                  <a:gd name="T26" fmla="*/ 72 w 75"/>
                  <a:gd name="T27" fmla="*/ 3 h 61"/>
                  <a:gd name="T28" fmla="*/ 75 w 75"/>
                  <a:gd name="T29" fmla="*/ 9 h 61"/>
                  <a:gd name="T30" fmla="*/ 75 w 75"/>
                  <a:gd name="T31" fmla="*/ 43 h 61"/>
                  <a:gd name="T32" fmla="*/ 72 w 75"/>
                  <a:gd name="T33" fmla="*/ 50 h 61"/>
                  <a:gd name="T34" fmla="*/ 72 w 75"/>
                  <a:gd name="T35" fmla="*/ 50 h 61"/>
                  <a:gd name="T36" fmla="*/ 65 w 75"/>
                  <a:gd name="T37" fmla="*/ 53 h 61"/>
                  <a:gd name="T38" fmla="*/ 20 w 75"/>
                  <a:gd name="T39" fmla="*/ 53 h 61"/>
                  <a:gd name="T40" fmla="*/ 11 w 75"/>
                  <a:gd name="T41" fmla="*/ 56 h 61"/>
                  <a:gd name="T42" fmla="*/ 18 w 75"/>
                  <a:gd name="T43" fmla="*/ 50 h 61"/>
                  <a:gd name="T44" fmla="*/ 19 w 75"/>
                  <a:gd name="T45" fmla="*/ 50 h 61"/>
                  <a:gd name="T46" fmla="*/ 65 w 75"/>
                  <a:gd name="T47" fmla="*/ 50 h 61"/>
                  <a:gd name="T48" fmla="*/ 69 w 75"/>
                  <a:gd name="T49" fmla="*/ 48 h 61"/>
                  <a:gd name="T50" fmla="*/ 70 w 75"/>
                  <a:gd name="T51" fmla="*/ 48 h 61"/>
                  <a:gd name="T52" fmla="*/ 71 w 75"/>
                  <a:gd name="T53" fmla="*/ 43 h 61"/>
                  <a:gd name="T54" fmla="*/ 71 w 75"/>
                  <a:gd name="T55" fmla="*/ 9 h 61"/>
                  <a:gd name="T56" fmla="*/ 70 w 75"/>
                  <a:gd name="T57" fmla="*/ 5 h 61"/>
                  <a:gd name="T58" fmla="*/ 65 w 75"/>
                  <a:gd name="T59" fmla="*/ 3 h 61"/>
                  <a:gd name="T60" fmla="*/ 9 w 75"/>
                  <a:gd name="T61" fmla="*/ 3 h 61"/>
                  <a:gd name="T62" fmla="*/ 5 w 75"/>
                  <a:gd name="T63" fmla="*/ 5 h 61"/>
                  <a:gd name="T64" fmla="*/ 5 w 75"/>
                  <a:gd name="T65" fmla="*/ 5 h 61"/>
                  <a:gd name="T66" fmla="*/ 3 w 75"/>
                  <a:gd name="T67" fmla="*/ 9 h 61"/>
                  <a:gd name="T68" fmla="*/ 3 w 75"/>
                  <a:gd name="T69" fmla="*/ 43 h 61"/>
                  <a:gd name="T70" fmla="*/ 5 w 75"/>
                  <a:gd name="T71" fmla="*/ 48 h 61"/>
                  <a:gd name="T72" fmla="*/ 9 w 75"/>
                  <a:gd name="T73" fmla="*/ 50 h 61"/>
                  <a:gd name="T74" fmla="*/ 9 w 75"/>
                  <a:gd name="T75" fmla="*/ 50 h 61"/>
                  <a:gd name="T76" fmla="*/ 11 w 75"/>
                  <a:gd name="T77" fmla="*/ 51 h 61"/>
                  <a:gd name="T78" fmla="*/ 11 w 75"/>
                  <a:gd name="T79" fmla="*/ 56 h 61"/>
                  <a:gd name="T80" fmla="*/ 3 w 75"/>
                  <a:gd name="T81" fmla="*/ 3 h 61"/>
                  <a:gd name="T82" fmla="*/ 5 w 75"/>
                  <a:gd name="T83" fmla="*/ 3 h 61"/>
                  <a:gd name="T84" fmla="*/ 3 w 75"/>
                  <a:gd name="T85" fmla="*/ 3 h 61"/>
                  <a:gd name="T86" fmla="*/ 72 w 75"/>
                  <a:gd name="T87" fmla="*/ 50 h 61"/>
                  <a:gd name="T88" fmla="*/ 70 w 75"/>
                  <a:gd name="T89" fmla="*/ 50 h 61"/>
                  <a:gd name="T90" fmla="*/ 72 w 75"/>
                  <a:gd name="T91" fmla="*/ 50 h 61"/>
                  <a:gd name="T92" fmla="*/ 72 w 75"/>
                  <a:gd name="T93" fmla="*/ 50 h 61"/>
                  <a:gd name="T94" fmla="*/ 72 w 75"/>
                  <a:gd name="T95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5" h="61">
                    <a:moveTo>
                      <a:pt x="20" y="53"/>
                    </a:move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1"/>
                      <a:pt x="9" y="61"/>
                      <a:pt x="8" y="60"/>
                    </a:cubicBezTo>
                    <a:cubicBezTo>
                      <a:pt x="8" y="60"/>
                      <a:pt x="8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6" y="52"/>
                      <a:pt x="4" y="51"/>
                      <a:pt x="3" y="50"/>
                    </a:cubicBezTo>
                    <a:cubicBezTo>
                      <a:pt x="1" y="48"/>
                      <a:pt x="0" y="46"/>
                      <a:pt x="0" y="4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8" y="0"/>
                      <a:pt x="70" y="1"/>
                      <a:pt x="72" y="3"/>
                    </a:cubicBezTo>
                    <a:cubicBezTo>
                      <a:pt x="73" y="4"/>
                      <a:pt x="75" y="7"/>
                      <a:pt x="75" y="9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5" y="46"/>
                      <a:pt x="73" y="48"/>
                      <a:pt x="72" y="50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0" y="52"/>
                      <a:pt x="68" y="53"/>
                      <a:pt x="65" y="53"/>
                    </a:cubicBezTo>
                    <a:lnTo>
                      <a:pt x="20" y="53"/>
                    </a:lnTo>
                    <a:close/>
                    <a:moveTo>
                      <a:pt x="11" y="56"/>
                    </a:move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7" y="50"/>
                      <a:pt x="68" y="49"/>
                      <a:pt x="69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7"/>
                      <a:pt x="71" y="45"/>
                      <a:pt x="71" y="43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8"/>
                      <a:pt x="71" y="6"/>
                      <a:pt x="70" y="5"/>
                    </a:cubicBezTo>
                    <a:cubicBezTo>
                      <a:pt x="68" y="4"/>
                      <a:pt x="67" y="3"/>
                      <a:pt x="65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3" y="8"/>
                      <a:pt x="3" y="9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5"/>
                      <a:pt x="4" y="47"/>
                      <a:pt x="5" y="48"/>
                    </a:cubicBezTo>
                    <a:cubicBezTo>
                      <a:pt x="6" y="49"/>
                      <a:pt x="8" y="50"/>
                      <a:pt x="9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0" y="50"/>
                      <a:pt x="11" y="50"/>
                      <a:pt x="11" y="51"/>
                    </a:cubicBezTo>
                    <a:lnTo>
                      <a:pt x="11" y="56"/>
                    </a:lnTo>
                    <a:close/>
                    <a:moveTo>
                      <a:pt x="3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3" y="3"/>
                    </a:cubicBezTo>
                    <a:close/>
                    <a:moveTo>
                      <a:pt x="72" y="50"/>
                    </a:moveTo>
                    <a:cubicBezTo>
                      <a:pt x="70" y="50"/>
                      <a:pt x="70" y="50"/>
                      <a:pt x="70" y="50"/>
                    </a:cubicBezTo>
                    <a:cubicBezTo>
                      <a:pt x="70" y="50"/>
                      <a:pt x="71" y="50"/>
                      <a:pt x="72" y="50"/>
                    </a:cubicBezTo>
                    <a:close/>
                    <a:moveTo>
                      <a:pt x="72" y="50"/>
                    </a:moveTo>
                    <a:cubicBezTo>
                      <a:pt x="72" y="50"/>
                      <a:pt x="72" y="50"/>
                      <a:pt x="72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46"/>
              <p:cNvSpPr>
                <a:spLocks noEditPoints="1"/>
              </p:cNvSpPr>
              <p:nvPr/>
            </p:nvSpPr>
            <p:spPr bwMode="auto">
              <a:xfrm>
                <a:off x="9090026" y="1333500"/>
                <a:ext cx="196850" cy="12700"/>
              </a:xfrm>
              <a:custGeom>
                <a:avLst/>
                <a:gdLst>
                  <a:gd name="T0" fmla="*/ 1 w 51"/>
                  <a:gd name="T1" fmla="*/ 3 h 3"/>
                  <a:gd name="T2" fmla="*/ 0 w 51"/>
                  <a:gd name="T3" fmla="*/ 1 h 3"/>
                  <a:gd name="T4" fmla="*/ 1 w 51"/>
                  <a:gd name="T5" fmla="*/ 0 h 3"/>
                  <a:gd name="T6" fmla="*/ 49 w 51"/>
                  <a:gd name="T7" fmla="*/ 0 h 3"/>
                  <a:gd name="T8" fmla="*/ 51 w 51"/>
                  <a:gd name="T9" fmla="*/ 1 h 3"/>
                  <a:gd name="T10" fmla="*/ 49 w 51"/>
                  <a:gd name="T11" fmla="*/ 3 h 3"/>
                  <a:gd name="T12" fmla="*/ 1 w 51"/>
                  <a:gd name="T13" fmla="*/ 3 h 3"/>
                  <a:gd name="T14" fmla="*/ 1 w 51"/>
                  <a:gd name="T15" fmla="*/ 3 h 3"/>
                  <a:gd name="T16" fmla="*/ 1 w 51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">
                    <a:moveTo>
                      <a:pt x="1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1" y="1"/>
                    </a:cubicBezTo>
                    <a:cubicBezTo>
                      <a:pt x="51" y="2"/>
                      <a:pt x="50" y="3"/>
                      <a:pt x="49" y="3"/>
                    </a:cubicBezTo>
                    <a:lnTo>
                      <a:pt x="1" y="3"/>
                    </a:ln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47"/>
              <p:cNvSpPr>
                <a:spLocks noEditPoints="1"/>
              </p:cNvSpPr>
              <p:nvPr/>
            </p:nvSpPr>
            <p:spPr bwMode="auto">
              <a:xfrm>
                <a:off x="9090026" y="1368425"/>
                <a:ext cx="196850" cy="11112"/>
              </a:xfrm>
              <a:custGeom>
                <a:avLst/>
                <a:gdLst>
                  <a:gd name="T0" fmla="*/ 1 w 51"/>
                  <a:gd name="T1" fmla="*/ 3 h 3"/>
                  <a:gd name="T2" fmla="*/ 0 w 51"/>
                  <a:gd name="T3" fmla="*/ 2 h 3"/>
                  <a:gd name="T4" fmla="*/ 1 w 51"/>
                  <a:gd name="T5" fmla="*/ 0 h 3"/>
                  <a:gd name="T6" fmla="*/ 49 w 51"/>
                  <a:gd name="T7" fmla="*/ 0 h 3"/>
                  <a:gd name="T8" fmla="*/ 51 w 51"/>
                  <a:gd name="T9" fmla="*/ 2 h 3"/>
                  <a:gd name="T10" fmla="*/ 49 w 51"/>
                  <a:gd name="T11" fmla="*/ 3 h 3"/>
                  <a:gd name="T12" fmla="*/ 1 w 51"/>
                  <a:gd name="T13" fmla="*/ 3 h 3"/>
                  <a:gd name="T14" fmla="*/ 1 w 51"/>
                  <a:gd name="T15" fmla="*/ 3 h 3"/>
                  <a:gd name="T16" fmla="*/ 1 w 51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">
                    <a:moveTo>
                      <a:pt x="1" y="3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1" y="2"/>
                    </a:cubicBezTo>
                    <a:cubicBezTo>
                      <a:pt x="51" y="3"/>
                      <a:pt x="50" y="3"/>
                      <a:pt x="49" y="3"/>
                    </a:cubicBezTo>
                    <a:lnTo>
                      <a:pt x="1" y="3"/>
                    </a:ln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48"/>
              <p:cNvSpPr>
                <a:spLocks noEditPoints="1"/>
              </p:cNvSpPr>
              <p:nvPr/>
            </p:nvSpPr>
            <p:spPr bwMode="auto">
              <a:xfrm>
                <a:off x="9340851" y="1481138"/>
                <a:ext cx="34925" cy="11112"/>
              </a:xfrm>
              <a:custGeom>
                <a:avLst/>
                <a:gdLst>
                  <a:gd name="T0" fmla="*/ 2 w 9"/>
                  <a:gd name="T1" fmla="*/ 3 h 3"/>
                  <a:gd name="T2" fmla="*/ 0 w 9"/>
                  <a:gd name="T3" fmla="*/ 1 h 3"/>
                  <a:gd name="T4" fmla="*/ 2 w 9"/>
                  <a:gd name="T5" fmla="*/ 0 h 3"/>
                  <a:gd name="T6" fmla="*/ 8 w 9"/>
                  <a:gd name="T7" fmla="*/ 0 h 3"/>
                  <a:gd name="T8" fmla="*/ 9 w 9"/>
                  <a:gd name="T9" fmla="*/ 1 h 3"/>
                  <a:gd name="T10" fmla="*/ 8 w 9"/>
                  <a:gd name="T11" fmla="*/ 3 h 3"/>
                  <a:gd name="T12" fmla="*/ 2 w 9"/>
                  <a:gd name="T13" fmla="*/ 3 h 3"/>
                  <a:gd name="T14" fmla="*/ 2 w 9"/>
                  <a:gd name="T15" fmla="*/ 3 h 3"/>
                  <a:gd name="T16" fmla="*/ 2 w 9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2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9" y="2"/>
                      <a:pt x="9" y="3"/>
                      <a:pt x="8" y="3"/>
                    </a:cubicBezTo>
                    <a:lnTo>
                      <a:pt x="2" y="3"/>
                    </a:ln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49"/>
              <p:cNvSpPr>
                <a:spLocks noEditPoints="1"/>
              </p:cNvSpPr>
              <p:nvPr/>
            </p:nvSpPr>
            <p:spPr bwMode="auto">
              <a:xfrm>
                <a:off x="9182101" y="1516063"/>
                <a:ext cx="193675" cy="11112"/>
              </a:xfrm>
              <a:custGeom>
                <a:avLst/>
                <a:gdLst>
                  <a:gd name="T0" fmla="*/ 1 w 50"/>
                  <a:gd name="T1" fmla="*/ 3 h 3"/>
                  <a:gd name="T2" fmla="*/ 0 w 50"/>
                  <a:gd name="T3" fmla="*/ 2 h 3"/>
                  <a:gd name="T4" fmla="*/ 1 w 50"/>
                  <a:gd name="T5" fmla="*/ 0 h 3"/>
                  <a:gd name="T6" fmla="*/ 49 w 50"/>
                  <a:gd name="T7" fmla="*/ 0 h 3"/>
                  <a:gd name="T8" fmla="*/ 50 w 50"/>
                  <a:gd name="T9" fmla="*/ 2 h 3"/>
                  <a:gd name="T10" fmla="*/ 49 w 50"/>
                  <a:gd name="T11" fmla="*/ 3 h 3"/>
                  <a:gd name="T12" fmla="*/ 1 w 50"/>
                  <a:gd name="T13" fmla="*/ 3 h 3"/>
                  <a:gd name="T14" fmla="*/ 1 w 50"/>
                  <a:gd name="T15" fmla="*/ 3 h 3"/>
                  <a:gd name="T16" fmla="*/ 1 w 50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">
                    <a:moveTo>
                      <a:pt x="1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1"/>
                      <a:pt x="50" y="2"/>
                    </a:cubicBezTo>
                    <a:cubicBezTo>
                      <a:pt x="50" y="2"/>
                      <a:pt x="50" y="3"/>
                      <a:pt x="49" y="3"/>
                    </a:cubicBezTo>
                    <a:lnTo>
                      <a:pt x="1" y="3"/>
                    </a:ln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50"/>
              <p:cNvSpPr>
                <a:spLocks noEditPoints="1"/>
              </p:cNvSpPr>
              <p:nvPr/>
            </p:nvSpPr>
            <p:spPr bwMode="auto">
              <a:xfrm>
                <a:off x="9182101" y="1554163"/>
                <a:ext cx="193675" cy="11112"/>
              </a:xfrm>
              <a:custGeom>
                <a:avLst/>
                <a:gdLst>
                  <a:gd name="T0" fmla="*/ 1 w 50"/>
                  <a:gd name="T1" fmla="*/ 3 h 3"/>
                  <a:gd name="T2" fmla="*/ 0 w 50"/>
                  <a:gd name="T3" fmla="*/ 1 h 3"/>
                  <a:gd name="T4" fmla="*/ 1 w 50"/>
                  <a:gd name="T5" fmla="*/ 0 h 3"/>
                  <a:gd name="T6" fmla="*/ 49 w 50"/>
                  <a:gd name="T7" fmla="*/ 0 h 3"/>
                  <a:gd name="T8" fmla="*/ 50 w 50"/>
                  <a:gd name="T9" fmla="*/ 1 h 3"/>
                  <a:gd name="T10" fmla="*/ 49 w 50"/>
                  <a:gd name="T11" fmla="*/ 3 h 3"/>
                  <a:gd name="T12" fmla="*/ 1 w 50"/>
                  <a:gd name="T13" fmla="*/ 3 h 3"/>
                  <a:gd name="T14" fmla="*/ 1 w 50"/>
                  <a:gd name="T15" fmla="*/ 3 h 3"/>
                  <a:gd name="T16" fmla="*/ 1 w 50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">
                    <a:moveTo>
                      <a:pt x="1" y="3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1"/>
                    </a:cubicBezTo>
                    <a:cubicBezTo>
                      <a:pt x="50" y="2"/>
                      <a:pt x="50" y="3"/>
                      <a:pt x="49" y="3"/>
                    </a:cubicBezTo>
                    <a:lnTo>
                      <a:pt x="1" y="3"/>
                    </a:ln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51"/>
              <p:cNvSpPr>
                <a:spLocks noEditPoints="1"/>
              </p:cNvSpPr>
              <p:nvPr/>
            </p:nvSpPr>
            <p:spPr bwMode="auto">
              <a:xfrm>
                <a:off x="9182101" y="1589088"/>
                <a:ext cx="142875" cy="11112"/>
              </a:xfrm>
              <a:custGeom>
                <a:avLst/>
                <a:gdLst>
                  <a:gd name="T0" fmla="*/ 1 w 37"/>
                  <a:gd name="T1" fmla="*/ 3 h 3"/>
                  <a:gd name="T2" fmla="*/ 0 w 37"/>
                  <a:gd name="T3" fmla="*/ 2 h 3"/>
                  <a:gd name="T4" fmla="*/ 1 w 37"/>
                  <a:gd name="T5" fmla="*/ 0 h 3"/>
                  <a:gd name="T6" fmla="*/ 35 w 37"/>
                  <a:gd name="T7" fmla="*/ 0 h 3"/>
                  <a:gd name="T8" fmla="*/ 37 w 37"/>
                  <a:gd name="T9" fmla="*/ 2 h 3"/>
                  <a:gd name="T10" fmla="*/ 35 w 37"/>
                  <a:gd name="T11" fmla="*/ 3 h 3"/>
                  <a:gd name="T12" fmla="*/ 1 w 37"/>
                  <a:gd name="T13" fmla="*/ 3 h 3"/>
                  <a:gd name="T14" fmla="*/ 1 w 37"/>
                  <a:gd name="T15" fmla="*/ 3 h 3"/>
                  <a:gd name="T16" fmla="*/ 1 w 37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">
                    <a:moveTo>
                      <a:pt x="1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0"/>
                      <a:pt x="37" y="1"/>
                      <a:pt x="37" y="2"/>
                    </a:cubicBezTo>
                    <a:cubicBezTo>
                      <a:pt x="37" y="2"/>
                      <a:pt x="36" y="3"/>
                      <a:pt x="35" y="3"/>
                    </a:cubicBezTo>
                    <a:lnTo>
                      <a:pt x="1" y="3"/>
                    </a:ln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52"/>
              <p:cNvSpPr>
                <a:spLocks noEditPoints="1"/>
              </p:cNvSpPr>
              <p:nvPr/>
            </p:nvSpPr>
            <p:spPr bwMode="auto">
              <a:xfrm>
                <a:off x="9136063" y="1441450"/>
                <a:ext cx="285750" cy="225425"/>
              </a:xfrm>
              <a:custGeom>
                <a:avLst/>
                <a:gdLst>
                  <a:gd name="T0" fmla="*/ 0 w 74"/>
                  <a:gd name="T1" fmla="*/ 19 h 58"/>
                  <a:gd name="T2" fmla="*/ 1 w 74"/>
                  <a:gd name="T3" fmla="*/ 18 h 58"/>
                  <a:gd name="T4" fmla="*/ 3 w 74"/>
                  <a:gd name="T5" fmla="*/ 19 h 58"/>
                  <a:gd name="T6" fmla="*/ 3 w 74"/>
                  <a:gd name="T7" fmla="*/ 41 h 58"/>
                  <a:gd name="T8" fmla="*/ 5 w 74"/>
                  <a:gd name="T9" fmla="*/ 45 h 58"/>
                  <a:gd name="T10" fmla="*/ 5 w 74"/>
                  <a:gd name="T11" fmla="*/ 45 h 58"/>
                  <a:gd name="T12" fmla="*/ 9 w 74"/>
                  <a:gd name="T13" fmla="*/ 47 h 58"/>
                  <a:gd name="T14" fmla="*/ 55 w 74"/>
                  <a:gd name="T15" fmla="*/ 47 h 58"/>
                  <a:gd name="T16" fmla="*/ 56 w 74"/>
                  <a:gd name="T17" fmla="*/ 48 h 58"/>
                  <a:gd name="T18" fmla="*/ 63 w 74"/>
                  <a:gd name="T19" fmla="*/ 54 h 58"/>
                  <a:gd name="T20" fmla="*/ 63 w 74"/>
                  <a:gd name="T21" fmla="*/ 49 h 58"/>
                  <a:gd name="T22" fmla="*/ 65 w 74"/>
                  <a:gd name="T23" fmla="*/ 47 h 58"/>
                  <a:gd name="T24" fmla="*/ 69 w 74"/>
                  <a:gd name="T25" fmla="*/ 45 h 58"/>
                  <a:gd name="T26" fmla="*/ 71 w 74"/>
                  <a:gd name="T27" fmla="*/ 41 h 58"/>
                  <a:gd name="T28" fmla="*/ 71 w 74"/>
                  <a:gd name="T29" fmla="*/ 9 h 58"/>
                  <a:gd name="T30" fmla="*/ 69 w 74"/>
                  <a:gd name="T31" fmla="*/ 5 h 58"/>
                  <a:gd name="T32" fmla="*/ 69 w 74"/>
                  <a:gd name="T33" fmla="*/ 5 h 58"/>
                  <a:gd name="T34" fmla="*/ 65 w 74"/>
                  <a:gd name="T35" fmla="*/ 3 h 58"/>
                  <a:gd name="T36" fmla="*/ 57 w 74"/>
                  <a:gd name="T37" fmla="*/ 3 h 58"/>
                  <a:gd name="T38" fmla="*/ 55 w 74"/>
                  <a:gd name="T39" fmla="*/ 1 h 58"/>
                  <a:gd name="T40" fmla="*/ 57 w 74"/>
                  <a:gd name="T41" fmla="*/ 0 h 58"/>
                  <a:gd name="T42" fmla="*/ 65 w 74"/>
                  <a:gd name="T43" fmla="*/ 0 h 58"/>
                  <a:gd name="T44" fmla="*/ 71 w 74"/>
                  <a:gd name="T45" fmla="*/ 2 h 58"/>
                  <a:gd name="T46" fmla="*/ 72 w 74"/>
                  <a:gd name="T47" fmla="*/ 2 h 58"/>
                  <a:gd name="T48" fmla="*/ 74 w 74"/>
                  <a:gd name="T49" fmla="*/ 9 h 58"/>
                  <a:gd name="T50" fmla="*/ 74 w 74"/>
                  <a:gd name="T51" fmla="*/ 41 h 58"/>
                  <a:gd name="T52" fmla="*/ 72 w 74"/>
                  <a:gd name="T53" fmla="*/ 48 h 58"/>
                  <a:gd name="T54" fmla="*/ 72 w 74"/>
                  <a:gd name="T55" fmla="*/ 48 h 58"/>
                  <a:gd name="T56" fmla="*/ 72 w 74"/>
                  <a:gd name="T57" fmla="*/ 48 h 58"/>
                  <a:gd name="T58" fmla="*/ 66 w 74"/>
                  <a:gd name="T59" fmla="*/ 50 h 58"/>
                  <a:gd name="T60" fmla="*/ 66 w 74"/>
                  <a:gd name="T61" fmla="*/ 57 h 58"/>
                  <a:gd name="T62" fmla="*/ 66 w 74"/>
                  <a:gd name="T63" fmla="*/ 57 h 58"/>
                  <a:gd name="T64" fmla="*/ 66 w 74"/>
                  <a:gd name="T65" fmla="*/ 58 h 58"/>
                  <a:gd name="T66" fmla="*/ 64 w 74"/>
                  <a:gd name="T67" fmla="*/ 58 h 58"/>
                  <a:gd name="T68" fmla="*/ 54 w 74"/>
                  <a:gd name="T69" fmla="*/ 50 h 58"/>
                  <a:gd name="T70" fmla="*/ 9 w 74"/>
                  <a:gd name="T71" fmla="*/ 50 h 58"/>
                  <a:gd name="T72" fmla="*/ 3 w 74"/>
                  <a:gd name="T73" fmla="*/ 48 h 58"/>
                  <a:gd name="T74" fmla="*/ 3 w 74"/>
                  <a:gd name="T75" fmla="*/ 48 h 58"/>
                  <a:gd name="T76" fmla="*/ 0 w 74"/>
                  <a:gd name="T77" fmla="*/ 41 h 58"/>
                  <a:gd name="T78" fmla="*/ 0 w 74"/>
                  <a:gd name="T79" fmla="*/ 19 h 58"/>
                  <a:gd name="T80" fmla="*/ 0 w 74"/>
                  <a:gd name="T81" fmla="*/ 19 h 58"/>
                  <a:gd name="T82" fmla="*/ 0 w 74"/>
                  <a:gd name="T83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4" h="58">
                    <a:moveTo>
                      <a:pt x="0" y="19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3" y="19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4" y="44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6" y="47"/>
                      <a:pt x="8" y="47"/>
                      <a:pt x="9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5" y="47"/>
                      <a:pt x="56" y="47"/>
                      <a:pt x="56" y="48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8"/>
                      <a:pt x="64" y="47"/>
                      <a:pt x="65" y="47"/>
                    </a:cubicBezTo>
                    <a:cubicBezTo>
                      <a:pt x="67" y="47"/>
                      <a:pt x="68" y="47"/>
                      <a:pt x="69" y="45"/>
                    </a:cubicBezTo>
                    <a:cubicBezTo>
                      <a:pt x="71" y="44"/>
                      <a:pt x="71" y="43"/>
                      <a:pt x="71" y="41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7"/>
                      <a:pt x="71" y="6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3"/>
                      <a:pt x="67" y="3"/>
                      <a:pt x="65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6" y="3"/>
                      <a:pt x="55" y="2"/>
                      <a:pt x="55" y="1"/>
                    </a:cubicBezTo>
                    <a:cubicBezTo>
                      <a:pt x="55" y="0"/>
                      <a:pt x="56" y="0"/>
                      <a:pt x="5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7" y="0"/>
                      <a:pt x="70" y="1"/>
                      <a:pt x="71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3" y="4"/>
                      <a:pt x="74" y="7"/>
                      <a:pt x="74" y="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4" y="43"/>
                      <a:pt x="73" y="46"/>
                      <a:pt x="72" y="48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0" y="49"/>
                      <a:pt x="68" y="50"/>
                      <a:pt x="66" y="50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7"/>
                      <a:pt x="66" y="57"/>
                      <a:pt x="66" y="58"/>
                    </a:cubicBezTo>
                    <a:cubicBezTo>
                      <a:pt x="66" y="58"/>
                      <a:pt x="65" y="58"/>
                      <a:pt x="64" y="58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7" y="50"/>
                      <a:pt x="4" y="49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6"/>
                      <a:pt x="0" y="43"/>
                      <a:pt x="0" y="41"/>
                    </a:cubicBezTo>
                    <a:lnTo>
                      <a:pt x="0" y="19"/>
                    </a:lnTo>
                    <a:close/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53"/>
              <p:cNvSpPr>
                <a:spLocks noEditPoints="1"/>
              </p:cNvSpPr>
              <p:nvPr/>
            </p:nvSpPr>
            <p:spPr bwMode="auto">
              <a:xfrm>
                <a:off x="9090026" y="1406525"/>
                <a:ext cx="142875" cy="12700"/>
              </a:xfrm>
              <a:custGeom>
                <a:avLst/>
                <a:gdLst>
                  <a:gd name="T0" fmla="*/ 1 w 37"/>
                  <a:gd name="T1" fmla="*/ 3 h 3"/>
                  <a:gd name="T2" fmla="*/ 0 w 37"/>
                  <a:gd name="T3" fmla="*/ 1 h 3"/>
                  <a:gd name="T4" fmla="*/ 1 w 37"/>
                  <a:gd name="T5" fmla="*/ 0 h 3"/>
                  <a:gd name="T6" fmla="*/ 35 w 37"/>
                  <a:gd name="T7" fmla="*/ 0 h 3"/>
                  <a:gd name="T8" fmla="*/ 37 w 37"/>
                  <a:gd name="T9" fmla="*/ 1 h 3"/>
                  <a:gd name="T10" fmla="*/ 35 w 37"/>
                  <a:gd name="T11" fmla="*/ 3 h 3"/>
                  <a:gd name="T12" fmla="*/ 1 w 37"/>
                  <a:gd name="T13" fmla="*/ 3 h 3"/>
                  <a:gd name="T14" fmla="*/ 1 w 37"/>
                  <a:gd name="T15" fmla="*/ 3 h 3"/>
                  <a:gd name="T16" fmla="*/ 1 w 37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">
                    <a:moveTo>
                      <a:pt x="1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2"/>
                      <a:pt x="36" y="3"/>
                      <a:pt x="35" y="3"/>
                    </a:cubicBezTo>
                    <a:lnTo>
                      <a:pt x="1" y="3"/>
                    </a:ln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773627" y="3378637"/>
            <a:ext cx="2644747" cy="2113831"/>
            <a:chOff x="4773627" y="2816027"/>
            <a:chExt cx="2644747" cy="2113831"/>
          </a:xfrm>
        </p:grpSpPr>
        <p:sp>
          <p:nvSpPr>
            <p:cNvPr id="27" name="Rectangle 6"/>
            <p:cNvSpPr/>
            <p:nvPr/>
          </p:nvSpPr>
          <p:spPr>
            <a:xfrm>
              <a:off x="4773627" y="2816027"/>
              <a:ext cx="2644747" cy="21138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69116" y="4139691"/>
              <a:ext cx="647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cs typeface="+mn-ea"/>
                  <a:sym typeface="+mn-lt"/>
                </a:rPr>
                <a:t>1.526</a:t>
              </a:r>
              <a:endParaRPr 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cs typeface="+mn-ea"/>
                  <a:sym typeface="+mn-lt"/>
                </a:rPr>
                <a:t>Followers</a:t>
              </a:r>
              <a:endParaRPr 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Group 38"/>
            <p:cNvGrpSpPr/>
            <p:nvPr/>
          </p:nvGrpSpPr>
          <p:grpSpPr>
            <a:xfrm>
              <a:off x="5804152" y="3409899"/>
              <a:ext cx="588101" cy="588099"/>
              <a:chOff x="6103937" y="2871788"/>
              <a:chExt cx="379413" cy="379412"/>
            </a:xfrm>
            <a:solidFill>
              <a:srgbClr val="262626"/>
            </a:solidFill>
          </p:grpSpPr>
          <p:sp>
            <p:nvSpPr>
              <p:cNvPr id="31" name="Freeform 411"/>
              <p:cNvSpPr>
                <a:spLocks noEditPoints="1"/>
              </p:cNvSpPr>
              <p:nvPr/>
            </p:nvSpPr>
            <p:spPr bwMode="auto">
              <a:xfrm>
                <a:off x="6103937" y="3238500"/>
                <a:ext cx="379413" cy="12700"/>
              </a:xfrm>
              <a:custGeom>
                <a:avLst/>
                <a:gdLst>
                  <a:gd name="T0" fmla="*/ 2 w 98"/>
                  <a:gd name="T1" fmla="*/ 3 h 3"/>
                  <a:gd name="T2" fmla="*/ 0 w 98"/>
                  <a:gd name="T3" fmla="*/ 2 h 3"/>
                  <a:gd name="T4" fmla="*/ 2 w 98"/>
                  <a:gd name="T5" fmla="*/ 0 h 3"/>
                  <a:gd name="T6" fmla="*/ 97 w 98"/>
                  <a:gd name="T7" fmla="*/ 0 h 3"/>
                  <a:gd name="T8" fmla="*/ 98 w 98"/>
                  <a:gd name="T9" fmla="*/ 2 h 3"/>
                  <a:gd name="T10" fmla="*/ 97 w 98"/>
                  <a:gd name="T11" fmla="*/ 3 h 3"/>
                  <a:gd name="T12" fmla="*/ 2 w 98"/>
                  <a:gd name="T13" fmla="*/ 3 h 3"/>
                  <a:gd name="T14" fmla="*/ 2 w 98"/>
                  <a:gd name="T15" fmla="*/ 3 h 3"/>
                  <a:gd name="T16" fmla="*/ 2 w 98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3">
                    <a:moveTo>
                      <a:pt x="2" y="3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0"/>
                      <a:pt x="98" y="1"/>
                      <a:pt x="98" y="2"/>
                    </a:cubicBezTo>
                    <a:cubicBezTo>
                      <a:pt x="98" y="3"/>
                      <a:pt x="98" y="3"/>
                      <a:pt x="97" y="3"/>
                    </a:cubicBezTo>
                    <a:lnTo>
                      <a:pt x="2" y="3"/>
                    </a:ln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412"/>
              <p:cNvSpPr>
                <a:spLocks noEditPoints="1"/>
              </p:cNvSpPr>
              <p:nvPr/>
            </p:nvSpPr>
            <p:spPr bwMode="auto">
              <a:xfrm>
                <a:off x="6103937" y="2871788"/>
                <a:ext cx="379413" cy="142875"/>
              </a:xfrm>
              <a:custGeom>
                <a:avLst/>
                <a:gdLst>
                  <a:gd name="T0" fmla="*/ 6 w 98"/>
                  <a:gd name="T1" fmla="*/ 34 h 37"/>
                  <a:gd name="T2" fmla="*/ 92 w 98"/>
                  <a:gd name="T3" fmla="*/ 34 h 37"/>
                  <a:gd name="T4" fmla="*/ 49 w 98"/>
                  <a:gd name="T5" fmla="*/ 3 h 37"/>
                  <a:gd name="T6" fmla="*/ 6 w 98"/>
                  <a:gd name="T7" fmla="*/ 34 h 37"/>
                  <a:gd name="T8" fmla="*/ 97 w 98"/>
                  <a:gd name="T9" fmla="*/ 37 h 37"/>
                  <a:gd name="T10" fmla="*/ 2 w 98"/>
                  <a:gd name="T11" fmla="*/ 37 h 37"/>
                  <a:gd name="T12" fmla="*/ 0 w 98"/>
                  <a:gd name="T13" fmla="*/ 36 h 37"/>
                  <a:gd name="T14" fmla="*/ 1 w 98"/>
                  <a:gd name="T15" fmla="*/ 34 h 37"/>
                  <a:gd name="T16" fmla="*/ 48 w 98"/>
                  <a:gd name="T17" fmla="*/ 0 h 37"/>
                  <a:gd name="T18" fmla="*/ 48 w 98"/>
                  <a:gd name="T19" fmla="*/ 0 h 37"/>
                  <a:gd name="T20" fmla="*/ 50 w 98"/>
                  <a:gd name="T21" fmla="*/ 0 h 37"/>
                  <a:gd name="T22" fmla="*/ 98 w 98"/>
                  <a:gd name="T23" fmla="*/ 34 h 37"/>
                  <a:gd name="T24" fmla="*/ 98 w 98"/>
                  <a:gd name="T25" fmla="*/ 35 h 37"/>
                  <a:gd name="T26" fmla="*/ 97 w 98"/>
                  <a:gd name="T27" fmla="*/ 37 h 37"/>
                  <a:gd name="T28" fmla="*/ 97 w 98"/>
                  <a:gd name="T29" fmla="*/ 37 h 37"/>
                  <a:gd name="T30" fmla="*/ 97 w 98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8" h="37">
                    <a:moveTo>
                      <a:pt x="6" y="34"/>
                    </a:moveTo>
                    <a:cubicBezTo>
                      <a:pt x="92" y="34"/>
                      <a:pt x="92" y="34"/>
                      <a:pt x="92" y="34"/>
                    </a:cubicBezTo>
                    <a:cubicBezTo>
                      <a:pt x="49" y="3"/>
                      <a:pt x="49" y="3"/>
                      <a:pt x="49" y="3"/>
                    </a:cubicBezTo>
                    <a:lnTo>
                      <a:pt x="6" y="34"/>
                    </a:lnTo>
                    <a:close/>
                    <a:moveTo>
                      <a:pt x="97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1" y="37"/>
                      <a:pt x="0" y="36"/>
                    </a:cubicBezTo>
                    <a:cubicBezTo>
                      <a:pt x="0" y="36"/>
                      <a:pt x="0" y="35"/>
                      <a:pt x="1" y="3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0"/>
                      <a:pt x="50" y="0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4"/>
                      <a:pt x="98" y="35"/>
                      <a:pt x="98" y="35"/>
                    </a:cubicBezTo>
                    <a:cubicBezTo>
                      <a:pt x="98" y="36"/>
                      <a:pt x="98" y="37"/>
                      <a:pt x="97" y="37"/>
                    </a:cubicBezTo>
                    <a:close/>
                    <a:moveTo>
                      <a:pt x="97" y="37"/>
                    </a:moveTo>
                    <a:cubicBezTo>
                      <a:pt x="97" y="37"/>
                      <a:pt x="97" y="37"/>
                      <a:pt x="97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413"/>
              <p:cNvSpPr>
                <a:spLocks noEditPoints="1"/>
              </p:cNvSpPr>
              <p:nvPr/>
            </p:nvSpPr>
            <p:spPr bwMode="auto">
              <a:xfrm>
                <a:off x="6286500" y="2917825"/>
                <a:ext cx="69850" cy="50800"/>
              </a:xfrm>
              <a:custGeom>
                <a:avLst/>
                <a:gdLst>
                  <a:gd name="T0" fmla="*/ 1 w 18"/>
                  <a:gd name="T1" fmla="*/ 3 h 13"/>
                  <a:gd name="T2" fmla="*/ 1 w 18"/>
                  <a:gd name="T3" fmla="*/ 1 h 13"/>
                  <a:gd name="T4" fmla="*/ 3 w 18"/>
                  <a:gd name="T5" fmla="*/ 1 h 13"/>
                  <a:gd name="T6" fmla="*/ 17 w 18"/>
                  <a:gd name="T7" fmla="*/ 10 h 13"/>
                  <a:gd name="T8" fmla="*/ 17 w 18"/>
                  <a:gd name="T9" fmla="*/ 12 h 13"/>
                  <a:gd name="T10" fmla="*/ 15 w 18"/>
                  <a:gd name="T11" fmla="*/ 12 h 13"/>
                  <a:gd name="T12" fmla="*/ 1 w 18"/>
                  <a:gd name="T13" fmla="*/ 3 h 13"/>
                  <a:gd name="T14" fmla="*/ 1 w 18"/>
                  <a:gd name="T15" fmla="*/ 3 h 13"/>
                  <a:gd name="T16" fmla="*/ 1 w 18"/>
                  <a:gd name="T1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3">
                    <a:moveTo>
                      <a:pt x="1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3"/>
                      <a:pt x="15" y="12"/>
                    </a:cubicBezTo>
                    <a:lnTo>
                      <a:pt x="1" y="3"/>
                    </a:ln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414"/>
              <p:cNvSpPr>
                <a:spLocks noEditPoints="1"/>
              </p:cNvSpPr>
              <p:nvPr/>
            </p:nvSpPr>
            <p:spPr bwMode="auto">
              <a:xfrm>
                <a:off x="6119813" y="3216275"/>
                <a:ext cx="347663" cy="11112"/>
              </a:xfrm>
              <a:custGeom>
                <a:avLst/>
                <a:gdLst>
                  <a:gd name="T0" fmla="*/ 2 w 90"/>
                  <a:gd name="T1" fmla="*/ 3 h 3"/>
                  <a:gd name="T2" fmla="*/ 0 w 90"/>
                  <a:gd name="T3" fmla="*/ 2 h 3"/>
                  <a:gd name="T4" fmla="*/ 2 w 90"/>
                  <a:gd name="T5" fmla="*/ 0 h 3"/>
                  <a:gd name="T6" fmla="*/ 89 w 90"/>
                  <a:gd name="T7" fmla="*/ 0 h 3"/>
                  <a:gd name="T8" fmla="*/ 90 w 90"/>
                  <a:gd name="T9" fmla="*/ 2 h 3"/>
                  <a:gd name="T10" fmla="*/ 89 w 90"/>
                  <a:gd name="T11" fmla="*/ 3 h 3"/>
                  <a:gd name="T12" fmla="*/ 2 w 90"/>
                  <a:gd name="T13" fmla="*/ 3 h 3"/>
                  <a:gd name="T14" fmla="*/ 2 w 90"/>
                  <a:gd name="T15" fmla="*/ 3 h 3"/>
                  <a:gd name="T16" fmla="*/ 2 w 90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90" y="1"/>
                      <a:pt x="90" y="2"/>
                    </a:cubicBezTo>
                    <a:cubicBezTo>
                      <a:pt x="90" y="2"/>
                      <a:pt x="89" y="3"/>
                      <a:pt x="89" y="3"/>
                    </a:cubicBezTo>
                    <a:lnTo>
                      <a:pt x="2" y="3"/>
                    </a:ln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415"/>
              <p:cNvSpPr>
                <a:spLocks noEditPoints="1"/>
              </p:cNvSpPr>
              <p:nvPr/>
            </p:nvSpPr>
            <p:spPr bwMode="auto">
              <a:xfrm>
                <a:off x="6135688" y="3192463"/>
                <a:ext cx="317500" cy="11112"/>
              </a:xfrm>
              <a:custGeom>
                <a:avLst/>
                <a:gdLst>
                  <a:gd name="T0" fmla="*/ 2 w 82"/>
                  <a:gd name="T1" fmla="*/ 3 h 3"/>
                  <a:gd name="T2" fmla="*/ 0 w 82"/>
                  <a:gd name="T3" fmla="*/ 1 h 3"/>
                  <a:gd name="T4" fmla="*/ 2 w 82"/>
                  <a:gd name="T5" fmla="*/ 0 h 3"/>
                  <a:gd name="T6" fmla="*/ 80 w 82"/>
                  <a:gd name="T7" fmla="*/ 0 h 3"/>
                  <a:gd name="T8" fmla="*/ 82 w 82"/>
                  <a:gd name="T9" fmla="*/ 1 h 3"/>
                  <a:gd name="T10" fmla="*/ 80 w 82"/>
                  <a:gd name="T11" fmla="*/ 3 h 3"/>
                  <a:gd name="T12" fmla="*/ 2 w 82"/>
                  <a:gd name="T13" fmla="*/ 3 h 3"/>
                  <a:gd name="T14" fmla="*/ 2 w 82"/>
                  <a:gd name="T15" fmla="*/ 3 h 3"/>
                  <a:gd name="T16" fmla="*/ 2 w 82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3">
                    <a:moveTo>
                      <a:pt x="2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1" y="0"/>
                      <a:pt x="82" y="1"/>
                      <a:pt x="82" y="1"/>
                    </a:cubicBezTo>
                    <a:cubicBezTo>
                      <a:pt x="82" y="2"/>
                      <a:pt x="81" y="3"/>
                      <a:pt x="80" y="3"/>
                    </a:cubicBezTo>
                    <a:lnTo>
                      <a:pt x="2" y="3"/>
                    </a:ln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416"/>
              <p:cNvSpPr>
                <a:spLocks noEditPoints="1"/>
              </p:cNvSpPr>
              <p:nvPr/>
            </p:nvSpPr>
            <p:spPr bwMode="auto">
              <a:xfrm>
                <a:off x="6391275" y="3025775"/>
                <a:ext cx="46038" cy="155575"/>
              </a:xfrm>
              <a:custGeom>
                <a:avLst/>
                <a:gdLst>
                  <a:gd name="T0" fmla="*/ 0 w 12"/>
                  <a:gd name="T1" fmla="*/ 1 h 40"/>
                  <a:gd name="T2" fmla="*/ 1 w 12"/>
                  <a:gd name="T3" fmla="*/ 0 h 40"/>
                  <a:gd name="T4" fmla="*/ 3 w 12"/>
                  <a:gd name="T5" fmla="*/ 1 h 40"/>
                  <a:gd name="T6" fmla="*/ 3 w 12"/>
                  <a:gd name="T7" fmla="*/ 37 h 40"/>
                  <a:gd name="T8" fmla="*/ 9 w 12"/>
                  <a:gd name="T9" fmla="*/ 37 h 40"/>
                  <a:gd name="T10" fmla="*/ 9 w 12"/>
                  <a:gd name="T11" fmla="*/ 1 h 40"/>
                  <a:gd name="T12" fmla="*/ 11 w 12"/>
                  <a:gd name="T13" fmla="*/ 0 h 40"/>
                  <a:gd name="T14" fmla="*/ 12 w 12"/>
                  <a:gd name="T15" fmla="*/ 1 h 40"/>
                  <a:gd name="T16" fmla="*/ 12 w 12"/>
                  <a:gd name="T17" fmla="*/ 38 h 40"/>
                  <a:gd name="T18" fmla="*/ 11 w 12"/>
                  <a:gd name="T19" fmla="*/ 40 h 40"/>
                  <a:gd name="T20" fmla="*/ 1 w 12"/>
                  <a:gd name="T21" fmla="*/ 40 h 40"/>
                  <a:gd name="T22" fmla="*/ 0 w 12"/>
                  <a:gd name="T23" fmla="*/ 38 h 40"/>
                  <a:gd name="T24" fmla="*/ 0 w 12"/>
                  <a:gd name="T25" fmla="*/ 1 h 40"/>
                  <a:gd name="T26" fmla="*/ 0 w 12"/>
                  <a:gd name="T27" fmla="*/ 1 h 40"/>
                  <a:gd name="T28" fmla="*/ 0 w 12"/>
                  <a:gd name="T2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40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1" y="0"/>
                      <a:pt x="12" y="1"/>
                      <a:pt x="12" y="1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9"/>
                      <a:pt x="11" y="40"/>
                      <a:pt x="1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0" y="40"/>
                      <a:pt x="0" y="39"/>
                      <a:pt x="0" y="38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417"/>
              <p:cNvSpPr>
                <a:spLocks noEditPoints="1"/>
              </p:cNvSpPr>
              <p:nvPr/>
            </p:nvSpPr>
            <p:spPr bwMode="auto">
              <a:xfrm>
                <a:off x="6235700" y="2917825"/>
                <a:ext cx="66675" cy="50800"/>
              </a:xfrm>
              <a:custGeom>
                <a:avLst/>
                <a:gdLst>
                  <a:gd name="T0" fmla="*/ 14 w 17"/>
                  <a:gd name="T1" fmla="*/ 1 h 13"/>
                  <a:gd name="T2" fmla="*/ 16 w 17"/>
                  <a:gd name="T3" fmla="*/ 1 h 13"/>
                  <a:gd name="T4" fmla="*/ 16 w 17"/>
                  <a:gd name="T5" fmla="*/ 3 h 13"/>
                  <a:gd name="T6" fmla="*/ 2 w 17"/>
                  <a:gd name="T7" fmla="*/ 12 h 13"/>
                  <a:gd name="T8" fmla="*/ 0 w 17"/>
                  <a:gd name="T9" fmla="*/ 12 h 13"/>
                  <a:gd name="T10" fmla="*/ 0 w 17"/>
                  <a:gd name="T11" fmla="*/ 10 h 13"/>
                  <a:gd name="T12" fmla="*/ 14 w 17"/>
                  <a:gd name="T13" fmla="*/ 1 h 13"/>
                  <a:gd name="T14" fmla="*/ 14 w 17"/>
                  <a:gd name="T15" fmla="*/ 1 h 13"/>
                  <a:gd name="T16" fmla="*/ 14 w 17"/>
                  <a:gd name="T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3">
                    <a:moveTo>
                      <a:pt x="14" y="1"/>
                    </a:moveTo>
                    <a:cubicBezTo>
                      <a:pt x="15" y="0"/>
                      <a:pt x="16" y="0"/>
                      <a:pt x="16" y="1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3"/>
                      <a:pt x="1" y="13"/>
                      <a:pt x="0" y="12"/>
                    </a:cubicBezTo>
                    <a:cubicBezTo>
                      <a:pt x="0" y="11"/>
                      <a:pt x="0" y="10"/>
                      <a:pt x="0" y="10"/>
                    </a:cubicBezTo>
                    <a:lnTo>
                      <a:pt x="14" y="1"/>
                    </a:lnTo>
                    <a:close/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418"/>
              <p:cNvSpPr>
                <a:spLocks noEditPoints="1"/>
              </p:cNvSpPr>
              <p:nvPr/>
            </p:nvSpPr>
            <p:spPr bwMode="auto">
              <a:xfrm>
                <a:off x="6151563" y="3025775"/>
                <a:ext cx="49213" cy="155575"/>
              </a:xfrm>
              <a:custGeom>
                <a:avLst/>
                <a:gdLst>
                  <a:gd name="T0" fmla="*/ 0 w 13"/>
                  <a:gd name="T1" fmla="*/ 1 h 40"/>
                  <a:gd name="T2" fmla="*/ 2 w 13"/>
                  <a:gd name="T3" fmla="*/ 0 h 40"/>
                  <a:gd name="T4" fmla="*/ 3 w 13"/>
                  <a:gd name="T5" fmla="*/ 1 h 40"/>
                  <a:gd name="T6" fmla="*/ 3 w 13"/>
                  <a:gd name="T7" fmla="*/ 37 h 40"/>
                  <a:gd name="T8" fmla="*/ 9 w 13"/>
                  <a:gd name="T9" fmla="*/ 37 h 40"/>
                  <a:gd name="T10" fmla="*/ 9 w 13"/>
                  <a:gd name="T11" fmla="*/ 1 h 40"/>
                  <a:gd name="T12" fmla="*/ 11 w 13"/>
                  <a:gd name="T13" fmla="*/ 0 h 40"/>
                  <a:gd name="T14" fmla="*/ 13 w 13"/>
                  <a:gd name="T15" fmla="*/ 1 h 40"/>
                  <a:gd name="T16" fmla="*/ 13 w 13"/>
                  <a:gd name="T17" fmla="*/ 38 h 40"/>
                  <a:gd name="T18" fmla="*/ 11 w 13"/>
                  <a:gd name="T19" fmla="*/ 40 h 40"/>
                  <a:gd name="T20" fmla="*/ 2 w 13"/>
                  <a:gd name="T21" fmla="*/ 40 h 40"/>
                  <a:gd name="T22" fmla="*/ 0 w 13"/>
                  <a:gd name="T23" fmla="*/ 38 h 40"/>
                  <a:gd name="T24" fmla="*/ 0 w 13"/>
                  <a:gd name="T25" fmla="*/ 1 h 40"/>
                  <a:gd name="T26" fmla="*/ 0 w 13"/>
                  <a:gd name="T27" fmla="*/ 1 h 40"/>
                  <a:gd name="T28" fmla="*/ 0 w 13"/>
                  <a:gd name="T2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40">
                    <a:moveTo>
                      <a:pt x="0" y="1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2" y="0"/>
                      <a:pt x="13" y="1"/>
                      <a:pt x="13" y="1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2" y="40"/>
                      <a:pt x="11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8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419"/>
              <p:cNvSpPr>
                <a:spLocks noEditPoints="1"/>
              </p:cNvSpPr>
              <p:nvPr/>
            </p:nvSpPr>
            <p:spPr bwMode="auto">
              <a:xfrm>
                <a:off x="6227763" y="3025775"/>
                <a:ext cx="50800" cy="155575"/>
              </a:xfrm>
              <a:custGeom>
                <a:avLst/>
                <a:gdLst>
                  <a:gd name="T0" fmla="*/ 0 w 13"/>
                  <a:gd name="T1" fmla="*/ 1 h 40"/>
                  <a:gd name="T2" fmla="*/ 2 w 13"/>
                  <a:gd name="T3" fmla="*/ 0 h 40"/>
                  <a:gd name="T4" fmla="*/ 3 w 13"/>
                  <a:gd name="T5" fmla="*/ 1 h 40"/>
                  <a:gd name="T6" fmla="*/ 3 w 13"/>
                  <a:gd name="T7" fmla="*/ 37 h 40"/>
                  <a:gd name="T8" fmla="*/ 9 w 13"/>
                  <a:gd name="T9" fmla="*/ 37 h 40"/>
                  <a:gd name="T10" fmla="*/ 9 w 13"/>
                  <a:gd name="T11" fmla="*/ 1 h 40"/>
                  <a:gd name="T12" fmla="*/ 11 w 13"/>
                  <a:gd name="T13" fmla="*/ 0 h 40"/>
                  <a:gd name="T14" fmla="*/ 13 w 13"/>
                  <a:gd name="T15" fmla="*/ 1 h 40"/>
                  <a:gd name="T16" fmla="*/ 13 w 13"/>
                  <a:gd name="T17" fmla="*/ 38 h 40"/>
                  <a:gd name="T18" fmla="*/ 11 w 13"/>
                  <a:gd name="T19" fmla="*/ 40 h 40"/>
                  <a:gd name="T20" fmla="*/ 2 w 13"/>
                  <a:gd name="T21" fmla="*/ 40 h 40"/>
                  <a:gd name="T22" fmla="*/ 0 w 13"/>
                  <a:gd name="T23" fmla="*/ 38 h 40"/>
                  <a:gd name="T24" fmla="*/ 0 w 13"/>
                  <a:gd name="T25" fmla="*/ 1 h 40"/>
                  <a:gd name="T26" fmla="*/ 0 w 13"/>
                  <a:gd name="T27" fmla="*/ 1 h 40"/>
                  <a:gd name="T28" fmla="*/ 0 w 13"/>
                  <a:gd name="T2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40">
                    <a:moveTo>
                      <a:pt x="0" y="1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2" y="0"/>
                      <a:pt x="13" y="1"/>
                      <a:pt x="13" y="1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2" y="40"/>
                      <a:pt x="11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8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420"/>
              <p:cNvSpPr>
                <a:spLocks noEditPoints="1"/>
              </p:cNvSpPr>
              <p:nvPr/>
            </p:nvSpPr>
            <p:spPr bwMode="auto">
              <a:xfrm>
                <a:off x="6313488" y="3025775"/>
                <a:ext cx="46038" cy="155575"/>
              </a:xfrm>
              <a:custGeom>
                <a:avLst/>
                <a:gdLst>
                  <a:gd name="T0" fmla="*/ 0 w 12"/>
                  <a:gd name="T1" fmla="*/ 1 h 40"/>
                  <a:gd name="T2" fmla="*/ 1 w 12"/>
                  <a:gd name="T3" fmla="*/ 0 h 40"/>
                  <a:gd name="T4" fmla="*/ 3 w 12"/>
                  <a:gd name="T5" fmla="*/ 1 h 40"/>
                  <a:gd name="T6" fmla="*/ 3 w 12"/>
                  <a:gd name="T7" fmla="*/ 37 h 40"/>
                  <a:gd name="T8" fmla="*/ 9 w 12"/>
                  <a:gd name="T9" fmla="*/ 37 h 40"/>
                  <a:gd name="T10" fmla="*/ 9 w 12"/>
                  <a:gd name="T11" fmla="*/ 1 h 40"/>
                  <a:gd name="T12" fmla="*/ 11 w 12"/>
                  <a:gd name="T13" fmla="*/ 0 h 40"/>
                  <a:gd name="T14" fmla="*/ 12 w 12"/>
                  <a:gd name="T15" fmla="*/ 1 h 40"/>
                  <a:gd name="T16" fmla="*/ 12 w 12"/>
                  <a:gd name="T17" fmla="*/ 38 h 40"/>
                  <a:gd name="T18" fmla="*/ 11 w 12"/>
                  <a:gd name="T19" fmla="*/ 40 h 40"/>
                  <a:gd name="T20" fmla="*/ 1 w 12"/>
                  <a:gd name="T21" fmla="*/ 40 h 40"/>
                  <a:gd name="T22" fmla="*/ 0 w 12"/>
                  <a:gd name="T23" fmla="*/ 38 h 40"/>
                  <a:gd name="T24" fmla="*/ 0 w 12"/>
                  <a:gd name="T25" fmla="*/ 1 h 40"/>
                  <a:gd name="T26" fmla="*/ 0 w 12"/>
                  <a:gd name="T27" fmla="*/ 1 h 40"/>
                  <a:gd name="T28" fmla="*/ 0 w 12"/>
                  <a:gd name="T2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40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1" y="0"/>
                      <a:pt x="12" y="1"/>
                      <a:pt x="12" y="1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9"/>
                      <a:pt x="11" y="40"/>
                      <a:pt x="1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0" y="40"/>
                      <a:pt x="0" y="39"/>
                      <a:pt x="0" y="38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418374" y="3378637"/>
            <a:ext cx="2644747" cy="2113831"/>
            <a:chOff x="7418374" y="2816027"/>
            <a:chExt cx="2644747" cy="2113831"/>
          </a:xfrm>
        </p:grpSpPr>
        <p:sp>
          <p:nvSpPr>
            <p:cNvPr id="50" name="Rectangle 8"/>
            <p:cNvSpPr/>
            <p:nvPr/>
          </p:nvSpPr>
          <p:spPr>
            <a:xfrm>
              <a:off x="7418374" y="2816027"/>
              <a:ext cx="2644747" cy="21138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31"/>
            <p:cNvSpPr txBox="1"/>
            <p:nvPr/>
          </p:nvSpPr>
          <p:spPr>
            <a:xfrm>
              <a:off x="8413863" y="4139691"/>
              <a:ext cx="647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cs typeface="+mn-ea"/>
                  <a:sym typeface="+mn-lt"/>
                </a:rPr>
                <a:t>1.526</a:t>
              </a:r>
              <a:endParaRPr 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cs typeface="+mn-ea"/>
                  <a:sym typeface="+mn-lt"/>
                </a:rPr>
                <a:t>Followers</a:t>
              </a:r>
              <a:endParaRPr 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Group 203"/>
            <p:cNvGrpSpPr/>
            <p:nvPr/>
          </p:nvGrpSpPr>
          <p:grpSpPr>
            <a:xfrm>
              <a:off x="8458741" y="3502172"/>
              <a:ext cx="595483" cy="450303"/>
              <a:chOff x="5383212" y="4632325"/>
              <a:chExt cx="384176" cy="290513"/>
            </a:xfrm>
            <a:solidFill>
              <a:srgbClr val="262626"/>
            </a:solidFill>
          </p:grpSpPr>
          <p:sp>
            <p:nvSpPr>
              <p:cNvPr id="53" name="Freeform 915"/>
              <p:cNvSpPr>
                <a:spLocks noEditPoints="1"/>
              </p:cNvSpPr>
              <p:nvPr/>
            </p:nvSpPr>
            <p:spPr bwMode="auto">
              <a:xfrm>
                <a:off x="5576888" y="4805363"/>
                <a:ext cx="101600" cy="58738"/>
              </a:xfrm>
              <a:custGeom>
                <a:avLst/>
                <a:gdLst>
                  <a:gd name="T0" fmla="*/ 23 w 26"/>
                  <a:gd name="T1" fmla="*/ 7 h 15"/>
                  <a:gd name="T2" fmla="*/ 25 w 26"/>
                  <a:gd name="T3" fmla="*/ 6 h 15"/>
                  <a:gd name="T4" fmla="*/ 26 w 26"/>
                  <a:gd name="T5" fmla="*/ 7 h 15"/>
                  <a:gd name="T6" fmla="*/ 26 w 26"/>
                  <a:gd name="T7" fmla="*/ 13 h 15"/>
                  <a:gd name="T8" fmla="*/ 25 w 26"/>
                  <a:gd name="T9" fmla="*/ 15 h 15"/>
                  <a:gd name="T10" fmla="*/ 1 w 26"/>
                  <a:gd name="T11" fmla="*/ 15 h 15"/>
                  <a:gd name="T12" fmla="*/ 0 w 26"/>
                  <a:gd name="T13" fmla="*/ 13 h 15"/>
                  <a:gd name="T14" fmla="*/ 0 w 26"/>
                  <a:gd name="T15" fmla="*/ 1 h 15"/>
                  <a:gd name="T16" fmla="*/ 1 w 26"/>
                  <a:gd name="T17" fmla="*/ 0 h 15"/>
                  <a:gd name="T18" fmla="*/ 25 w 26"/>
                  <a:gd name="T19" fmla="*/ 0 h 15"/>
                  <a:gd name="T20" fmla="*/ 26 w 26"/>
                  <a:gd name="T21" fmla="*/ 1 h 15"/>
                  <a:gd name="T22" fmla="*/ 25 w 26"/>
                  <a:gd name="T23" fmla="*/ 3 h 15"/>
                  <a:gd name="T24" fmla="*/ 3 w 26"/>
                  <a:gd name="T25" fmla="*/ 3 h 15"/>
                  <a:gd name="T26" fmla="*/ 3 w 26"/>
                  <a:gd name="T27" fmla="*/ 12 h 15"/>
                  <a:gd name="T28" fmla="*/ 23 w 26"/>
                  <a:gd name="T29" fmla="*/ 12 h 15"/>
                  <a:gd name="T30" fmla="*/ 23 w 26"/>
                  <a:gd name="T31" fmla="*/ 7 h 15"/>
                  <a:gd name="T32" fmla="*/ 23 w 26"/>
                  <a:gd name="T33" fmla="*/ 7 h 15"/>
                  <a:gd name="T34" fmla="*/ 23 w 26"/>
                  <a:gd name="T3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5">
                    <a:moveTo>
                      <a:pt x="23" y="7"/>
                    </a:moveTo>
                    <a:cubicBezTo>
                      <a:pt x="23" y="6"/>
                      <a:pt x="24" y="6"/>
                      <a:pt x="25" y="6"/>
                    </a:cubicBezTo>
                    <a:cubicBezTo>
                      <a:pt x="26" y="6"/>
                      <a:pt x="26" y="6"/>
                      <a:pt x="26" y="7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4"/>
                      <a:pt x="26" y="15"/>
                      <a:pt x="25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0"/>
                      <a:pt x="26" y="1"/>
                    </a:cubicBezTo>
                    <a:cubicBezTo>
                      <a:pt x="26" y="2"/>
                      <a:pt x="26" y="3"/>
                      <a:pt x="2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3" y="12"/>
                      <a:pt x="23" y="12"/>
                      <a:pt x="23" y="12"/>
                    </a:cubicBezTo>
                    <a:lnTo>
                      <a:pt x="23" y="7"/>
                    </a:lnTo>
                    <a:close/>
                    <a:moveTo>
                      <a:pt x="23" y="7"/>
                    </a:moveTo>
                    <a:cubicBezTo>
                      <a:pt x="23" y="7"/>
                      <a:pt x="23" y="7"/>
                      <a:pt x="23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916"/>
              <p:cNvSpPr>
                <a:spLocks noEditPoints="1"/>
              </p:cNvSpPr>
              <p:nvPr/>
            </p:nvSpPr>
            <p:spPr bwMode="auto">
              <a:xfrm>
                <a:off x="5468938" y="4760913"/>
                <a:ext cx="263525" cy="161925"/>
              </a:xfrm>
              <a:custGeom>
                <a:avLst/>
                <a:gdLst>
                  <a:gd name="T0" fmla="*/ 3 w 68"/>
                  <a:gd name="T1" fmla="*/ 40 h 41"/>
                  <a:gd name="T2" fmla="*/ 1 w 68"/>
                  <a:gd name="T3" fmla="*/ 41 h 41"/>
                  <a:gd name="T4" fmla="*/ 0 w 68"/>
                  <a:gd name="T5" fmla="*/ 40 h 41"/>
                  <a:gd name="T6" fmla="*/ 0 w 68"/>
                  <a:gd name="T7" fmla="*/ 9 h 41"/>
                  <a:gd name="T8" fmla="*/ 1 w 68"/>
                  <a:gd name="T9" fmla="*/ 7 h 41"/>
                  <a:gd name="T10" fmla="*/ 17 w 68"/>
                  <a:gd name="T11" fmla="*/ 7 h 41"/>
                  <a:gd name="T12" fmla="*/ 19 w 68"/>
                  <a:gd name="T13" fmla="*/ 9 h 41"/>
                  <a:gd name="T14" fmla="*/ 19 w 68"/>
                  <a:gd name="T15" fmla="*/ 38 h 41"/>
                  <a:gd name="T16" fmla="*/ 65 w 68"/>
                  <a:gd name="T17" fmla="*/ 38 h 41"/>
                  <a:gd name="T18" fmla="*/ 65 w 68"/>
                  <a:gd name="T19" fmla="*/ 2 h 41"/>
                  <a:gd name="T20" fmla="*/ 67 w 68"/>
                  <a:gd name="T21" fmla="*/ 0 h 41"/>
                  <a:gd name="T22" fmla="*/ 68 w 68"/>
                  <a:gd name="T23" fmla="*/ 2 h 41"/>
                  <a:gd name="T24" fmla="*/ 68 w 68"/>
                  <a:gd name="T25" fmla="*/ 40 h 41"/>
                  <a:gd name="T26" fmla="*/ 67 w 68"/>
                  <a:gd name="T27" fmla="*/ 41 h 41"/>
                  <a:gd name="T28" fmla="*/ 17 w 68"/>
                  <a:gd name="T29" fmla="*/ 41 h 41"/>
                  <a:gd name="T30" fmla="*/ 16 w 68"/>
                  <a:gd name="T31" fmla="*/ 40 h 41"/>
                  <a:gd name="T32" fmla="*/ 16 w 68"/>
                  <a:gd name="T33" fmla="*/ 10 h 41"/>
                  <a:gd name="T34" fmla="*/ 3 w 68"/>
                  <a:gd name="T35" fmla="*/ 10 h 41"/>
                  <a:gd name="T36" fmla="*/ 3 w 68"/>
                  <a:gd name="T37" fmla="*/ 40 h 41"/>
                  <a:gd name="T38" fmla="*/ 3 w 68"/>
                  <a:gd name="T39" fmla="*/ 40 h 41"/>
                  <a:gd name="T40" fmla="*/ 3 w 68"/>
                  <a:gd name="T4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41">
                    <a:moveTo>
                      <a:pt x="3" y="40"/>
                    </a:moveTo>
                    <a:cubicBezTo>
                      <a:pt x="3" y="41"/>
                      <a:pt x="2" y="41"/>
                      <a:pt x="1" y="41"/>
                    </a:cubicBezTo>
                    <a:cubicBezTo>
                      <a:pt x="1" y="41"/>
                      <a:pt x="0" y="41"/>
                      <a:pt x="0" y="4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9" y="8"/>
                      <a:pt x="19" y="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6" y="0"/>
                      <a:pt x="67" y="0"/>
                    </a:cubicBezTo>
                    <a:cubicBezTo>
                      <a:pt x="68" y="0"/>
                      <a:pt x="68" y="1"/>
                      <a:pt x="68" y="2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41"/>
                      <a:pt x="68" y="41"/>
                      <a:pt x="6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1"/>
                      <a:pt x="16" y="41"/>
                      <a:pt x="16" y="4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3" y="10"/>
                      <a:pt x="3" y="10"/>
                      <a:pt x="3" y="10"/>
                    </a:cubicBezTo>
                    <a:lnTo>
                      <a:pt x="3" y="40"/>
                    </a:lnTo>
                    <a:close/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917"/>
              <p:cNvSpPr>
                <a:spLocks noEditPoints="1"/>
              </p:cNvSpPr>
              <p:nvPr/>
            </p:nvSpPr>
            <p:spPr bwMode="auto">
              <a:xfrm>
                <a:off x="5414963" y="4760913"/>
                <a:ext cx="38100" cy="161925"/>
              </a:xfrm>
              <a:custGeom>
                <a:avLst/>
                <a:gdLst>
                  <a:gd name="T0" fmla="*/ 0 w 10"/>
                  <a:gd name="T1" fmla="*/ 2 h 41"/>
                  <a:gd name="T2" fmla="*/ 1 w 10"/>
                  <a:gd name="T3" fmla="*/ 0 h 41"/>
                  <a:gd name="T4" fmla="*/ 3 w 10"/>
                  <a:gd name="T5" fmla="*/ 2 h 41"/>
                  <a:gd name="T6" fmla="*/ 3 w 10"/>
                  <a:gd name="T7" fmla="*/ 38 h 41"/>
                  <a:gd name="T8" fmla="*/ 8 w 10"/>
                  <a:gd name="T9" fmla="*/ 38 h 41"/>
                  <a:gd name="T10" fmla="*/ 10 w 10"/>
                  <a:gd name="T11" fmla="*/ 40 h 41"/>
                  <a:gd name="T12" fmla="*/ 8 w 10"/>
                  <a:gd name="T13" fmla="*/ 41 h 41"/>
                  <a:gd name="T14" fmla="*/ 1 w 10"/>
                  <a:gd name="T15" fmla="*/ 41 h 41"/>
                  <a:gd name="T16" fmla="*/ 0 w 10"/>
                  <a:gd name="T17" fmla="*/ 40 h 41"/>
                  <a:gd name="T18" fmla="*/ 0 w 10"/>
                  <a:gd name="T19" fmla="*/ 2 h 41"/>
                  <a:gd name="T20" fmla="*/ 0 w 10"/>
                  <a:gd name="T21" fmla="*/ 2 h 41"/>
                  <a:gd name="T22" fmla="*/ 0 w 10"/>
                  <a:gd name="T23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41">
                    <a:moveTo>
                      <a:pt x="0" y="2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10" y="39"/>
                      <a:pt x="10" y="40"/>
                    </a:cubicBezTo>
                    <a:cubicBezTo>
                      <a:pt x="10" y="41"/>
                      <a:pt x="9" y="41"/>
                      <a:pt x="8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0" y="41"/>
                      <a:pt x="0" y="40"/>
                    </a:cubicBezTo>
                    <a:lnTo>
                      <a:pt x="0" y="2"/>
                    </a:ln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918"/>
              <p:cNvSpPr>
                <a:spLocks noEditPoints="1"/>
              </p:cNvSpPr>
              <p:nvPr/>
            </p:nvSpPr>
            <p:spPr bwMode="auto">
              <a:xfrm>
                <a:off x="5383212" y="4632325"/>
                <a:ext cx="384176" cy="98425"/>
              </a:xfrm>
              <a:custGeom>
                <a:avLst/>
                <a:gdLst>
                  <a:gd name="T0" fmla="*/ 3 w 99"/>
                  <a:gd name="T1" fmla="*/ 24 h 25"/>
                  <a:gd name="T2" fmla="*/ 1 w 99"/>
                  <a:gd name="T3" fmla="*/ 25 h 25"/>
                  <a:gd name="T4" fmla="*/ 0 w 99"/>
                  <a:gd name="T5" fmla="*/ 22 h 25"/>
                  <a:gd name="T6" fmla="*/ 16 w 99"/>
                  <a:gd name="T7" fmla="*/ 1 h 25"/>
                  <a:gd name="T8" fmla="*/ 17 w 99"/>
                  <a:gd name="T9" fmla="*/ 0 h 25"/>
                  <a:gd name="T10" fmla="*/ 81 w 99"/>
                  <a:gd name="T11" fmla="*/ 0 h 25"/>
                  <a:gd name="T12" fmla="*/ 82 w 99"/>
                  <a:gd name="T13" fmla="*/ 1 h 25"/>
                  <a:gd name="T14" fmla="*/ 98 w 99"/>
                  <a:gd name="T15" fmla="*/ 22 h 25"/>
                  <a:gd name="T16" fmla="*/ 98 w 99"/>
                  <a:gd name="T17" fmla="*/ 25 h 25"/>
                  <a:gd name="T18" fmla="*/ 96 w 99"/>
                  <a:gd name="T19" fmla="*/ 24 h 25"/>
                  <a:gd name="T20" fmla="*/ 80 w 99"/>
                  <a:gd name="T21" fmla="*/ 3 h 25"/>
                  <a:gd name="T22" fmla="*/ 18 w 99"/>
                  <a:gd name="T23" fmla="*/ 3 h 25"/>
                  <a:gd name="T24" fmla="*/ 3 w 99"/>
                  <a:gd name="T25" fmla="*/ 24 h 25"/>
                  <a:gd name="T26" fmla="*/ 82 w 99"/>
                  <a:gd name="T27" fmla="*/ 1 h 25"/>
                  <a:gd name="T28" fmla="*/ 82 w 99"/>
                  <a:gd name="T29" fmla="*/ 2 h 25"/>
                  <a:gd name="T30" fmla="*/ 82 w 99"/>
                  <a:gd name="T31" fmla="*/ 1 h 25"/>
                  <a:gd name="T32" fmla="*/ 82 w 99"/>
                  <a:gd name="T33" fmla="*/ 1 h 25"/>
                  <a:gd name="T34" fmla="*/ 82 w 99"/>
                  <a:gd name="T3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25">
                    <a:moveTo>
                      <a:pt x="3" y="24"/>
                    </a:moveTo>
                    <a:cubicBezTo>
                      <a:pt x="2" y="25"/>
                      <a:pt x="1" y="25"/>
                      <a:pt x="1" y="25"/>
                    </a:cubicBezTo>
                    <a:cubicBezTo>
                      <a:pt x="0" y="24"/>
                      <a:pt x="0" y="23"/>
                      <a:pt x="0" y="2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2" y="0"/>
                      <a:pt x="82" y="1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9" y="23"/>
                      <a:pt x="98" y="24"/>
                      <a:pt x="98" y="25"/>
                    </a:cubicBezTo>
                    <a:cubicBezTo>
                      <a:pt x="97" y="25"/>
                      <a:pt x="96" y="25"/>
                      <a:pt x="96" y="24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18" y="3"/>
                      <a:pt x="18" y="3"/>
                      <a:pt x="18" y="3"/>
                    </a:cubicBezTo>
                    <a:lnTo>
                      <a:pt x="3" y="24"/>
                    </a:lnTo>
                    <a:close/>
                    <a:moveTo>
                      <a:pt x="82" y="1"/>
                    </a:moveTo>
                    <a:cubicBezTo>
                      <a:pt x="82" y="2"/>
                      <a:pt x="82" y="2"/>
                      <a:pt x="82" y="2"/>
                    </a:cubicBezTo>
                    <a:cubicBezTo>
                      <a:pt x="82" y="1"/>
                      <a:pt x="82" y="1"/>
                      <a:pt x="82" y="1"/>
                    </a:cubicBezTo>
                    <a:close/>
                    <a:moveTo>
                      <a:pt x="82" y="1"/>
                    </a:moveTo>
                    <a:cubicBezTo>
                      <a:pt x="82" y="1"/>
                      <a:pt x="82" y="1"/>
                      <a:pt x="8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919"/>
              <p:cNvSpPr>
                <a:spLocks noEditPoints="1"/>
              </p:cNvSpPr>
              <p:nvPr/>
            </p:nvSpPr>
            <p:spPr bwMode="auto">
              <a:xfrm>
                <a:off x="5705475" y="4718050"/>
                <a:ext cx="57150" cy="34925"/>
              </a:xfrm>
              <a:custGeom>
                <a:avLst/>
                <a:gdLst>
                  <a:gd name="T0" fmla="*/ 12 w 15"/>
                  <a:gd name="T1" fmla="*/ 1 h 9"/>
                  <a:gd name="T2" fmla="*/ 14 w 15"/>
                  <a:gd name="T3" fmla="*/ 0 h 9"/>
                  <a:gd name="T4" fmla="*/ 15 w 15"/>
                  <a:gd name="T5" fmla="*/ 1 h 9"/>
                  <a:gd name="T6" fmla="*/ 13 w 15"/>
                  <a:gd name="T7" fmla="*/ 7 h 9"/>
                  <a:gd name="T8" fmla="*/ 8 w 15"/>
                  <a:gd name="T9" fmla="*/ 9 h 9"/>
                  <a:gd name="T10" fmla="*/ 3 w 15"/>
                  <a:gd name="T11" fmla="*/ 7 h 9"/>
                  <a:gd name="T12" fmla="*/ 0 w 15"/>
                  <a:gd name="T13" fmla="*/ 1 h 9"/>
                  <a:gd name="T14" fmla="*/ 2 w 15"/>
                  <a:gd name="T15" fmla="*/ 0 h 9"/>
                  <a:gd name="T16" fmla="*/ 3 w 15"/>
                  <a:gd name="T17" fmla="*/ 1 h 9"/>
                  <a:gd name="T18" fmla="*/ 5 w 15"/>
                  <a:gd name="T19" fmla="*/ 4 h 9"/>
                  <a:gd name="T20" fmla="*/ 8 w 15"/>
                  <a:gd name="T21" fmla="*/ 6 h 9"/>
                  <a:gd name="T22" fmla="*/ 11 w 15"/>
                  <a:gd name="T23" fmla="*/ 4 h 9"/>
                  <a:gd name="T24" fmla="*/ 12 w 15"/>
                  <a:gd name="T25" fmla="*/ 1 h 9"/>
                  <a:gd name="T26" fmla="*/ 12 w 15"/>
                  <a:gd name="T27" fmla="*/ 1 h 9"/>
                  <a:gd name="T28" fmla="*/ 12 w 15"/>
                  <a:gd name="T2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9">
                    <a:moveTo>
                      <a:pt x="12" y="1"/>
                    </a:moveTo>
                    <a:cubicBezTo>
                      <a:pt x="12" y="1"/>
                      <a:pt x="13" y="0"/>
                      <a:pt x="14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5" y="3"/>
                      <a:pt x="14" y="5"/>
                      <a:pt x="13" y="7"/>
                    </a:cubicBezTo>
                    <a:cubicBezTo>
                      <a:pt x="12" y="8"/>
                      <a:pt x="10" y="9"/>
                      <a:pt x="8" y="9"/>
                    </a:cubicBezTo>
                    <a:cubicBezTo>
                      <a:pt x="6" y="9"/>
                      <a:pt x="4" y="8"/>
                      <a:pt x="3" y="7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6" y="5"/>
                      <a:pt x="7" y="6"/>
                      <a:pt x="8" y="6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2" y="4"/>
                      <a:pt x="12" y="3"/>
                      <a:pt x="12" y="1"/>
                    </a:cubicBezTo>
                    <a:close/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920"/>
              <p:cNvSpPr>
                <a:spLocks noEditPoints="1"/>
              </p:cNvSpPr>
              <p:nvPr/>
            </p:nvSpPr>
            <p:spPr bwMode="auto">
              <a:xfrm>
                <a:off x="5461000" y="4664075"/>
                <a:ext cx="223838" cy="11113"/>
              </a:xfrm>
              <a:custGeom>
                <a:avLst/>
                <a:gdLst>
                  <a:gd name="T0" fmla="*/ 1 w 58"/>
                  <a:gd name="T1" fmla="*/ 3 h 3"/>
                  <a:gd name="T2" fmla="*/ 0 w 58"/>
                  <a:gd name="T3" fmla="*/ 1 h 3"/>
                  <a:gd name="T4" fmla="*/ 1 w 58"/>
                  <a:gd name="T5" fmla="*/ 0 h 3"/>
                  <a:gd name="T6" fmla="*/ 57 w 58"/>
                  <a:gd name="T7" fmla="*/ 0 h 3"/>
                  <a:gd name="T8" fmla="*/ 58 w 58"/>
                  <a:gd name="T9" fmla="*/ 1 h 3"/>
                  <a:gd name="T10" fmla="*/ 57 w 58"/>
                  <a:gd name="T11" fmla="*/ 3 h 3"/>
                  <a:gd name="T12" fmla="*/ 1 w 58"/>
                  <a:gd name="T13" fmla="*/ 3 h 3"/>
                  <a:gd name="T14" fmla="*/ 1 w 58"/>
                  <a:gd name="T15" fmla="*/ 3 h 3"/>
                  <a:gd name="T16" fmla="*/ 1 w 58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">
                    <a:moveTo>
                      <a:pt x="1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8" y="0"/>
                      <a:pt x="58" y="1"/>
                      <a:pt x="58" y="1"/>
                    </a:cubicBezTo>
                    <a:cubicBezTo>
                      <a:pt x="58" y="2"/>
                      <a:pt x="58" y="3"/>
                      <a:pt x="57" y="3"/>
                    </a:cubicBezTo>
                    <a:lnTo>
                      <a:pt x="1" y="3"/>
                    </a:ln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921"/>
              <p:cNvSpPr>
                <a:spLocks noEditPoints="1"/>
              </p:cNvSpPr>
              <p:nvPr/>
            </p:nvSpPr>
            <p:spPr bwMode="auto">
              <a:xfrm>
                <a:off x="5657850" y="4718050"/>
                <a:ext cx="58738" cy="34925"/>
              </a:xfrm>
              <a:custGeom>
                <a:avLst/>
                <a:gdLst>
                  <a:gd name="T0" fmla="*/ 0 w 15"/>
                  <a:gd name="T1" fmla="*/ 1 h 9"/>
                  <a:gd name="T2" fmla="*/ 2 w 15"/>
                  <a:gd name="T3" fmla="*/ 0 h 9"/>
                  <a:gd name="T4" fmla="*/ 4 w 15"/>
                  <a:gd name="T5" fmla="*/ 1 h 9"/>
                  <a:gd name="T6" fmla="*/ 5 w 15"/>
                  <a:gd name="T7" fmla="*/ 4 h 9"/>
                  <a:gd name="T8" fmla="*/ 5 w 15"/>
                  <a:gd name="T9" fmla="*/ 5 h 9"/>
                  <a:gd name="T10" fmla="*/ 8 w 15"/>
                  <a:gd name="T11" fmla="*/ 6 h 9"/>
                  <a:gd name="T12" fmla="*/ 11 w 15"/>
                  <a:gd name="T13" fmla="*/ 4 h 9"/>
                  <a:gd name="T14" fmla="*/ 12 w 15"/>
                  <a:gd name="T15" fmla="*/ 1 h 9"/>
                  <a:gd name="T16" fmla="*/ 14 w 15"/>
                  <a:gd name="T17" fmla="*/ 0 h 9"/>
                  <a:gd name="T18" fmla="*/ 15 w 15"/>
                  <a:gd name="T19" fmla="*/ 1 h 9"/>
                  <a:gd name="T20" fmla="*/ 13 w 15"/>
                  <a:gd name="T21" fmla="*/ 7 h 9"/>
                  <a:gd name="T22" fmla="*/ 8 w 15"/>
                  <a:gd name="T23" fmla="*/ 9 h 9"/>
                  <a:gd name="T24" fmla="*/ 3 w 15"/>
                  <a:gd name="T25" fmla="*/ 7 h 9"/>
                  <a:gd name="T26" fmla="*/ 3 w 15"/>
                  <a:gd name="T27" fmla="*/ 7 h 9"/>
                  <a:gd name="T28" fmla="*/ 0 w 15"/>
                  <a:gd name="T29" fmla="*/ 1 h 9"/>
                  <a:gd name="T30" fmla="*/ 0 w 15"/>
                  <a:gd name="T31" fmla="*/ 1 h 9"/>
                  <a:gd name="T32" fmla="*/ 0 w 15"/>
                  <a:gd name="T3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9">
                    <a:moveTo>
                      <a:pt x="0" y="1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3"/>
                      <a:pt x="4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6"/>
                      <a:pt x="8" y="6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2" y="4"/>
                      <a:pt x="12" y="3"/>
                      <a:pt x="12" y="1"/>
                    </a:cubicBezTo>
                    <a:cubicBezTo>
                      <a:pt x="12" y="1"/>
                      <a:pt x="13" y="0"/>
                      <a:pt x="14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5" y="3"/>
                      <a:pt x="15" y="5"/>
                      <a:pt x="13" y="7"/>
                    </a:cubicBezTo>
                    <a:cubicBezTo>
                      <a:pt x="12" y="8"/>
                      <a:pt x="10" y="9"/>
                      <a:pt x="8" y="9"/>
                    </a:cubicBezTo>
                    <a:cubicBezTo>
                      <a:pt x="6" y="9"/>
                      <a:pt x="4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5"/>
                      <a:pt x="0" y="3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922"/>
              <p:cNvSpPr>
                <a:spLocks noEditPoints="1"/>
              </p:cNvSpPr>
              <p:nvPr/>
            </p:nvSpPr>
            <p:spPr bwMode="auto">
              <a:xfrm>
                <a:off x="5568950" y="4718050"/>
                <a:ext cx="58738" cy="34925"/>
              </a:xfrm>
              <a:custGeom>
                <a:avLst/>
                <a:gdLst>
                  <a:gd name="T0" fmla="*/ 0 w 15"/>
                  <a:gd name="T1" fmla="*/ 1 h 9"/>
                  <a:gd name="T2" fmla="*/ 1 w 15"/>
                  <a:gd name="T3" fmla="*/ 0 h 9"/>
                  <a:gd name="T4" fmla="*/ 3 w 15"/>
                  <a:gd name="T5" fmla="*/ 1 h 9"/>
                  <a:gd name="T6" fmla="*/ 4 w 15"/>
                  <a:gd name="T7" fmla="*/ 4 h 9"/>
                  <a:gd name="T8" fmla="*/ 7 w 15"/>
                  <a:gd name="T9" fmla="*/ 6 h 9"/>
                  <a:gd name="T10" fmla="*/ 10 w 15"/>
                  <a:gd name="T11" fmla="*/ 4 h 9"/>
                  <a:gd name="T12" fmla="*/ 12 w 15"/>
                  <a:gd name="T13" fmla="*/ 1 h 9"/>
                  <a:gd name="T14" fmla="*/ 13 w 15"/>
                  <a:gd name="T15" fmla="*/ 0 h 9"/>
                  <a:gd name="T16" fmla="*/ 15 w 15"/>
                  <a:gd name="T17" fmla="*/ 1 h 9"/>
                  <a:gd name="T18" fmla="*/ 12 w 15"/>
                  <a:gd name="T19" fmla="*/ 7 h 9"/>
                  <a:gd name="T20" fmla="*/ 7 w 15"/>
                  <a:gd name="T21" fmla="*/ 9 h 9"/>
                  <a:gd name="T22" fmla="*/ 2 w 15"/>
                  <a:gd name="T23" fmla="*/ 7 h 9"/>
                  <a:gd name="T24" fmla="*/ 0 w 15"/>
                  <a:gd name="T25" fmla="*/ 1 h 9"/>
                  <a:gd name="T26" fmla="*/ 0 w 15"/>
                  <a:gd name="T27" fmla="*/ 1 h 9"/>
                  <a:gd name="T28" fmla="*/ 0 w 15"/>
                  <a:gd name="T2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9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5" y="5"/>
                      <a:pt x="6" y="6"/>
                      <a:pt x="7" y="6"/>
                    </a:cubicBezTo>
                    <a:cubicBezTo>
                      <a:pt x="8" y="6"/>
                      <a:pt x="9" y="5"/>
                      <a:pt x="10" y="4"/>
                    </a:cubicBezTo>
                    <a:cubicBezTo>
                      <a:pt x="11" y="4"/>
                      <a:pt x="12" y="3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4" y="0"/>
                      <a:pt x="15" y="1"/>
                      <a:pt x="15" y="1"/>
                    </a:cubicBezTo>
                    <a:cubicBezTo>
                      <a:pt x="15" y="3"/>
                      <a:pt x="14" y="5"/>
                      <a:pt x="12" y="7"/>
                    </a:cubicBezTo>
                    <a:cubicBezTo>
                      <a:pt x="11" y="8"/>
                      <a:pt x="9" y="9"/>
                      <a:pt x="7" y="9"/>
                    </a:cubicBezTo>
                    <a:cubicBezTo>
                      <a:pt x="5" y="9"/>
                      <a:pt x="3" y="8"/>
                      <a:pt x="2" y="7"/>
                    </a:cubicBezTo>
                    <a:cubicBezTo>
                      <a:pt x="0" y="5"/>
                      <a:pt x="0" y="3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923"/>
              <p:cNvSpPr>
                <a:spLocks noEditPoints="1"/>
              </p:cNvSpPr>
              <p:nvPr/>
            </p:nvSpPr>
            <p:spPr bwMode="auto">
              <a:xfrm>
                <a:off x="5616575" y="4718050"/>
                <a:ext cx="57150" cy="34925"/>
              </a:xfrm>
              <a:custGeom>
                <a:avLst/>
                <a:gdLst>
                  <a:gd name="T0" fmla="*/ 11 w 15"/>
                  <a:gd name="T1" fmla="*/ 1 h 9"/>
                  <a:gd name="T2" fmla="*/ 13 w 15"/>
                  <a:gd name="T3" fmla="*/ 0 h 9"/>
                  <a:gd name="T4" fmla="*/ 15 w 15"/>
                  <a:gd name="T5" fmla="*/ 1 h 9"/>
                  <a:gd name="T6" fmla="*/ 12 w 15"/>
                  <a:gd name="T7" fmla="*/ 7 h 9"/>
                  <a:gd name="T8" fmla="*/ 7 w 15"/>
                  <a:gd name="T9" fmla="*/ 9 h 9"/>
                  <a:gd name="T10" fmla="*/ 2 w 15"/>
                  <a:gd name="T11" fmla="*/ 7 h 9"/>
                  <a:gd name="T12" fmla="*/ 0 w 15"/>
                  <a:gd name="T13" fmla="*/ 1 h 9"/>
                  <a:gd name="T14" fmla="*/ 1 w 15"/>
                  <a:gd name="T15" fmla="*/ 0 h 9"/>
                  <a:gd name="T16" fmla="*/ 3 w 15"/>
                  <a:gd name="T17" fmla="*/ 1 h 9"/>
                  <a:gd name="T18" fmla="*/ 4 w 15"/>
                  <a:gd name="T19" fmla="*/ 4 h 9"/>
                  <a:gd name="T20" fmla="*/ 7 w 15"/>
                  <a:gd name="T21" fmla="*/ 6 h 9"/>
                  <a:gd name="T22" fmla="*/ 10 w 15"/>
                  <a:gd name="T23" fmla="*/ 4 h 9"/>
                  <a:gd name="T24" fmla="*/ 11 w 15"/>
                  <a:gd name="T25" fmla="*/ 1 h 9"/>
                  <a:gd name="T26" fmla="*/ 11 w 15"/>
                  <a:gd name="T27" fmla="*/ 1 h 9"/>
                  <a:gd name="T28" fmla="*/ 11 w 15"/>
                  <a:gd name="T2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9">
                    <a:moveTo>
                      <a:pt x="11" y="1"/>
                    </a:moveTo>
                    <a:cubicBezTo>
                      <a:pt x="11" y="1"/>
                      <a:pt x="12" y="0"/>
                      <a:pt x="13" y="0"/>
                    </a:cubicBezTo>
                    <a:cubicBezTo>
                      <a:pt x="14" y="0"/>
                      <a:pt x="15" y="1"/>
                      <a:pt x="15" y="1"/>
                    </a:cubicBezTo>
                    <a:cubicBezTo>
                      <a:pt x="15" y="3"/>
                      <a:pt x="14" y="5"/>
                      <a:pt x="12" y="7"/>
                    </a:cubicBezTo>
                    <a:cubicBezTo>
                      <a:pt x="11" y="8"/>
                      <a:pt x="9" y="9"/>
                      <a:pt x="7" y="9"/>
                    </a:cubicBezTo>
                    <a:cubicBezTo>
                      <a:pt x="5" y="9"/>
                      <a:pt x="3" y="8"/>
                      <a:pt x="2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5" y="5"/>
                      <a:pt x="6" y="6"/>
                      <a:pt x="7" y="6"/>
                    </a:cubicBezTo>
                    <a:cubicBezTo>
                      <a:pt x="8" y="6"/>
                      <a:pt x="9" y="5"/>
                      <a:pt x="10" y="4"/>
                    </a:cubicBezTo>
                    <a:cubicBezTo>
                      <a:pt x="11" y="4"/>
                      <a:pt x="11" y="3"/>
                      <a:pt x="11" y="1"/>
                    </a:cubicBezTo>
                    <a:close/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924"/>
              <p:cNvSpPr>
                <a:spLocks noEditPoints="1"/>
              </p:cNvSpPr>
              <p:nvPr/>
            </p:nvSpPr>
            <p:spPr bwMode="auto">
              <a:xfrm>
                <a:off x="5522913" y="4718050"/>
                <a:ext cx="58738" cy="34925"/>
              </a:xfrm>
              <a:custGeom>
                <a:avLst/>
                <a:gdLst>
                  <a:gd name="T0" fmla="*/ 12 w 15"/>
                  <a:gd name="T1" fmla="*/ 1 h 9"/>
                  <a:gd name="T2" fmla="*/ 13 w 15"/>
                  <a:gd name="T3" fmla="*/ 0 h 9"/>
                  <a:gd name="T4" fmla="*/ 15 w 15"/>
                  <a:gd name="T5" fmla="*/ 1 h 9"/>
                  <a:gd name="T6" fmla="*/ 13 w 15"/>
                  <a:gd name="T7" fmla="*/ 7 h 9"/>
                  <a:gd name="T8" fmla="*/ 12 w 15"/>
                  <a:gd name="T9" fmla="*/ 7 h 9"/>
                  <a:gd name="T10" fmla="*/ 7 w 15"/>
                  <a:gd name="T11" fmla="*/ 9 h 9"/>
                  <a:gd name="T12" fmla="*/ 2 w 15"/>
                  <a:gd name="T13" fmla="*/ 7 h 9"/>
                  <a:gd name="T14" fmla="*/ 0 w 15"/>
                  <a:gd name="T15" fmla="*/ 1 h 9"/>
                  <a:gd name="T16" fmla="*/ 1 w 15"/>
                  <a:gd name="T17" fmla="*/ 0 h 9"/>
                  <a:gd name="T18" fmla="*/ 3 w 15"/>
                  <a:gd name="T19" fmla="*/ 1 h 9"/>
                  <a:gd name="T20" fmla="*/ 4 w 15"/>
                  <a:gd name="T21" fmla="*/ 4 h 9"/>
                  <a:gd name="T22" fmla="*/ 7 w 15"/>
                  <a:gd name="T23" fmla="*/ 6 h 9"/>
                  <a:gd name="T24" fmla="*/ 10 w 15"/>
                  <a:gd name="T25" fmla="*/ 5 h 9"/>
                  <a:gd name="T26" fmla="*/ 10 w 15"/>
                  <a:gd name="T27" fmla="*/ 4 h 9"/>
                  <a:gd name="T28" fmla="*/ 12 w 15"/>
                  <a:gd name="T29" fmla="*/ 1 h 9"/>
                  <a:gd name="T30" fmla="*/ 12 w 15"/>
                  <a:gd name="T31" fmla="*/ 1 h 9"/>
                  <a:gd name="T32" fmla="*/ 12 w 15"/>
                  <a:gd name="T3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9">
                    <a:moveTo>
                      <a:pt x="12" y="1"/>
                    </a:moveTo>
                    <a:cubicBezTo>
                      <a:pt x="12" y="1"/>
                      <a:pt x="12" y="0"/>
                      <a:pt x="13" y="0"/>
                    </a:cubicBezTo>
                    <a:cubicBezTo>
                      <a:pt x="14" y="0"/>
                      <a:pt x="15" y="1"/>
                      <a:pt x="15" y="1"/>
                    </a:cubicBezTo>
                    <a:cubicBezTo>
                      <a:pt x="15" y="3"/>
                      <a:pt x="14" y="5"/>
                      <a:pt x="13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8"/>
                      <a:pt x="9" y="9"/>
                      <a:pt x="7" y="9"/>
                    </a:cubicBezTo>
                    <a:cubicBezTo>
                      <a:pt x="5" y="9"/>
                      <a:pt x="3" y="8"/>
                      <a:pt x="2" y="7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5" y="5"/>
                      <a:pt x="6" y="6"/>
                      <a:pt x="7" y="6"/>
                    </a:cubicBezTo>
                    <a:cubicBezTo>
                      <a:pt x="8" y="6"/>
                      <a:pt x="9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3"/>
                      <a:pt x="12" y="1"/>
                    </a:cubicBezTo>
                    <a:close/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925"/>
              <p:cNvSpPr>
                <a:spLocks noEditPoints="1"/>
              </p:cNvSpPr>
              <p:nvPr/>
            </p:nvSpPr>
            <p:spPr bwMode="auto">
              <a:xfrm>
                <a:off x="5476875" y="4718050"/>
                <a:ext cx="57150" cy="34925"/>
              </a:xfrm>
              <a:custGeom>
                <a:avLst/>
                <a:gdLst>
                  <a:gd name="T0" fmla="*/ 0 w 15"/>
                  <a:gd name="T1" fmla="*/ 1 h 9"/>
                  <a:gd name="T2" fmla="*/ 1 w 15"/>
                  <a:gd name="T3" fmla="*/ 0 h 9"/>
                  <a:gd name="T4" fmla="*/ 3 w 15"/>
                  <a:gd name="T5" fmla="*/ 1 h 9"/>
                  <a:gd name="T6" fmla="*/ 4 w 15"/>
                  <a:gd name="T7" fmla="*/ 4 h 9"/>
                  <a:gd name="T8" fmla="*/ 7 w 15"/>
                  <a:gd name="T9" fmla="*/ 6 h 9"/>
                  <a:gd name="T10" fmla="*/ 10 w 15"/>
                  <a:gd name="T11" fmla="*/ 4 h 9"/>
                  <a:gd name="T12" fmla="*/ 12 w 15"/>
                  <a:gd name="T13" fmla="*/ 1 h 9"/>
                  <a:gd name="T14" fmla="*/ 13 w 15"/>
                  <a:gd name="T15" fmla="*/ 0 h 9"/>
                  <a:gd name="T16" fmla="*/ 15 w 15"/>
                  <a:gd name="T17" fmla="*/ 1 h 9"/>
                  <a:gd name="T18" fmla="*/ 13 w 15"/>
                  <a:gd name="T19" fmla="*/ 7 h 9"/>
                  <a:gd name="T20" fmla="*/ 7 w 15"/>
                  <a:gd name="T21" fmla="*/ 9 h 9"/>
                  <a:gd name="T22" fmla="*/ 2 w 15"/>
                  <a:gd name="T23" fmla="*/ 7 h 9"/>
                  <a:gd name="T24" fmla="*/ 0 w 15"/>
                  <a:gd name="T25" fmla="*/ 1 h 9"/>
                  <a:gd name="T26" fmla="*/ 0 w 15"/>
                  <a:gd name="T27" fmla="*/ 1 h 9"/>
                  <a:gd name="T28" fmla="*/ 0 w 15"/>
                  <a:gd name="T2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9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5" y="5"/>
                      <a:pt x="6" y="6"/>
                      <a:pt x="7" y="6"/>
                    </a:cubicBezTo>
                    <a:cubicBezTo>
                      <a:pt x="9" y="6"/>
                      <a:pt x="10" y="5"/>
                      <a:pt x="10" y="4"/>
                    </a:cubicBezTo>
                    <a:cubicBezTo>
                      <a:pt x="11" y="4"/>
                      <a:pt x="12" y="3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4" y="0"/>
                      <a:pt x="15" y="1"/>
                      <a:pt x="15" y="1"/>
                    </a:cubicBezTo>
                    <a:cubicBezTo>
                      <a:pt x="15" y="3"/>
                      <a:pt x="14" y="5"/>
                      <a:pt x="13" y="7"/>
                    </a:cubicBezTo>
                    <a:cubicBezTo>
                      <a:pt x="11" y="8"/>
                      <a:pt x="9" y="9"/>
                      <a:pt x="7" y="9"/>
                    </a:cubicBezTo>
                    <a:cubicBezTo>
                      <a:pt x="5" y="9"/>
                      <a:pt x="3" y="8"/>
                      <a:pt x="2" y="7"/>
                    </a:cubicBezTo>
                    <a:cubicBezTo>
                      <a:pt x="1" y="5"/>
                      <a:pt x="0" y="3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926"/>
              <p:cNvSpPr>
                <a:spLocks noEditPoints="1"/>
              </p:cNvSpPr>
              <p:nvPr/>
            </p:nvSpPr>
            <p:spPr bwMode="auto">
              <a:xfrm>
                <a:off x="5430838" y="4718050"/>
                <a:ext cx="57150" cy="34925"/>
              </a:xfrm>
              <a:custGeom>
                <a:avLst/>
                <a:gdLst>
                  <a:gd name="T0" fmla="*/ 12 w 15"/>
                  <a:gd name="T1" fmla="*/ 1 h 9"/>
                  <a:gd name="T2" fmla="*/ 13 w 15"/>
                  <a:gd name="T3" fmla="*/ 0 h 9"/>
                  <a:gd name="T4" fmla="*/ 15 w 15"/>
                  <a:gd name="T5" fmla="*/ 1 h 9"/>
                  <a:gd name="T6" fmla="*/ 13 w 15"/>
                  <a:gd name="T7" fmla="*/ 7 h 9"/>
                  <a:gd name="T8" fmla="*/ 7 w 15"/>
                  <a:gd name="T9" fmla="*/ 9 h 9"/>
                  <a:gd name="T10" fmla="*/ 2 w 15"/>
                  <a:gd name="T11" fmla="*/ 7 h 9"/>
                  <a:gd name="T12" fmla="*/ 2 w 15"/>
                  <a:gd name="T13" fmla="*/ 7 h 9"/>
                  <a:gd name="T14" fmla="*/ 0 w 15"/>
                  <a:gd name="T15" fmla="*/ 1 h 9"/>
                  <a:gd name="T16" fmla="*/ 1 w 15"/>
                  <a:gd name="T17" fmla="*/ 0 h 9"/>
                  <a:gd name="T18" fmla="*/ 3 w 15"/>
                  <a:gd name="T19" fmla="*/ 1 h 9"/>
                  <a:gd name="T20" fmla="*/ 4 w 15"/>
                  <a:gd name="T21" fmla="*/ 4 h 9"/>
                  <a:gd name="T22" fmla="*/ 7 w 15"/>
                  <a:gd name="T23" fmla="*/ 6 h 9"/>
                  <a:gd name="T24" fmla="*/ 11 w 15"/>
                  <a:gd name="T25" fmla="*/ 4 h 9"/>
                  <a:gd name="T26" fmla="*/ 12 w 15"/>
                  <a:gd name="T27" fmla="*/ 1 h 9"/>
                  <a:gd name="T28" fmla="*/ 12 w 15"/>
                  <a:gd name="T29" fmla="*/ 1 h 9"/>
                  <a:gd name="T30" fmla="*/ 12 w 15"/>
                  <a:gd name="T3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9">
                    <a:moveTo>
                      <a:pt x="12" y="1"/>
                    </a:moveTo>
                    <a:cubicBezTo>
                      <a:pt x="12" y="1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1"/>
                    </a:cubicBezTo>
                    <a:cubicBezTo>
                      <a:pt x="15" y="3"/>
                      <a:pt x="14" y="5"/>
                      <a:pt x="13" y="7"/>
                    </a:cubicBezTo>
                    <a:cubicBezTo>
                      <a:pt x="11" y="8"/>
                      <a:pt x="9" y="9"/>
                      <a:pt x="7" y="9"/>
                    </a:cubicBezTo>
                    <a:cubicBezTo>
                      <a:pt x="5" y="9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5" y="5"/>
                      <a:pt x="6" y="6"/>
                      <a:pt x="7" y="6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1" y="4"/>
                      <a:pt x="12" y="3"/>
                      <a:pt x="12" y="1"/>
                    </a:cubicBezTo>
                    <a:close/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927"/>
              <p:cNvSpPr>
                <a:spLocks noEditPoints="1"/>
              </p:cNvSpPr>
              <p:nvPr/>
            </p:nvSpPr>
            <p:spPr bwMode="auto">
              <a:xfrm>
                <a:off x="5383212" y="4718050"/>
                <a:ext cx="58738" cy="34925"/>
              </a:xfrm>
              <a:custGeom>
                <a:avLst/>
                <a:gdLst>
                  <a:gd name="T0" fmla="*/ 0 w 15"/>
                  <a:gd name="T1" fmla="*/ 1 h 9"/>
                  <a:gd name="T2" fmla="*/ 2 w 15"/>
                  <a:gd name="T3" fmla="*/ 0 h 9"/>
                  <a:gd name="T4" fmla="*/ 3 w 15"/>
                  <a:gd name="T5" fmla="*/ 1 h 9"/>
                  <a:gd name="T6" fmla="*/ 4 w 15"/>
                  <a:gd name="T7" fmla="*/ 4 h 9"/>
                  <a:gd name="T8" fmla="*/ 7 w 15"/>
                  <a:gd name="T9" fmla="*/ 6 h 9"/>
                  <a:gd name="T10" fmla="*/ 11 w 15"/>
                  <a:gd name="T11" fmla="*/ 4 h 9"/>
                  <a:gd name="T12" fmla="*/ 12 w 15"/>
                  <a:gd name="T13" fmla="*/ 1 h 9"/>
                  <a:gd name="T14" fmla="*/ 13 w 15"/>
                  <a:gd name="T15" fmla="*/ 0 h 9"/>
                  <a:gd name="T16" fmla="*/ 15 w 15"/>
                  <a:gd name="T17" fmla="*/ 1 h 9"/>
                  <a:gd name="T18" fmla="*/ 13 w 15"/>
                  <a:gd name="T19" fmla="*/ 7 h 9"/>
                  <a:gd name="T20" fmla="*/ 7 w 15"/>
                  <a:gd name="T21" fmla="*/ 9 h 9"/>
                  <a:gd name="T22" fmla="*/ 2 w 15"/>
                  <a:gd name="T23" fmla="*/ 7 h 9"/>
                  <a:gd name="T24" fmla="*/ 0 w 15"/>
                  <a:gd name="T25" fmla="*/ 1 h 9"/>
                  <a:gd name="T26" fmla="*/ 0 w 15"/>
                  <a:gd name="T27" fmla="*/ 1 h 9"/>
                  <a:gd name="T28" fmla="*/ 0 w 15"/>
                  <a:gd name="T2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9">
                    <a:moveTo>
                      <a:pt x="0" y="1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5"/>
                      <a:pt x="6" y="6"/>
                      <a:pt x="7" y="6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1" y="4"/>
                      <a:pt x="12" y="3"/>
                      <a:pt x="12" y="1"/>
                    </a:cubicBezTo>
                    <a:cubicBezTo>
                      <a:pt x="12" y="1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1"/>
                    </a:cubicBezTo>
                    <a:cubicBezTo>
                      <a:pt x="15" y="3"/>
                      <a:pt x="14" y="5"/>
                      <a:pt x="13" y="7"/>
                    </a:cubicBezTo>
                    <a:cubicBezTo>
                      <a:pt x="11" y="8"/>
                      <a:pt x="10" y="9"/>
                      <a:pt x="7" y="9"/>
                    </a:cubicBezTo>
                    <a:cubicBezTo>
                      <a:pt x="5" y="9"/>
                      <a:pt x="4" y="8"/>
                      <a:pt x="2" y="7"/>
                    </a:cubicBezTo>
                    <a:cubicBezTo>
                      <a:pt x="1" y="5"/>
                      <a:pt x="0" y="3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3" name="组合 2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1"/>
          <p:cNvSpPr txBox="1"/>
          <p:nvPr/>
        </p:nvSpPr>
        <p:spPr>
          <a:xfrm>
            <a:off x="1545115" y="2367351"/>
            <a:ext cx="2188829" cy="51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60" dirty="0">
                <a:solidFill>
                  <a:schemeClr val="tx1"/>
                </a:solidFill>
                <a:cs typeface="+mn-ea"/>
                <a:sym typeface="+mn-lt"/>
              </a:rPr>
              <a:t>点击输入简要文字内容，概括精炼言简意赅的说明分项内容。点击输入简要文字内容，概括精炼言简意赅的说明分项内容。</a:t>
            </a:r>
            <a:endParaRPr lang="zh-CN" altLang="en-US" sz="76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TextBox 32"/>
          <p:cNvSpPr txBox="1"/>
          <p:nvPr/>
        </p:nvSpPr>
        <p:spPr>
          <a:xfrm>
            <a:off x="1545115" y="2102925"/>
            <a:ext cx="1433759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/>
                </a:solidFill>
                <a:cs typeface="+mn-ea"/>
                <a:sym typeface="+mn-lt"/>
              </a:rPr>
              <a:t>请替换文字内容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TextBox 33"/>
          <p:cNvSpPr txBox="1"/>
          <p:nvPr/>
        </p:nvSpPr>
        <p:spPr>
          <a:xfrm>
            <a:off x="1545115" y="4127356"/>
            <a:ext cx="2188829" cy="51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60" dirty="0">
                <a:solidFill>
                  <a:schemeClr val="tx1"/>
                </a:solidFill>
                <a:cs typeface="+mn-ea"/>
                <a:sym typeface="+mn-lt"/>
              </a:rPr>
              <a:t>点击输入简要文字内容，概括精炼言简意赅的说明分项内容。点击输入简要文字内容，概括精炼言简意赅的说明分项内容。</a:t>
            </a:r>
            <a:endParaRPr lang="zh-CN" altLang="en-US" sz="76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TextBox 34"/>
          <p:cNvSpPr txBox="1"/>
          <p:nvPr/>
        </p:nvSpPr>
        <p:spPr>
          <a:xfrm>
            <a:off x="1545115" y="3862931"/>
            <a:ext cx="1433759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/>
                </a:solidFill>
                <a:cs typeface="+mn-ea"/>
                <a:sym typeface="+mn-lt"/>
              </a:rPr>
              <a:t>请替换文字内容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TextBox 35"/>
          <p:cNvSpPr txBox="1"/>
          <p:nvPr/>
        </p:nvSpPr>
        <p:spPr>
          <a:xfrm>
            <a:off x="8260991" y="1605123"/>
            <a:ext cx="2163847" cy="51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60" dirty="0">
                <a:solidFill>
                  <a:schemeClr val="tx1"/>
                </a:solidFill>
                <a:cs typeface="+mn-ea"/>
                <a:sym typeface="+mn-lt"/>
              </a:rPr>
              <a:t>点击输入简要文字内容，概括精炼言简意赅的说明分项内容。点击输入简要文字内容，概括精炼言简意赅的说明分项内容。</a:t>
            </a:r>
            <a:endParaRPr lang="zh-CN" altLang="en-US" sz="76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TextBox 36"/>
          <p:cNvSpPr txBox="1"/>
          <p:nvPr/>
        </p:nvSpPr>
        <p:spPr>
          <a:xfrm>
            <a:off x="8260992" y="1340697"/>
            <a:ext cx="1417395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/>
                </a:solidFill>
                <a:cs typeface="+mn-ea"/>
                <a:sym typeface="+mn-lt"/>
              </a:rPr>
              <a:t>请替换文字内容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TextBox 37"/>
          <p:cNvSpPr txBox="1"/>
          <p:nvPr/>
        </p:nvSpPr>
        <p:spPr>
          <a:xfrm>
            <a:off x="8260991" y="5032532"/>
            <a:ext cx="2163847" cy="51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60" dirty="0">
                <a:solidFill>
                  <a:schemeClr val="tx1"/>
                </a:solidFill>
                <a:cs typeface="+mn-ea"/>
                <a:sym typeface="+mn-lt"/>
              </a:rPr>
              <a:t>点击输入简要文字内容，概括精炼言简意赅的说明分项内容。点击输入简要文字内容，概括精炼言简意赅的说明分项内容。</a:t>
            </a:r>
            <a:endParaRPr lang="zh-CN" altLang="en-US" sz="76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TextBox 38"/>
          <p:cNvSpPr txBox="1"/>
          <p:nvPr/>
        </p:nvSpPr>
        <p:spPr>
          <a:xfrm>
            <a:off x="8260992" y="4768107"/>
            <a:ext cx="1417395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/>
                </a:solidFill>
                <a:cs typeface="+mn-ea"/>
                <a:sym typeface="+mn-lt"/>
              </a:rPr>
              <a:t>请替换文字内容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TextBox 39"/>
          <p:cNvSpPr txBox="1"/>
          <p:nvPr/>
        </p:nvSpPr>
        <p:spPr>
          <a:xfrm>
            <a:off x="8260991" y="3258557"/>
            <a:ext cx="2163847" cy="51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60" dirty="0">
                <a:solidFill>
                  <a:schemeClr val="tx1"/>
                </a:solidFill>
                <a:cs typeface="+mn-ea"/>
                <a:sym typeface="+mn-lt"/>
              </a:rPr>
              <a:t>点击输入简要文字内容，概括精炼言简意赅的说明分项内容。点击输入简要文字内容，概括精炼言简意赅的说明分项内容。</a:t>
            </a:r>
            <a:endParaRPr lang="zh-CN" altLang="en-US" sz="76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TextBox 40"/>
          <p:cNvSpPr txBox="1"/>
          <p:nvPr/>
        </p:nvSpPr>
        <p:spPr>
          <a:xfrm>
            <a:off x="8260992" y="2994132"/>
            <a:ext cx="1417395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请替换文字内容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47" name="Elbow Connector 41"/>
          <p:cNvCxnSpPr/>
          <p:nvPr/>
        </p:nvCxnSpPr>
        <p:spPr>
          <a:xfrm rot="10800000">
            <a:off x="3501189" y="2250427"/>
            <a:ext cx="791485" cy="722932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2"/>
          <p:cNvCxnSpPr/>
          <p:nvPr/>
        </p:nvCxnSpPr>
        <p:spPr>
          <a:xfrm rot="10800000">
            <a:off x="3536721" y="4063571"/>
            <a:ext cx="1505939" cy="27739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3"/>
          <p:cNvCxnSpPr/>
          <p:nvPr/>
        </p:nvCxnSpPr>
        <p:spPr>
          <a:xfrm rot="10800000" flipV="1">
            <a:off x="6427891" y="1429021"/>
            <a:ext cx="1831784" cy="917821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4"/>
          <p:cNvCxnSpPr/>
          <p:nvPr/>
        </p:nvCxnSpPr>
        <p:spPr>
          <a:xfrm rot="10800000">
            <a:off x="7433477" y="2847100"/>
            <a:ext cx="781485" cy="280111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45"/>
          <p:cNvCxnSpPr/>
          <p:nvPr/>
        </p:nvCxnSpPr>
        <p:spPr>
          <a:xfrm rot="10800000">
            <a:off x="6427931" y="4637835"/>
            <a:ext cx="1638753" cy="36459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C:\Users\Administrator\Desktop\382f409837de0fdac72a7d8e6a7fed9d.png382f409837de0fdac72a7d8e6a7fed9d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4620260" y="2397760"/>
            <a:ext cx="2113915" cy="24796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7" name="组合 6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1893097" y="2055275"/>
            <a:ext cx="559901" cy="559901"/>
            <a:chOff x="0" y="0"/>
            <a:chExt cx="1243363" cy="1243363"/>
          </a:xfrm>
        </p:grpSpPr>
        <p:sp>
          <p:nvSpPr>
            <p:cNvPr id="6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8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Shape 1319"/>
          <p:cNvSpPr/>
          <p:nvPr/>
        </p:nvSpPr>
        <p:spPr>
          <a:xfrm flipV="1">
            <a:off x="2451341" y="233422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1" name="Shape 1320"/>
          <p:cNvSpPr/>
          <p:nvPr/>
        </p:nvSpPr>
        <p:spPr>
          <a:xfrm flipV="1">
            <a:off x="4670056" y="233422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2" name="Shape 1321"/>
          <p:cNvSpPr/>
          <p:nvPr/>
        </p:nvSpPr>
        <p:spPr>
          <a:xfrm flipV="1">
            <a:off x="6888773" y="233422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3" name="Shape 1322"/>
          <p:cNvSpPr/>
          <p:nvPr/>
        </p:nvSpPr>
        <p:spPr>
          <a:xfrm flipH="1">
            <a:off x="2730795" y="474122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4" name="Shape 1323"/>
          <p:cNvSpPr/>
          <p:nvPr/>
        </p:nvSpPr>
        <p:spPr>
          <a:xfrm flipH="1">
            <a:off x="4949510" y="474122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5" name="Shape 1324"/>
          <p:cNvSpPr/>
          <p:nvPr/>
        </p:nvSpPr>
        <p:spPr>
          <a:xfrm flipH="1">
            <a:off x="7168225" y="474122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6" name="Shape 1325"/>
          <p:cNvSpPr/>
          <p:nvPr/>
        </p:nvSpPr>
        <p:spPr>
          <a:xfrm flipV="1">
            <a:off x="9106705" y="233422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7" name="Shape 1326"/>
          <p:cNvSpPr/>
          <p:nvPr/>
        </p:nvSpPr>
        <p:spPr>
          <a:xfrm>
            <a:off x="10802378" y="234478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8" name="Shape 1327"/>
          <p:cNvSpPr/>
          <p:nvPr/>
        </p:nvSpPr>
        <p:spPr>
          <a:xfrm flipH="1">
            <a:off x="9386942" y="474122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9" name="Shape 1328"/>
          <p:cNvSpPr/>
          <p:nvPr/>
        </p:nvSpPr>
        <p:spPr>
          <a:xfrm flipH="1">
            <a:off x="1196646" y="474122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20" name="Shape 1329"/>
          <p:cNvSpPr/>
          <p:nvPr/>
        </p:nvSpPr>
        <p:spPr>
          <a:xfrm flipV="1">
            <a:off x="1199134" y="233422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21" name="Shape 1330"/>
          <p:cNvSpPr/>
          <p:nvPr/>
        </p:nvSpPr>
        <p:spPr>
          <a:xfrm>
            <a:off x="1193124" y="233422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grpSp>
        <p:nvGrpSpPr>
          <p:cNvPr id="22" name="Group 1335"/>
          <p:cNvGrpSpPr/>
          <p:nvPr/>
        </p:nvGrpSpPr>
        <p:grpSpPr>
          <a:xfrm>
            <a:off x="4111811" y="2055275"/>
            <a:ext cx="559901" cy="559901"/>
            <a:chOff x="0" y="0"/>
            <a:chExt cx="1243363" cy="1243363"/>
          </a:xfrm>
        </p:grpSpPr>
        <p:sp>
          <p:nvSpPr>
            <p:cNvPr id="23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5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1338"/>
          <p:cNvGrpSpPr/>
          <p:nvPr/>
        </p:nvGrpSpPr>
        <p:grpSpPr>
          <a:xfrm>
            <a:off x="6330527" y="2055275"/>
            <a:ext cx="559901" cy="559901"/>
            <a:chOff x="0" y="0"/>
            <a:chExt cx="1243363" cy="1243363"/>
          </a:xfrm>
        </p:grpSpPr>
        <p:sp>
          <p:nvSpPr>
            <p:cNvPr id="28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1341"/>
          <p:cNvGrpSpPr/>
          <p:nvPr/>
        </p:nvGrpSpPr>
        <p:grpSpPr>
          <a:xfrm>
            <a:off x="8549243" y="2055275"/>
            <a:ext cx="559901" cy="559901"/>
            <a:chOff x="0" y="0"/>
            <a:chExt cx="1243363" cy="1243363"/>
          </a:xfrm>
        </p:grpSpPr>
        <p:sp>
          <p:nvSpPr>
            <p:cNvPr id="31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1344"/>
          <p:cNvGrpSpPr/>
          <p:nvPr/>
        </p:nvGrpSpPr>
        <p:grpSpPr>
          <a:xfrm>
            <a:off x="8549243" y="4461028"/>
            <a:ext cx="559901" cy="559901"/>
            <a:chOff x="0" y="0"/>
            <a:chExt cx="1243363" cy="1243363"/>
          </a:xfrm>
        </p:grpSpPr>
        <p:sp>
          <p:nvSpPr>
            <p:cNvPr id="34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1347"/>
          <p:cNvGrpSpPr/>
          <p:nvPr/>
        </p:nvGrpSpPr>
        <p:grpSpPr>
          <a:xfrm>
            <a:off x="6330527" y="4461028"/>
            <a:ext cx="559901" cy="559901"/>
            <a:chOff x="0" y="0"/>
            <a:chExt cx="1243363" cy="1243363"/>
          </a:xfrm>
        </p:grpSpPr>
        <p:sp>
          <p:nvSpPr>
            <p:cNvPr id="37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1350"/>
          <p:cNvGrpSpPr/>
          <p:nvPr/>
        </p:nvGrpSpPr>
        <p:grpSpPr>
          <a:xfrm>
            <a:off x="4111812" y="4461028"/>
            <a:ext cx="559901" cy="559901"/>
            <a:chOff x="0" y="0"/>
            <a:chExt cx="1243363" cy="1243363"/>
          </a:xfrm>
        </p:grpSpPr>
        <p:sp>
          <p:nvSpPr>
            <p:cNvPr id="40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1356"/>
          <p:cNvGrpSpPr/>
          <p:nvPr/>
        </p:nvGrpSpPr>
        <p:grpSpPr>
          <a:xfrm>
            <a:off x="1893097" y="4461028"/>
            <a:ext cx="559901" cy="559901"/>
            <a:chOff x="0" y="0"/>
            <a:chExt cx="1243363" cy="1243363"/>
          </a:xfrm>
        </p:grpSpPr>
        <p:sp>
          <p:nvSpPr>
            <p:cNvPr id="43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5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TextBox 44"/>
          <p:cNvSpPr txBox="1"/>
          <p:nvPr/>
        </p:nvSpPr>
        <p:spPr>
          <a:xfrm>
            <a:off x="1893100" y="306305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Text Placeholder 4"/>
          <p:cNvSpPr txBox="1"/>
          <p:nvPr/>
        </p:nvSpPr>
        <p:spPr>
          <a:xfrm>
            <a:off x="1920464" y="275949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TextBox 46"/>
          <p:cNvSpPr txBox="1"/>
          <p:nvPr/>
        </p:nvSpPr>
        <p:spPr>
          <a:xfrm>
            <a:off x="4111815" y="306305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1" name="Text Placeholder 4"/>
          <p:cNvSpPr txBox="1"/>
          <p:nvPr/>
        </p:nvSpPr>
        <p:spPr>
          <a:xfrm>
            <a:off x="4139179" y="275949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TextBox 48"/>
          <p:cNvSpPr txBox="1"/>
          <p:nvPr/>
        </p:nvSpPr>
        <p:spPr>
          <a:xfrm>
            <a:off x="6330531" y="306305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Text Placeholder 4"/>
          <p:cNvSpPr txBox="1"/>
          <p:nvPr/>
        </p:nvSpPr>
        <p:spPr>
          <a:xfrm>
            <a:off x="6357896" y="275949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TextBox 50"/>
          <p:cNvSpPr txBox="1"/>
          <p:nvPr/>
        </p:nvSpPr>
        <p:spPr>
          <a:xfrm>
            <a:off x="8549244" y="306305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5" name="Text Placeholder 4"/>
          <p:cNvSpPr txBox="1"/>
          <p:nvPr/>
        </p:nvSpPr>
        <p:spPr>
          <a:xfrm>
            <a:off x="8576610" y="275949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TextBox 52"/>
          <p:cNvSpPr txBox="1"/>
          <p:nvPr/>
        </p:nvSpPr>
        <p:spPr>
          <a:xfrm>
            <a:off x="1893100" y="549985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Text Placeholder 4"/>
          <p:cNvSpPr txBox="1"/>
          <p:nvPr/>
        </p:nvSpPr>
        <p:spPr>
          <a:xfrm>
            <a:off x="1920464" y="519629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8" name="TextBox 54"/>
          <p:cNvSpPr txBox="1"/>
          <p:nvPr/>
        </p:nvSpPr>
        <p:spPr>
          <a:xfrm>
            <a:off x="4111815" y="549985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9" name="Text Placeholder 4"/>
          <p:cNvSpPr txBox="1"/>
          <p:nvPr/>
        </p:nvSpPr>
        <p:spPr>
          <a:xfrm>
            <a:off x="4139179" y="519629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0" name="TextBox 56"/>
          <p:cNvSpPr txBox="1"/>
          <p:nvPr/>
        </p:nvSpPr>
        <p:spPr>
          <a:xfrm>
            <a:off x="6330531" y="549985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1" name="Text Placeholder 4"/>
          <p:cNvSpPr txBox="1"/>
          <p:nvPr/>
        </p:nvSpPr>
        <p:spPr>
          <a:xfrm>
            <a:off x="6357896" y="519629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2" name="TextBox 58"/>
          <p:cNvSpPr txBox="1"/>
          <p:nvPr/>
        </p:nvSpPr>
        <p:spPr>
          <a:xfrm>
            <a:off x="8549244" y="549985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3" name="Text Placeholder 4"/>
          <p:cNvSpPr txBox="1"/>
          <p:nvPr/>
        </p:nvSpPr>
        <p:spPr>
          <a:xfrm>
            <a:off x="8576610" y="519629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98475" y="211455"/>
            <a:ext cx="4693920" cy="398780"/>
            <a:chOff x="5074" y="453"/>
            <a:chExt cx="7392" cy="628"/>
          </a:xfrm>
        </p:grpSpPr>
        <p:grpSp>
          <p:nvGrpSpPr>
            <p:cNvPr id="65" name="组合 64"/>
            <p:cNvGrpSpPr/>
            <p:nvPr/>
          </p:nvGrpSpPr>
          <p:grpSpPr>
            <a:xfrm>
              <a:off x="6082" y="453"/>
              <a:ext cx="6384" cy="628"/>
              <a:chOff x="2666454" y="2605325"/>
              <a:chExt cx="4054024" cy="398871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2666454" y="2605416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0EA4EC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710452" y="2605325"/>
                <a:ext cx="401002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章节标题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074" y="465"/>
              <a:ext cx="605" cy="605"/>
              <a:chOff x="6740643" y="3305358"/>
              <a:chExt cx="384043" cy="384043"/>
            </a:xfrm>
          </p:grpSpPr>
          <p:sp>
            <p:nvSpPr>
              <p:cNvPr id="105" name="Кольцо 34"/>
              <p:cNvSpPr/>
              <p:nvPr/>
            </p:nvSpPr>
            <p:spPr>
              <a:xfrm>
                <a:off x="6740643" y="3305358"/>
                <a:ext cx="384043" cy="384043"/>
              </a:xfrm>
              <a:prstGeom prst="donut">
                <a:avLst>
                  <a:gd name="adj" fmla="val 17290"/>
                </a:avLst>
              </a:prstGeom>
              <a:solidFill>
                <a:srgbClr val="0FAB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Овал 35"/>
              <p:cNvSpPr/>
              <p:nvPr/>
            </p:nvSpPr>
            <p:spPr>
              <a:xfrm>
                <a:off x="6858779" y="3423494"/>
                <a:ext cx="147771" cy="147771"/>
              </a:xfrm>
              <a:prstGeom prst="ellipse">
                <a:avLst/>
              </a:prstGeom>
              <a:solidFill>
                <a:srgbClr val="FFB6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48" grpId="0"/>
      <p:bldP spid="49" grpId="0" build="p"/>
      <p:bldP spid="50" grpId="0"/>
      <p:bldP spid="51" grpId="0" build="p"/>
      <p:bldP spid="52" grpId="0"/>
      <p:bldP spid="53" grpId="0" build="p"/>
      <p:bldP spid="54" grpId="0"/>
      <p:bldP spid="55" grpId="0" build="p"/>
      <p:bldP spid="56" grpId="0"/>
      <p:bldP spid="57" grpId="0" build="p"/>
      <p:bldP spid="58" grpId="0"/>
      <p:bldP spid="59" grpId="0" build="p"/>
      <p:bldP spid="60" grpId="0"/>
      <p:bldP spid="61" grpId="0" build="p"/>
      <p:bldP spid="62" grpId="0"/>
      <p:bldP spid="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2596cef4e3794d44ca3be3c36d62980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30580" y="48895"/>
            <a:ext cx="5220970" cy="57588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42285" y="2068195"/>
            <a:ext cx="6108065" cy="3863975"/>
          </a:xfrm>
          <a:prstGeom prst="rect">
            <a:avLst/>
          </a:prstGeom>
          <a:solidFill>
            <a:srgbClr val="FFD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ba027e5756b48a7860e4c464d169adf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08215" y="4439920"/>
            <a:ext cx="2729865" cy="1929765"/>
          </a:xfrm>
          <a:prstGeom prst="rect">
            <a:avLst/>
          </a:prstGeom>
          <a:effectLst>
            <a:outerShdw blurRad="50800" dist="1016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0826750" y="77660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pic>
        <p:nvPicPr>
          <p:cNvPr id="43" name="图片 42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336550" y="567880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pic>
        <p:nvPicPr>
          <p:cNvPr id="44" name="图片 43" descr="오브젝트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0915650" y="4311015"/>
            <a:ext cx="762000" cy="1019175"/>
          </a:xfrm>
          <a:prstGeom prst="rect">
            <a:avLst/>
          </a:prstGeom>
          <a:effectLst>
            <a:outerShdw blurRad="50800" dist="254000" dir="10800000" sx="101000" sy="101000" algn="r" rotWithShape="0">
              <a:prstClr val="black">
                <a:alpha val="33000"/>
              </a:prstClr>
            </a:outerShdw>
          </a:effectLst>
        </p:spPr>
      </p:pic>
      <p:grpSp>
        <p:nvGrpSpPr>
          <p:cNvPr id="45" name="组合 44"/>
          <p:cNvGrpSpPr/>
          <p:nvPr/>
        </p:nvGrpSpPr>
        <p:grpSpPr>
          <a:xfrm>
            <a:off x="3906609" y="2662475"/>
            <a:ext cx="4092759" cy="768441"/>
            <a:chOff x="2681059" y="2605325"/>
            <a:chExt cx="4092759" cy="768441"/>
          </a:xfrm>
        </p:grpSpPr>
        <p:sp>
          <p:nvSpPr>
            <p:cNvPr id="46" name="文本框 45"/>
            <p:cNvSpPr txBox="1"/>
            <p:nvPr/>
          </p:nvSpPr>
          <p:spPr>
            <a:xfrm>
              <a:off x="2681059" y="2605416"/>
              <a:ext cx="401002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rgbClr val="0EA4E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PART  02</a:t>
              </a:r>
              <a:endParaRPr lang="en-US" altLang="zh-CN" sz="4400" b="1" dirty="0">
                <a:solidFill>
                  <a:srgbClr val="0EA4E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763792" y="2605325"/>
              <a:ext cx="401002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PART  0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2</a:t>
              </a:r>
              <a:endParaRPr lang="en-US" sz="4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8" name="Shape 566"/>
          <p:cNvSpPr/>
          <p:nvPr/>
        </p:nvSpPr>
        <p:spPr>
          <a:xfrm>
            <a:off x="4642485" y="3355975"/>
            <a:ext cx="3356610" cy="100457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b">
            <a:spAutoFit/>
          </a:bodyPr>
          <a:lstStyle>
            <a:lvl1pPr algn="ctr">
              <a:lnSpc>
                <a:spcPct val="90000"/>
              </a:lnSpc>
              <a:defRPr sz="3600">
                <a:solidFill>
                  <a:srgbClr val="80808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38100" dir="13500000" sx="102000" sy="102000" algn="br" rotWithShape="0">
                    <a:srgbClr val="0E9FE5">
                      <a:alpha val="10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B2A2D"/>
                </a:solidFill>
                <a:effectLst>
                  <a:outerShdw dist="38100" dir="13500000" sx="102000" sy="102000" algn="br" rotWithShape="0">
                    <a:srgbClr val="0E9FE5">
                      <a:alpha val="10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B2A2D"/>
              </a:solidFill>
              <a:effectLst>
                <a:outerShdw dist="38100" dir="13500000" sx="102000" sy="102000" algn="br" rotWithShape="0">
                  <a:srgbClr val="0E9FE5">
                    <a:alpha val="100000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183890" y="4243705"/>
            <a:ext cx="4815205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By faith I mean a vision of good one cherishes and the enthusiasm that pushes one to seek its fulfillment regardless of obstacles. By faith I By faith I mean a vision of good one cherishes and the enthusiasm that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8" grpId="0" animBg="1"/>
      <p:bldP spid="49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11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12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13.xml><?xml version="1.0" encoding="utf-8"?>
<p:tagLst xmlns:p="http://schemas.openxmlformats.org/presentationml/2006/main">
  <p:tag name="ISPRING_PRESENTATION_TITLE" val="清新夏日粉蓝色商务通用工作总结ppt模板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5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6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9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0DA9E5"/>
      </a:accent1>
      <a:accent2>
        <a:srgbClr val="FFB6B0"/>
      </a:accent2>
      <a:accent3>
        <a:srgbClr val="09C1BB"/>
      </a:accent3>
      <a:accent4>
        <a:srgbClr val="FF2D43"/>
      </a:accent4>
      <a:accent5>
        <a:srgbClr val="199CF8"/>
      </a:accent5>
      <a:accent6>
        <a:srgbClr val="E8E1B8"/>
      </a:accent6>
      <a:hlink>
        <a:srgbClr val="0563C1"/>
      </a:hlink>
      <a:folHlink>
        <a:srgbClr val="954D72"/>
      </a:folHlink>
    </a:clrScheme>
    <a:fontScheme name="mfinmw5f">
      <a:majorFont>
        <a:latin typeface="Agency FB"/>
        <a:ea typeface="Microsoft YaHei"/>
        <a:cs typeface=""/>
      </a:majorFont>
      <a:minorFont>
        <a:latin typeface="Agency FB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DA9E5"/>
    </a:accent1>
    <a:accent2>
      <a:srgbClr val="FFB6B0"/>
    </a:accent2>
    <a:accent3>
      <a:srgbClr val="09C1BB"/>
    </a:accent3>
    <a:accent4>
      <a:srgbClr val="FF2D43"/>
    </a:accent4>
    <a:accent5>
      <a:srgbClr val="199CF8"/>
    </a:accent5>
    <a:accent6>
      <a:srgbClr val="E8E1B8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8326</Words>
  <Application>WPS 演示</Application>
  <PresentationFormat>宽屏</PresentationFormat>
  <Paragraphs>404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黑体</vt:lpstr>
      <vt:lpstr>Sinkin Sans 400 Regular</vt:lpstr>
      <vt:lpstr>Source Sans Pro Black</vt:lpstr>
      <vt:lpstr>Segoe Print</vt:lpstr>
      <vt:lpstr>Calibri</vt:lpstr>
      <vt:lpstr>Arial</vt:lpstr>
      <vt:lpstr>Open Sans Light</vt:lpstr>
      <vt:lpstr>Times New Roman</vt:lpstr>
      <vt:lpstr>Open Sans</vt:lpstr>
      <vt:lpstr>Gill Sans</vt:lpstr>
      <vt:lpstr>Calibri</vt:lpstr>
      <vt:lpstr>微软雅黑</vt:lpstr>
      <vt:lpstr>Helvetica Light</vt:lpstr>
      <vt:lpstr>Agency FB</vt:lpstr>
      <vt:lpstr>Trebuchet MS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2018-03-01T02:03:00Z</dcterms:created>
  <dcterms:modified xsi:type="dcterms:W3CDTF">2024-04-23T11:18:03Z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KSORubyTemplateID">
    <vt:lpwstr>2</vt:lpwstr>
  </property>
  <property fmtid="{D5CDD505-2E9C-101B-9397-08002B2CF9AE}" pid="4" name="ICV">
    <vt:lpwstr>7CAE21FD759F4381B6CDDFA4D84360E7_13</vt:lpwstr>
  </property>
</Properties>
</file>