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74" r:id="rId11"/>
    <p:sldId id="263" r:id="rId12"/>
    <p:sldId id="264" r:id="rId13"/>
    <p:sldId id="265" r:id="rId14"/>
    <p:sldId id="266" r:id="rId15"/>
    <p:sldId id="275" r:id="rId16"/>
    <p:sldId id="267" r:id="rId17"/>
    <p:sldId id="268" r:id="rId18"/>
    <p:sldId id="269" r:id="rId19"/>
    <p:sldId id="276" r:id="rId20"/>
    <p:sldId id="270" r:id="rId21"/>
    <p:sldId id="271" r:id="rId22"/>
    <p:sldId id="272" r:id="rId23"/>
    <p:sldId id="273" r:id="rId24"/>
    <p:sldId id="277" r:id="rId25"/>
    <p:sldId id="289"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40F8"/>
    <a:srgbClr val="5B9BD5"/>
    <a:srgbClr val="ED7D31"/>
    <a:srgbClr val="B92DC2"/>
    <a:srgbClr val="FB3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69.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B92DC2"/>
        </a:solidFill>
        <a:effectLst/>
      </p:bgPr>
    </p:bg>
    <p:spTree>
      <p:nvGrpSpPr>
        <p:cNvPr id="1" name=""/>
        <p:cNvGrpSpPr/>
        <p:nvPr/>
      </p:nvGrpSpPr>
      <p:grpSpPr>
        <a:xfrm>
          <a:off x="0" y="0"/>
          <a:ext cx="0" cy="0"/>
          <a:chOff x="0" y="0"/>
          <a:chExt cx="0" cy="0"/>
        </a:xfrm>
      </p:grpSpPr>
      <p:cxnSp>
        <p:nvCxnSpPr>
          <p:cNvPr id="7" name="直接连接符 6"/>
          <p:cNvCxnSpPr/>
          <p:nvPr userDrawn="1"/>
        </p:nvCxnSpPr>
        <p:spPr bwMode="auto">
          <a:xfrm flipH="1">
            <a:off x="626245" y="346691"/>
            <a:ext cx="437030" cy="4372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1" y="762861"/>
            <a:ext cx="12184067" cy="45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anchor="ctr"/>
          <a:p>
            <a:pPr algn="ctr" fontAlgn="auto">
              <a:spcBef>
                <a:spcPts val="0"/>
              </a:spcBef>
              <a:spcAft>
                <a:spcPts val="0"/>
              </a:spcAft>
              <a:defRPr/>
            </a:pPr>
            <a:endParaRPr lang="zh-CN" altLang="en-US" sz="1800"/>
          </a:p>
        </p:txBody>
      </p:sp>
      <p:sp>
        <p:nvSpPr>
          <p:cNvPr id="9" name="文本框 2"/>
          <p:cNvSpPr txBox="1"/>
          <p:nvPr userDrawn="1"/>
        </p:nvSpPr>
        <p:spPr>
          <a:xfrm>
            <a:off x="974578" y="239417"/>
            <a:ext cx="3286051" cy="523099"/>
          </a:xfrm>
          <a:prstGeom prst="rect">
            <a:avLst/>
          </a:prstGeom>
          <a:noFill/>
        </p:spPr>
        <p:txBody>
          <a:bodyPr wrap="square" rtlCol="0">
            <a:spAutoFit/>
          </a:bodyPr>
          <a:p>
            <a:pPr algn="ctr"/>
            <a:r>
              <a:rPr lang="zh-CN" altLang="en-US" sz="2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 name="五角星 9"/>
          <p:cNvSpPr/>
          <p:nvPr userDrawn="1"/>
        </p:nvSpPr>
        <p:spPr>
          <a:xfrm>
            <a:off x="227346" y="329692"/>
            <a:ext cx="398899" cy="398899"/>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userDrawn="1"/>
        </p:nvSpPr>
        <p:spPr>
          <a:xfrm>
            <a:off x="4260850" y="278130"/>
            <a:ext cx="7923530" cy="4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3" Type="http://schemas.openxmlformats.org/officeDocument/2006/relationships/notesSlide" Target="../notesSlides/notesSlide15.xml"/><Relationship Id="rId42" Type="http://schemas.openxmlformats.org/officeDocument/2006/relationships/slideLayout" Target="../slideLayouts/slideLayout1.xml"/><Relationship Id="rId41" Type="http://schemas.openxmlformats.org/officeDocument/2006/relationships/tags" Target="../tags/tag61.xml"/><Relationship Id="rId40" Type="http://schemas.openxmlformats.org/officeDocument/2006/relationships/tags" Target="../tags/tag60.xml"/><Relationship Id="rId4" Type="http://schemas.openxmlformats.org/officeDocument/2006/relationships/tags" Target="../tags/tag24.xml"/><Relationship Id="rId39" Type="http://schemas.openxmlformats.org/officeDocument/2006/relationships/tags" Target="../tags/tag59.xml"/><Relationship Id="rId38" Type="http://schemas.openxmlformats.org/officeDocument/2006/relationships/tags" Target="../tags/tag58.xml"/><Relationship Id="rId37" Type="http://schemas.openxmlformats.org/officeDocument/2006/relationships/tags" Target="../tags/tag57.xml"/><Relationship Id="rId36" Type="http://schemas.openxmlformats.org/officeDocument/2006/relationships/tags" Target="../tags/tag56.xml"/><Relationship Id="rId35" Type="http://schemas.openxmlformats.org/officeDocument/2006/relationships/tags" Target="../tags/tag55.xml"/><Relationship Id="rId34" Type="http://schemas.openxmlformats.org/officeDocument/2006/relationships/tags" Target="../tags/tag54.xml"/><Relationship Id="rId33" Type="http://schemas.openxmlformats.org/officeDocument/2006/relationships/tags" Target="../tags/tag53.xml"/><Relationship Id="rId32" Type="http://schemas.openxmlformats.org/officeDocument/2006/relationships/tags" Target="../tags/tag52.xml"/><Relationship Id="rId31" Type="http://schemas.openxmlformats.org/officeDocument/2006/relationships/tags" Target="../tags/tag51.xml"/><Relationship Id="rId30" Type="http://schemas.openxmlformats.org/officeDocument/2006/relationships/tags" Target="../tags/tag50.xml"/><Relationship Id="rId3" Type="http://schemas.openxmlformats.org/officeDocument/2006/relationships/tags" Target="../tags/tag23.xml"/><Relationship Id="rId29" Type="http://schemas.openxmlformats.org/officeDocument/2006/relationships/tags" Target="../tags/tag49.xml"/><Relationship Id="rId28" Type="http://schemas.openxmlformats.org/officeDocument/2006/relationships/tags" Target="../tags/tag48.xml"/><Relationship Id="rId27" Type="http://schemas.openxmlformats.org/officeDocument/2006/relationships/tags" Target="../tags/tag47.xml"/><Relationship Id="rId26" Type="http://schemas.openxmlformats.org/officeDocument/2006/relationships/tags" Target="../tags/tag46.xml"/><Relationship Id="rId25" Type="http://schemas.openxmlformats.org/officeDocument/2006/relationships/tags" Target="../tags/tag45.xml"/><Relationship Id="rId24" Type="http://schemas.openxmlformats.org/officeDocument/2006/relationships/tags" Target="../tags/tag44.xml"/><Relationship Id="rId23" Type="http://schemas.openxmlformats.org/officeDocument/2006/relationships/tags" Target="../tags/tag43.xml"/><Relationship Id="rId22" Type="http://schemas.openxmlformats.org/officeDocument/2006/relationships/tags" Target="../tags/tag42.xml"/><Relationship Id="rId21" Type="http://schemas.openxmlformats.org/officeDocument/2006/relationships/tags" Target="../tags/tag41.xml"/><Relationship Id="rId20" Type="http://schemas.openxmlformats.org/officeDocument/2006/relationships/tags" Target="../tags/tag4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1885315" y="3435350"/>
            <a:ext cx="8262620" cy="1480820"/>
            <a:chOff x="3094" y="3503"/>
            <a:chExt cx="13012" cy="2332"/>
          </a:xfrm>
        </p:grpSpPr>
        <p:sp>
          <p:nvSpPr>
            <p:cNvPr id="44" name="矩形 259"/>
            <p:cNvSpPr>
              <a:spLocks noChangeArrowheads="1"/>
            </p:cNvSpPr>
            <p:nvPr/>
          </p:nvSpPr>
          <p:spPr bwMode="auto">
            <a:xfrm>
              <a:off x="3094" y="3503"/>
              <a:ext cx="13012"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618</a:t>
              </a:r>
              <a:r>
                <a:rPr kumimoji="0" lang="zh-CN" altLang="en-US"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年中聚惠促销方案模板</a:t>
              </a:r>
              <a:endParaRPr kumimoji="0" lang="zh-CN" altLang="en-US"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nvGrpSpPr>
            <p:cNvPr id="8" name="组合 7"/>
            <p:cNvGrpSpPr/>
            <p:nvPr/>
          </p:nvGrpSpPr>
          <p:grpSpPr>
            <a:xfrm rot="0">
              <a:off x="4914" y="4965"/>
              <a:ext cx="9372" cy="871"/>
              <a:chOff x="1663223" y="3892039"/>
              <a:chExt cx="4406249" cy="409286"/>
            </a:xfrm>
          </p:grpSpPr>
          <p:sp>
            <p:nvSpPr>
              <p:cNvPr id="6" name="圆角矩形 5"/>
              <p:cNvSpPr/>
              <p:nvPr/>
            </p:nvSpPr>
            <p:spPr>
              <a:xfrm>
                <a:off x="1663223" y="3892039"/>
                <a:ext cx="2015961" cy="409286"/>
              </a:xfrm>
              <a:prstGeom prst="roundRect">
                <a:avLst>
                  <a:gd name="adj" fmla="val 50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1" name="圆角矩形 70"/>
              <p:cNvSpPr/>
              <p:nvPr/>
            </p:nvSpPr>
            <p:spPr>
              <a:xfrm>
                <a:off x="4053511" y="3892039"/>
                <a:ext cx="2015961" cy="409286"/>
              </a:xfrm>
              <a:prstGeom prst="roundRect">
                <a:avLst>
                  <a:gd name="adj" fmla="val 50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文本框 6"/>
              <p:cNvSpPr txBox="1"/>
              <p:nvPr/>
            </p:nvSpPr>
            <p:spPr>
              <a:xfrm>
                <a:off x="1860279" y="3949032"/>
                <a:ext cx="1620957" cy="2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汇报</a:t>
                </a: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人：某某某</a:t>
                </a:r>
                <a:endPar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72" name="文本框 71"/>
              <p:cNvSpPr txBox="1"/>
              <p:nvPr/>
            </p:nvSpPr>
            <p:spPr>
              <a:xfrm>
                <a:off x="4217632" y="3948819"/>
                <a:ext cx="1688283" cy="2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汇报</a:t>
                </a: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时间：</a:t>
                </a:r>
                <a:r>
                  <a:rPr kumimoji="0" lang="en-US" altLang="zh-CN"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2019</a:t>
                </a:r>
                <a:endParaRPr kumimoji="0" lang="en-US" altLang="zh-CN"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pic>
        <p:nvPicPr>
          <p:cNvPr id="10" name="图片 9" descr="5ab68b79b647e36b1ae8d957529b0590"/>
          <p:cNvPicPr>
            <a:picLocks noChangeAspect="1"/>
          </p:cNvPicPr>
          <p:nvPr/>
        </p:nvPicPr>
        <p:blipFill>
          <a:blip r:embed="rId2"/>
          <a:stretch>
            <a:fillRect/>
          </a:stretch>
        </p:blipFill>
        <p:spPr>
          <a:xfrm>
            <a:off x="3115310" y="635000"/>
            <a:ext cx="5960745" cy="2790825"/>
          </a:xfrm>
          <a:prstGeom prst="rect">
            <a:avLst/>
          </a:prstGeom>
        </p:spPr>
      </p:pic>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p:nvPr/>
        </p:nvSpPr>
        <p:spPr>
          <a:xfrm flipH="1">
            <a:off x="86511" y="1897380"/>
            <a:ext cx="3939281" cy="536303"/>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6" name="TextBox 7"/>
          <p:cNvSpPr txBox="1"/>
          <p:nvPr/>
        </p:nvSpPr>
        <p:spPr>
          <a:xfrm flipH="1">
            <a:off x="9166860" y="1815465"/>
            <a:ext cx="2498725" cy="5365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7" name="TextBox 8"/>
          <p:cNvSpPr txBox="1"/>
          <p:nvPr/>
        </p:nvSpPr>
        <p:spPr>
          <a:xfrm flipH="1">
            <a:off x="9124315" y="2675255"/>
            <a:ext cx="2583815" cy="8540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welcome to download this template,Please add content here.</a:t>
            </a:r>
            <a:endPar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8" name="TextBox 9"/>
          <p:cNvSpPr txBox="1"/>
          <p:nvPr/>
        </p:nvSpPr>
        <p:spPr>
          <a:xfrm flipH="1">
            <a:off x="5544820" y="1821815"/>
            <a:ext cx="3987165" cy="5365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9" name="TextBox 10"/>
          <p:cNvSpPr txBox="1"/>
          <p:nvPr/>
        </p:nvSpPr>
        <p:spPr>
          <a:xfrm flipH="1">
            <a:off x="6241415" y="2680970"/>
            <a:ext cx="2594610" cy="8540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welcome to download this template,Please add content here.</a:t>
            </a:r>
            <a:endPar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10" name="TextBox 11"/>
          <p:cNvSpPr txBox="1"/>
          <p:nvPr/>
        </p:nvSpPr>
        <p:spPr>
          <a:xfrm flipH="1">
            <a:off x="2820670" y="1809750"/>
            <a:ext cx="3939540" cy="5365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单击添加标题</a:t>
            </a:r>
            <a:endPar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12" name="TextBox 12"/>
          <p:cNvSpPr txBox="1"/>
          <p:nvPr/>
        </p:nvSpPr>
        <p:spPr>
          <a:xfrm flipH="1">
            <a:off x="3498850" y="2669540"/>
            <a:ext cx="2581910" cy="8540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welcome to download this template,Please add content here.</a:t>
            </a:r>
            <a:endPar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14" name="TextBox 14"/>
          <p:cNvSpPr txBox="1"/>
          <p:nvPr/>
        </p:nvSpPr>
        <p:spPr>
          <a:xfrm flipH="1">
            <a:off x="630555" y="2675255"/>
            <a:ext cx="2576195" cy="854075"/>
          </a:xfrm>
          <a:prstGeom prst="rect">
            <a:avLst/>
          </a:prstGeom>
          <a:noFill/>
        </p:spPr>
        <p:txBody>
          <a:bodyPr wrap="square" lIns="137100" tIns="68550" rIns="137100" bIns="68550" rtlCol="0">
            <a:spAutoFit/>
          </a:bodyPr>
          <a:p>
            <a:pPr indent="-171450" algn="ctr">
              <a:lnSpc>
                <a:spcPct val="130000"/>
              </a:lnSpc>
              <a:spcBef>
                <a:spcPts val="750"/>
              </a:spcBef>
              <a:buFont typeface="Arial" panose="020B0604020202020204" pitchFamily="34" charset="0"/>
            </a:pPr>
            <a:r>
              <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welcome to download this template,Please add content here.</a:t>
            </a:r>
            <a:endParaRPr sz="12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18" name="六边形 17"/>
          <p:cNvSpPr/>
          <p:nvPr/>
        </p:nvSpPr>
        <p:spPr>
          <a:xfrm>
            <a:off x="648970" y="3993515"/>
            <a:ext cx="2656840" cy="1391285"/>
          </a:xfrm>
          <a:prstGeom prst="hexagon">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19" name="六边形 18"/>
          <p:cNvSpPr/>
          <p:nvPr/>
        </p:nvSpPr>
        <p:spPr>
          <a:xfrm>
            <a:off x="3475990" y="3993515"/>
            <a:ext cx="2656840" cy="1391285"/>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0" name="六边形 19"/>
          <p:cNvSpPr/>
          <p:nvPr/>
        </p:nvSpPr>
        <p:spPr>
          <a:xfrm>
            <a:off x="6291580" y="3993515"/>
            <a:ext cx="2656840" cy="1391285"/>
          </a:xfrm>
          <a:prstGeom prst="hexagon">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1" name="文本框 20"/>
          <p:cNvSpPr txBox="1"/>
          <p:nvPr/>
        </p:nvSpPr>
        <p:spPr>
          <a:xfrm>
            <a:off x="1179830" y="4282440"/>
            <a:ext cx="1625600" cy="570865"/>
          </a:xfrm>
          <a:prstGeom prst="rect">
            <a:avLst/>
          </a:prstGeom>
          <a:noFill/>
          <a:effectLst/>
        </p:spPr>
        <p:txBody>
          <a:bodyPr wrap="square" rtlCol="0">
            <a:spAutoFit/>
          </a:bodyPr>
          <a:p>
            <a:pPr>
              <a:lnSpc>
                <a:spcPct val="130000"/>
              </a:lnSpc>
            </a:pPr>
            <a:r>
              <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加入标题</a:t>
            </a:r>
            <a:endPar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2" name="文本框 21"/>
          <p:cNvSpPr txBox="1"/>
          <p:nvPr/>
        </p:nvSpPr>
        <p:spPr>
          <a:xfrm>
            <a:off x="6842125" y="4291965"/>
            <a:ext cx="1625600" cy="570865"/>
          </a:xfrm>
          <a:prstGeom prst="rect">
            <a:avLst/>
          </a:prstGeom>
          <a:noFill/>
          <a:effectLst/>
        </p:spPr>
        <p:txBody>
          <a:bodyPr wrap="square" rtlCol="0">
            <a:spAutoFit/>
          </a:bodyPr>
          <a:p>
            <a:pPr lvl="0">
              <a:lnSpc>
                <a:spcPct val="130000"/>
              </a:lnSpc>
            </a:pPr>
            <a:r>
              <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加入标题</a:t>
            </a:r>
            <a:endPar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3" name="文本框 22"/>
          <p:cNvSpPr txBox="1"/>
          <p:nvPr/>
        </p:nvSpPr>
        <p:spPr>
          <a:xfrm>
            <a:off x="4025900" y="4294505"/>
            <a:ext cx="1625600" cy="570865"/>
          </a:xfrm>
          <a:prstGeom prst="rect">
            <a:avLst/>
          </a:prstGeom>
          <a:noFill/>
          <a:effectLst/>
        </p:spPr>
        <p:txBody>
          <a:bodyPr wrap="square" rtlCol="0">
            <a:spAutoFit/>
          </a:bodyPr>
          <a:p>
            <a:pPr lvl="0">
              <a:lnSpc>
                <a:spcPct val="130000"/>
              </a:lnSpc>
            </a:pPr>
            <a:r>
              <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加入标题</a:t>
            </a:r>
            <a:endPar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5" name="六边形 24"/>
          <p:cNvSpPr/>
          <p:nvPr/>
        </p:nvSpPr>
        <p:spPr>
          <a:xfrm>
            <a:off x="9113520" y="3993515"/>
            <a:ext cx="2656840" cy="1391285"/>
          </a:xfrm>
          <a:prstGeom prst="hexagon">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sp>
        <p:nvSpPr>
          <p:cNvPr id="2" name="文本框 21"/>
          <p:cNvSpPr txBox="1"/>
          <p:nvPr/>
        </p:nvSpPr>
        <p:spPr>
          <a:xfrm>
            <a:off x="9663430" y="4291965"/>
            <a:ext cx="1625600" cy="570865"/>
          </a:xfrm>
          <a:prstGeom prst="rect">
            <a:avLst/>
          </a:prstGeom>
          <a:noFill/>
          <a:effectLst/>
        </p:spPr>
        <p:txBody>
          <a:bodyPr wrap="square" rtlCol="0">
            <a:spAutoFit/>
          </a:bodyPr>
          <a:p>
            <a:pPr lvl="0">
              <a:lnSpc>
                <a:spcPct val="130000"/>
              </a:lnSpc>
            </a:pPr>
            <a:r>
              <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rPr>
              <a:t>加入标题</a:t>
            </a:r>
            <a:endParaRPr lang="zh-CN" altLang="en-US" sz="2400" dirty="0">
              <a:solidFill>
                <a:schemeClr val="bg1"/>
              </a:solidFill>
              <a:latin typeface="华文细黑" panose="02010600040101010101" pitchFamily="2" charset="-122"/>
              <a:ea typeface="微软雅黑" panose="020B0503020204020204" pitchFamily="34" charset="-122"/>
              <a:cs typeface="+mn-ea"/>
              <a:sym typeface="华文细黑" panose="02010600040101010101" pitchFamily="2" charset="-122"/>
            </a:endParaRPr>
          </a:p>
        </p:txBody>
      </p:sp>
      <p:cxnSp>
        <p:nvCxnSpPr>
          <p:cNvPr id="3" name="直接连接符 2"/>
          <p:cNvCxnSpPr/>
          <p:nvPr/>
        </p:nvCxnSpPr>
        <p:spPr>
          <a:xfrm>
            <a:off x="1598295" y="2541270"/>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70400" y="2541270"/>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18680" y="2541270"/>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096500" y="2541270"/>
            <a:ext cx="64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2006051"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 name="Freeform 7"/>
          <p:cNvSpPr/>
          <p:nvPr/>
        </p:nvSpPr>
        <p:spPr bwMode="auto">
          <a:xfrm>
            <a:off x="2006051" y="2883361"/>
            <a:ext cx="313071"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 name="Freeform 8"/>
          <p:cNvSpPr/>
          <p:nvPr/>
        </p:nvSpPr>
        <p:spPr bwMode="auto">
          <a:xfrm>
            <a:off x="2408328"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 name="Freeform 9"/>
          <p:cNvSpPr/>
          <p:nvPr/>
        </p:nvSpPr>
        <p:spPr bwMode="auto">
          <a:xfrm>
            <a:off x="2808924"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8" name="Freeform 10"/>
          <p:cNvSpPr/>
          <p:nvPr/>
        </p:nvSpPr>
        <p:spPr bwMode="auto">
          <a:xfrm>
            <a:off x="3206152" y="1546050"/>
            <a:ext cx="314751" cy="1929234"/>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9" name="Freeform 11"/>
          <p:cNvSpPr/>
          <p:nvPr/>
        </p:nvSpPr>
        <p:spPr bwMode="auto">
          <a:xfrm>
            <a:off x="2408328" y="2480313"/>
            <a:ext cx="313071"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0" name="Freeform 12"/>
          <p:cNvSpPr/>
          <p:nvPr/>
        </p:nvSpPr>
        <p:spPr bwMode="auto">
          <a:xfrm>
            <a:off x="2808924" y="2063771"/>
            <a:ext cx="314751"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1" name="Freeform 13"/>
          <p:cNvSpPr/>
          <p:nvPr/>
        </p:nvSpPr>
        <p:spPr bwMode="auto">
          <a:xfrm>
            <a:off x="3206152" y="1790577"/>
            <a:ext cx="314751"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2" name="Freeform 14"/>
          <p:cNvSpPr/>
          <p:nvPr/>
        </p:nvSpPr>
        <p:spPr bwMode="auto">
          <a:xfrm>
            <a:off x="4163875"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3" name="Freeform 15"/>
          <p:cNvSpPr/>
          <p:nvPr/>
        </p:nvSpPr>
        <p:spPr bwMode="auto">
          <a:xfrm>
            <a:off x="4564471"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4" name="Freeform 16"/>
          <p:cNvSpPr/>
          <p:nvPr/>
        </p:nvSpPr>
        <p:spPr bwMode="auto">
          <a:xfrm>
            <a:off x="4966749"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5" name="Freeform 17"/>
          <p:cNvSpPr/>
          <p:nvPr/>
        </p:nvSpPr>
        <p:spPr bwMode="auto">
          <a:xfrm>
            <a:off x="5369028"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6" name="Freeform 18"/>
          <p:cNvSpPr/>
          <p:nvPr/>
        </p:nvSpPr>
        <p:spPr bwMode="auto">
          <a:xfrm>
            <a:off x="4163875" y="3188598"/>
            <a:ext cx="313071"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7" name="Freeform 19"/>
          <p:cNvSpPr/>
          <p:nvPr/>
        </p:nvSpPr>
        <p:spPr bwMode="auto">
          <a:xfrm>
            <a:off x="4564471" y="2488741"/>
            <a:ext cx="314751" cy="986542"/>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8" name="Freeform 20"/>
          <p:cNvSpPr/>
          <p:nvPr/>
        </p:nvSpPr>
        <p:spPr bwMode="auto">
          <a:xfrm>
            <a:off x="4966749" y="1790577"/>
            <a:ext cx="314751"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9" name="Freeform 21"/>
          <p:cNvSpPr/>
          <p:nvPr/>
        </p:nvSpPr>
        <p:spPr bwMode="auto">
          <a:xfrm>
            <a:off x="5369028" y="2734958"/>
            <a:ext cx="314751"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0" name="Freeform 22"/>
          <p:cNvSpPr/>
          <p:nvPr/>
        </p:nvSpPr>
        <p:spPr bwMode="auto">
          <a:xfrm>
            <a:off x="6311602"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1" name="Freeform 23"/>
          <p:cNvSpPr/>
          <p:nvPr/>
        </p:nvSpPr>
        <p:spPr bwMode="auto">
          <a:xfrm>
            <a:off x="6713880"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2" name="Freeform 24"/>
          <p:cNvSpPr/>
          <p:nvPr/>
        </p:nvSpPr>
        <p:spPr bwMode="auto">
          <a:xfrm>
            <a:off x="7116155"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3" name="Freeform 25"/>
          <p:cNvSpPr/>
          <p:nvPr/>
        </p:nvSpPr>
        <p:spPr bwMode="auto">
          <a:xfrm>
            <a:off x="7516752"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4" name="Freeform 26"/>
          <p:cNvSpPr/>
          <p:nvPr/>
        </p:nvSpPr>
        <p:spPr bwMode="auto">
          <a:xfrm>
            <a:off x="7516752" y="1782142"/>
            <a:ext cx="314751"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5" name="Freeform 27"/>
          <p:cNvSpPr/>
          <p:nvPr/>
        </p:nvSpPr>
        <p:spPr bwMode="auto">
          <a:xfrm>
            <a:off x="7116155" y="2095815"/>
            <a:ext cx="313071"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6" name="Freeform 28"/>
          <p:cNvSpPr/>
          <p:nvPr/>
        </p:nvSpPr>
        <p:spPr bwMode="auto">
          <a:xfrm>
            <a:off x="6713880" y="2488741"/>
            <a:ext cx="313071" cy="986542"/>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7" name="Freeform 29"/>
          <p:cNvSpPr/>
          <p:nvPr/>
        </p:nvSpPr>
        <p:spPr bwMode="auto">
          <a:xfrm>
            <a:off x="6311602" y="2896853"/>
            <a:ext cx="314751"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8" name="Freeform 30"/>
          <p:cNvSpPr/>
          <p:nvPr/>
        </p:nvSpPr>
        <p:spPr bwMode="auto">
          <a:xfrm>
            <a:off x="8575467" y="1546050"/>
            <a:ext cx="314751" cy="1929234"/>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9" name="Freeform 31"/>
          <p:cNvSpPr/>
          <p:nvPr/>
        </p:nvSpPr>
        <p:spPr bwMode="auto">
          <a:xfrm>
            <a:off x="8972697" y="1546050"/>
            <a:ext cx="31475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0" name="Freeform 32"/>
          <p:cNvSpPr/>
          <p:nvPr/>
        </p:nvSpPr>
        <p:spPr bwMode="auto">
          <a:xfrm>
            <a:off x="9374972"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1" name="Freeform 33"/>
          <p:cNvSpPr/>
          <p:nvPr/>
        </p:nvSpPr>
        <p:spPr bwMode="auto">
          <a:xfrm>
            <a:off x="9777250" y="1546050"/>
            <a:ext cx="313071" cy="1929234"/>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2" name="Freeform 34"/>
          <p:cNvSpPr/>
          <p:nvPr/>
        </p:nvSpPr>
        <p:spPr bwMode="auto">
          <a:xfrm>
            <a:off x="9777250" y="1800695"/>
            <a:ext cx="313071" cy="167459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3" name="Freeform 35"/>
          <p:cNvSpPr/>
          <p:nvPr/>
        </p:nvSpPr>
        <p:spPr bwMode="auto">
          <a:xfrm>
            <a:off x="9374972" y="1947411"/>
            <a:ext cx="313071"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4" name="Freeform 36"/>
          <p:cNvSpPr/>
          <p:nvPr/>
        </p:nvSpPr>
        <p:spPr bwMode="auto">
          <a:xfrm>
            <a:off x="8972697" y="3063803"/>
            <a:ext cx="314751"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5" name="Freeform 37"/>
          <p:cNvSpPr/>
          <p:nvPr/>
        </p:nvSpPr>
        <p:spPr bwMode="auto">
          <a:xfrm>
            <a:off x="8575467" y="2299865"/>
            <a:ext cx="314751" cy="1175418"/>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6" name="Oval 38"/>
          <p:cNvSpPr>
            <a:spLocks noChangeArrowheads="1"/>
          </p:cNvSpPr>
          <p:nvPr/>
        </p:nvSpPr>
        <p:spPr bwMode="auto">
          <a:xfrm>
            <a:off x="2356150" y="3796882"/>
            <a:ext cx="794457"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7" name="Freeform 39"/>
          <p:cNvSpPr>
            <a:spLocks noEditPoints="1"/>
          </p:cNvSpPr>
          <p:nvPr/>
        </p:nvSpPr>
        <p:spPr bwMode="auto">
          <a:xfrm>
            <a:off x="2545212" y="3982433"/>
            <a:ext cx="421384"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8" name="Oval 40"/>
          <p:cNvSpPr>
            <a:spLocks noChangeArrowheads="1"/>
          </p:cNvSpPr>
          <p:nvPr/>
        </p:nvSpPr>
        <p:spPr bwMode="auto">
          <a:xfrm>
            <a:off x="4523519" y="3796882"/>
            <a:ext cx="797141"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9" name="Oval 41"/>
          <p:cNvSpPr>
            <a:spLocks noChangeArrowheads="1"/>
          </p:cNvSpPr>
          <p:nvPr/>
        </p:nvSpPr>
        <p:spPr bwMode="auto">
          <a:xfrm>
            <a:off x="6680216" y="3796882"/>
            <a:ext cx="794457"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0" name="Oval 42"/>
          <p:cNvSpPr>
            <a:spLocks noChangeArrowheads="1"/>
          </p:cNvSpPr>
          <p:nvPr/>
        </p:nvSpPr>
        <p:spPr bwMode="auto">
          <a:xfrm>
            <a:off x="8918411" y="3796882"/>
            <a:ext cx="794457"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1" name="Freeform 43"/>
          <p:cNvSpPr>
            <a:spLocks noEditPoints="1"/>
          </p:cNvSpPr>
          <p:nvPr/>
        </p:nvSpPr>
        <p:spPr bwMode="auto">
          <a:xfrm>
            <a:off x="6909853" y="4063105"/>
            <a:ext cx="330129" cy="266226"/>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2" name="Freeform 44"/>
          <p:cNvSpPr>
            <a:spLocks noEditPoints="1"/>
          </p:cNvSpPr>
          <p:nvPr/>
        </p:nvSpPr>
        <p:spPr bwMode="auto">
          <a:xfrm>
            <a:off x="4693108" y="3998066"/>
            <a:ext cx="456277"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3" name="Freeform 45"/>
          <p:cNvSpPr>
            <a:spLocks noEditPoints="1"/>
          </p:cNvSpPr>
          <p:nvPr/>
        </p:nvSpPr>
        <p:spPr bwMode="auto">
          <a:xfrm>
            <a:off x="9146545" y="4005449"/>
            <a:ext cx="338184"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6999" tIns="48499" rIns="96999" bIns="48499"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4" name="TextBox 43"/>
          <p:cNvSpPr txBox="1"/>
          <p:nvPr/>
        </p:nvSpPr>
        <p:spPr>
          <a:xfrm>
            <a:off x="1725266" y="5116109"/>
            <a:ext cx="1876376" cy="836437"/>
          </a:xfrm>
          <a:prstGeom prst="rect">
            <a:avLst/>
          </a:prstGeom>
          <a:noFill/>
        </p:spPr>
        <p:txBody>
          <a:bodyPr wrap="square" lIns="96999" tIns="48499" rIns="96999" bIns="48499"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5" name="TextBox 44"/>
          <p:cNvSpPr txBox="1"/>
          <p:nvPr/>
        </p:nvSpPr>
        <p:spPr>
          <a:xfrm>
            <a:off x="2202419" y="4709159"/>
            <a:ext cx="1881203" cy="293033"/>
          </a:xfrm>
          <a:prstGeom prst="rect">
            <a:avLst/>
          </a:prstGeom>
          <a:noFill/>
        </p:spPr>
        <p:txBody>
          <a:bodyPr wrap="square" lIns="96999" tIns="0" rIns="96999" bIns="0"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6" name="TextBox 45"/>
          <p:cNvSpPr txBox="1"/>
          <p:nvPr/>
        </p:nvSpPr>
        <p:spPr>
          <a:xfrm>
            <a:off x="3907859" y="5116109"/>
            <a:ext cx="1876376" cy="836437"/>
          </a:xfrm>
          <a:prstGeom prst="rect">
            <a:avLst/>
          </a:prstGeom>
          <a:noFill/>
        </p:spPr>
        <p:txBody>
          <a:bodyPr wrap="square" lIns="96999" tIns="48499" rIns="96999" bIns="48499"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4385009" y="4749465"/>
            <a:ext cx="1881203" cy="293033"/>
          </a:xfrm>
          <a:prstGeom prst="rect">
            <a:avLst/>
          </a:prstGeom>
          <a:noFill/>
        </p:spPr>
        <p:txBody>
          <a:bodyPr wrap="square" lIns="96999" tIns="0" rIns="96999" bIns="0"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a:off x="6061112" y="5116109"/>
            <a:ext cx="1876376" cy="836437"/>
          </a:xfrm>
          <a:prstGeom prst="rect">
            <a:avLst/>
          </a:prstGeom>
          <a:noFill/>
        </p:spPr>
        <p:txBody>
          <a:bodyPr wrap="square" lIns="96999" tIns="48499" rIns="96999" bIns="48499"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6538265" y="4749465"/>
            <a:ext cx="1881203" cy="293033"/>
          </a:xfrm>
          <a:prstGeom prst="rect">
            <a:avLst/>
          </a:prstGeom>
          <a:noFill/>
        </p:spPr>
        <p:txBody>
          <a:bodyPr wrap="square" lIns="96999" tIns="0" rIns="96999" bIns="0"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8298047" y="5133576"/>
            <a:ext cx="1876376" cy="836437"/>
          </a:xfrm>
          <a:prstGeom prst="rect">
            <a:avLst/>
          </a:prstGeom>
          <a:noFill/>
        </p:spPr>
        <p:txBody>
          <a:bodyPr wrap="square" lIns="96999" tIns="48499" rIns="96999" bIns="48499"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8775198" y="4749465"/>
            <a:ext cx="1881203" cy="293033"/>
          </a:xfrm>
          <a:prstGeom prst="rect">
            <a:avLst/>
          </a:prstGeom>
          <a:noFill/>
        </p:spPr>
        <p:txBody>
          <a:bodyPr wrap="square" lIns="96999" tIns="0" rIns="96999" bIns="0"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8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27589" y="2760923"/>
            <a:ext cx="2085721" cy="2088667"/>
          </a:xfrm>
          <a:prstGeom prst="pie">
            <a:avLst>
              <a:gd name="adj1" fmla="val 0"/>
              <a:gd name="adj2" fmla="val 178173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4" name="饼形 113"/>
          <p:cNvSpPr/>
          <p:nvPr/>
        </p:nvSpPr>
        <p:spPr>
          <a:xfrm rot="17792835">
            <a:off x="1346658" y="2359466"/>
            <a:ext cx="2798115" cy="2699542"/>
          </a:xfrm>
          <a:prstGeom prst="pie">
            <a:avLst>
              <a:gd name="adj1" fmla="val 0"/>
              <a:gd name="adj2" fmla="val 3873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15" name="饼形 114"/>
          <p:cNvSpPr/>
          <p:nvPr/>
        </p:nvSpPr>
        <p:spPr>
          <a:xfrm>
            <a:off x="4966255" y="2765686"/>
            <a:ext cx="2087308" cy="2087079"/>
          </a:xfrm>
          <a:prstGeom prst="pie">
            <a:avLst>
              <a:gd name="adj1" fmla="val 0"/>
              <a:gd name="adj2" fmla="val 150318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6" name="饼形 115"/>
          <p:cNvSpPr/>
          <p:nvPr/>
        </p:nvSpPr>
        <p:spPr>
          <a:xfrm rot="17792835">
            <a:off x="4697294" y="2339626"/>
            <a:ext cx="2798115" cy="2701129"/>
          </a:xfrm>
          <a:prstGeom prst="pie">
            <a:avLst>
              <a:gd name="adj1" fmla="val 18826865"/>
              <a:gd name="adj2" fmla="val 3873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17" name="文本框 24"/>
          <p:cNvSpPr txBox="1">
            <a:spLocks noChangeArrowheads="1"/>
          </p:cNvSpPr>
          <p:nvPr/>
        </p:nvSpPr>
        <p:spPr bwMode="auto">
          <a:xfrm>
            <a:off x="1948154" y="3828150"/>
            <a:ext cx="1513015" cy="769263"/>
          </a:xfrm>
          <a:prstGeom prst="rect">
            <a:avLst/>
          </a:prstGeom>
          <a:noFill/>
          <a:ln w="9525">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19%</a:t>
            </a:r>
            <a:endParaRPr kumimoji="0" lang="en-US" altLang="zh-CN" sz="4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8" name="文本框 25"/>
          <p:cNvSpPr txBox="1">
            <a:spLocks noChangeArrowheads="1"/>
          </p:cNvSpPr>
          <p:nvPr/>
        </p:nvSpPr>
        <p:spPr bwMode="auto">
          <a:xfrm>
            <a:off x="5393074" y="3828150"/>
            <a:ext cx="1679679" cy="769263"/>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31%</a:t>
            </a:r>
            <a:endParaRPr kumimoji="0" lang="en-US" altLang="zh-CN" sz="4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9" name="饼形 118"/>
          <p:cNvSpPr/>
          <p:nvPr/>
        </p:nvSpPr>
        <p:spPr>
          <a:xfrm>
            <a:off x="8347820" y="2805363"/>
            <a:ext cx="2087308" cy="2088667"/>
          </a:xfrm>
          <a:prstGeom prst="pie">
            <a:avLst>
              <a:gd name="adj1" fmla="val 0"/>
              <a:gd name="adj2" fmla="val 19042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0" name="饼形 119"/>
          <p:cNvSpPr/>
          <p:nvPr/>
        </p:nvSpPr>
        <p:spPr>
          <a:xfrm rot="16431819">
            <a:off x="8525536" y="2736992"/>
            <a:ext cx="2217224" cy="2052413"/>
          </a:xfrm>
          <a:prstGeom prst="pie">
            <a:avLst>
              <a:gd name="adj1" fmla="val 2758241"/>
              <a:gd name="adj2" fmla="val 51621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1" name="文本框 30"/>
          <p:cNvSpPr txBox="1">
            <a:spLocks noChangeArrowheads="1"/>
          </p:cNvSpPr>
          <p:nvPr/>
        </p:nvSpPr>
        <p:spPr bwMode="auto">
          <a:xfrm>
            <a:off x="8775567" y="3828150"/>
            <a:ext cx="1542686" cy="769263"/>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12%</a:t>
            </a:r>
            <a:endParaRPr kumimoji="0" lang="en-US" altLang="zh-CN" sz="4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5" name="文本框 34"/>
          <p:cNvSpPr txBox="1">
            <a:spLocks noChangeArrowheads="1"/>
          </p:cNvSpPr>
          <p:nvPr/>
        </p:nvSpPr>
        <p:spPr bwMode="auto">
          <a:xfrm>
            <a:off x="1442453" y="5155758"/>
            <a:ext cx="2366627" cy="646181"/>
          </a:xfrm>
          <a:prstGeom prst="rect">
            <a:avLst/>
          </a:prstGeom>
          <a:noFill/>
          <a:ln w="9525">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造字工房悦黑体验版常规体"/>
              </a:rPr>
              <a:t>请输入您想要的文字</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造字工房悦黑体验版常规体"/>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造字工房悦黑体验版常规体"/>
              </a:rPr>
              <a:t>请输入您想要的文字</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造字工房悦黑体验版常规体"/>
            </a:endParaRPr>
          </a:p>
        </p:txBody>
      </p:sp>
      <p:sp>
        <p:nvSpPr>
          <p:cNvPr id="126" name="文本框 36"/>
          <p:cNvSpPr txBox="1">
            <a:spLocks noChangeArrowheads="1"/>
          </p:cNvSpPr>
          <p:nvPr/>
        </p:nvSpPr>
        <p:spPr bwMode="auto">
          <a:xfrm>
            <a:off x="4911254" y="5152584"/>
            <a:ext cx="2350658" cy="64618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请输入您想要的文字</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请输入您想要的文字</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7" name="文本框 38"/>
          <p:cNvSpPr txBox="1">
            <a:spLocks noChangeArrowheads="1"/>
          </p:cNvSpPr>
          <p:nvPr/>
        </p:nvSpPr>
        <p:spPr bwMode="auto">
          <a:xfrm>
            <a:off x="8437154" y="5146235"/>
            <a:ext cx="2321269" cy="64618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请输入您想要的文字</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请输入您想要的文字</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4139530" y="1463191"/>
            <a:ext cx="3839012"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点击添加小标题</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p:cTn id="11" dur="500" fill="hold"/>
                                        <p:tgtEl>
                                          <p:spTgt spid="113"/>
                                        </p:tgtEl>
                                        <p:attrNameLst>
                                          <p:attrName>ppt_w</p:attrName>
                                        </p:attrNameLst>
                                      </p:cBhvr>
                                      <p:tavLst>
                                        <p:tav tm="0">
                                          <p:val>
                                            <p:fltVal val="0"/>
                                          </p:val>
                                        </p:tav>
                                        <p:tav tm="100000">
                                          <p:val>
                                            <p:strVal val="#ppt_w"/>
                                          </p:val>
                                        </p:tav>
                                      </p:tavLst>
                                    </p:anim>
                                    <p:anim calcmode="lin" valueType="num">
                                      <p:cBhvr>
                                        <p:cTn id="12" dur="500" fill="hold"/>
                                        <p:tgtEl>
                                          <p:spTgt spid="113"/>
                                        </p:tgtEl>
                                        <p:attrNameLst>
                                          <p:attrName>ppt_h</p:attrName>
                                        </p:attrNameLst>
                                      </p:cBhvr>
                                      <p:tavLst>
                                        <p:tav tm="0">
                                          <p:val>
                                            <p:fltVal val="0"/>
                                          </p:val>
                                        </p:tav>
                                        <p:tav tm="100000">
                                          <p:val>
                                            <p:strVal val="#ppt_h"/>
                                          </p:val>
                                        </p:tav>
                                      </p:tavLst>
                                    </p:anim>
                                    <p:anim calcmode="lin" valueType="num">
                                      <p:cBhvr>
                                        <p:cTn id="13" dur="500" fill="hold"/>
                                        <p:tgtEl>
                                          <p:spTgt spid="113"/>
                                        </p:tgtEl>
                                        <p:attrNameLst>
                                          <p:attrName>style.rotation</p:attrName>
                                        </p:attrNameLst>
                                      </p:cBhvr>
                                      <p:tavLst>
                                        <p:tav tm="0">
                                          <p:val>
                                            <p:fltVal val="360"/>
                                          </p:val>
                                        </p:tav>
                                        <p:tav tm="100000">
                                          <p:val>
                                            <p:fltVal val="0"/>
                                          </p:val>
                                        </p:tav>
                                      </p:tavLst>
                                    </p:anim>
                                    <p:animEffect transition="in" filter="fade">
                                      <p:cBhvr>
                                        <p:cTn id="14" dur="500"/>
                                        <p:tgtEl>
                                          <p:spTgt spid="113"/>
                                        </p:tgtEl>
                                      </p:cBhvr>
                                    </p:animEffect>
                                  </p:childTnLst>
                                </p:cTn>
                              </p:par>
                            </p:childTnLst>
                          </p:cTn>
                        </p:par>
                        <p:par>
                          <p:cTn id="15" fill="hold">
                            <p:stCondLst>
                              <p:cond delay="1000"/>
                            </p:stCondLst>
                            <p:childTnLst>
                              <p:par>
                                <p:cTn id="16" presetID="2" presetClass="entr" presetSubtype="3"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additive="base">
                                        <p:cTn id="18" dur="500" fill="hold"/>
                                        <p:tgtEl>
                                          <p:spTgt spid="114"/>
                                        </p:tgtEl>
                                        <p:attrNameLst>
                                          <p:attrName>ppt_x</p:attrName>
                                        </p:attrNameLst>
                                      </p:cBhvr>
                                      <p:tavLst>
                                        <p:tav tm="0">
                                          <p:val>
                                            <p:strVal val="1+#ppt_w/2"/>
                                          </p:val>
                                        </p:tav>
                                        <p:tav tm="100000">
                                          <p:val>
                                            <p:strVal val="#ppt_x"/>
                                          </p:val>
                                        </p:tav>
                                      </p:tavLst>
                                    </p:anim>
                                    <p:anim calcmode="lin" valueType="num">
                                      <p:cBhvr additive="base">
                                        <p:cTn id="19" dur="500" fill="hold"/>
                                        <p:tgtEl>
                                          <p:spTgt spid="114"/>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barn(inVertical)">
                                      <p:cBhvr>
                                        <p:cTn id="23" dur="500"/>
                                        <p:tgtEl>
                                          <p:spTgt spid="11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ipe(down)">
                                      <p:cBhvr>
                                        <p:cTn id="27" dur="500"/>
                                        <p:tgtEl>
                                          <p:spTgt spid="125"/>
                                        </p:tgtEl>
                                      </p:cBhvr>
                                    </p:animEffect>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p:cTn id="31" dur="500" fill="hold"/>
                                        <p:tgtEl>
                                          <p:spTgt spid="115"/>
                                        </p:tgtEl>
                                        <p:attrNameLst>
                                          <p:attrName>ppt_w</p:attrName>
                                        </p:attrNameLst>
                                      </p:cBhvr>
                                      <p:tavLst>
                                        <p:tav tm="0">
                                          <p:val>
                                            <p:fltVal val="0"/>
                                          </p:val>
                                        </p:tav>
                                        <p:tav tm="100000">
                                          <p:val>
                                            <p:strVal val="#ppt_w"/>
                                          </p:val>
                                        </p:tav>
                                      </p:tavLst>
                                    </p:anim>
                                    <p:anim calcmode="lin" valueType="num">
                                      <p:cBhvr>
                                        <p:cTn id="32" dur="500" fill="hold"/>
                                        <p:tgtEl>
                                          <p:spTgt spid="115"/>
                                        </p:tgtEl>
                                        <p:attrNameLst>
                                          <p:attrName>ppt_h</p:attrName>
                                        </p:attrNameLst>
                                      </p:cBhvr>
                                      <p:tavLst>
                                        <p:tav tm="0">
                                          <p:val>
                                            <p:fltVal val="0"/>
                                          </p:val>
                                        </p:tav>
                                        <p:tav tm="100000">
                                          <p:val>
                                            <p:strVal val="#ppt_h"/>
                                          </p:val>
                                        </p:tav>
                                      </p:tavLst>
                                    </p:anim>
                                    <p:anim calcmode="lin" valueType="num">
                                      <p:cBhvr>
                                        <p:cTn id="33" dur="500" fill="hold"/>
                                        <p:tgtEl>
                                          <p:spTgt spid="115"/>
                                        </p:tgtEl>
                                        <p:attrNameLst>
                                          <p:attrName>style.rotation</p:attrName>
                                        </p:attrNameLst>
                                      </p:cBhvr>
                                      <p:tavLst>
                                        <p:tav tm="0">
                                          <p:val>
                                            <p:fltVal val="360"/>
                                          </p:val>
                                        </p:tav>
                                        <p:tav tm="100000">
                                          <p:val>
                                            <p:fltVal val="0"/>
                                          </p:val>
                                        </p:tav>
                                      </p:tavLst>
                                    </p:anim>
                                    <p:animEffect transition="in" filter="fade">
                                      <p:cBhvr>
                                        <p:cTn id="34" dur="500"/>
                                        <p:tgtEl>
                                          <p:spTgt spid="115"/>
                                        </p:tgtEl>
                                      </p:cBhvr>
                                    </p:animEffect>
                                  </p:childTnLst>
                                </p:cTn>
                              </p:par>
                            </p:childTnLst>
                          </p:cTn>
                        </p:par>
                        <p:par>
                          <p:cTn id="35" fill="hold">
                            <p:stCondLst>
                              <p:cond delay="3000"/>
                            </p:stCondLst>
                            <p:childTnLst>
                              <p:par>
                                <p:cTn id="36" presetID="2" presetClass="entr" presetSubtype="3" fill="hold" grpId="0" nodeType="afterEffect">
                                  <p:stCondLst>
                                    <p:cond delay="0"/>
                                  </p:stCondLst>
                                  <p:childTnLst>
                                    <p:set>
                                      <p:cBhvr>
                                        <p:cTn id="37" dur="1" fill="hold">
                                          <p:stCondLst>
                                            <p:cond delay="0"/>
                                          </p:stCondLst>
                                        </p:cTn>
                                        <p:tgtEl>
                                          <p:spTgt spid="116"/>
                                        </p:tgtEl>
                                        <p:attrNameLst>
                                          <p:attrName>style.visibility</p:attrName>
                                        </p:attrNameLst>
                                      </p:cBhvr>
                                      <p:to>
                                        <p:strVal val="visible"/>
                                      </p:to>
                                    </p:set>
                                    <p:anim calcmode="lin" valueType="num">
                                      <p:cBhvr additive="base">
                                        <p:cTn id="38" dur="500" fill="hold"/>
                                        <p:tgtEl>
                                          <p:spTgt spid="116"/>
                                        </p:tgtEl>
                                        <p:attrNameLst>
                                          <p:attrName>ppt_x</p:attrName>
                                        </p:attrNameLst>
                                      </p:cBhvr>
                                      <p:tavLst>
                                        <p:tav tm="0">
                                          <p:val>
                                            <p:strVal val="1+#ppt_w/2"/>
                                          </p:val>
                                        </p:tav>
                                        <p:tav tm="100000">
                                          <p:val>
                                            <p:strVal val="#ppt_x"/>
                                          </p:val>
                                        </p:tav>
                                      </p:tavLst>
                                    </p:anim>
                                    <p:anim calcmode="lin" valueType="num">
                                      <p:cBhvr additive="base">
                                        <p:cTn id="39" dur="500" fill="hold"/>
                                        <p:tgtEl>
                                          <p:spTgt spid="11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arn(inVertical)">
                                      <p:cBhvr>
                                        <p:cTn id="43" dur="500"/>
                                        <p:tgtEl>
                                          <p:spTgt spid="118"/>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wipe(down)">
                                      <p:cBhvr>
                                        <p:cTn id="47" dur="500"/>
                                        <p:tgtEl>
                                          <p:spTgt spid="126"/>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p:cTn id="51" dur="500" fill="hold"/>
                                        <p:tgtEl>
                                          <p:spTgt spid="119"/>
                                        </p:tgtEl>
                                        <p:attrNameLst>
                                          <p:attrName>ppt_w</p:attrName>
                                        </p:attrNameLst>
                                      </p:cBhvr>
                                      <p:tavLst>
                                        <p:tav tm="0">
                                          <p:val>
                                            <p:fltVal val="0"/>
                                          </p:val>
                                        </p:tav>
                                        <p:tav tm="100000">
                                          <p:val>
                                            <p:strVal val="#ppt_w"/>
                                          </p:val>
                                        </p:tav>
                                      </p:tavLst>
                                    </p:anim>
                                    <p:anim calcmode="lin" valueType="num">
                                      <p:cBhvr>
                                        <p:cTn id="52" dur="500" fill="hold"/>
                                        <p:tgtEl>
                                          <p:spTgt spid="119"/>
                                        </p:tgtEl>
                                        <p:attrNameLst>
                                          <p:attrName>ppt_h</p:attrName>
                                        </p:attrNameLst>
                                      </p:cBhvr>
                                      <p:tavLst>
                                        <p:tav tm="0">
                                          <p:val>
                                            <p:fltVal val="0"/>
                                          </p:val>
                                        </p:tav>
                                        <p:tav tm="100000">
                                          <p:val>
                                            <p:strVal val="#ppt_h"/>
                                          </p:val>
                                        </p:tav>
                                      </p:tavLst>
                                    </p:anim>
                                    <p:anim calcmode="lin" valueType="num">
                                      <p:cBhvr>
                                        <p:cTn id="53" dur="500" fill="hold"/>
                                        <p:tgtEl>
                                          <p:spTgt spid="119"/>
                                        </p:tgtEl>
                                        <p:attrNameLst>
                                          <p:attrName>style.rotation</p:attrName>
                                        </p:attrNameLst>
                                      </p:cBhvr>
                                      <p:tavLst>
                                        <p:tav tm="0">
                                          <p:val>
                                            <p:fltVal val="360"/>
                                          </p:val>
                                        </p:tav>
                                        <p:tav tm="100000">
                                          <p:val>
                                            <p:fltVal val="0"/>
                                          </p:val>
                                        </p:tav>
                                      </p:tavLst>
                                    </p:anim>
                                    <p:animEffect transition="in" filter="fade">
                                      <p:cBhvr>
                                        <p:cTn id="54" dur="500"/>
                                        <p:tgtEl>
                                          <p:spTgt spid="119"/>
                                        </p:tgtEl>
                                      </p:cBhvr>
                                    </p:animEffect>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120"/>
                                        </p:tgtEl>
                                        <p:attrNameLst>
                                          <p:attrName>style.visibility</p:attrName>
                                        </p:attrNameLst>
                                      </p:cBhvr>
                                      <p:to>
                                        <p:strVal val="visible"/>
                                      </p:to>
                                    </p:set>
                                    <p:anim calcmode="lin" valueType="num">
                                      <p:cBhvr additive="base">
                                        <p:cTn id="58" dur="500" fill="hold"/>
                                        <p:tgtEl>
                                          <p:spTgt spid="120"/>
                                        </p:tgtEl>
                                        <p:attrNameLst>
                                          <p:attrName>ppt_x</p:attrName>
                                        </p:attrNameLst>
                                      </p:cBhvr>
                                      <p:tavLst>
                                        <p:tav tm="0">
                                          <p:val>
                                            <p:strVal val="1+#ppt_w/2"/>
                                          </p:val>
                                        </p:tav>
                                        <p:tav tm="100000">
                                          <p:val>
                                            <p:strVal val="#ppt_x"/>
                                          </p:val>
                                        </p:tav>
                                      </p:tavLst>
                                    </p:anim>
                                    <p:anim calcmode="lin" valueType="num">
                                      <p:cBhvr additive="base">
                                        <p:cTn id="59" dur="500" fill="hold"/>
                                        <p:tgtEl>
                                          <p:spTgt spid="120"/>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16" presetClass="entr" presetSubtype="21" fill="hold" grpId="0"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barn(inVertical)">
                                      <p:cBhvr>
                                        <p:cTn id="63" dur="500"/>
                                        <p:tgtEl>
                                          <p:spTgt spid="121"/>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127"/>
                                        </p:tgtEl>
                                        <p:attrNameLst>
                                          <p:attrName>style.visibility</p:attrName>
                                        </p:attrNameLst>
                                      </p:cBhvr>
                                      <p:to>
                                        <p:strVal val="visible"/>
                                      </p:to>
                                    </p:set>
                                    <p:animEffect transition="in" filter="wipe(down)">
                                      <p:cBhvr>
                                        <p:cTn id="6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ldLvl="0" animBg="1"/>
      <p:bldP spid="114" grpId="0" bldLvl="0" animBg="1"/>
      <p:bldP spid="115" grpId="0" bldLvl="0" animBg="1"/>
      <p:bldP spid="116" grpId="0" bldLvl="0" animBg="1"/>
      <p:bldP spid="117" grpId="0"/>
      <p:bldP spid="118" grpId="0"/>
      <p:bldP spid="119" grpId="0" bldLvl="0" animBg="1"/>
      <p:bldP spid="120" grpId="0" bldLvl="0" animBg="1"/>
      <p:bldP spid="121" grpId="0"/>
      <p:bldP spid="125" grpId="0"/>
      <p:bldP spid="126" grpId="0"/>
      <p:bldP spid="127" grpId="0"/>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653865" y="2445520"/>
            <a:ext cx="4145280" cy="829945"/>
          </a:xfrm>
          <a:prstGeom prst="rect">
            <a:avLst/>
          </a:prstGeom>
          <a:noFill/>
        </p:spPr>
        <p:txBody>
          <a:bodyPr wrap="none" rtlCol="0">
            <a:spAutoFit/>
          </a:bodyPr>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 name="文本框 9"/>
          <p:cNvSpPr txBox="1"/>
          <p:nvPr/>
        </p:nvSpPr>
        <p:spPr>
          <a:xfrm>
            <a:off x="5768109" y="3276516"/>
            <a:ext cx="3957271" cy="774700"/>
          </a:xfrm>
          <a:prstGeom prst="rect">
            <a:avLst/>
          </a:prstGeom>
          <a:noFill/>
        </p:spPr>
        <p:txBody>
          <a:bodyPr wrap="square" lIns="0" tIns="0" rIns="0" bIns="0" rtlCol="0">
            <a:spAutoFit/>
          </a:bodyPr>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点击这里添加重点文字说明内容点击这里添加重点文字说明内容点击这里添加重点文字说明内容点击这里添加重点文字说明内容</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solidFill>
              <a:srgbClr val="ED7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0" name="文本框 29"/>
            <p:cNvSpPr txBox="1"/>
            <p:nvPr/>
          </p:nvSpPr>
          <p:spPr>
            <a:xfrm>
              <a:off x="8486607" y="2353638"/>
              <a:ext cx="1482725" cy="156845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03</a:t>
              </a:r>
              <a:endPar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44876" y="3177914"/>
            <a:ext cx="2326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4876" y="4683139"/>
            <a:ext cx="2326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22888" y="1747328"/>
            <a:ext cx="2631641" cy="1312705"/>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文本框 12"/>
            <p:cNvSpPr txBox="1"/>
            <p:nvPr/>
          </p:nvSpPr>
          <p:spPr>
            <a:xfrm>
              <a:off x="8872836" y="2273941"/>
              <a:ext cx="2445932" cy="9068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512605" y="3253568"/>
            <a:ext cx="2631641" cy="133955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5"/>
            <p:cNvSpPr txBox="1"/>
            <p:nvPr/>
          </p:nvSpPr>
          <p:spPr>
            <a:xfrm>
              <a:off x="8872836" y="2387739"/>
              <a:ext cx="2445932" cy="9068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522886" y="4746333"/>
            <a:ext cx="2644971" cy="1326147"/>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4" name="文本框 18"/>
            <p:cNvSpPr txBox="1"/>
            <p:nvPr/>
          </p:nvSpPr>
          <p:spPr>
            <a:xfrm>
              <a:off x="8885416" y="2387769"/>
              <a:ext cx="2445933" cy="9068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475471" y="4025927"/>
            <a:ext cx="2470632" cy="1861779"/>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 name="文本框 20"/>
            <p:cNvSpPr txBox="1"/>
            <p:nvPr/>
          </p:nvSpPr>
          <p:spPr>
            <a:xfrm>
              <a:off x="3987799" y="529908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8" name="文本框 21"/>
            <p:cNvSpPr txBox="1"/>
            <p:nvPr/>
          </p:nvSpPr>
          <p:spPr>
            <a:xfrm>
              <a:off x="3987799" y="421736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w="12700">
                  <a:solidFill>
                    <a:srgbClr val="411401">
                      <a:satMod val="155000"/>
                    </a:srgbClr>
                  </a:solidFill>
                  <a:prstDash val="solid"/>
                </a:ln>
                <a:solidFill>
                  <a:schemeClr val="bg1"/>
                </a:solidFill>
                <a:effectLst>
                  <a:outerShdw blurRad="41275" dist="20320" dir="18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301358" y="4025927"/>
            <a:ext cx="2470632" cy="1861779"/>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4" name="文本框 31"/>
            <p:cNvSpPr txBox="1"/>
            <p:nvPr/>
          </p:nvSpPr>
          <p:spPr>
            <a:xfrm>
              <a:off x="3987799" y="529908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文本框 32"/>
            <p:cNvSpPr txBox="1"/>
            <p:nvPr/>
          </p:nvSpPr>
          <p:spPr>
            <a:xfrm>
              <a:off x="3987799" y="421736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47430" y="4025927"/>
            <a:ext cx="2470632" cy="1861779"/>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1" name="文本框 38"/>
            <p:cNvSpPr txBox="1"/>
            <p:nvPr/>
          </p:nvSpPr>
          <p:spPr>
            <a:xfrm>
              <a:off x="3987799" y="529908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2" name="文本框 39"/>
            <p:cNvSpPr txBox="1"/>
            <p:nvPr/>
          </p:nvSpPr>
          <p:spPr>
            <a:xfrm>
              <a:off x="3987799" y="4217364"/>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75471" y="1986068"/>
            <a:ext cx="2470632" cy="2039863"/>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0" normalizeH="0" baseline="-300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700" b="0" i="0" u="none" strike="noStrike" kern="1200" cap="none" spc="0" normalizeH="0" baseline="-300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6317505" y="1986068"/>
            <a:ext cx="2470632" cy="2039863"/>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44" name="组合 43"/>
          <p:cNvGrpSpPr/>
          <p:nvPr/>
        </p:nvGrpSpPr>
        <p:grpSpPr>
          <a:xfrm>
            <a:off x="9155503" y="1986068"/>
            <a:ext cx="2470632" cy="2039863"/>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ED7D31"/>
            </a:solidFill>
            <a:ln>
              <a:noFill/>
            </a:ln>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9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125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4" presetClass="entr" presetSubtype="10" fill="hold" nodeType="withEffect">
                                  <p:stCondLst>
                                    <p:cond delay="325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325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nodeType="withEffect">
                                  <p:stCondLst>
                                    <p:cond delay="325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nodeType="withEffect">
                                  <p:stCondLst>
                                    <p:cond delay="325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_椭圆 42"/>
          <p:cNvSpPr/>
          <p:nvPr>
            <p:custDataLst>
              <p:tags r:id="rId1"/>
            </p:custDataLst>
          </p:nvPr>
        </p:nvSpPr>
        <p:spPr>
          <a:xfrm>
            <a:off x="3399060" y="5585537"/>
            <a:ext cx="5370626" cy="620954"/>
          </a:xfrm>
          <a:prstGeom prst="ellipse">
            <a:avLst/>
          </a:prstGeom>
          <a:gradFill flip="none" rotWithShape="1">
            <a:gsLst>
              <a:gs pos="0">
                <a:schemeClr val="bg1">
                  <a:lumMod val="23000"/>
                  <a:lumOff val="77000"/>
                </a:schemeClr>
              </a:gs>
              <a:gs pos="78000">
                <a:schemeClr val="tx1">
                  <a:lumMod val="65000"/>
                  <a:lumOff val="35000"/>
                </a:schemeClr>
              </a:gs>
            </a:gsLst>
            <a:lin ang="16200000" scaled="1"/>
            <a:tileRect/>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2" name="PA_任意多边形 47"/>
          <p:cNvSpPr/>
          <p:nvPr>
            <p:custDataLst>
              <p:tags r:id="rId2"/>
            </p:custDataLst>
          </p:nvPr>
        </p:nvSpPr>
        <p:spPr>
          <a:xfrm>
            <a:off x="5953549" y="5029807"/>
            <a:ext cx="261648" cy="1800"/>
          </a:xfrm>
          <a:custGeom>
            <a:avLst/>
            <a:gdLst>
              <a:gd name="connsiteX0" fmla="*/ 0 w 261743"/>
              <a:gd name="connsiteY0" fmla="*/ 0 h 1800"/>
              <a:gd name="connsiteX1" fmla="*/ 243568 w 261743"/>
              <a:gd name="connsiteY1" fmla="*/ 1469 h 1800"/>
              <a:gd name="connsiteX2" fmla="*/ 261743 w 261743"/>
              <a:gd name="connsiteY2" fmla="*/ 1800 h 1800"/>
              <a:gd name="connsiteX3" fmla="*/ 0 w 261743"/>
              <a:gd name="connsiteY3" fmla="*/ 0 h 1800"/>
            </a:gdLst>
            <a:ahLst/>
            <a:cxnLst>
              <a:cxn ang="0">
                <a:pos x="connsiteX0" y="connsiteY0"/>
              </a:cxn>
              <a:cxn ang="0">
                <a:pos x="connsiteX1" y="connsiteY1"/>
              </a:cxn>
              <a:cxn ang="0">
                <a:pos x="connsiteX2" y="connsiteY2"/>
              </a:cxn>
              <a:cxn ang="0">
                <a:pos x="connsiteX3" y="connsiteY3"/>
              </a:cxn>
            </a:cxnLst>
            <a:rect l="l" t="t" r="r" b="b"/>
            <a:pathLst>
              <a:path w="261743" h="1800">
                <a:moveTo>
                  <a:pt x="0" y="0"/>
                </a:moveTo>
                <a:lnTo>
                  <a:pt x="243568" y="1469"/>
                </a:lnTo>
                <a:lnTo>
                  <a:pt x="261743" y="180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3" name="PA_任意多边形 50"/>
          <p:cNvSpPr/>
          <p:nvPr>
            <p:custDataLst>
              <p:tags r:id="rId3"/>
            </p:custDataLst>
          </p:nvPr>
        </p:nvSpPr>
        <p:spPr>
          <a:xfrm>
            <a:off x="6080557" y="5156807"/>
            <a:ext cx="261631" cy="1800"/>
          </a:xfrm>
          <a:custGeom>
            <a:avLst/>
            <a:gdLst>
              <a:gd name="connsiteX0" fmla="*/ 261726 w 261726"/>
              <a:gd name="connsiteY0" fmla="*/ 0 h 1800"/>
              <a:gd name="connsiteX1" fmla="*/ 0 w 261726"/>
              <a:gd name="connsiteY1" fmla="*/ 1800 h 1800"/>
              <a:gd name="connsiteX2" fmla="*/ 18174 w 261726"/>
              <a:gd name="connsiteY2" fmla="*/ 1469 h 1800"/>
              <a:gd name="connsiteX3" fmla="*/ 261726 w 261726"/>
              <a:gd name="connsiteY3" fmla="*/ 0 h 1800"/>
            </a:gdLst>
            <a:ahLst/>
            <a:cxnLst>
              <a:cxn ang="0">
                <a:pos x="connsiteX0" y="connsiteY0"/>
              </a:cxn>
              <a:cxn ang="0">
                <a:pos x="connsiteX1" y="connsiteY1"/>
              </a:cxn>
              <a:cxn ang="0">
                <a:pos x="connsiteX2" y="connsiteY2"/>
              </a:cxn>
              <a:cxn ang="0">
                <a:pos x="connsiteX3" y="connsiteY3"/>
              </a:cxn>
            </a:cxnLst>
            <a:rect l="l" t="t" r="r" b="b"/>
            <a:pathLst>
              <a:path w="261726" h="1800">
                <a:moveTo>
                  <a:pt x="261726" y="0"/>
                </a:moveTo>
                <a:lnTo>
                  <a:pt x="0" y="1800"/>
                </a:lnTo>
                <a:lnTo>
                  <a:pt x="18174" y="1469"/>
                </a:lnTo>
                <a:lnTo>
                  <a:pt x="26172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6" name="PA_任意多边形 79"/>
          <p:cNvSpPr/>
          <p:nvPr>
            <p:custDataLst>
              <p:tags r:id="rId4"/>
            </p:custDataLst>
          </p:nvPr>
        </p:nvSpPr>
        <p:spPr>
          <a:xfrm>
            <a:off x="5929694" y="5029810"/>
            <a:ext cx="309359" cy="2129"/>
          </a:xfrm>
          <a:custGeom>
            <a:avLst/>
            <a:gdLst>
              <a:gd name="connsiteX0" fmla="*/ 0 w 309471"/>
              <a:gd name="connsiteY0" fmla="*/ 0 h 2129"/>
              <a:gd name="connsiteX1" fmla="*/ 287935 w 309471"/>
              <a:gd name="connsiteY1" fmla="*/ 1736 h 2129"/>
              <a:gd name="connsiteX2" fmla="*/ 309471 w 309471"/>
              <a:gd name="connsiteY2" fmla="*/ 2129 h 2129"/>
              <a:gd name="connsiteX3" fmla="*/ 261745 w 309471"/>
              <a:gd name="connsiteY3" fmla="*/ 1800 h 2129"/>
              <a:gd name="connsiteX4" fmla="*/ 243570 w 309471"/>
              <a:gd name="connsiteY4" fmla="*/ 1469 h 2129"/>
              <a:gd name="connsiteX5" fmla="*/ 2 w 309471"/>
              <a:gd name="connsiteY5" fmla="*/ 0 h 2129"/>
              <a:gd name="connsiteX6" fmla="*/ 0 w 309471"/>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71" h="2129">
                <a:moveTo>
                  <a:pt x="0" y="0"/>
                </a:moveTo>
                <a:lnTo>
                  <a:pt x="287935" y="1736"/>
                </a:lnTo>
                <a:lnTo>
                  <a:pt x="309471" y="2129"/>
                </a:lnTo>
                <a:lnTo>
                  <a:pt x="261745" y="1800"/>
                </a:lnTo>
                <a:lnTo>
                  <a:pt x="243570" y="1469"/>
                </a:lnTo>
                <a:lnTo>
                  <a:pt x="2" y="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7" name="PA_任意多边形 80"/>
          <p:cNvSpPr/>
          <p:nvPr>
            <p:custDataLst>
              <p:tags r:id="rId5"/>
            </p:custDataLst>
          </p:nvPr>
        </p:nvSpPr>
        <p:spPr>
          <a:xfrm>
            <a:off x="6056701" y="5156810"/>
            <a:ext cx="309342" cy="2129"/>
          </a:xfrm>
          <a:custGeom>
            <a:avLst/>
            <a:gdLst>
              <a:gd name="connsiteX0" fmla="*/ 309454 w 309454"/>
              <a:gd name="connsiteY0" fmla="*/ 0 h 2129"/>
              <a:gd name="connsiteX1" fmla="*/ 309451 w 309454"/>
              <a:gd name="connsiteY1" fmla="*/ 0 h 2129"/>
              <a:gd name="connsiteX2" fmla="*/ 65899 w 309454"/>
              <a:gd name="connsiteY2" fmla="*/ 1469 h 2129"/>
              <a:gd name="connsiteX3" fmla="*/ 47725 w 309454"/>
              <a:gd name="connsiteY3" fmla="*/ 1800 h 2129"/>
              <a:gd name="connsiteX4" fmla="*/ 0 w 309454"/>
              <a:gd name="connsiteY4" fmla="*/ 2129 h 2129"/>
              <a:gd name="connsiteX5" fmla="*/ 21534 w 309454"/>
              <a:gd name="connsiteY5" fmla="*/ 1736 h 2129"/>
              <a:gd name="connsiteX6" fmla="*/ 309454 w 309454"/>
              <a:gd name="connsiteY6" fmla="*/ 0 h 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54" h="2129">
                <a:moveTo>
                  <a:pt x="309454" y="0"/>
                </a:moveTo>
                <a:lnTo>
                  <a:pt x="309451" y="0"/>
                </a:lnTo>
                <a:lnTo>
                  <a:pt x="65899" y="1469"/>
                </a:lnTo>
                <a:lnTo>
                  <a:pt x="47725" y="1800"/>
                </a:lnTo>
                <a:lnTo>
                  <a:pt x="0" y="2129"/>
                </a:lnTo>
                <a:lnTo>
                  <a:pt x="21534" y="1736"/>
                </a:lnTo>
                <a:lnTo>
                  <a:pt x="30945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8" name="PA_任意多边形 81"/>
          <p:cNvSpPr/>
          <p:nvPr>
            <p:custDataLst>
              <p:tags r:id="rId6"/>
            </p:custDataLst>
          </p:nvPr>
        </p:nvSpPr>
        <p:spPr>
          <a:xfrm>
            <a:off x="6047035" y="5031938"/>
            <a:ext cx="74676" cy="1361"/>
          </a:xfrm>
          <a:custGeom>
            <a:avLst/>
            <a:gdLst>
              <a:gd name="connsiteX0" fmla="*/ 74703 w 74703"/>
              <a:gd name="connsiteY0" fmla="*/ 0 h 1361"/>
              <a:gd name="connsiteX1" fmla="*/ 0 w 74703"/>
              <a:gd name="connsiteY1" fmla="*/ 1361 h 1361"/>
              <a:gd name="connsiteX2" fmla="*/ 60948 w 74703"/>
              <a:gd name="connsiteY2" fmla="*/ 94 h 1361"/>
              <a:gd name="connsiteX3" fmla="*/ 74703 w 74703"/>
              <a:gd name="connsiteY3" fmla="*/ 0 h 1361"/>
            </a:gdLst>
            <a:ahLst/>
            <a:cxnLst>
              <a:cxn ang="0">
                <a:pos x="connsiteX0" y="connsiteY0"/>
              </a:cxn>
              <a:cxn ang="0">
                <a:pos x="connsiteX1" y="connsiteY1"/>
              </a:cxn>
              <a:cxn ang="0">
                <a:pos x="connsiteX2" y="connsiteY2"/>
              </a:cxn>
              <a:cxn ang="0">
                <a:pos x="connsiteX3" y="connsiteY3"/>
              </a:cxn>
            </a:cxnLst>
            <a:rect l="l" t="t" r="r" b="b"/>
            <a:pathLst>
              <a:path w="74703" h="1361">
                <a:moveTo>
                  <a:pt x="74703" y="0"/>
                </a:moveTo>
                <a:lnTo>
                  <a:pt x="0" y="1361"/>
                </a:lnTo>
                <a:lnTo>
                  <a:pt x="60948" y="94"/>
                </a:lnTo>
                <a:lnTo>
                  <a:pt x="74703"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9" name="PA_任意多边形 82"/>
          <p:cNvSpPr/>
          <p:nvPr>
            <p:custDataLst>
              <p:tags r:id="rId7"/>
            </p:custDataLst>
          </p:nvPr>
        </p:nvSpPr>
        <p:spPr>
          <a:xfrm>
            <a:off x="6174044" y="5158936"/>
            <a:ext cx="74658" cy="1360"/>
          </a:xfrm>
          <a:custGeom>
            <a:avLst/>
            <a:gdLst>
              <a:gd name="connsiteX0" fmla="*/ 0 w 74685"/>
              <a:gd name="connsiteY0" fmla="*/ 0 h 1360"/>
              <a:gd name="connsiteX1" fmla="*/ 13751 w 74685"/>
              <a:gd name="connsiteY1" fmla="*/ 94 h 1360"/>
              <a:gd name="connsiteX2" fmla="*/ 74685 w 74685"/>
              <a:gd name="connsiteY2" fmla="*/ 1360 h 1360"/>
              <a:gd name="connsiteX3" fmla="*/ 0 w 74685"/>
              <a:gd name="connsiteY3" fmla="*/ 0 h 1360"/>
            </a:gdLst>
            <a:ahLst/>
            <a:cxnLst>
              <a:cxn ang="0">
                <a:pos x="connsiteX0" y="connsiteY0"/>
              </a:cxn>
              <a:cxn ang="0">
                <a:pos x="connsiteX1" y="connsiteY1"/>
              </a:cxn>
              <a:cxn ang="0">
                <a:pos x="connsiteX2" y="connsiteY2"/>
              </a:cxn>
              <a:cxn ang="0">
                <a:pos x="connsiteX3" y="connsiteY3"/>
              </a:cxn>
            </a:cxnLst>
            <a:rect l="l" t="t" r="r" b="b"/>
            <a:pathLst>
              <a:path w="74685" h="1360">
                <a:moveTo>
                  <a:pt x="0" y="0"/>
                </a:moveTo>
                <a:lnTo>
                  <a:pt x="13751" y="94"/>
                </a:lnTo>
                <a:lnTo>
                  <a:pt x="74685" y="1360"/>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0" name="PA_任意多边形 83"/>
          <p:cNvSpPr/>
          <p:nvPr>
            <p:custDataLst>
              <p:tags r:id="rId8"/>
            </p:custDataLst>
          </p:nvPr>
        </p:nvSpPr>
        <p:spPr>
          <a:xfrm>
            <a:off x="5968334" y="5033298"/>
            <a:ext cx="232076" cy="4823"/>
          </a:xfrm>
          <a:custGeom>
            <a:avLst/>
            <a:gdLst>
              <a:gd name="connsiteX0" fmla="*/ 0 w 232160"/>
              <a:gd name="connsiteY0" fmla="*/ 0 h 4825"/>
              <a:gd name="connsiteX1" fmla="*/ 184534 w 232160"/>
              <a:gd name="connsiteY1" fmla="*/ 3363 h 4825"/>
              <a:gd name="connsiteX2" fmla="*/ 232160 w 232160"/>
              <a:gd name="connsiteY2" fmla="*/ 4825 h 4825"/>
              <a:gd name="connsiteX3" fmla="*/ 0 w 232160"/>
              <a:gd name="connsiteY3" fmla="*/ 0 h 4825"/>
            </a:gdLst>
            <a:ahLst/>
            <a:cxnLst>
              <a:cxn ang="0">
                <a:pos x="connsiteX0" y="connsiteY0"/>
              </a:cxn>
              <a:cxn ang="0">
                <a:pos x="connsiteX1" y="connsiteY1"/>
              </a:cxn>
              <a:cxn ang="0">
                <a:pos x="connsiteX2" y="connsiteY2"/>
              </a:cxn>
              <a:cxn ang="0">
                <a:pos x="connsiteX3" y="connsiteY3"/>
              </a:cxn>
            </a:cxnLst>
            <a:rect l="l" t="t" r="r" b="b"/>
            <a:pathLst>
              <a:path w="232160" h="4825">
                <a:moveTo>
                  <a:pt x="0" y="0"/>
                </a:moveTo>
                <a:lnTo>
                  <a:pt x="184534" y="3363"/>
                </a:lnTo>
                <a:lnTo>
                  <a:pt x="232160" y="4825"/>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1" name="PA_任意多边形 84"/>
          <p:cNvSpPr/>
          <p:nvPr>
            <p:custDataLst>
              <p:tags r:id="rId9"/>
            </p:custDataLst>
          </p:nvPr>
        </p:nvSpPr>
        <p:spPr>
          <a:xfrm>
            <a:off x="6095346" y="5160297"/>
            <a:ext cx="232055" cy="4822"/>
          </a:xfrm>
          <a:custGeom>
            <a:avLst/>
            <a:gdLst>
              <a:gd name="connsiteX0" fmla="*/ 232139 w 232139"/>
              <a:gd name="connsiteY0" fmla="*/ 0 h 4824"/>
              <a:gd name="connsiteX1" fmla="*/ 0 w 232139"/>
              <a:gd name="connsiteY1" fmla="*/ 4824 h 4824"/>
              <a:gd name="connsiteX2" fmla="*/ 47621 w 232139"/>
              <a:gd name="connsiteY2" fmla="*/ 3362 h 4824"/>
              <a:gd name="connsiteX3" fmla="*/ 232139 w 232139"/>
              <a:gd name="connsiteY3" fmla="*/ 0 h 4824"/>
            </a:gdLst>
            <a:ahLst/>
            <a:cxnLst>
              <a:cxn ang="0">
                <a:pos x="connsiteX0" y="connsiteY0"/>
              </a:cxn>
              <a:cxn ang="0">
                <a:pos x="connsiteX1" y="connsiteY1"/>
              </a:cxn>
              <a:cxn ang="0">
                <a:pos x="connsiteX2" y="connsiteY2"/>
              </a:cxn>
              <a:cxn ang="0">
                <a:pos x="connsiteX3" y="connsiteY3"/>
              </a:cxn>
            </a:cxnLst>
            <a:rect l="l" t="t" r="r" b="b"/>
            <a:pathLst>
              <a:path w="232139" h="4824">
                <a:moveTo>
                  <a:pt x="232139" y="0"/>
                </a:moveTo>
                <a:lnTo>
                  <a:pt x="0" y="4824"/>
                </a:lnTo>
                <a:lnTo>
                  <a:pt x="47621" y="3362"/>
                </a:lnTo>
                <a:lnTo>
                  <a:pt x="23213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2" name="PA_任意多边形 85"/>
          <p:cNvSpPr/>
          <p:nvPr>
            <p:custDataLst>
              <p:tags r:id="rId10"/>
            </p:custDataLst>
          </p:nvPr>
        </p:nvSpPr>
        <p:spPr>
          <a:xfrm>
            <a:off x="6048213" y="5038119"/>
            <a:ext cx="72321" cy="2221"/>
          </a:xfrm>
          <a:custGeom>
            <a:avLst/>
            <a:gdLst>
              <a:gd name="connsiteX0" fmla="*/ 72347 w 72347"/>
              <a:gd name="connsiteY0" fmla="*/ 0 h 2222"/>
              <a:gd name="connsiteX1" fmla="*/ 0 w 72347"/>
              <a:gd name="connsiteY1" fmla="*/ 2222 h 2222"/>
              <a:gd name="connsiteX2" fmla="*/ 50411 w 72347"/>
              <a:gd name="connsiteY2" fmla="*/ 456 h 2222"/>
              <a:gd name="connsiteX3" fmla="*/ 72347 w 72347"/>
              <a:gd name="connsiteY3" fmla="*/ 0 h 2222"/>
            </a:gdLst>
            <a:ahLst/>
            <a:cxnLst>
              <a:cxn ang="0">
                <a:pos x="connsiteX0" y="connsiteY0"/>
              </a:cxn>
              <a:cxn ang="0">
                <a:pos x="connsiteX1" y="connsiteY1"/>
              </a:cxn>
              <a:cxn ang="0">
                <a:pos x="connsiteX2" y="connsiteY2"/>
              </a:cxn>
              <a:cxn ang="0">
                <a:pos x="connsiteX3" y="connsiteY3"/>
              </a:cxn>
            </a:cxnLst>
            <a:rect l="l" t="t" r="r" b="b"/>
            <a:pathLst>
              <a:path w="72347" h="2222">
                <a:moveTo>
                  <a:pt x="72347" y="0"/>
                </a:moveTo>
                <a:lnTo>
                  <a:pt x="0" y="2222"/>
                </a:lnTo>
                <a:lnTo>
                  <a:pt x="50411" y="456"/>
                </a:lnTo>
                <a:lnTo>
                  <a:pt x="72347"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3" name="PA_任意多边形 86"/>
          <p:cNvSpPr/>
          <p:nvPr>
            <p:custDataLst>
              <p:tags r:id="rId11"/>
            </p:custDataLst>
          </p:nvPr>
        </p:nvSpPr>
        <p:spPr>
          <a:xfrm>
            <a:off x="6175222" y="5165121"/>
            <a:ext cx="72300" cy="2220"/>
          </a:xfrm>
          <a:custGeom>
            <a:avLst/>
            <a:gdLst>
              <a:gd name="connsiteX0" fmla="*/ 0 w 72326"/>
              <a:gd name="connsiteY0" fmla="*/ 0 h 2221"/>
              <a:gd name="connsiteX1" fmla="*/ 21929 w 72326"/>
              <a:gd name="connsiteY1" fmla="*/ 456 h 2221"/>
              <a:gd name="connsiteX2" fmla="*/ 72326 w 72326"/>
              <a:gd name="connsiteY2" fmla="*/ 2221 h 2221"/>
              <a:gd name="connsiteX3" fmla="*/ 0 w 72326"/>
              <a:gd name="connsiteY3" fmla="*/ 0 h 2221"/>
            </a:gdLst>
            <a:ahLst/>
            <a:cxnLst>
              <a:cxn ang="0">
                <a:pos x="connsiteX0" y="connsiteY0"/>
              </a:cxn>
              <a:cxn ang="0">
                <a:pos x="connsiteX1" y="connsiteY1"/>
              </a:cxn>
              <a:cxn ang="0">
                <a:pos x="connsiteX2" y="connsiteY2"/>
              </a:cxn>
              <a:cxn ang="0">
                <a:pos x="connsiteX3" y="connsiteY3"/>
              </a:cxn>
            </a:cxnLst>
            <a:rect l="l" t="t" r="r" b="b"/>
            <a:pathLst>
              <a:path w="72326" h="2221">
                <a:moveTo>
                  <a:pt x="0" y="0"/>
                </a:moveTo>
                <a:lnTo>
                  <a:pt x="21929" y="456"/>
                </a:lnTo>
                <a:lnTo>
                  <a:pt x="72326" y="2221"/>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4" name="PA_任意多边形 87"/>
          <p:cNvSpPr/>
          <p:nvPr>
            <p:custDataLst>
              <p:tags r:id="rId12"/>
            </p:custDataLst>
          </p:nvPr>
        </p:nvSpPr>
        <p:spPr>
          <a:xfrm>
            <a:off x="5971348" y="5040341"/>
            <a:ext cx="226050" cy="7916"/>
          </a:xfrm>
          <a:custGeom>
            <a:avLst/>
            <a:gdLst>
              <a:gd name="connsiteX0" fmla="*/ 0 w 226131"/>
              <a:gd name="connsiteY0" fmla="*/ 0 h 7919"/>
              <a:gd name="connsiteX1" fmla="*/ 151031 w 226131"/>
              <a:gd name="connsiteY1" fmla="*/ 4637 h 7919"/>
              <a:gd name="connsiteX2" fmla="*/ 226131 w 226131"/>
              <a:gd name="connsiteY2" fmla="*/ 7919 h 7919"/>
              <a:gd name="connsiteX3" fmla="*/ 0 w 226131"/>
              <a:gd name="connsiteY3" fmla="*/ 0 h 7919"/>
            </a:gdLst>
            <a:ahLst/>
            <a:cxnLst>
              <a:cxn ang="0">
                <a:pos x="connsiteX0" y="connsiteY0"/>
              </a:cxn>
              <a:cxn ang="0">
                <a:pos x="connsiteX1" y="connsiteY1"/>
              </a:cxn>
              <a:cxn ang="0">
                <a:pos x="connsiteX2" y="connsiteY2"/>
              </a:cxn>
              <a:cxn ang="0">
                <a:pos x="connsiteX3" y="connsiteY3"/>
              </a:cxn>
            </a:cxnLst>
            <a:rect l="l" t="t" r="r" b="b"/>
            <a:pathLst>
              <a:path w="226131" h="7919">
                <a:moveTo>
                  <a:pt x="0" y="0"/>
                </a:moveTo>
                <a:lnTo>
                  <a:pt x="151031" y="4637"/>
                </a:lnTo>
                <a:lnTo>
                  <a:pt x="226131" y="7919"/>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5" name="PA_任意多边形 88"/>
          <p:cNvSpPr/>
          <p:nvPr>
            <p:custDataLst>
              <p:tags r:id="rId13"/>
            </p:custDataLst>
          </p:nvPr>
        </p:nvSpPr>
        <p:spPr>
          <a:xfrm>
            <a:off x="6098360" y="5167341"/>
            <a:ext cx="226025" cy="7915"/>
          </a:xfrm>
          <a:custGeom>
            <a:avLst/>
            <a:gdLst>
              <a:gd name="connsiteX0" fmla="*/ 226106 w 226106"/>
              <a:gd name="connsiteY0" fmla="*/ 0 h 7918"/>
              <a:gd name="connsiteX1" fmla="*/ 0 w 226106"/>
              <a:gd name="connsiteY1" fmla="*/ 7918 h 7918"/>
              <a:gd name="connsiteX2" fmla="*/ 75091 w 226106"/>
              <a:gd name="connsiteY2" fmla="*/ 4636 h 7918"/>
              <a:gd name="connsiteX3" fmla="*/ 226106 w 226106"/>
              <a:gd name="connsiteY3" fmla="*/ 0 h 7918"/>
            </a:gdLst>
            <a:ahLst/>
            <a:cxnLst>
              <a:cxn ang="0">
                <a:pos x="connsiteX0" y="connsiteY0"/>
              </a:cxn>
              <a:cxn ang="0">
                <a:pos x="connsiteX1" y="connsiteY1"/>
              </a:cxn>
              <a:cxn ang="0">
                <a:pos x="connsiteX2" y="connsiteY2"/>
              </a:cxn>
              <a:cxn ang="0">
                <a:pos x="connsiteX3" y="connsiteY3"/>
              </a:cxn>
            </a:cxnLst>
            <a:rect l="l" t="t" r="r" b="b"/>
            <a:pathLst>
              <a:path w="226106" h="7918">
                <a:moveTo>
                  <a:pt x="226106" y="0"/>
                </a:moveTo>
                <a:lnTo>
                  <a:pt x="0" y="7918"/>
                </a:lnTo>
                <a:lnTo>
                  <a:pt x="75091" y="4636"/>
                </a:lnTo>
                <a:lnTo>
                  <a:pt x="226106"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6" name="PA_任意多边形 89"/>
          <p:cNvSpPr/>
          <p:nvPr>
            <p:custDataLst>
              <p:tags r:id="rId14"/>
            </p:custDataLst>
          </p:nvPr>
        </p:nvSpPr>
        <p:spPr>
          <a:xfrm>
            <a:off x="6051150" y="5048255"/>
            <a:ext cx="66444" cy="2903"/>
          </a:xfrm>
          <a:custGeom>
            <a:avLst/>
            <a:gdLst>
              <a:gd name="connsiteX0" fmla="*/ 66468 w 66468"/>
              <a:gd name="connsiteY0" fmla="*/ 0 h 2904"/>
              <a:gd name="connsiteX1" fmla="*/ 0 w 66468"/>
              <a:gd name="connsiteY1" fmla="*/ 2904 h 2904"/>
              <a:gd name="connsiteX2" fmla="*/ 38928 w 66468"/>
              <a:gd name="connsiteY2" fmla="*/ 964 h 2904"/>
              <a:gd name="connsiteX3" fmla="*/ 66468 w 66468"/>
              <a:gd name="connsiteY3" fmla="*/ 0 h 2904"/>
            </a:gdLst>
            <a:ahLst/>
            <a:cxnLst>
              <a:cxn ang="0">
                <a:pos x="connsiteX0" y="connsiteY0"/>
              </a:cxn>
              <a:cxn ang="0">
                <a:pos x="connsiteX1" y="connsiteY1"/>
              </a:cxn>
              <a:cxn ang="0">
                <a:pos x="connsiteX2" y="connsiteY2"/>
              </a:cxn>
              <a:cxn ang="0">
                <a:pos x="connsiteX3" y="connsiteY3"/>
              </a:cxn>
            </a:cxnLst>
            <a:rect l="l" t="t" r="r" b="b"/>
            <a:pathLst>
              <a:path w="66468" h="2904">
                <a:moveTo>
                  <a:pt x="66468" y="0"/>
                </a:moveTo>
                <a:lnTo>
                  <a:pt x="0" y="2904"/>
                </a:lnTo>
                <a:lnTo>
                  <a:pt x="38928" y="964"/>
                </a:lnTo>
                <a:lnTo>
                  <a:pt x="66468"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7" name="PA_任意多边形 90"/>
          <p:cNvSpPr/>
          <p:nvPr>
            <p:custDataLst>
              <p:tags r:id="rId15"/>
            </p:custDataLst>
          </p:nvPr>
        </p:nvSpPr>
        <p:spPr>
          <a:xfrm>
            <a:off x="6178164" y="5175255"/>
            <a:ext cx="66419" cy="2903"/>
          </a:xfrm>
          <a:custGeom>
            <a:avLst/>
            <a:gdLst>
              <a:gd name="connsiteX0" fmla="*/ 0 w 66443"/>
              <a:gd name="connsiteY0" fmla="*/ 0 h 2904"/>
              <a:gd name="connsiteX1" fmla="*/ 27529 w 66443"/>
              <a:gd name="connsiteY1" fmla="*/ 964 h 2904"/>
              <a:gd name="connsiteX2" fmla="*/ 66443 w 66443"/>
              <a:gd name="connsiteY2" fmla="*/ 2904 h 2904"/>
              <a:gd name="connsiteX3" fmla="*/ 0 w 66443"/>
              <a:gd name="connsiteY3" fmla="*/ 0 h 2904"/>
            </a:gdLst>
            <a:ahLst/>
            <a:cxnLst>
              <a:cxn ang="0">
                <a:pos x="connsiteX0" y="connsiteY0"/>
              </a:cxn>
              <a:cxn ang="0">
                <a:pos x="connsiteX1" y="connsiteY1"/>
              </a:cxn>
              <a:cxn ang="0">
                <a:pos x="connsiteX2" y="connsiteY2"/>
              </a:cxn>
              <a:cxn ang="0">
                <a:pos x="connsiteX3" y="connsiteY3"/>
              </a:cxn>
            </a:cxnLst>
            <a:rect l="l" t="t" r="r" b="b"/>
            <a:pathLst>
              <a:path w="66443" h="2904">
                <a:moveTo>
                  <a:pt x="0" y="0"/>
                </a:moveTo>
                <a:lnTo>
                  <a:pt x="27529" y="964"/>
                </a:lnTo>
                <a:lnTo>
                  <a:pt x="66443" y="290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8" name="PA_任意多边形 91"/>
          <p:cNvSpPr/>
          <p:nvPr>
            <p:custDataLst>
              <p:tags r:id="rId16"/>
            </p:custDataLst>
          </p:nvPr>
        </p:nvSpPr>
        <p:spPr>
          <a:xfrm>
            <a:off x="5978009" y="5051158"/>
            <a:ext cx="212727" cy="10603"/>
          </a:xfrm>
          <a:custGeom>
            <a:avLst/>
            <a:gdLst>
              <a:gd name="connsiteX0" fmla="*/ 0 w 212804"/>
              <a:gd name="connsiteY0" fmla="*/ 0 h 10606"/>
              <a:gd name="connsiteX1" fmla="*/ 118245 w 212804"/>
              <a:gd name="connsiteY1" fmla="*/ 5167 h 10606"/>
              <a:gd name="connsiteX2" fmla="*/ 212804 w 212804"/>
              <a:gd name="connsiteY2" fmla="*/ 10606 h 10606"/>
              <a:gd name="connsiteX3" fmla="*/ 0 w 212804"/>
              <a:gd name="connsiteY3" fmla="*/ 0 h 10606"/>
            </a:gdLst>
            <a:ahLst/>
            <a:cxnLst>
              <a:cxn ang="0">
                <a:pos x="connsiteX0" y="connsiteY0"/>
              </a:cxn>
              <a:cxn ang="0">
                <a:pos x="connsiteX1" y="connsiteY1"/>
              </a:cxn>
              <a:cxn ang="0">
                <a:pos x="connsiteX2" y="connsiteY2"/>
              </a:cxn>
              <a:cxn ang="0">
                <a:pos x="connsiteX3" y="connsiteY3"/>
              </a:cxn>
            </a:cxnLst>
            <a:rect l="l" t="t" r="r" b="b"/>
            <a:pathLst>
              <a:path w="212804" h="10606">
                <a:moveTo>
                  <a:pt x="0" y="0"/>
                </a:moveTo>
                <a:lnTo>
                  <a:pt x="118245" y="5167"/>
                </a:lnTo>
                <a:lnTo>
                  <a:pt x="212804" y="10606"/>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9" name="PA_任意多边形 92"/>
          <p:cNvSpPr/>
          <p:nvPr>
            <p:custDataLst>
              <p:tags r:id="rId17"/>
            </p:custDataLst>
          </p:nvPr>
        </p:nvSpPr>
        <p:spPr>
          <a:xfrm>
            <a:off x="6105024" y="5178158"/>
            <a:ext cx="212697" cy="10603"/>
          </a:xfrm>
          <a:custGeom>
            <a:avLst/>
            <a:gdLst>
              <a:gd name="connsiteX0" fmla="*/ 212774 w 212774"/>
              <a:gd name="connsiteY0" fmla="*/ 0 h 10606"/>
              <a:gd name="connsiteX1" fmla="*/ 0 w 212774"/>
              <a:gd name="connsiteY1" fmla="*/ 10606 h 10606"/>
              <a:gd name="connsiteX2" fmla="*/ 94545 w 212774"/>
              <a:gd name="connsiteY2" fmla="*/ 5167 h 10606"/>
              <a:gd name="connsiteX3" fmla="*/ 212774 w 212774"/>
              <a:gd name="connsiteY3" fmla="*/ 0 h 10606"/>
            </a:gdLst>
            <a:ahLst/>
            <a:cxnLst>
              <a:cxn ang="0">
                <a:pos x="connsiteX0" y="connsiteY0"/>
              </a:cxn>
              <a:cxn ang="0">
                <a:pos x="connsiteX1" y="connsiteY1"/>
              </a:cxn>
              <a:cxn ang="0">
                <a:pos x="connsiteX2" y="connsiteY2"/>
              </a:cxn>
              <a:cxn ang="0">
                <a:pos x="connsiteX3" y="connsiteY3"/>
              </a:cxn>
            </a:cxnLst>
            <a:rect l="l" t="t" r="r" b="b"/>
            <a:pathLst>
              <a:path w="212774" h="10606">
                <a:moveTo>
                  <a:pt x="212774" y="0"/>
                </a:moveTo>
                <a:lnTo>
                  <a:pt x="0" y="10606"/>
                </a:lnTo>
                <a:lnTo>
                  <a:pt x="94545" y="5167"/>
                </a:lnTo>
                <a:lnTo>
                  <a:pt x="212774"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0" name="PA_任意多边形 93"/>
          <p:cNvSpPr/>
          <p:nvPr>
            <p:custDataLst>
              <p:tags r:id="rId18"/>
            </p:custDataLst>
          </p:nvPr>
        </p:nvSpPr>
        <p:spPr>
          <a:xfrm>
            <a:off x="6045583" y="5061761"/>
            <a:ext cx="77581" cy="4462"/>
          </a:xfrm>
          <a:custGeom>
            <a:avLst/>
            <a:gdLst>
              <a:gd name="connsiteX0" fmla="*/ 77609 w 77609"/>
              <a:gd name="connsiteY0" fmla="*/ 0 h 4464"/>
              <a:gd name="connsiteX1" fmla="*/ 0 w 77609"/>
              <a:gd name="connsiteY1" fmla="*/ 4464 h 4464"/>
              <a:gd name="connsiteX2" fmla="*/ 37813 w 77609"/>
              <a:gd name="connsiteY2" fmla="*/ 1983 h 4464"/>
              <a:gd name="connsiteX3" fmla="*/ 77609 w 77609"/>
              <a:gd name="connsiteY3" fmla="*/ 0 h 4464"/>
            </a:gdLst>
            <a:ahLst/>
            <a:cxnLst>
              <a:cxn ang="0">
                <a:pos x="connsiteX0" y="connsiteY0"/>
              </a:cxn>
              <a:cxn ang="0">
                <a:pos x="connsiteX1" y="connsiteY1"/>
              </a:cxn>
              <a:cxn ang="0">
                <a:pos x="connsiteX2" y="connsiteY2"/>
              </a:cxn>
              <a:cxn ang="0">
                <a:pos x="connsiteX3" y="connsiteY3"/>
              </a:cxn>
            </a:cxnLst>
            <a:rect l="l" t="t" r="r" b="b"/>
            <a:pathLst>
              <a:path w="77609" h="4464">
                <a:moveTo>
                  <a:pt x="77609" y="0"/>
                </a:moveTo>
                <a:lnTo>
                  <a:pt x="0" y="4464"/>
                </a:lnTo>
                <a:lnTo>
                  <a:pt x="37813" y="1983"/>
                </a:lnTo>
                <a:lnTo>
                  <a:pt x="7760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1" name="PA_任意多边形 94"/>
          <p:cNvSpPr/>
          <p:nvPr>
            <p:custDataLst>
              <p:tags r:id="rId19"/>
            </p:custDataLst>
          </p:nvPr>
        </p:nvSpPr>
        <p:spPr>
          <a:xfrm>
            <a:off x="6172598" y="5188762"/>
            <a:ext cx="77551" cy="4461"/>
          </a:xfrm>
          <a:custGeom>
            <a:avLst/>
            <a:gdLst>
              <a:gd name="connsiteX0" fmla="*/ 0 w 77579"/>
              <a:gd name="connsiteY0" fmla="*/ 0 h 4463"/>
              <a:gd name="connsiteX1" fmla="*/ 39780 w 77579"/>
              <a:gd name="connsiteY1" fmla="*/ 1983 h 4463"/>
              <a:gd name="connsiteX2" fmla="*/ 77579 w 77579"/>
              <a:gd name="connsiteY2" fmla="*/ 4463 h 4463"/>
              <a:gd name="connsiteX3" fmla="*/ 0 w 77579"/>
              <a:gd name="connsiteY3" fmla="*/ 0 h 4463"/>
            </a:gdLst>
            <a:ahLst/>
            <a:cxnLst>
              <a:cxn ang="0">
                <a:pos x="connsiteX0" y="connsiteY0"/>
              </a:cxn>
              <a:cxn ang="0">
                <a:pos x="connsiteX1" y="connsiteY1"/>
              </a:cxn>
              <a:cxn ang="0">
                <a:pos x="connsiteX2" y="connsiteY2"/>
              </a:cxn>
              <a:cxn ang="0">
                <a:pos x="connsiteX3" y="connsiteY3"/>
              </a:cxn>
            </a:cxnLst>
            <a:rect l="l" t="t" r="r" b="b"/>
            <a:pathLst>
              <a:path w="77579" h="4463">
                <a:moveTo>
                  <a:pt x="0" y="0"/>
                </a:moveTo>
                <a:lnTo>
                  <a:pt x="39780" y="1983"/>
                </a:lnTo>
                <a:lnTo>
                  <a:pt x="77579" y="4463"/>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2" name="PA_任意多边形 95"/>
          <p:cNvSpPr/>
          <p:nvPr>
            <p:custDataLst>
              <p:tags r:id="rId20"/>
            </p:custDataLst>
          </p:nvPr>
        </p:nvSpPr>
        <p:spPr>
          <a:xfrm>
            <a:off x="6003140" y="5066222"/>
            <a:ext cx="162466" cy="10659"/>
          </a:xfrm>
          <a:custGeom>
            <a:avLst/>
            <a:gdLst>
              <a:gd name="connsiteX0" fmla="*/ 0 w 162525"/>
              <a:gd name="connsiteY0" fmla="*/ 0 h 10662"/>
              <a:gd name="connsiteX1" fmla="*/ 75035 w 162525"/>
              <a:gd name="connsiteY1" fmla="*/ 4316 h 10662"/>
              <a:gd name="connsiteX2" fmla="*/ 162525 w 162525"/>
              <a:gd name="connsiteY2" fmla="*/ 10662 h 10662"/>
              <a:gd name="connsiteX3" fmla="*/ 0 w 162525"/>
              <a:gd name="connsiteY3" fmla="*/ 0 h 10662"/>
            </a:gdLst>
            <a:ahLst/>
            <a:cxnLst>
              <a:cxn ang="0">
                <a:pos x="connsiteX0" y="connsiteY0"/>
              </a:cxn>
              <a:cxn ang="0">
                <a:pos x="connsiteX1" y="connsiteY1"/>
              </a:cxn>
              <a:cxn ang="0">
                <a:pos x="connsiteX2" y="connsiteY2"/>
              </a:cxn>
              <a:cxn ang="0">
                <a:pos x="connsiteX3" y="connsiteY3"/>
              </a:cxn>
            </a:cxnLst>
            <a:rect l="l" t="t" r="r" b="b"/>
            <a:pathLst>
              <a:path w="162525" h="10662">
                <a:moveTo>
                  <a:pt x="0" y="0"/>
                </a:moveTo>
                <a:lnTo>
                  <a:pt x="75035" y="4316"/>
                </a:lnTo>
                <a:lnTo>
                  <a:pt x="162525" y="10662"/>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3" name="PA_任意多边形 96"/>
          <p:cNvSpPr/>
          <p:nvPr>
            <p:custDataLst>
              <p:tags r:id="rId21"/>
            </p:custDataLst>
          </p:nvPr>
        </p:nvSpPr>
        <p:spPr>
          <a:xfrm>
            <a:off x="6130157" y="5193223"/>
            <a:ext cx="162431" cy="10657"/>
          </a:xfrm>
          <a:custGeom>
            <a:avLst/>
            <a:gdLst>
              <a:gd name="connsiteX0" fmla="*/ 162490 w 162490"/>
              <a:gd name="connsiteY0" fmla="*/ 0 h 10660"/>
              <a:gd name="connsiteX1" fmla="*/ 0 w 162490"/>
              <a:gd name="connsiteY1" fmla="*/ 10660 h 10660"/>
              <a:gd name="connsiteX2" fmla="*/ 87471 w 162490"/>
              <a:gd name="connsiteY2" fmla="*/ 4315 h 10660"/>
              <a:gd name="connsiteX3" fmla="*/ 162490 w 162490"/>
              <a:gd name="connsiteY3" fmla="*/ 0 h 10660"/>
            </a:gdLst>
            <a:ahLst/>
            <a:cxnLst>
              <a:cxn ang="0">
                <a:pos x="connsiteX0" y="connsiteY0"/>
              </a:cxn>
              <a:cxn ang="0">
                <a:pos x="connsiteX1" y="connsiteY1"/>
              </a:cxn>
              <a:cxn ang="0">
                <a:pos x="connsiteX2" y="connsiteY2"/>
              </a:cxn>
              <a:cxn ang="0">
                <a:pos x="connsiteX3" y="connsiteY3"/>
              </a:cxn>
            </a:cxnLst>
            <a:rect l="l" t="t" r="r" b="b"/>
            <a:pathLst>
              <a:path w="162490" h="10660">
                <a:moveTo>
                  <a:pt x="162490" y="0"/>
                </a:moveTo>
                <a:lnTo>
                  <a:pt x="0" y="10660"/>
                </a:lnTo>
                <a:lnTo>
                  <a:pt x="87471" y="4315"/>
                </a:lnTo>
                <a:lnTo>
                  <a:pt x="16249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4" name="PA_任意多边形 97"/>
          <p:cNvSpPr/>
          <p:nvPr>
            <p:custDataLst>
              <p:tags r:id="rId22"/>
            </p:custDataLst>
          </p:nvPr>
        </p:nvSpPr>
        <p:spPr>
          <a:xfrm>
            <a:off x="6019697" y="5076879"/>
            <a:ext cx="129352" cy="9383"/>
          </a:xfrm>
          <a:custGeom>
            <a:avLst/>
            <a:gdLst>
              <a:gd name="connsiteX0" fmla="*/ 129399 w 129399"/>
              <a:gd name="connsiteY0" fmla="*/ 0 h 9386"/>
              <a:gd name="connsiteX1" fmla="*/ 0 w 129399"/>
              <a:gd name="connsiteY1" fmla="*/ 9386 h 9386"/>
              <a:gd name="connsiteX2" fmla="*/ 52360 w 129399"/>
              <a:gd name="connsiteY2" fmla="*/ 5054 h 9386"/>
              <a:gd name="connsiteX3" fmla="*/ 129399 w 129399"/>
              <a:gd name="connsiteY3" fmla="*/ 0 h 9386"/>
            </a:gdLst>
            <a:ahLst/>
            <a:cxnLst>
              <a:cxn ang="0">
                <a:pos x="connsiteX0" y="connsiteY0"/>
              </a:cxn>
              <a:cxn ang="0">
                <a:pos x="connsiteX1" y="connsiteY1"/>
              </a:cxn>
              <a:cxn ang="0">
                <a:pos x="connsiteX2" y="connsiteY2"/>
              </a:cxn>
              <a:cxn ang="0">
                <a:pos x="connsiteX3" y="connsiteY3"/>
              </a:cxn>
            </a:cxnLst>
            <a:rect l="l" t="t" r="r" b="b"/>
            <a:pathLst>
              <a:path w="129399" h="9386">
                <a:moveTo>
                  <a:pt x="129399" y="0"/>
                </a:moveTo>
                <a:lnTo>
                  <a:pt x="0" y="9386"/>
                </a:lnTo>
                <a:lnTo>
                  <a:pt x="52360" y="5054"/>
                </a:lnTo>
                <a:lnTo>
                  <a:pt x="12939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5" name="PA_任意多边形 98"/>
          <p:cNvSpPr/>
          <p:nvPr>
            <p:custDataLst>
              <p:tags r:id="rId23"/>
            </p:custDataLst>
          </p:nvPr>
        </p:nvSpPr>
        <p:spPr>
          <a:xfrm>
            <a:off x="6146714" y="5203880"/>
            <a:ext cx="129317" cy="9381"/>
          </a:xfrm>
          <a:custGeom>
            <a:avLst/>
            <a:gdLst>
              <a:gd name="connsiteX0" fmla="*/ 0 w 129364"/>
              <a:gd name="connsiteY0" fmla="*/ 0 h 9384"/>
              <a:gd name="connsiteX1" fmla="*/ 77018 w 129364"/>
              <a:gd name="connsiteY1" fmla="*/ 5053 h 9384"/>
              <a:gd name="connsiteX2" fmla="*/ 129364 w 129364"/>
              <a:gd name="connsiteY2" fmla="*/ 9384 h 9384"/>
              <a:gd name="connsiteX3" fmla="*/ 0 w 129364"/>
              <a:gd name="connsiteY3" fmla="*/ 0 h 9384"/>
            </a:gdLst>
            <a:ahLst/>
            <a:cxnLst>
              <a:cxn ang="0">
                <a:pos x="connsiteX0" y="connsiteY0"/>
              </a:cxn>
              <a:cxn ang="0">
                <a:pos x="connsiteX1" y="connsiteY1"/>
              </a:cxn>
              <a:cxn ang="0">
                <a:pos x="connsiteX2" y="connsiteY2"/>
              </a:cxn>
              <a:cxn ang="0">
                <a:pos x="connsiteX3" y="connsiteY3"/>
              </a:cxn>
            </a:cxnLst>
            <a:rect l="l" t="t" r="r" b="b"/>
            <a:pathLst>
              <a:path w="129364" h="9384">
                <a:moveTo>
                  <a:pt x="0" y="0"/>
                </a:moveTo>
                <a:lnTo>
                  <a:pt x="77018" y="5053"/>
                </a:lnTo>
                <a:lnTo>
                  <a:pt x="129364" y="938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6" name="PA_任意多边形 99"/>
          <p:cNvSpPr/>
          <p:nvPr>
            <p:custDataLst>
              <p:tags r:id="rId24"/>
            </p:custDataLst>
          </p:nvPr>
        </p:nvSpPr>
        <p:spPr>
          <a:xfrm>
            <a:off x="6063565" y="5086260"/>
            <a:ext cx="41616" cy="3443"/>
          </a:xfrm>
          <a:custGeom>
            <a:avLst/>
            <a:gdLst>
              <a:gd name="connsiteX0" fmla="*/ 0 w 41631"/>
              <a:gd name="connsiteY0" fmla="*/ 0 h 3444"/>
              <a:gd name="connsiteX1" fmla="*/ 16283 w 41631"/>
              <a:gd name="connsiteY1" fmla="*/ 1181 h 3444"/>
              <a:gd name="connsiteX2" fmla="*/ 41631 w 41631"/>
              <a:gd name="connsiteY2" fmla="*/ 3444 h 3444"/>
              <a:gd name="connsiteX3" fmla="*/ 0 w 41631"/>
              <a:gd name="connsiteY3" fmla="*/ 0 h 3444"/>
            </a:gdLst>
            <a:ahLst/>
            <a:cxnLst>
              <a:cxn ang="0">
                <a:pos x="connsiteX0" y="connsiteY0"/>
              </a:cxn>
              <a:cxn ang="0">
                <a:pos x="connsiteX1" y="connsiteY1"/>
              </a:cxn>
              <a:cxn ang="0">
                <a:pos x="connsiteX2" y="connsiteY2"/>
              </a:cxn>
              <a:cxn ang="0">
                <a:pos x="connsiteX3" y="connsiteY3"/>
              </a:cxn>
            </a:cxnLst>
            <a:rect l="l" t="t" r="r" b="b"/>
            <a:pathLst>
              <a:path w="41631" h="3444">
                <a:moveTo>
                  <a:pt x="0" y="0"/>
                </a:moveTo>
                <a:lnTo>
                  <a:pt x="16283" y="1181"/>
                </a:lnTo>
                <a:lnTo>
                  <a:pt x="41631" y="3444"/>
                </a:lnTo>
                <a:lnTo>
                  <a:pt x="0"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7" name="PA_任意多边形 100"/>
          <p:cNvSpPr/>
          <p:nvPr>
            <p:custDataLst>
              <p:tags r:id="rId25"/>
            </p:custDataLst>
          </p:nvPr>
        </p:nvSpPr>
        <p:spPr>
          <a:xfrm>
            <a:off x="6190586" y="5213263"/>
            <a:ext cx="41574" cy="3440"/>
          </a:xfrm>
          <a:custGeom>
            <a:avLst/>
            <a:gdLst>
              <a:gd name="connsiteX0" fmla="*/ 41589 w 41589"/>
              <a:gd name="connsiteY0" fmla="*/ 0 h 3441"/>
              <a:gd name="connsiteX1" fmla="*/ 0 w 41589"/>
              <a:gd name="connsiteY1" fmla="*/ 3441 h 3441"/>
              <a:gd name="connsiteX2" fmla="*/ 25322 w 41589"/>
              <a:gd name="connsiteY2" fmla="*/ 1180 h 3441"/>
              <a:gd name="connsiteX3" fmla="*/ 41589 w 41589"/>
              <a:gd name="connsiteY3" fmla="*/ 0 h 3441"/>
            </a:gdLst>
            <a:ahLst/>
            <a:cxnLst>
              <a:cxn ang="0">
                <a:pos x="connsiteX0" y="connsiteY0"/>
              </a:cxn>
              <a:cxn ang="0">
                <a:pos x="connsiteX1" y="connsiteY1"/>
              </a:cxn>
              <a:cxn ang="0">
                <a:pos x="connsiteX2" y="connsiteY2"/>
              </a:cxn>
              <a:cxn ang="0">
                <a:pos x="connsiteX3" y="connsiteY3"/>
              </a:cxn>
            </a:cxnLst>
            <a:rect l="l" t="t" r="r" b="b"/>
            <a:pathLst>
              <a:path w="41589" h="3441">
                <a:moveTo>
                  <a:pt x="41589" y="0"/>
                </a:moveTo>
                <a:lnTo>
                  <a:pt x="0" y="3441"/>
                </a:lnTo>
                <a:lnTo>
                  <a:pt x="25322" y="1180"/>
                </a:lnTo>
                <a:lnTo>
                  <a:pt x="41589" y="0"/>
                </a:lnTo>
                <a:close/>
              </a:path>
            </a:pathLst>
          </a:cu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2912784" y="5029801"/>
            <a:ext cx="6343176" cy="863859"/>
            <a:chOff x="3009066" y="4853759"/>
            <a:chExt cx="6344644" cy="864059"/>
          </a:xfrm>
        </p:grpSpPr>
        <p:sp>
          <p:nvSpPr>
            <p:cNvPr id="44" name="PA_任意多边形 59"/>
            <p:cNvSpPr/>
            <p:nvPr>
              <p:custDataLst>
                <p:tags r:id="rId26"/>
              </p:custDataLst>
            </p:nvPr>
          </p:nvSpPr>
          <p:spPr>
            <a:xfrm>
              <a:off x="3354149" y="4855567"/>
              <a:ext cx="5654478" cy="673355"/>
            </a:xfrm>
            <a:custGeom>
              <a:avLst/>
              <a:gdLst>
                <a:gd name="connsiteX0" fmla="*/ 2564692 w 5655214"/>
                <a:gd name="connsiteY0" fmla="*/ 0 h 673443"/>
                <a:gd name="connsiteX1" fmla="*/ 2345194 w 5655214"/>
                <a:gd name="connsiteY1" fmla="*/ 4000 h 673443"/>
                <a:gd name="connsiteX2" fmla="*/ 433914 w 5655214"/>
                <a:gd name="connsiteY2" fmla="*/ 284007 h 673443"/>
                <a:gd name="connsiteX3" fmla="*/ 2827607 w 5655214"/>
                <a:gd name="connsiteY3" fmla="*/ 569821 h 673443"/>
                <a:gd name="connsiteX4" fmla="*/ 5221300 w 5655214"/>
                <a:gd name="connsiteY4" fmla="*/ 284007 h 673443"/>
                <a:gd name="connsiteX5" fmla="*/ 3310020 w 5655214"/>
                <a:gd name="connsiteY5" fmla="*/ 4000 h 673443"/>
                <a:gd name="connsiteX6" fmla="*/ 3090523 w 5655214"/>
                <a:gd name="connsiteY6" fmla="*/ 0 h 673443"/>
                <a:gd name="connsiteX7" fmla="*/ 3138249 w 5655214"/>
                <a:gd name="connsiteY7" fmla="*/ 329 h 673443"/>
                <a:gd name="connsiteX8" fmla="*/ 3212934 w 5655214"/>
                <a:gd name="connsiteY8" fmla="*/ 1689 h 673443"/>
                <a:gd name="connsiteX9" fmla="*/ 3445094 w 5655214"/>
                <a:gd name="connsiteY9" fmla="*/ 6514 h 673443"/>
                <a:gd name="connsiteX10" fmla="*/ 3517420 w 5655214"/>
                <a:gd name="connsiteY10" fmla="*/ 8735 h 673443"/>
                <a:gd name="connsiteX11" fmla="*/ 3743551 w 5655214"/>
                <a:gd name="connsiteY11" fmla="*/ 16654 h 673443"/>
                <a:gd name="connsiteX12" fmla="*/ 3809994 w 5655214"/>
                <a:gd name="connsiteY12" fmla="*/ 19558 h 673443"/>
                <a:gd name="connsiteX13" fmla="*/ 4022798 w 5655214"/>
                <a:gd name="connsiteY13" fmla="*/ 30164 h 673443"/>
                <a:gd name="connsiteX14" fmla="*/ 4100377 w 5655214"/>
                <a:gd name="connsiteY14" fmla="*/ 34627 h 673443"/>
                <a:gd name="connsiteX15" fmla="*/ 4262902 w 5655214"/>
                <a:gd name="connsiteY15" fmla="*/ 45289 h 673443"/>
                <a:gd name="connsiteX16" fmla="*/ 4392266 w 5655214"/>
                <a:gd name="connsiteY16" fmla="*/ 54673 h 673443"/>
                <a:gd name="connsiteX17" fmla="*/ 4433897 w 5655214"/>
                <a:gd name="connsiteY17" fmla="*/ 58117 h 673443"/>
                <a:gd name="connsiteX18" fmla="*/ 4626228 w 5655214"/>
                <a:gd name="connsiteY18" fmla="*/ 75290 h 673443"/>
                <a:gd name="connsiteX19" fmla="*/ 5655214 w 5655214"/>
                <a:gd name="connsiteY19" fmla="*/ 335818 h 673443"/>
                <a:gd name="connsiteX20" fmla="*/ 2827607 w 5655214"/>
                <a:gd name="connsiteY20" fmla="*/ 673443 h 673443"/>
                <a:gd name="connsiteX21" fmla="*/ 0 w 5655214"/>
                <a:gd name="connsiteY21" fmla="*/ 335818 h 673443"/>
                <a:gd name="connsiteX22" fmla="*/ 1028986 w 5655214"/>
                <a:gd name="connsiteY22" fmla="*/ 75290 h 673443"/>
                <a:gd name="connsiteX23" fmla="*/ 1221343 w 5655214"/>
                <a:gd name="connsiteY23" fmla="*/ 58115 h 673443"/>
                <a:gd name="connsiteX24" fmla="*/ 1262932 w 5655214"/>
                <a:gd name="connsiteY24" fmla="*/ 54674 h 673443"/>
                <a:gd name="connsiteX25" fmla="*/ 1392331 w 5655214"/>
                <a:gd name="connsiteY25" fmla="*/ 45288 h 673443"/>
                <a:gd name="connsiteX26" fmla="*/ 1554821 w 5655214"/>
                <a:gd name="connsiteY26" fmla="*/ 34628 h 673443"/>
                <a:gd name="connsiteX27" fmla="*/ 1632430 w 5655214"/>
                <a:gd name="connsiteY27" fmla="*/ 30164 h 673443"/>
                <a:gd name="connsiteX28" fmla="*/ 1845204 w 5655214"/>
                <a:gd name="connsiteY28" fmla="*/ 19558 h 673443"/>
                <a:gd name="connsiteX29" fmla="*/ 1911672 w 5655214"/>
                <a:gd name="connsiteY29" fmla="*/ 16654 h 673443"/>
                <a:gd name="connsiteX30" fmla="*/ 2137778 w 5655214"/>
                <a:gd name="connsiteY30" fmla="*/ 8736 h 673443"/>
                <a:gd name="connsiteX31" fmla="*/ 2210125 w 5655214"/>
                <a:gd name="connsiteY31" fmla="*/ 6514 h 673443"/>
                <a:gd name="connsiteX32" fmla="*/ 2442264 w 5655214"/>
                <a:gd name="connsiteY32" fmla="*/ 1690 h 673443"/>
                <a:gd name="connsiteX33" fmla="*/ 2516967 w 5655214"/>
                <a:gd name="connsiteY33" fmla="*/ 329 h 673443"/>
                <a:gd name="connsiteX34" fmla="*/ 2564692 w 5655214"/>
                <a:gd name="connsiteY34" fmla="*/ 0 h 67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55214" h="673443">
                  <a:moveTo>
                    <a:pt x="2564692" y="0"/>
                  </a:moveTo>
                  <a:lnTo>
                    <a:pt x="2345194" y="4000"/>
                  </a:lnTo>
                  <a:cubicBezTo>
                    <a:pt x="1254429" y="30651"/>
                    <a:pt x="433914" y="145888"/>
                    <a:pt x="433914" y="284007"/>
                  </a:cubicBezTo>
                  <a:cubicBezTo>
                    <a:pt x="433914" y="441858"/>
                    <a:pt x="1505607" y="569821"/>
                    <a:pt x="2827607" y="569821"/>
                  </a:cubicBezTo>
                  <a:cubicBezTo>
                    <a:pt x="4149607" y="569821"/>
                    <a:pt x="5221300" y="441858"/>
                    <a:pt x="5221300" y="284007"/>
                  </a:cubicBezTo>
                  <a:cubicBezTo>
                    <a:pt x="5221300" y="145888"/>
                    <a:pt x="4400785" y="30651"/>
                    <a:pt x="3310020" y="4000"/>
                  </a:cubicBezTo>
                  <a:lnTo>
                    <a:pt x="3090523" y="0"/>
                  </a:lnTo>
                  <a:lnTo>
                    <a:pt x="3138249" y="329"/>
                  </a:lnTo>
                  <a:lnTo>
                    <a:pt x="3212934" y="1689"/>
                  </a:lnTo>
                  <a:lnTo>
                    <a:pt x="3445094" y="6514"/>
                  </a:lnTo>
                  <a:lnTo>
                    <a:pt x="3517420" y="8735"/>
                  </a:lnTo>
                  <a:lnTo>
                    <a:pt x="3743551" y="16654"/>
                  </a:lnTo>
                  <a:lnTo>
                    <a:pt x="3809994" y="19558"/>
                  </a:lnTo>
                  <a:lnTo>
                    <a:pt x="4022798" y="30164"/>
                  </a:lnTo>
                  <a:lnTo>
                    <a:pt x="4100377" y="34627"/>
                  </a:lnTo>
                  <a:lnTo>
                    <a:pt x="4262902" y="45289"/>
                  </a:lnTo>
                  <a:lnTo>
                    <a:pt x="4392266" y="54673"/>
                  </a:lnTo>
                  <a:lnTo>
                    <a:pt x="4433897" y="58117"/>
                  </a:lnTo>
                  <a:lnTo>
                    <a:pt x="4626228" y="75290"/>
                  </a:lnTo>
                  <a:cubicBezTo>
                    <a:pt x="5254656" y="137216"/>
                    <a:pt x="5655214" y="230932"/>
                    <a:pt x="5655214" y="335818"/>
                  </a:cubicBezTo>
                  <a:cubicBezTo>
                    <a:pt x="5655214" y="522283"/>
                    <a:pt x="4389251" y="673443"/>
                    <a:pt x="2827607" y="673443"/>
                  </a:cubicBezTo>
                  <a:cubicBezTo>
                    <a:pt x="1265963" y="673443"/>
                    <a:pt x="0" y="522283"/>
                    <a:pt x="0" y="335818"/>
                  </a:cubicBezTo>
                  <a:cubicBezTo>
                    <a:pt x="0" y="230932"/>
                    <a:pt x="400558" y="137216"/>
                    <a:pt x="1028986" y="75290"/>
                  </a:cubicBezTo>
                  <a:lnTo>
                    <a:pt x="1221343" y="58115"/>
                  </a:lnTo>
                  <a:lnTo>
                    <a:pt x="1262932" y="54674"/>
                  </a:lnTo>
                  <a:lnTo>
                    <a:pt x="1392331" y="45288"/>
                  </a:lnTo>
                  <a:lnTo>
                    <a:pt x="1554821" y="34628"/>
                  </a:lnTo>
                  <a:lnTo>
                    <a:pt x="1632430" y="30164"/>
                  </a:lnTo>
                  <a:lnTo>
                    <a:pt x="1845204" y="19558"/>
                  </a:lnTo>
                  <a:lnTo>
                    <a:pt x="1911672" y="16654"/>
                  </a:lnTo>
                  <a:lnTo>
                    <a:pt x="2137778" y="8736"/>
                  </a:lnTo>
                  <a:lnTo>
                    <a:pt x="2210125" y="6514"/>
                  </a:lnTo>
                  <a:lnTo>
                    <a:pt x="2442264" y="1690"/>
                  </a:lnTo>
                  <a:lnTo>
                    <a:pt x="2516967" y="329"/>
                  </a:lnTo>
                  <a:lnTo>
                    <a:pt x="2564692" y="0"/>
                  </a:lnTo>
                  <a:close/>
                </a:path>
              </a:pathLst>
            </a:custGeom>
            <a:solidFill>
              <a:schemeClr val="accent2"/>
            </a:solidFill>
            <a:ln w="28575" cap="flat">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sp>
          <p:nvSpPr>
            <p:cNvPr id="45" name="PA_任意多边形 66"/>
            <p:cNvSpPr/>
            <p:nvPr>
              <p:custDataLst>
                <p:tags r:id="rId27"/>
              </p:custDataLst>
            </p:nvPr>
          </p:nvSpPr>
          <p:spPr>
            <a:xfrm>
              <a:off x="3788006" y="4853759"/>
              <a:ext cx="4786763" cy="571554"/>
            </a:xfrm>
            <a:custGeom>
              <a:avLst/>
              <a:gdLst>
                <a:gd name="connsiteX0" fmla="*/ 2393693 w 4787386"/>
                <a:gd name="connsiteY0" fmla="*/ 0 h 571628"/>
                <a:gd name="connsiteX1" fmla="*/ 2394866 w 4787386"/>
                <a:gd name="connsiteY1" fmla="*/ 7 h 571628"/>
                <a:gd name="connsiteX2" fmla="*/ 2656609 w 4787386"/>
                <a:gd name="connsiteY2" fmla="*/ 1807 h 571628"/>
                <a:gd name="connsiteX3" fmla="*/ 2876106 w 4787386"/>
                <a:gd name="connsiteY3" fmla="*/ 5807 h 571628"/>
                <a:gd name="connsiteX4" fmla="*/ 4787386 w 4787386"/>
                <a:gd name="connsiteY4" fmla="*/ 285814 h 571628"/>
                <a:gd name="connsiteX5" fmla="*/ 2393693 w 4787386"/>
                <a:gd name="connsiteY5" fmla="*/ 571628 h 571628"/>
                <a:gd name="connsiteX6" fmla="*/ 0 w 4787386"/>
                <a:gd name="connsiteY6" fmla="*/ 285814 h 571628"/>
                <a:gd name="connsiteX7" fmla="*/ 1911280 w 4787386"/>
                <a:gd name="connsiteY7" fmla="*/ 5807 h 571628"/>
                <a:gd name="connsiteX8" fmla="*/ 2130778 w 4787386"/>
                <a:gd name="connsiteY8" fmla="*/ 1807 h 571628"/>
                <a:gd name="connsiteX9" fmla="*/ 2392504 w 4787386"/>
                <a:gd name="connsiteY9" fmla="*/ 7 h 571628"/>
                <a:gd name="connsiteX10" fmla="*/ 2393691 w 4787386"/>
                <a:gd name="connsiteY10" fmla="*/ 0 h 571628"/>
                <a:gd name="connsiteX11" fmla="*/ 2071244 w 4787386"/>
                <a:gd name="connsiteY11" fmla="*/ 3881 h 571628"/>
                <a:gd name="connsiteX12" fmla="*/ 793732 w 4787386"/>
                <a:gd name="connsiteY12" fmla="*/ 191040 h 571628"/>
                <a:gd name="connsiteX13" fmla="*/ 2393692 w 4787386"/>
                <a:gd name="connsiteY13" fmla="*/ 382080 h 571628"/>
                <a:gd name="connsiteX14" fmla="*/ 3993652 w 4787386"/>
                <a:gd name="connsiteY14" fmla="*/ 191040 h 571628"/>
                <a:gd name="connsiteX15" fmla="*/ 2716140 w 4787386"/>
                <a:gd name="connsiteY15" fmla="*/ 3881 h 571628"/>
                <a:gd name="connsiteX16" fmla="*/ 2393693 w 4787386"/>
                <a:gd name="connsiteY16" fmla="*/ 0 h 571628"/>
                <a:gd name="connsiteX17" fmla="*/ 2393693 w 4787386"/>
                <a:gd name="connsiteY17" fmla="*/ 0 h 5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386" h="571628">
                  <a:moveTo>
                    <a:pt x="2393693" y="0"/>
                  </a:moveTo>
                  <a:lnTo>
                    <a:pt x="2394866" y="7"/>
                  </a:lnTo>
                  <a:lnTo>
                    <a:pt x="2656609" y="1807"/>
                  </a:lnTo>
                  <a:lnTo>
                    <a:pt x="2876106" y="5807"/>
                  </a:lnTo>
                  <a:cubicBezTo>
                    <a:pt x="3966871" y="32458"/>
                    <a:pt x="4787386" y="147695"/>
                    <a:pt x="4787386" y="285814"/>
                  </a:cubicBezTo>
                  <a:cubicBezTo>
                    <a:pt x="4787386" y="443665"/>
                    <a:pt x="3715693" y="571628"/>
                    <a:pt x="2393693" y="571628"/>
                  </a:cubicBezTo>
                  <a:cubicBezTo>
                    <a:pt x="1071693" y="571628"/>
                    <a:pt x="0" y="443665"/>
                    <a:pt x="0" y="285814"/>
                  </a:cubicBezTo>
                  <a:cubicBezTo>
                    <a:pt x="0" y="147695"/>
                    <a:pt x="820515" y="32458"/>
                    <a:pt x="1911280" y="5807"/>
                  </a:cubicBezTo>
                  <a:lnTo>
                    <a:pt x="2130778" y="1807"/>
                  </a:lnTo>
                  <a:lnTo>
                    <a:pt x="2392504" y="7"/>
                  </a:lnTo>
                  <a:lnTo>
                    <a:pt x="2393691" y="0"/>
                  </a:lnTo>
                  <a:lnTo>
                    <a:pt x="2071244" y="3881"/>
                  </a:lnTo>
                  <a:cubicBezTo>
                    <a:pt x="1342169" y="21695"/>
                    <a:pt x="793732" y="98721"/>
                    <a:pt x="793732" y="191040"/>
                  </a:cubicBezTo>
                  <a:cubicBezTo>
                    <a:pt x="793732" y="296548"/>
                    <a:pt x="1510058" y="382080"/>
                    <a:pt x="2393692" y="382080"/>
                  </a:cubicBezTo>
                  <a:cubicBezTo>
                    <a:pt x="3277326" y="382080"/>
                    <a:pt x="3993652" y="296548"/>
                    <a:pt x="3993652" y="191040"/>
                  </a:cubicBezTo>
                  <a:cubicBezTo>
                    <a:pt x="3993652" y="98721"/>
                    <a:pt x="3445215" y="21695"/>
                    <a:pt x="2716140" y="3881"/>
                  </a:cubicBezTo>
                  <a:lnTo>
                    <a:pt x="2393693" y="0"/>
                  </a:lnTo>
                  <a:lnTo>
                    <a:pt x="2393693" y="0"/>
                  </a:lnTo>
                  <a:close/>
                </a:path>
              </a:pathLst>
            </a:custGeom>
            <a:solidFill>
              <a:schemeClr val="bg2">
                <a:lumMod val="50000"/>
              </a:schemeClr>
            </a:soli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sp>
          <p:nvSpPr>
            <p:cNvPr id="68" name="PA_任意多边形 101"/>
            <p:cNvSpPr/>
            <p:nvPr>
              <p:custDataLst>
                <p:tags r:id="rId28"/>
              </p:custDataLst>
            </p:nvPr>
          </p:nvSpPr>
          <p:spPr>
            <a:xfrm>
              <a:off x="3009066" y="4913674"/>
              <a:ext cx="6344644" cy="804144"/>
            </a:xfrm>
            <a:custGeom>
              <a:avLst/>
              <a:gdLst>
                <a:gd name="connsiteX0" fmla="*/ 1566472 w 6345470"/>
                <a:gd name="connsiteY0" fmla="*/ 0 h 804249"/>
                <a:gd name="connsiteX1" fmla="*/ 1374115 w 6345470"/>
                <a:gd name="connsiteY1" fmla="*/ 17175 h 804249"/>
                <a:gd name="connsiteX2" fmla="*/ 345129 w 6345470"/>
                <a:gd name="connsiteY2" fmla="*/ 277703 h 804249"/>
                <a:gd name="connsiteX3" fmla="*/ 3172736 w 6345470"/>
                <a:gd name="connsiteY3" fmla="*/ 615328 h 804249"/>
                <a:gd name="connsiteX4" fmla="*/ 6000343 w 6345470"/>
                <a:gd name="connsiteY4" fmla="*/ 277703 h 804249"/>
                <a:gd name="connsiteX5" fmla="*/ 4971357 w 6345470"/>
                <a:gd name="connsiteY5" fmla="*/ 17175 h 804249"/>
                <a:gd name="connsiteX6" fmla="*/ 4779026 w 6345470"/>
                <a:gd name="connsiteY6" fmla="*/ 2 h 804249"/>
                <a:gd name="connsiteX7" fmla="*/ 4946641 w 6345470"/>
                <a:gd name="connsiteY7" fmla="*/ 13870 h 804249"/>
                <a:gd name="connsiteX8" fmla="*/ 6345470 w 6345470"/>
                <a:gd name="connsiteY8" fmla="*/ 372163 h 804249"/>
                <a:gd name="connsiteX9" fmla="*/ 3172735 w 6345470"/>
                <a:gd name="connsiteY9" fmla="*/ 804249 h 804249"/>
                <a:gd name="connsiteX10" fmla="*/ 0 w 6345470"/>
                <a:gd name="connsiteY10" fmla="*/ 372163 h 804249"/>
                <a:gd name="connsiteX11" fmla="*/ 1398829 w 6345470"/>
                <a:gd name="connsiteY11" fmla="*/ 13870 h 804249"/>
                <a:gd name="connsiteX12" fmla="*/ 1566472 w 6345470"/>
                <a:gd name="connsiteY12" fmla="*/ 0 h 80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470" h="804249">
                  <a:moveTo>
                    <a:pt x="1566472" y="0"/>
                  </a:moveTo>
                  <a:lnTo>
                    <a:pt x="1374115" y="17175"/>
                  </a:lnTo>
                  <a:cubicBezTo>
                    <a:pt x="745687" y="79101"/>
                    <a:pt x="345129" y="172817"/>
                    <a:pt x="345129" y="277703"/>
                  </a:cubicBezTo>
                  <a:cubicBezTo>
                    <a:pt x="345129" y="464168"/>
                    <a:pt x="1611092" y="615328"/>
                    <a:pt x="3172736" y="615328"/>
                  </a:cubicBezTo>
                  <a:cubicBezTo>
                    <a:pt x="4734380" y="615328"/>
                    <a:pt x="6000343" y="464168"/>
                    <a:pt x="6000343" y="277703"/>
                  </a:cubicBezTo>
                  <a:cubicBezTo>
                    <a:pt x="6000343" y="172817"/>
                    <a:pt x="5599785" y="79101"/>
                    <a:pt x="4971357" y="17175"/>
                  </a:cubicBezTo>
                  <a:lnTo>
                    <a:pt x="4779026" y="2"/>
                  </a:lnTo>
                  <a:lnTo>
                    <a:pt x="4946641" y="13870"/>
                  </a:lnTo>
                  <a:cubicBezTo>
                    <a:pt x="5790594" y="91519"/>
                    <a:pt x="6345470" y="223016"/>
                    <a:pt x="6345470" y="372163"/>
                  </a:cubicBezTo>
                  <a:cubicBezTo>
                    <a:pt x="6345470" y="610798"/>
                    <a:pt x="4924988" y="804249"/>
                    <a:pt x="3172735" y="804249"/>
                  </a:cubicBezTo>
                  <a:cubicBezTo>
                    <a:pt x="1420482" y="804249"/>
                    <a:pt x="0" y="610798"/>
                    <a:pt x="0" y="372163"/>
                  </a:cubicBezTo>
                  <a:cubicBezTo>
                    <a:pt x="0" y="223016"/>
                    <a:pt x="554876" y="91519"/>
                    <a:pt x="1398829" y="13870"/>
                  </a:cubicBezTo>
                  <a:lnTo>
                    <a:pt x="1566472" y="0"/>
                  </a:lnTo>
                  <a:close/>
                </a:path>
              </a:pathLst>
            </a:custGeom>
            <a:solidFill>
              <a:schemeClr val="accent1"/>
            </a:soli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grpSp>
      <p:cxnSp>
        <p:nvCxnSpPr>
          <p:cNvPr id="69" name="PA_直接连接符 102"/>
          <p:cNvCxnSpPr/>
          <p:nvPr>
            <p:custDataLst>
              <p:tags r:id="rId29"/>
            </p:custDataLst>
          </p:nvPr>
        </p:nvCxnSpPr>
        <p:spPr>
          <a:xfrm flipV="1">
            <a:off x="3126537" y="3756145"/>
            <a:ext cx="0" cy="1691038"/>
          </a:xfrm>
          <a:prstGeom prst="line">
            <a:avLst/>
          </a:prstGeom>
          <a:ln>
            <a:solidFill>
              <a:schemeClr val="bg1"/>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013246" y="2350951"/>
            <a:ext cx="2254708" cy="1127353"/>
            <a:chOff x="2109320" y="2174289"/>
            <a:chExt cx="2255230" cy="1127614"/>
          </a:xfrm>
        </p:grpSpPr>
        <p:sp>
          <p:nvSpPr>
            <p:cNvPr id="70" name="PA_矩形 103"/>
            <p:cNvSpPr/>
            <p:nvPr>
              <p:custDataLst>
                <p:tags r:id="rId30"/>
              </p:custDataLst>
            </p:nvPr>
          </p:nvSpPr>
          <p:spPr>
            <a:xfrm>
              <a:off x="2109320" y="2549389"/>
              <a:ext cx="2255230" cy="752514"/>
            </a:xfrm>
            <a:prstGeom prst="rect">
              <a:avLst/>
            </a:prstGeom>
          </p:spPr>
          <p:txBody>
            <a:bodyPr wrap="square">
              <a:spAutoFit/>
            </a:bodyPr>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en-US" altLang="zh-CN"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1" name="PA_矩形 104"/>
            <p:cNvSpPr/>
            <p:nvPr>
              <p:custDataLst>
                <p:tags r:id="rId31"/>
              </p:custDataLst>
            </p:nvPr>
          </p:nvSpPr>
          <p:spPr>
            <a:xfrm>
              <a:off x="2280686" y="2174289"/>
              <a:ext cx="1912497" cy="400110"/>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cxnSp>
        <p:nvCxnSpPr>
          <p:cNvPr id="72" name="PA_直接连接符 105"/>
          <p:cNvCxnSpPr/>
          <p:nvPr>
            <p:custDataLst>
              <p:tags r:id="rId32"/>
            </p:custDataLst>
          </p:nvPr>
        </p:nvCxnSpPr>
        <p:spPr>
          <a:xfrm flipV="1">
            <a:off x="8580483" y="4543650"/>
            <a:ext cx="0" cy="810495"/>
          </a:xfrm>
          <a:prstGeom prst="line">
            <a:avLst/>
          </a:prstGeom>
          <a:ln>
            <a:solidFill>
              <a:schemeClr val="bg1"/>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445585" y="3207447"/>
            <a:ext cx="2263468" cy="1127353"/>
            <a:chOff x="7542916" y="3030984"/>
            <a:chExt cx="2263992" cy="1127614"/>
          </a:xfrm>
        </p:grpSpPr>
        <p:sp>
          <p:nvSpPr>
            <p:cNvPr id="73" name="PA_矩形 106"/>
            <p:cNvSpPr/>
            <p:nvPr>
              <p:custDataLst>
                <p:tags r:id="rId33"/>
              </p:custDataLst>
            </p:nvPr>
          </p:nvSpPr>
          <p:spPr>
            <a:xfrm>
              <a:off x="7542916" y="3406084"/>
              <a:ext cx="2263992" cy="752514"/>
            </a:xfrm>
            <a:prstGeom prst="rect">
              <a:avLst/>
            </a:prstGeom>
          </p:spPr>
          <p:txBody>
            <a:bodyPr wrap="square">
              <a:spAutoFit/>
            </a:bodyPr>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en-US" altLang="zh-CN"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4" name="PA_矩形 107"/>
            <p:cNvSpPr/>
            <p:nvPr>
              <p:custDataLst>
                <p:tags r:id="rId34"/>
              </p:custDataLst>
            </p:nvPr>
          </p:nvSpPr>
          <p:spPr>
            <a:xfrm>
              <a:off x="7718663" y="3030984"/>
              <a:ext cx="1912497" cy="400110"/>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cxnSp>
        <p:nvCxnSpPr>
          <p:cNvPr id="75" name="PA_直接连接符 108"/>
          <p:cNvCxnSpPr/>
          <p:nvPr>
            <p:custDataLst>
              <p:tags r:id="rId35"/>
            </p:custDataLst>
          </p:nvPr>
        </p:nvCxnSpPr>
        <p:spPr>
          <a:xfrm flipV="1">
            <a:off x="7242191" y="2748275"/>
            <a:ext cx="0" cy="2727034"/>
          </a:xfrm>
          <a:prstGeom prst="line">
            <a:avLst/>
          </a:prstGeom>
          <a:ln>
            <a:solidFill>
              <a:schemeClr val="bg1"/>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110457" y="1374434"/>
            <a:ext cx="2263468" cy="1127353"/>
            <a:chOff x="6207479" y="1197546"/>
            <a:chExt cx="2263992" cy="1127614"/>
          </a:xfrm>
        </p:grpSpPr>
        <p:sp>
          <p:nvSpPr>
            <p:cNvPr id="76" name="PA_矩形 109"/>
            <p:cNvSpPr/>
            <p:nvPr>
              <p:custDataLst>
                <p:tags r:id="rId36"/>
              </p:custDataLst>
            </p:nvPr>
          </p:nvSpPr>
          <p:spPr>
            <a:xfrm>
              <a:off x="6207479" y="1572646"/>
              <a:ext cx="2263992" cy="752514"/>
            </a:xfrm>
            <a:prstGeom prst="rect">
              <a:avLst/>
            </a:prstGeom>
          </p:spPr>
          <p:txBody>
            <a:bodyPr wrap="square">
              <a:spAutoFit/>
            </a:bodyPr>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en-US" altLang="zh-CN"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点击这里添加主要的文字内容</a:t>
              </a:r>
              <a:endParaRPr kumimoji="0" lang="zh-CN" altLang="en-US" sz="11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7" name="PA_矩形 110"/>
            <p:cNvSpPr/>
            <p:nvPr>
              <p:custDataLst>
                <p:tags r:id="rId37"/>
              </p:custDataLst>
            </p:nvPr>
          </p:nvSpPr>
          <p:spPr>
            <a:xfrm>
              <a:off x="6383226" y="1197546"/>
              <a:ext cx="1912497" cy="400110"/>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78" name="PA_上箭头 43"/>
          <p:cNvSpPr/>
          <p:nvPr>
            <p:custDataLst>
              <p:tags r:id="rId38"/>
            </p:custDataLst>
          </p:nvPr>
        </p:nvSpPr>
        <p:spPr>
          <a:xfrm>
            <a:off x="6367613" y="3494720"/>
            <a:ext cx="422502" cy="1924336"/>
          </a:xfrm>
          <a:prstGeom prst="upArrow">
            <a:avLst/>
          </a:prstGeom>
          <a:solidFill>
            <a:schemeClr val="bg2">
              <a:lumMod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9" name="PA_上箭头 45"/>
          <p:cNvSpPr/>
          <p:nvPr>
            <p:custDataLst>
              <p:tags r:id="rId39"/>
            </p:custDataLst>
          </p:nvPr>
        </p:nvSpPr>
        <p:spPr>
          <a:xfrm>
            <a:off x="5407878" y="4130166"/>
            <a:ext cx="424575" cy="1611641"/>
          </a:xfrm>
          <a:prstGeom prst="upArrow">
            <a:avLst/>
          </a:prstGeom>
          <a:solidFill>
            <a:schemeClr val="accent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80" name="PA_上箭头 46"/>
          <p:cNvSpPr/>
          <p:nvPr>
            <p:custDataLst>
              <p:tags r:id="rId40"/>
            </p:custDataLst>
          </p:nvPr>
        </p:nvSpPr>
        <p:spPr>
          <a:xfrm>
            <a:off x="5617884" y="2779828"/>
            <a:ext cx="956257" cy="2851750"/>
          </a:xfrm>
          <a:prstGeom prst="upArrow">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Tree>
    <p:custDataLst>
      <p:tags r:id="rId4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par>
                                <p:cTn id="18" presetID="22" presetClass="entr" presetSubtype="4" fill="hold" grpId="0" nodeType="withEffect">
                                  <p:stCondLst>
                                    <p:cond delay="250"/>
                                  </p:stCondLst>
                                  <p:childTnLst>
                                    <p:set>
                                      <p:cBhvr>
                                        <p:cTn id="19" dur="1" fill="hold">
                                          <p:stCondLst>
                                            <p:cond delay="0"/>
                                          </p:stCondLst>
                                        </p:cTn>
                                        <p:tgtEl>
                                          <p:spTgt spid="78"/>
                                        </p:tgtEl>
                                        <p:attrNameLst>
                                          <p:attrName>style.visibility</p:attrName>
                                        </p:attrNameLst>
                                      </p:cBhvr>
                                      <p:to>
                                        <p:strVal val="visible"/>
                                      </p:to>
                                    </p:set>
                                    <p:animEffect transition="in" filter="wipe(down)">
                                      <p:cBhvr>
                                        <p:cTn id="20" dur="500"/>
                                        <p:tgtEl>
                                          <p:spTgt spid="78"/>
                                        </p:tgtEl>
                                      </p:cBhvr>
                                    </p:animEffect>
                                  </p:childTnLst>
                                </p:cTn>
                              </p:par>
                              <p:par>
                                <p:cTn id="21" presetID="22" presetClass="entr" presetSubtype="4" fill="hold" grpId="0" nodeType="withEffect">
                                  <p:stCondLst>
                                    <p:cond delay="50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down)">
                                      <p:cBhvr>
                                        <p:cTn id="27" dur="500"/>
                                        <p:tgtEl>
                                          <p:spTgt spid="75"/>
                                        </p:tgtEl>
                                      </p:cBhvr>
                                    </p:animEffect>
                                  </p:childTnLst>
                                </p:cTn>
                              </p:par>
                              <p:par>
                                <p:cTn id="28" presetID="22" presetClass="entr" presetSubtype="4"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22" presetClass="entr" presetSubtype="4"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down)">
                                      <p:cBhvr>
                                        <p:cTn id="33" dur="500"/>
                                        <p:tgtEl>
                                          <p:spTgt spid="72"/>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par>
                                <p:cTn id="38" presetID="22" presetClass="entr" presetSubtype="1" fill="hold"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par>
                                <p:cTn id="41" presetID="22" presetClass="entr" presetSubtype="1" fill="hold" nodeType="with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78" grpId="0" bldLvl="0" animBg="1"/>
      <p:bldP spid="79" grpId="0" bldLvl="0" animBg="1"/>
      <p:bldP spid="8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9504" y="1958032"/>
            <a:ext cx="2978818" cy="3498394"/>
          </a:xfrm>
          <a:prstGeom prst="rect">
            <a:avLst/>
          </a:prstGeom>
          <a:solidFill>
            <a:schemeClr val="bg1">
              <a:lumMod val="9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AutoShape 12"/>
          <p:cNvSpPr>
            <a:spLocks noChangeArrowheads="1"/>
          </p:cNvSpPr>
          <p:nvPr/>
        </p:nvSpPr>
        <p:spPr bwMode="auto">
          <a:xfrm>
            <a:off x="739503" y="1653935"/>
            <a:ext cx="2980783" cy="636411"/>
          </a:xfrm>
          <a:prstGeom prst="homePlate">
            <a:avLst>
              <a:gd name="adj" fmla="val 63872"/>
            </a:avLst>
          </a:prstGeom>
          <a:solidFill>
            <a:schemeClr val="accent1"/>
          </a:solidFill>
          <a:ln w="9525">
            <a:noFill/>
            <a:miter lim="800000"/>
          </a:ln>
        </p:spPr>
        <p:txBody>
          <a:bodyPr wrap="none" lIns="91451" tIns="45725" rIns="91451" bIns="45725"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820895" y="2378209"/>
            <a:ext cx="2755409" cy="2892462"/>
          </a:xfrm>
          <a:prstGeom prst="rect">
            <a:avLst/>
          </a:prstGeom>
          <a:noFill/>
        </p:spPr>
        <p:txBody>
          <a:bodyPr wrap="square" lIns="91451" tIns="45725" rIns="91451" bIns="45725"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a:t>
            </a:r>
            <a:endParaRPr kumimoji="0" lang="zh-CN" altLang="en-US" sz="1400" b="0"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8407989" y="1968311"/>
            <a:ext cx="2943378" cy="3488115"/>
          </a:xfrm>
          <a:prstGeom prst="rect">
            <a:avLst/>
          </a:prstGeom>
          <a:solidFill>
            <a:schemeClr val="bg1">
              <a:lumMod val="9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AutoShape 12"/>
          <p:cNvSpPr>
            <a:spLocks noChangeArrowheads="1"/>
          </p:cNvSpPr>
          <p:nvPr/>
        </p:nvSpPr>
        <p:spPr bwMode="auto">
          <a:xfrm flipH="1">
            <a:off x="8379342" y="1653935"/>
            <a:ext cx="2972024" cy="634540"/>
          </a:xfrm>
          <a:prstGeom prst="homePlate">
            <a:avLst>
              <a:gd name="adj" fmla="val 63872"/>
            </a:avLst>
          </a:prstGeom>
          <a:solidFill>
            <a:schemeClr val="accent2"/>
          </a:solidFill>
          <a:ln w="9525">
            <a:noFill/>
            <a:miter lim="800000"/>
          </a:ln>
        </p:spPr>
        <p:txBody>
          <a:bodyPr wrap="none" lIns="91451" tIns="45725" rIns="91451" bIns="45725"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8562877" y="2378209"/>
            <a:ext cx="2788943" cy="2892462"/>
          </a:xfrm>
          <a:prstGeom prst="rect">
            <a:avLst/>
          </a:prstGeom>
          <a:noFill/>
        </p:spPr>
        <p:txBody>
          <a:bodyPr wrap="square" lIns="91451" tIns="45725" rIns="91451" bIns="45725"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a:t>
            </a:r>
            <a:endParaRPr kumimoji="0" lang="zh-CN" altLang="en-US" sz="1400" b="0"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3931074" y="1485234"/>
            <a:ext cx="4206870" cy="5163861"/>
            <a:chOff x="4628548" y="1712344"/>
            <a:chExt cx="2749192" cy="3374586"/>
          </a:xfrm>
        </p:grpSpPr>
        <p:grpSp>
          <p:nvGrpSpPr>
            <p:cNvPr id="12" name="Group 39"/>
            <p:cNvGrpSpPr/>
            <p:nvPr/>
          </p:nvGrpSpPr>
          <p:grpSpPr>
            <a:xfrm>
              <a:off x="5730129" y="3642493"/>
              <a:ext cx="730155" cy="1444437"/>
              <a:chOff x="4206876" y="3641725"/>
              <a:chExt cx="730250" cy="1444625"/>
            </a:xfrm>
            <a:solidFill>
              <a:schemeClr val="bg2"/>
            </a:solidFill>
          </p:grpSpPr>
          <p:sp>
            <p:nvSpPr>
              <p:cNvPr id="19" name="Freeform 139"/>
              <p:cNvSpPr/>
              <p:nvPr/>
            </p:nvSpPr>
            <p:spPr bwMode="auto">
              <a:xfrm>
                <a:off x="4457701" y="3702050"/>
                <a:ext cx="228600" cy="222250"/>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0" name="Freeform 140"/>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3" name="Freeform 141"/>
            <p:cNvSpPr>
              <a:spLocks noEditPoints="1"/>
            </p:cNvSpPr>
            <p:nvPr/>
          </p:nvSpPr>
          <p:spPr bwMode="auto">
            <a:xfrm>
              <a:off x="4628548" y="2439324"/>
              <a:ext cx="1517452" cy="377776"/>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 name="Freeform 142"/>
            <p:cNvSpPr/>
            <p:nvPr/>
          </p:nvSpPr>
          <p:spPr bwMode="auto">
            <a:xfrm>
              <a:off x="6933298" y="2452022"/>
              <a:ext cx="444442" cy="342855"/>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 name="Freeform 143"/>
            <p:cNvSpPr/>
            <p:nvPr/>
          </p:nvSpPr>
          <p:spPr bwMode="auto">
            <a:xfrm>
              <a:off x="5920605" y="2413926"/>
              <a:ext cx="393649" cy="425395"/>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Freeform 144"/>
            <p:cNvSpPr/>
            <p:nvPr/>
          </p:nvSpPr>
          <p:spPr bwMode="auto">
            <a:xfrm>
              <a:off x="5692034" y="2204405"/>
              <a:ext cx="831742" cy="84126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 name="Freeform 145"/>
            <p:cNvSpPr/>
            <p:nvPr/>
          </p:nvSpPr>
          <p:spPr bwMode="auto">
            <a:xfrm>
              <a:off x="5431718" y="1950438"/>
              <a:ext cx="1346025" cy="1349199"/>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Freeform 146"/>
            <p:cNvSpPr/>
            <p:nvPr/>
          </p:nvSpPr>
          <p:spPr bwMode="auto">
            <a:xfrm>
              <a:off x="5193624" y="1712344"/>
              <a:ext cx="1822213" cy="1825387"/>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15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6"/>
                                        </p:tgtEl>
                                        <p:attrNameLst>
                                          <p:attrName>style.visibility</p:attrName>
                                        </p:attrNameLst>
                                      </p:cBhvr>
                                      <p:to>
                                        <p:strVal val="visible"/>
                                      </p:to>
                                    </p:set>
                                    <p:animEffect transition="in" filter="wipe(left)">
                                      <p:cBhvr>
                                        <p:cTn id="28" dur="100"/>
                                        <p:tgtEl>
                                          <p:spTgt spid="6"/>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6"/>
                                        </p:tgtEl>
                                      </p:cBhvr>
                                      <p:to x="80000" y="100000"/>
                                    </p:animScale>
                                    <p:anim by="(#ppt_w*0.10)" calcmode="lin" valueType="num">
                                      <p:cBhvr>
                                        <p:cTn id="31" dur="50" autoRev="1" fill="hold">
                                          <p:stCondLst>
                                            <p:cond delay="0"/>
                                          </p:stCondLst>
                                        </p:cTn>
                                        <p:tgtEl>
                                          <p:spTgt spid="6"/>
                                        </p:tgtEl>
                                        <p:attrNameLst>
                                          <p:attrName>ppt_x</p:attrName>
                                        </p:attrNameLst>
                                      </p:cBhvr>
                                    </p:anim>
                                    <p:anim by="(-#ppt_w*0.10)" calcmode="lin" valueType="num">
                                      <p:cBhvr>
                                        <p:cTn id="32" dur="50" autoRev="1" fill="hold">
                                          <p:stCondLst>
                                            <p:cond delay="0"/>
                                          </p:stCondLst>
                                        </p:cTn>
                                        <p:tgtEl>
                                          <p:spTgt spid="6"/>
                                        </p:tgtEl>
                                        <p:attrNameLst>
                                          <p:attrName>ppt_y</p:attrName>
                                        </p:attrNameLst>
                                      </p:cBhvr>
                                    </p:anim>
                                    <p:animRot by="-480000">
                                      <p:cBhvr>
                                        <p:cTn id="33" dur="50" autoRev="1" fill="hold">
                                          <p:stCondLst>
                                            <p:cond delay="0"/>
                                          </p:stCondLst>
                                        </p:cTn>
                                        <p:tgtEl>
                                          <p:spTgt spid="6"/>
                                        </p:tgtEl>
                                        <p:attrNameLst>
                                          <p:attrName>r</p:attrName>
                                        </p:attrNameLst>
                                      </p:cBhvr>
                                    </p:animRot>
                                  </p:childTnLst>
                                </p:cTn>
                              </p:par>
                              <p:par>
                                <p:cTn id="34" presetID="22" presetClass="entr" presetSubtype="8" fill="hold" grpId="0" nodeType="withEffect">
                                  <p:stCondLst>
                                    <p:cond delay="0"/>
                                  </p:stCondLst>
                                  <p:iterate type="lt">
                                    <p:tmPct val="30000"/>
                                  </p:iterate>
                                  <p:childTnLst>
                                    <p:set>
                                      <p:cBhvr>
                                        <p:cTn id="35" dur="1" fill="hold">
                                          <p:stCondLst>
                                            <p:cond delay="0"/>
                                          </p:stCondLst>
                                        </p:cTn>
                                        <p:tgtEl>
                                          <p:spTgt spid="9"/>
                                        </p:tgtEl>
                                        <p:attrNameLst>
                                          <p:attrName>style.visibility</p:attrName>
                                        </p:attrNameLst>
                                      </p:cBhvr>
                                      <p:to>
                                        <p:strVal val="visible"/>
                                      </p:to>
                                    </p:set>
                                    <p:animEffect transition="in" filter="wipe(left)">
                                      <p:cBhvr>
                                        <p:cTn id="36" dur="100"/>
                                        <p:tgtEl>
                                          <p:spTgt spid="9"/>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9"/>
                                        </p:tgtEl>
                                      </p:cBhvr>
                                      <p:to x="80000" y="100000"/>
                                    </p:animScale>
                                    <p:anim by="(#ppt_w*0.10)" calcmode="lin" valueType="num">
                                      <p:cBhvr>
                                        <p:cTn id="39" dur="50" autoRev="1" fill="hold">
                                          <p:stCondLst>
                                            <p:cond delay="0"/>
                                          </p:stCondLst>
                                        </p:cTn>
                                        <p:tgtEl>
                                          <p:spTgt spid="9"/>
                                        </p:tgtEl>
                                        <p:attrNameLst>
                                          <p:attrName>ppt_x</p:attrName>
                                        </p:attrNameLst>
                                      </p:cBhvr>
                                    </p:anim>
                                    <p:anim by="(-#ppt_w*0.10)" calcmode="lin" valueType="num">
                                      <p:cBhvr>
                                        <p:cTn id="40" dur="50" autoRev="1" fill="hold">
                                          <p:stCondLst>
                                            <p:cond delay="0"/>
                                          </p:stCondLst>
                                        </p:cTn>
                                        <p:tgtEl>
                                          <p:spTgt spid="9"/>
                                        </p:tgtEl>
                                        <p:attrNameLst>
                                          <p:attrName>ppt_y</p:attrName>
                                        </p:attrNameLst>
                                      </p:cBhvr>
                                    </p:anim>
                                    <p:animRot by="-480000">
                                      <p:cBhvr>
                                        <p:cTn id="41"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6" grpId="1"/>
      <p:bldP spid="7" grpId="0" bldLvl="0" animBg="1"/>
      <p:bldP spid="8" grpId="0" bldLvl="0" animBg="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653865" y="2445520"/>
            <a:ext cx="4145280" cy="829945"/>
          </a:xfrm>
          <a:prstGeom prst="rect">
            <a:avLst/>
          </a:prstGeom>
          <a:noFill/>
        </p:spPr>
        <p:txBody>
          <a:bodyPr wrap="none" rtlCol="0">
            <a:spAutoFit/>
          </a:bodyPr>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 name="文本框 9"/>
          <p:cNvSpPr txBox="1"/>
          <p:nvPr/>
        </p:nvSpPr>
        <p:spPr>
          <a:xfrm>
            <a:off x="5768109" y="3276516"/>
            <a:ext cx="3957271" cy="774700"/>
          </a:xfrm>
          <a:prstGeom prst="rect">
            <a:avLst/>
          </a:prstGeom>
          <a:noFill/>
        </p:spPr>
        <p:txBody>
          <a:bodyPr wrap="square" lIns="0" tIns="0" rIns="0" bIns="0" rtlCol="0">
            <a:spAutoFit/>
          </a:bodyPr>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点击这里添加重点文字说明内容点击这里添加重点文字说明内容点击这里添加重点文字说明内容点击这里添加重点文字说明内容</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solidFill>
              <a:srgbClr val="ED7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0" name="文本框 29"/>
            <p:cNvSpPr txBox="1"/>
            <p:nvPr/>
          </p:nvSpPr>
          <p:spPr>
            <a:xfrm>
              <a:off x="8486607" y="2353638"/>
              <a:ext cx="1445260" cy="156845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04</a:t>
              </a:r>
              <a:endPar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746"/>
          <p:cNvSpPr/>
          <p:nvPr/>
        </p:nvSpPr>
        <p:spPr bwMode="auto">
          <a:xfrm>
            <a:off x="7113257" y="1660910"/>
            <a:ext cx="3459307" cy="439912"/>
          </a:xfrm>
          <a:custGeom>
            <a:avLst/>
            <a:gdLst>
              <a:gd name="T0" fmla="*/ 952 w 952"/>
              <a:gd name="T1" fmla="*/ 0 h 121"/>
              <a:gd name="T2" fmla="*/ 57 w 952"/>
              <a:gd name="T3" fmla="*/ 0 h 121"/>
              <a:gd name="T4" fmla="*/ 0 w 952"/>
              <a:gd name="T5" fmla="*/ 57 h 121"/>
              <a:gd name="T6" fmla="*/ 0 w 952"/>
              <a:gd name="T7" fmla="*/ 121 h 121"/>
            </a:gdLst>
            <a:ahLst/>
            <a:cxnLst>
              <a:cxn ang="0">
                <a:pos x="T0" y="T1"/>
              </a:cxn>
              <a:cxn ang="0">
                <a:pos x="T2" y="T3"/>
              </a:cxn>
              <a:cxn ang="0">
                <a:pos x="T4" y="T5"/>
              </a:cxn>
              <a:cxn ang="0">
                <a:pos x="T6" y="T7"/>
              </a:cxn>
            </a:cxnLst>
            <a:rect l="0" t="0" r="r" b="b"/>
            <a:pathLst>
              <a:path w="952" h="121">
                <a:moveTo>
                  <a:pt x="952" y="0"/>
                </a:moveTo>
                <a:cubicBezTo>
                  <a:pt x="57" y="0"/>
                  <a:pt x="57" y="0"/>
                  <a:pt x="57" y="0"/>
                </a:cubicBezTo>
                <a:cubicBezTo>
                  <a:pt x="26" y="0"/>
                  <a:pt x="0" y="25"/>
                  <a:pt x="0" y="57"/>
                </a:cubicBezTo>
                <a:cubicBezTo>
                  <a:pt x="0" y="121"/>
                  <a:pt x="0" y="121"/>
                  <a:pt x="0" y="121"/>
                </a:cubicBezTo>
              </a:path>
            </a:pathLst>
          </a:custGeom>
          <a:noFill/>
          <a:ln w="3175" cap="flat">
            <a:solidFill>
              <a:schemeClr val="accent4"/>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4" name="Freeform 751"/>
          <p:cNvSpPr/>
          <p:nvPr/>
        </p:nvSpPr>
        <p:spPr bwMode="auto">
          <a:xfrm>
            <a:off x="1763419" y="1833212"/>
            <a:ext cx="2975767" cy="1290650"/>
          </a:xfrm>
          <a:custGeom>
            <a:avLst/>
            <a:gdLst>
              <a:gd name="T0" fmla="*/ 0 w 819"/>
              <a:gd name="T1" fmla="*/ 0 h 355"/>
              <a:gd name="T2" fmla="*/ 763 w 819"/>
              <a:gd name="T3" fmla="*/ 0 h 355"/>
              <a:gd name="T4" fmla="*/ 819 w 819"/>
              <a:gd name="T5" fmla="*/ 57 h 355"/>
              <a:gd name="T6" fmla="*/ 819 w 819"/>
              <a:gd name="T7" fmla="*/ 355 h 355"/>
            </a:gdLst>
            <a:ahLst/>
            <a:cxnLst>
              <a:cxn ang="0">
                <a:pos x="T0" y="T1"/>
              </a:cxn>
              <a:cxn ang="0">
                <a:pos x="T2" y="T3"/>
              </a:cxn>
              <a:cxn ang="0">
                <a:pos x="T4" y="T5"/>
              </a:cxn>
              <a:cxn ang="0">
                <a:pos x="T6" y="T7"/>
              </a:cxn>
            </a:cxnLst>
            <a:rect l="0" t="0" r="r" b="b"/>
            <a:pathLst>
              <a:path w="819" h="355">
                <a:moveTo>
                  <a:pt x="0" y="0"/>
                </a:moveTo>
                <a:cubicBezTo>
                  <a:pt x="763" y="0"/>
                  <a:pt x="763" y="0"/>
                  <a:pt x="763" y="0"/>
                </a:cubicBezTo>
                <a:cubicBezTo>
                  <a:pt x="794" y="0"/>
                  <a:pt x="819" y="26"/>
                  <a:pt x="819" y="57"/>
                </a:cubicBezTo>
                <a:cubicBezTo>
                  <a:pt x="819" y="355"/>
                  <a:pt x="819" y="355"/>
                  <a:pt x="819" y="355"/>
                </a:cubicBezTo>
              </a:path>
            </a:pathLst>
          </a:custGeom>
          <a:noFill/>
          <a:ln w="3175" cap="flat">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5" name="Line 752"/>
          <p:cNvSpPr>
            <a:spLocks noChangeShapeType="1"/>
          </p:cNvSpPr>
          <p:nvPr/>
        </p:nvSpPr>
        <p:spPr bwMode="auto">
          <a:xfrm>
            <a:off x="1763419" y="5262428"/>
            <a:ext cx="3135734" cy="0"/>
          </a:xfrm>
          <a:prstGeom prst="line">
            <a:avLst/>
          </a:pr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6" name="Freeform 753"/>
          <p:cNvSpPr/>
          <p:nvPr/>
        </p:nvSpPr>
        <p:spPr bwMode="auto">
          <a:xfrm>
            <a:off x="7596794" y="4972545"/>
            <a:ext cx="2975767" cy="541709"/>
          </a:xfrm>
          <a:custGeom>
            <a:avLst/>
            <a:gdLst>
              <a:gd name="T0" fmla="*/ 819 w 819"/>
              <a:gd name="T1" fmla="*/ 149 h 149"/>
              <a:gd name="T2" fmla="*/ 56 w 819"/>
              <a:gd name="T3" fmla="*/ 149 h 149"/>
              <a:gd name="T4" fmla="*/ 0 w 819"/>
              <a:gd name="T5" fmla="*/ 92 h 149"/>
              <a:gd name="T6" fmla="*/ 0 w 819"/>
              <a:gd name="T7" fmla="*/ 0 h 149"/>
            </a:gdLst>
            <a:ahLst/>
            <a:cxnLst>
              <a:cxn ang="0">
                <a:pos x="T0" y="T1"/>
              </a:cxn>
              <a:cxn ang="0">
                <a:pos x="T2" y="T3"/>
              </a:cxn>
              <a:cxn ang="0">
                <a:pos x="T4" y="T5"/>
              </a:cxn>
              <a:cxn ang="0">
                <a:pos x="T6" y="T7"/>
              </a:cxn>
            </a:cxnLst>
            <a:rect l="0" t="0" r="r" b="b"/>
            <a:pathLst>
              <a:path w="819" h="149">
                <a:moveTo>
                  <a:pt x="819" y="149"/>
                </a:moveTo>
                <a:cubicBezTo>
                  <a:pt x="56" y="149"/>
                  <a:pt x="56" y="149"/>
                  <a:pt x="56" y="149"/>
                </a:cubicBezTo>
                <a:cubicBezTo>
                  <a:pt x="25" y="149"/>
                  <a:pt x="0" y="124"/>
                  <a:pt x="0" y="92"/>
                </a:cubicBezTo>
                <a:cubicBezTo>
                  <a:pt x="0" y="0"/>
                  <a:pt x="0" y="0"/>
                  <a:pt x="0" y="0"/>
                </a:cubicBezTo>
              </a:path>
            </a:pathLst>
          </a:custGeom>
          <a:noFill/>
          <a:ln w="3175"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2" name="TextBox 19"/>
          <p:cNvSpPr txBox="1"/>
          <p:nvPr/>
        </p:nvSpPr>
        <p:spPr>
          <a:xfrm flipH="1">
            <a:off x="7877750" y="5132508"/>
            <a:ext cx="2467583" cy="246164"/>
          </a:xfrm>
          <a:prstGeom prst="rect">
            <a:avLst/>
          </a:prstGeom>
          <a:noFill/>
        </p:spPr>
        <p:txBody>
          <a:bodyPr wrap="square" lIns="0" tIns="0" rIns="0" bIns="0" rtlCol="0">
            <a:spAutoFit/>
          </a:bodyPr>
          <a:p>
            <a:pPr marL="0" marR="0" lvl="0" indent="0" algn="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rPr>
              <a:t>Dummy Title</a:t>
            </a:r>
            <a:endParaRPr kumimoji="0" lang="en-US" sz="1600" b="1"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3673947" y="1341251"/>
            <a:ext cx="4995361" cy="4995362"/>
            <a:chOff x="3672592" y="1222890"/>
            <a:chExt cx="4996517" cy="4996518"/>
          </a:xfrm>
        </p:grpSpPr>
        <p:sp>
          <p:nvSpPr>
            <p:cNvPr id="40" name="Freeform 747"/>
            <p:cNvSpPr/>
            <p:nvPr/>
          </p:nvSpPr>
          <p:spPr bwMode="auto">
            <a:xfrm>
              <a:off x="4727168" y="4019340"/>
              <a:ext cx="2465531" cy="2200068"/>
            </a:xfrm>
            <a:custGeom>
              <a:avLst/>
              <a:gdLst>
                <a:gd name="T0" fmla="*/ 304 w 678"/>
                <a:gd name="T1" fmla="*/ 77 h 605"/>
                <a:gd name="T2" fmla="*/ 412 w 678"/>
                <a:gd name="T3" fmla="*/ 51 h 605"/>
                <a:gd name="T4" fmla="*/ 498 w 678"/>
                <a:gd name="T5" fmla="*/ 64 h 605"/>
                <a:gd name="T6" fmla="*/ 450 w 678"/>
                <a:gd name="T7" fmla="*/ 153 h 605"/>
                <a:gd name="T8" fmla="*/ 663 w 678"/>
                <a:gd name="T9" fmla="*/ 364 h 605"/>
                <a:gd name="T10" fmla="*/ 663 w 678"/>
                <a:gd name="T11" fmla="*/ 418 h 605"/>
                <a:gd name="T12" fmla="*/ 609 w 678"/>
                <a:gd name="T13" fmla="*/ 418 h 605"/>
                <a:gd name="T14" fmla="*/ 578 w 678"/>
                <a:gd name="T15" fmla="*/ 387 h 605"/>
                <a:gd name="T16" fmla="*/ 572 w 678"/>
                <a:gd name="T17" fmla="*/ 385 h 605"/>
                <a:gd name="T18" fmla="*/ 566 w 678"/>
                <a:gd name="T19" fmla="*/ 387 h 605"/>
                <a:gd name="T20" fmla="*/ 566 w 678"/>
                <a:gd name="T21" fmla="*/ 399 h 605"/>
                <a:gd name="T22" fmla="*/ 613 w 678"/>
                <a:gd name="T23" fmla="*/ 446 h 605"/>
                <a:gd name="T24" fmla="*/ 614 w 678"/>
                <a:gd name="T25" fmla="*/ 500 h 605"/>
                <a:gd name="T26" fmla="*/ 614 w 678"/>
                <a:gd name="T27" fmla="*/ 500 h 605"/>
                <a:gd name="T28" fmla="*/ 560 w 678"/>
                <a:gd name="T29" fmla="*/ 500 h 605"/>
                <a:gd name="T30" fmla="*/ 511 w 678"/>
                <a:gd name="T31" fmla="*/ 451 h 605"/>
                <a:gd name="T32" fmla="*/ 505 w 678"/>
                <a:gd name="T33" fmla="*/ 449 h 605"/>
                <a:gd name="T34" fmla="*/ 499 w 678"/>
                <a:gd name="T35" fmla="*/ 451 h 605"/>
                <a:gd name="T36" fmla="*/ 499 w 678"/>
                <a:gd name="T37" fmla="*/ 463 h 605"/>
                <a:gd name="T38" fmla="*/ 536 w 678"/>
                <a:gd name="T39" fmla="*/ 499 h 605"/>
                <a:gd name="T40" fmla="*/ 547 w 678"/>
                <a:gd name="T41" fmla="*/ 526 h 605"/>
                <a:gd name="T42" fmla="*/ 536 w 678"/>
                <a:gd name="T43" fmla="*/ 553 h 605"/>
                <a:gd name="T44" fmla="*/ 482 w 678"/>
                <a:gd name="T45" fmla="*/ 553 h 605"/>
                <a:gd name="T46" fmla="*/ 431 w 678"/>
                <a:gd name="T47" fmla="*/ 502 h 605"/>
                <a:gd name="T48" fmla="*/ 419 w 678"/>
                <a:gd name="T49" fmla="*/ 502 h 605"/>
                <a:gd name="T50" fmla="*/ 419 w 678"/>
                <a:gd name="T51" fmla="*/ 502 h 605"/>
                <a:gd name="T52" fmla="*/ 417 w 678"/>
                <a:gd name="T53" fmla="*/ 508 h 605"/>
                <a:gd name="T54" fmla="*/ 419 w 678"/>
                <a:gd name="T55" fmla="*/ 514 h 605"/>
                <a:gd name="T56" fmla="*/ 442 w 678"/>
                <a:gd name="T57" fmla="*/ 536 h 605"/>
                <a:gd name="T58" fmla="*/ 442 w 678"/>
                <a:gd name="T59" fmla="*/ 590 h 605"/>
                <a:gd name="T60" fmla="*/ 388 w 678"/>
                <a:gd name="T61" fmla="*/ 590 h 605"/>
                <a:gd name="T62" fmla="*/ 207 w 678"/>
                <a:gd name="T63" fmla="*/ 410 h 605"/>
                <a:gd name="T64" fmla="*/ 153 w 678"/>
                <a:gd name="T65" fmla="*/ 337 h 605"/>
                <a:gd name="T66" fmla="*/ 96 w 678"/>
                <a:gd name="T67" fmla="*/ 261 h 605"/>
                <a:gd name="T68" fmla="*/ 0 w 678"/>
                <a:gd name="T69" fmla="*/ 165 h 605"/>
                <a:gd name="T70" fmla="*/ 164 w 678"/>
                <a:gd name="T71" fmla="*/ 0 h 605"/>
                <a:gd name="T72" fmla="*/ 304 w 678"/>
                <a:gd name="T73" fmla="*/ 77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04" y="77"/>
                  </a:moveTo>
                  <a:cubicBezTo>
                    <a:pt x="334" y="93"/>
                    <a:pt x="351" y="82"/>
                    <a:pt x="412" y="51"/>
                  </a:cubicBezTo>
                  <a:cubicBezTo>
                    <a:pt x="472" y="19"/>
                    <a:pt x="498" y="64"/>
                    <a:pt x="498" y="64"/>
                  </a:cubicBezTo>
                  <a:cubicBezTo>
                    <a:pt x="450" y="153"/>
                    <a:pt x="450" y="153"/>
                    <a:pt x="450" y="153"/>
                  </a:cubicBezTo>
                  <a:cubicBezTo>
                    <a:pt x="663" y="364"/>
                    <a:pt x="663" y="364"/>
                    <a:pt x="663" y="364"/>
                  </a:cubicBezTo>
                  <a:cubicBezTo>
                    <a:pt x="677" y="379"/>
                    <a:pt x="678" y="403"/>
                    <a:pt x="663" y="418"/>
                  </a:cubicBezTo>
                  <a:cubicBezTo>
                    <a:pt x="648" y="433"/>
                    <a:pt x="624" y="433"/>
                    <a:pt x="609" y="418"/>
                  </a:cubicBezTo>
                  <a:cubicBezTo>
                    <a:pt x="578" y="387"/>
                    <a:pt x="578" y="387"/>
                    <a:pt x="578" y="387"/>
                  </a:cubicBezTo>
                  <a:cubicBezTo>
                    <a:pt x="576" y="386"/>
                    <a:pt x="574" y="385"/>
                    <a:pt x="572" y="385"/>
                  </a:cubicBezTo>
                  <a:cubicBezTo>
                    <a:pt x="570" y="385"/>
                    <a:pt x="568" y="386"/>
                    <a:pt x="566" y="387"/>
                  </a:cubicBezTo>
                  <a:cubicBezTo>
                    <a:pt x="563" y="390"/>
                    <a:pt x="563" y="396"/>
                    <a:pt x="566" y="399"/>
                  </a:cubicBezTo>
                  <a:cubicBezTo>
                    <a:pt x="613" y="446"/>
                    <a:pt x="613" y="446"/>
                    <a:pt x="613" y="446"/>
                  </a:cubicBezTo>
                  <a:cubicBezTo>
                    <a:pt x="628" y="461"/>
                    <a:pt x="628" y="485"/>
                    <a:pt x="614" y="500"/>
                  </a:cubicBezTo>
                  <a:cubicBezTo>
                    <a:pt x="614" y="500"/>
                    <a:pt x="614" y="500"/>
                    <a:pt x="614" y="500"/>
                  </a:cubicBezTo>
                  <a:cubicBezTo>
                    <a:pt x="599" y="515"/>
                    <a:pt x="575" y="515"/>
                    <a:pt x="560" y="500"/>
                  </a:cubicBezTo>
                  <a:cubicBezTo>
                    <a:pt x="511" y="451"/>
                    <a:pt x="511" y="451"/>
                    <a:pt x="511" y="451"/>
                  </a:cubicBezTo>
                  <a:cubicBezTo>
                    <a:pt x="510" y="450"/>
                    <a:pt x="507" y="449"/>
                    <a:pt x="505" y="449"/>
                  </a:cubicBezTo>
                  <a:cubicBezTo>
                    <a:pt x="503" y="449"/>
                    <a:pt x="501" y="450"/>
                    <a:pt x="499" y="451"/>
                  </a:cubicBezTo>
                  <a:cubicBezTo>
                    <a:pt x="496" y="455"/>
                    <a:pt x="496" y="460"/>
                    <a:pt x="499" y="463"/>
                  </a:cubicBezTo>
                  <a:cubicBezTo>
                    <a:pt x="536" y="499"/>
                    <a:pt x="536" y="499"/>
                    <a:pt x="536" y="499"/>
                  </a:cubicBezTo>
                  <a:cubicBezTo>
                    <a:pt x="543" y="506"/>
                    <a:pt x="547" y="516"/>
                    <a:pt x="547" y="526"/>
                  </a:cubicBezTo>
                  <a:cubicBezTo>
                    <a:pt x="547" y="536"/>
                    <a:pt x="543" y="546"/>
                    <a:pt x="536" y="553"/>
                  </a:cubicBezTo>
                  <a:cubicBezTo>
                    <a:pt x="521" y="568"/>
                    <a:pt x="497" y="568"/>
                    <a:pt x="482" y="553"/>
                  </a:cubicBezTo>
                  <a:cubicBezTo>
                    <a:pt x="431" y="502"/>
                    <a:pt x="431" y="502"/>
                    <a:pt x="431" y="502"/>
                  </a:cubicBezTo>
                  <a:cubicBezTo>
                    <a:pt x="428" y="499"/>
                    <a:pt x="422" y="499"/>
                    <a:pt x="419" y="502"/>
                  </a:cubicBezTo>
                  <a:cubicBezTo>
                    <a:pt x="419" y="502"/>
                    <a:pt x="419" y="502"/>
                    <a:pt x="419" y="502"/>
                  </a:cubicBezTo>
                  <a:cubicBezTo>
                    <a:pt x="418" y="504"/>
                    <a:pt x="417" y="506"/>
                    <a:pt x="417" y="508"/>
                  </a:cubicBezTo>
                  <a:cubicBezTo>
                    <a:pt x="417" y="511"/>
                    <a:pt x="418" y="513"/>
                    <a:pt x="419" y="514"/>
                  </a:cubicBezTo>
                  <a:cubicBezTo>
                    <a:pt x="442" y="536"/>
                    <a:pt x="442" y="536"/>
                    <a:pt x="442" y="536"/>
                  </a:cubicBezTo>
                  <a:cubicBezTo>
                    <a:pt x="456" y="551"/>
                    <a:pt x="457" y="575"/>
                    <a:pt x="442" y="590"/>
                  </a:cubicBezTo>
                  <a:cubicBezTo>
                    <a:pt x="427" y="605"/>
                    <a:pt x="403" y="605"/>
                    <a:pt x="388" y="590"/>
                  </a:cubicBezTo>
                  <a:cubicBezTo>
                    <a:pt x="207" y="410"/>
                    <a:pt x="207" y="410"/>
                    <a:pt x="207" y="410"/>
                  </a:cubicBezTo>
                  <a:cubicBezTo>
                    <a:pt x="185" y="389"/>
                    <a:pt x="167" y="364"/>
                    <a:pt x="153" y="337"/>
                  </a:cubicBezTo>
                  <a:cubicBezTo>
                    <a:pt x="138" y="309"/>
                    <a:pt x="119" y="283"/>
                    <a:pt x="96" y="261"/>
                  </a:cubicBezTo>
                  <a:cubicBezTo>
                    <a:pt x="0" y="165"/>
                    <a:pt x="0" y="165"/>
                    <a:pt x="0" y="165"/>
                  </a:cubicBezTo>
                  <a:cubicBezTo>
                    <a:pt x="164" y="0"/>
                    <a:pt x="164" y="0"/>
                    <a:pt x="164" y="0"/>
                  </a:cubicBezTo>
                  <a:lnTo>
                    <a:pt x="304" y="77"/>
                  </a:lnTo>
                  <a:close/>
                </a:path>
              </a:pathLst>
            </a:cu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1" name="Freeform 748"/>
            <p:cNvSpPr/>
            <p:nvPr/>
          </p:nvSpPr>
          <p:spPr bwMode="auto">
            <a:xfrm>
              <a:off x="3672592" y="2277467"/>
              <a:ext cx="2200068" cy="2465531"/>
            </a:xfrm>
            <a:custGeom>
              <a:avLst/>
              <a:gdLst>
                <a:gd name="T0" fmla="*/ 528 w 605"/>
                <a:gd name="T1" fmla="*/ 304 h 678"/>
                <a:gd name="T2" fmla="*/ 554 w 605"/>
                <a:gd name="T3" fmla="*/ 412 h 678"/>
                <a:gd name="T4" fmla="*/ 541 w 605"/>
                <a:gd name="T5" fmla="*/ 498 h 678"/>
                <a:gd name="T6" fmla="*/ 452 w 605"/>
                <a:gd name="T7" fmla="*/ 450 h 678"/>
                <a:gd name="T8" fmla="*/ 241 w 605"/>
                <a:gd name="T9" fmla="*/ 663 h 678"/>
                <a:gd name="T10" fmla="*/ 187 w 605"/>
                <a:gd name="T11" fmla="*/ 663 h 678"/>
                <a:gd name="T12" fmla="*/ 187 w 605"/>
                <a:gd name="T13" fmla="*/ 609 h 678"/>
                <a:gd name="T14" fmla="*/ 218 w 605"/>
                <a:gd name="T15" fmla="*/ 578 h 678"/>
                <a:gd name="T16" fmla="*/ 220 w 605"/>
                <a:gd name="T17" fmla="*/ 572 h 678"/>
                <a:gd name="T18" fmla="*/ 218 w 605"/>
                <a:gd name="T19" fmla="*/ 566 h 678"/>
                <a:gd name="T20" fmla="*/ 206 w 605"/>
                <a:gd name="T21" fmla="*/ 566 h 678"/>
                <a:gd name="T22" fmla="*/ 159 w 605"/>
                <a:gd name="T23" fmla="*/ 614 h 678"/>
                <a:gd name="T24" fmla="*/ 105 w 605"/>
                <a:gd name="T25" fmla="*/ 614 h 678"/>
                <a:gd name="T26" fmla="*/ 105 w 605"/>
                <a:gd name="T27" fmla="*/ 614 h 678"/>
                <a:gd name="T28" fmla="*/ 105 w 605"/>
                <a:gd name="T29" fmla="*/ 560 h 678"/>
                <a:gd name="T30" fmla="*/ 154 w 605"/>
                <a:gd name="T31" fmla="*/ 511 h 678"/>
                <a:gd name="T32" fmla="*/ 156 w 605"/>
                <a:gd name="T33" fmla="*/ 505 h 678"/>
                <a:gd name="T34" fmla="*/ 154 w 605"/>
                <a:gd name="T35" fmla="*/ 499 h 678"/>
                <a:gd name="T36" fmla="*/ 142 w 605"/>
                <a:gd name="T37" fmla="*/ 499 h 678"/>
                <a:gd name="T38" fmla="*/ 106 w 605"/>
                <a:gd name="T39" fmla="*/ 536 h 678"/>
                <a:gd name="T40" fmla="*/ 79 w 605"/>
                <a:gd name="T41" fmla="*/ 547 h 678"/>
                <a:gd name="T42" fmla="*/ 52 w 605"/>
                <a:gd name="T43" fmla="*/ 536 h 678"/>
                <a:gd name="T44" fmla="*/ 52 w 605"/>
                <a:gd name="T45" fmla="*/ 482 h 678"/>
                <a:gd name="T46" fmla="*/ 103 w 605"/>
                <a:gd name="T47" fmla="*/ 431 h 678"/>
                <a:gd name="T48" fmla="*/ 103 w 605"/>
                <a:gd name="T49" fmla="*/ 419 h 678"/>
                <a:gd name="T50" fmla="*/ 103 w 605"/>
                <a:gd name="T51" fmla="*/ 419 h 678"/>
                <a:gd name="T52" fmla="*/ 97 w 605"/>
                <a:gd name="T53" fmla="*/ 417 h 678"/>
                <a:gd name="T54" fmla="*/ 91 w 605"/>
                <a:gd name="T55" fmla="*/ 419 h 678"/>
                <a:gd name="T56" fmla="*/ 69 w 605"/>
                <a:gd name="T57" fmla="*/ 442 h 678"/>
                <a:gd name="T58" fmla="*/ 15 w 605"/>
                <a:gd name="T59" fmla="*/ 442 h 678"/>
                <a:gd name="T60" fmla="*/ 15 w 605"/>
                <a:gd name="T61" fmla="*/ 388 h 678"/>
                <a:gd name="T62" fmla="*/ 195 w 605"/>
                <a:gd name="T63" fmla="*/ 207 h 678"/>
                <a:gd name="T64" fmla="*/ 268 w 605"/>
                <a:gd name="T65" fmla="*/ 153 h 678"/>
                <a:gd name="T66" fmla="*/ 345 w 605"/>
                <a:gd name="T67" fmla="*/ 96 h 678"/>
                <a:gd name="T68" fmla="*/ 440 w 605"/>
                <a:gd name="T69" fmla="*/ 0 h 678"/>
                <a:gd name="T70" fmla="*/ 605 w 605"/>
                <a:gd name="T71" fmla="*/ 164 h 678"/>
                <a:gd name="T72" fmla="*/ 528 w 605"/>
                <a:gd name="T73" fmla="*/ 30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8">
                  <a:moveTo>
                    <a:pt x="528" y="304"/>
                  </a:moveTo>
                  <a:cubicBezTo>
                    <a:pt x="512" y="334"/>
                    <a:pt x="523" y="351"/>
                    <a:pt x="554" y="412"/>
                  </a:cubicBezTo>
                  <a:cubicBezTo>
                    <a:pt x="586" y="472"/>
                    <a:pt x="541" y="498"/>
                    <a:pt x="541" y="498"/>
                  </a:cubicBezTo>
                  <a:cubicBezTo>
                    <a:pt x="452" y="450"/>
                    <a:pt x="452" y="450"/>
                    <a:pt x="452" y="450"/>
                  </a:cubicBezTo>
                  <a:cubicBezTo>
                    <a:pt x="241" y="663"/>
                    <a:pt x="241" y="663"/>
                    <a:pt x="241" y="663"/>
                  </a:cubicBezTo>
                  <a:cubicBezTo>
                    <a:pt x="226" y="678"/>
                    <a:pt x="202" y="678"/>
                    <a:pt x="187" y="663"/>
                  </a:cubicBezTo>
                  <a:cubicBezTo>
                    <a:pt x="172" y="648"/>
                    <a:pt x="172" y="624"/>
                    <a:pt x="187" y="609"/>
                  </a:cubicBezTo>
                  <a:cubicBezTo>
                    <a:pt x="218" y="578"/>
                    <a:pt x="218" y="578"/>
                    <a:pt x="218" y="578"/>
                  </a:cubicBezTo>
                  <a:cubicBezTo>
                    <a:pt x="220" y="576"/>
                    <a:pt x="220" y="574"/>
                    <a:pt x="220" y="572"/>
                  </a:cubicBezTo>
                  <a:cubicBezTo>
                    <a:pt x="220" y="570"/>
                    <a:pt x="220" y="568"/>
                    <a:pt x="218" y="566"/>
                  </a:cubicBezTo>
                  <a:cubicBezTo>
                    <a:pt x="215" y="563"/>
                    <a:pt x="209" y="563"/>
                    <a:pt x="206" y="566"/>
                  </a:cubicBezTo>
                  <a:cubicBezTo>
                    <a:pt x="159" y="614"/>
                    <a:pt x="159" y="614"/>
                    <a:pt x="159" y="614"/>
                  </a:cubicBezTo>
                  <a:cubicBezTo>
                    <a:pt x="144" y="628"/>
                    <a:pt x="120" y="628"/>
                    <a:pt x="105" y="614"/>
                  </a:cubicBezTo>
                  <a:cubicBezTo>
                    <a:pt x="105" y="614"/>
                    <a:pt x="105" y="614"/>
                    <a:pt x="105" y="614"/>
                  </a:cubicBezTo>
                  <a:cubicBezTo>
                    <a:pt x="91" y="599"/>
                    <a:pt x="90" y="575"/>
                    <a:pt x="105" y="560"/>
                  </a:cubicBezTo>
                  <a:cubicBezTo>
                    <a:pt x="154" y="511"/>
                    <a:pt x="154" y="511"/>
                    <a:pt x="154" y="511"/>
                  </a:cubicBezTo>
                  <a:cubicBezTo>
                    <a:pt x="155" y="510"/>
                    <a:pt x="156" y="508"/>
                    <a:pt x="156" y="505"/>
                  </a:cubicBezTo>
                  <a:cubicBezTo>
                    <a:pt x="156" y="503"/>
                    <a:pt x="155" y="501"/>
                    <a:pt x="154" y="499"/>
                  </a:cubicBezTo>
                  <a:cubicBezTo>
                    <a:pt x="150" y="496"/>
                    <a:pt x="145" y="496"/>
                    <a:pt x="142" y="499"/>
                  </a:cubicBezTo>
                  <a:cubicBezTo>
                    <a:pt x="106" y="536"/>
                    <a:pt x="106" y="536"/>
                    <a:pt x="106" y="536"/>
                  </a:cubicBezTo>
                  <a:cubicBezTo>
                    <a:pt x="99" y="543"/>
                    <a:pt x="89" y="547"/>
                    <a:pt x="79" y="547"/>
                  </a:cubicBezTo>
                  <a:cubicBezTo>
                    <a:pt x="69" y="547"/>
                    <a:pt x="59" y="543"/>
                    <a:pt x="52" y="536"/>
                  </a:cubicBezTo>
                  <a:cubicBezTo>
                    <a:pt x="37" y="521"/>
                    <a:pt x="37" y="497"/>
                    <a:pt x="52" y="482"/>
                  </a:cubicBezTo>
                  <a:cubicBezTo>
                    <a:pt x="103" y="431"/>
                    <a:pt x="103" y="431"/>
                    <a:pt x="103" y="431"/>
                  </a:cubicBezTo>
                  <a:cubicBezTo>
                    <a:pt x="106" y="428"/>
                    <a:pt x="106" y="423"/>
                    <a:pt x="103" y="419"/>
                  </a:cubicBezTo>
                  <a:cubicBezTo>
                    <a:pt x="103" y="419"/>
                    <a:pt x="103" y="419"/>
                    <a:pt x="103" y="419"/>
                  </a:cubicBezTo>
                  <a:cubicBezTo>
                    <a:pt x="101" y="418"/>
                    <a:pt x="99" y="417"/>
                    <a:pt x="97" y="417"/>
                  </a:cubicBezTo>
                  <a:cubicBezTo>
                    <a:pt x="95" y="417"/>
                    <a:pt x="92" y="418"/>
                    <a:pt x="91" y="419"/>
                  </a:cubicBezTo>
                  <a:cubicBezTo>
                    <a:pt x="69" y="442"/>
                    <a:pt x="69" y="442"/>
                    <a:pt x="69" y="442"/>
                  </a:cubicBezTo>
                  <a:cubicBezTo>
                    <a:pt x="54" y="456"/>
                    <a:pt x="30" y="457"/>
                    <a:pt x="15" y="442"/>
                  </a:cubicBezTo>
                  <a:cubicBezTo>
                    <a:pt x="0" y="427"/>
                    <a:pt x="0" y="403"/>
                    <a:pt x="15" y="388"/>
                  </a:cubicBezTo>
                  <a:cubicBezTo>
                    <a:pt x="195" y="207"/>
                    <a:pt x="195" y="207"/>
                    <a:pt x="195" y="207"/>
                  </a:cubicBezTo>
                  <a:cubicBezTo>
                    <a:pt x="217" y="185"/>
                    <a:pt x="241" y="167"/>
                    <a:pt x="268" y="153"/>
                  </a:cubicBezTo>
                  <a:cubicBezTo>
                    <a:pt x="296" y="138"/>
                    <a:pt x="322" y="119"/>
                    <a:pt x="345" y="96"/>
                  </a:cubicBezTo>
                  <a:cubicBezTo>
                    <a:pt x="440" y="0"/>
                    <a:pt x="440" y="0"/>
                    <a:pt x="440" y="0"/>
                  </a:cubicBezTo>
                  <a:cubicBezTo>
                    <a:pt x="605" y="164"/>
                    <a:pt x="605" y="164"/>
                    <a:pt x="605" y="164"/>
                  </a:cubicBezTo>
                  <a:lnTo>
                    <a:pt x="528" y="304"/>
                  </a:ln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2" name="Freeform 749"/>
            <p:cNvSpPr/>
            <p:nvPr/>
          </p:nvSpPr>
          <p:spPr bwMode="auto">
            <a:xfrm>
              <a:off x="5149000" y="1222890"/>
              <a:ext cx="2465531" cy="2200068"/>
            </a:xfrm>
            <a:custGeom>
              <a:avLst/>
              <a:gdLst>
                <a:gd name="T0" fmla="*/ 374 w 678"/>
                <a:gd name="T1" fmla="*/ 528 h 605"/>
                <a:gd name="T2" fmla="*/ 266 w 678"/>
                <a:gd name="T3" fmla="*/ 554 h 605"/>
                <a:gd name="T4" fmla="*/ 180 w 678"/>
                <a:gd name="T5" fmla="*/ 541 h 605"/>
                <a:gd name="T6" fmla="*/ 228 w 678"/>
                <a:gd name="T7" fmla="*/ 452 h 605"/>
                <a:gd name="T8" fmla="*/ 15 w 678"/>
                <a:gd name="T9" fmla="*/ 241 h 605"/>
                <a:gd name="T10" fmla="*/ 15 w 678"/>
                <a:gd name="T11" fmla="*/ 187 h 605"/>
                <a:gd name="T12" fmla="*/ 69 w 678"/>
                <a:gd name="T13" fmla="*/ 187 h 605"/>
                <a:gd name="T14" fmla="*/ 100 w 678"/>
                <a:gd name="T15" fmla="*/ 218 h 605"/>
                <a:gd name="T16" fmla="*/ 106 w 678"/>
                <a:gd name="T17" fmla="*/ 220 h 605"/>
                <a:gd name="T18" fmla="*/ 112 w 678"/>
                <a:gd name="T19" fmla="*/ 218 h 605"/>
                <a:gd name="T20" fmla="*/ 112 w 678"/>
                <a:gd name="T21" fmla="*/ 206 h 605"/>
                <a:gd name="T22" fmla="*/ 65 w 678"/>
                <a:gd name="T23" fmla="*/ 159 h 605"/>
                <a:gd name="T24" fmla="*/ 64 w 678"/>
                <a:gd name="T25" fmla="*/ 105 h 605"/>
                <a:gd name="T26" fmla="*/ 64 w 678"/>
                <a:gd name="T27" fmla="*/ 105 h 605"/>
                <a:gd name="T28" fmla="*/ 118 w 678"/>
                <a:gd name="T29" fmla="*/ 105 h 605"/>
                <a:gd name="T30" fmla="*/ 167 w 678"/>
                <a:gd name="T31" fmla="*/ 154 h 605"/>
                <a:gd name="T32" fmla="*/ 173 w 678"/>
                <a:gd name="T33" fmla="*/ 156 h 605"/>
                <a:gd name="T34" fmla="*/ 179 w 678"/>
                <a:gd name="T35" fmla="*/ 154 h 605"/>
                <a:gd name="T36" fmla="*/ 179 w 678"/>
                <a:gd name="T37" fmla="*/ 142 h 605"/>
                <a:gd name="T38" fmla="*/ 142 w 678"/>
                <a:gd name="T39" fmla="*/ 106 h 605"/>
                <a:gd name="T40" fmla="*/ 131 w 678"/>
                <a:gd name="T41" fmla="*/ 79 h 605"/>
                <a:gd name="T42" fmla="*/ 142 w 678"/>
                <a:gd name="T43" fmla="*/ 52 h 605"/>
                <a:gd name="T44" fmla="*/ 196 w 678"/>
                <a:gd name="T45" fmla="*/ 52 h 605"/>
                <a:gd name="T46" fmla="*/ 247 w 678"/>
                <a:gd name="T47" fmla="*/ 103 h 605"/>
                <a:gd name="T48" fmla="*/ 259 w 678"/>
                <a:gd name="T49" fmla="*/ 103 h 605"/>
                <a:gd name="T50" fmla="*/ 259 w 678"/>
                <a:gd name="T51" fmla="*/ 103 h 605"/>
                <a:gd name="T52" fmla="*/ 261 w 678"/>
                <a:gd name="T53" fmla="*/ 97 h 605"/>
                <a:gd name="T54" fmla="*/ 259 w 678"/>
                <a:gd name="T55" fmla="*/ 91 h 605"/>
                <a:gd name="T56" fmla="*/ 236 w 678"/>
                <a:gd name="T57" fmla="*/ 69 h 605"/>
                <a:gd name="T58" fmla="*/ 236 w 678"/>
                <a:gd name="T59" fmla="*/ 15 h 605"/>
                <a:gd name="T60" fmla="*/ 290 w 678"/>
                <a:gd name="T61" fmla="*/ 15 h 605"/>
                <a:gd name="T62" fmla="*/ 471 w 678"/>
                <a:gd name="T63" fmla="*/ 195 h 605"/>
                <a:gd name="T64" fmla="*/ 525 w 678"/>
                <a:gd name="T65" fmla="*/ 268 h 605"/>
                <a:gd name="T66" fmla="*/ 582 w 678"/>
                <a:gd name="T67" fmla="*/ 345 h 605"/>
                <a:gd name="T68" fmla="*/ 678 w 678"/>
                <a:gd name="T69" fmla="*/ 440 h 605"/>
                <a:gd name="T70" fmla="*/ 514 w 678"/>
                <a:gd name="T71" fmla="*/ 605 h 605"/>
                <a:gd name="T72" fmla="*/ 374 w 678"/>
                <a:gd name="T73" fmla="*/ 52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74" y="528"/>
                  </a:moveTo>
                  <a:cubicBezTo>
                    <a:pt x="344" y="512"/>
                    <a:pt x="327" y="523"/>
                    <a:pt x="266" y="554"/>
                  </a:cubicBezTo>
                  <a:cubicBezTo>
                    <a:pt x="206" y="586"/>
                    <a:pt x="180" y="541"/>
                    <a:pt x="180" y="541"/>
                  </a:cubicBezTo>
                  <a:cubicBezTo>
                    <a:pt x="228" y="452"/>
                    <a:pt x="228" y="452"/>
                    <a:pt x="228" y="452"/>
                  </a:cubicBezTo>
                  <a:cubicBezTo>
                    <a:pt x="15" y="241"/>
                    <a:pt x="15" y="241"/>
                    <a:pt x="15" y="241"/>
                  </a:cubicBezTo>
                  <a:cubicBezTo>
                    <a:pt x="1" y="226"/>
                    <a:pt x="0" y="202"/>
                    <a:pt x="15" y="187"/>
                  </a:cubicBezTo>
                  <a:cubicBezTo>
                    <a:pt x="30" y="172"/>
                    <a:pt x="54" y="172"/>
                    <a:pt x="69" y="187"/>
                  </a:cubicBezTo>
                  <a:cubicBezTo>
                    <a:pt x="100" y="218"/>
                    <a:pt x="100" y="218"/>
                    <a:pt x="100" y="218"/>
                  </a:cubicBezTo>
                  <a:cubicBezTo>
                    <a:pt x="102" y="220"/>
                    <a:pt x="104" y="221"/>
                    <a:pt x="106" y="220"/>
                  </a:cubicBezTo>
                  <a:cubicBezTo>
                    <a:pt x="108" y="220"/>
                    <a:pt x="111" y="220"/>
                    <a:pt x="112" y="218"/>
                  </a:cubicBezTo>
                  <a:cubicBezTo>
                    <a:pt x="115" y="215"/>
                    <a:pt x="115" y="209"/>
                    <a:pt x="112" y="206"/>
                  </a:cubicBezTo>
                  <a:cubicBezTo>
                    <a:pt x="65" y="159"/>
                    <a:pt x="65" y="159"/>
                    <a:pt x="65" y="159"/>
                  </a:cubicBezTo>
                  <a:cubicBezTo>
                    <a:pt x="50" y="144"/>
                    <a:pt x="50" y="120"/>
                    <a:pt x="64" y="105"/>
                  </a:cubicBezTo>
                  <a:cubicBezTo>
                    <a:pt x="64" y="105"/>
                    <a:pt x="64" y="105"/>
                    <a:pt x="64" y="105"/>
                  </a:cubicBezTo>
                  <a:cubicBezTo>
                    <a:pt x="79" y="91"/>
                    <a:pt x="103" y="90"/>
                    <a:pt x="118" y="105"/>
                  </a:cubicBezTo>
                  <a:cubicBezTo>
                    <a:pt x="167" y="154"/>
                    <a:pt x="167" y="154"/>
                    <a:pt x="167" y="154"/>
                  </a:cubicBezTo>
                  <a:cubicBezTo>
                    <a:pt x="168" y="155"/>
                    <a:pt x="171" y="156"/>
                    <a:pt x="173" y="156"/>
                  </a:cubicBezTo>
                  <a:cubicBezTo>
                    <a:pt x="175" y="156"/>
                    <a:pt x="177" y="155"/>
                    <a:pt x="179" y="154"/>
                  </a:cubicBezTo>
                  <a:cubicBezTo>
                    <a:pt x="182" y="150"/>
                    <a:pt x="182" y="145"/>
                    <a:pt x="179" y="142"/>
                  </a:cubicBezTo>
                  <a:cubicBezTo>
                    <a:pt x="142" y="106"/>
                    <a:pt x="142" y="106"/>
                    <a:pt x="142" y="106"/>
                  </a:cubicBezTo>
                  <a:cubicBezTo>
                    <a:pt x="135" y="99"/>
                    <a:pt x="131" y="89"/>
                    <a:pt x="131" y="79"/>
                  </a:cubicBezTo>
                  <a:cubicBezTo>
                    <a:pt x="131" y="69"/>
                    <a:pt x="135" y="59"/>
                    <a:pt x="142" y="52"/>
                  </a:cubicBezTo>
                  <a:cubicBezTo>
                    <a:pt x="157" y="37"/>
                    <a:pt x="181" y="37"/>
                    <a:pt x="196" y="52"/>
                  </a:cubicBezTo>
                  <a:cubicBezTo>
                    <a:pt x="247" y="103"/>
                    <a:pt x="247" y="103"/>
                    <a:pt x="247" y="103"/>
                  </a:cubicBezTo>
                  <a:cubicBezTo>
                    <a:pt x="250" y="106"/>
                    <a:pt x="256" y="106"/>
                    <a:pt x="259" y="103"/>
                  </a:cubicBezTo>
                  <a:cubicBezTo>
                    <a:pt x="259" y="103"/>
                    <a:pt x="259" y="103"/>
                    <a:pt x="259" y="103"/>
                  </a:cubicBezTo>
                  <a:cubicBezTo>
                    <a:pt x="260" y="101"/>
                    <a:pt x="261" y="99"/>
                    <a:pt x="261" y="97"/>
                  </a:cubicBezTo>
                  <a:cubicBezTo>
                    <a:pt x="261" y="95"/>
                    <a:pt x="260" y="93"/>
                    <a:pt x="259" y="91"/>
                  </a:cubicBezTo>
                  <a:cubicBezTo>
                    <a:pt x="236" y="69"/>
                    <a:pt x="236" y="69"/>
                    <a:pt x="236" y="69"/>
                  </a:cubicBezTo>
                  <a:cubicBezTo>
                    <a:pt x="222" y="54"/>
                    <a:pt x="222" y="30"/>
                    <a:pt x="236" y="15"/>
                  </a:cubicBezTo>
                  <a:cubicBezTo>
                    <a:pt x="251" y="0"/>
                    <a:pt x="275" y="0"/>
                    <a:pt x="290" y="15"/>
                  </a:cubicBezTo>
                  <a:cubicBezTo>
                    <a:pt x="471" y="195"/>
                    <a:pt x="471" y="195"/>
                    <a:pt x="471" y="195"/>
                  </a:cubicBezTo>
                  <a:cubicBezTo>
                    <a:pt x="493" y="217"/>
                    <a:pt x="511" y="241"/>
                    <a:pt x="525" y="268"/>
                  </a:cubicBezTo>
                  <a:cubicBezTo>
                    <a:pt x="540" y="296"/>
                    <a:pt x="559" y="322"/>
                    <a:pt x="582" y="345"/>
                  </a:cubicBezTo>
                  <a:cubicBezTo>
                    <a:pt x="678" y="440"/>
                    <a:pt x="678" y="440"/>
                    <a:pt x="678" y="440"/>
                  </a:cubicBezTo>
                  <a:cubicBezTo>
                    <a:pt x="514" y="605"/>
                    <a:pt x="514" y="605"/>
                    <a:pt x="514" y="605"/>
                  </a:cubicBezTo>
                  <a:lnTo>
                    <a:pt x="374" y="528"/>
                  </a:lnTo>
                  <a:close/>
                </a:path>
              </a:pathLst>
            </a:custGeom>
            <a:solidFill>
              <a:schemeClr val="accent4"/>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3" name="Freeform 750"/>
            <p:cNvSpPr/>
            <p:nvPr/>
          </p:nvSpPr>
          <p:spPr bwMode="auto">
            <a:xfrm>
              <a:off x="6469041" y="2702936"/>
              <a:ext cx="2200068" cy="2461894"/>
            </a:xfrm>
            <a:custGeom>
              <a:avLst/>
              <a:gdLst>
                <a:gd name="T0" fmla="*/ 77 w 605"/>
                <a:gd name="T1" fmla="*/ 373 h 677"/>
                <a:gd name="T2" fmla="*/ 51 w 605"/>
                <a:gd name="T3" fmla="*/ 265 h 677"/>
                <a:gd name="T4" fmla="*/ 64 w 605"/>
                <a:gd name="T5" fmla="*/ 179 h 677"/>
                <a:gd name="T6" fmla="*/ 153 w 605"/>
                <a:gd name="T7" fmla="*/ 227 h 677"/>
                <a:gd name="T8" fmla="*/ 364 w 605"/>
                <a:gd name="T9" fmla="*/ 14 h 677"/>
                <a:gd name="T10" fmla="*/ 418 w 605"/>
                <a:gd name="T11" fmla="*/ 14 h 677"/>
                <a:gd name="T12" fmla="*/ 418 w 605"/>
                <a:gd name="T13" fmla="*/ 68 h 677"/>
                <a:gd name="T14" fmla="*/ 387 w 605"/>
                <a:gd name="T15" fmla="*/ 99 h 677"/>
                <a:gd name="T16" fmla="*/ 385 w 605"/>
                <a:gd name="T17" fmla="*/ 105 h 677"/>
                <a:gd name="T18" fmla="*/ 387 w 605"/>
                <a:gd name="T19" fmla="*/ 111 h 677"/>
                <a:gd name="T20" fmla="*/ 399 w 605"/>
                <a:gd name="T21" fmla="*/ 111 h 677"/>
                <a:gd name="T22" fmla="*/ 446 w 605"/>
                <a:gd name="T23" fmla="*/ 64 h 677"/>
                <a:gd name="T24" fmla="*/ 500 w 605"/>
                <a:gd name="T25" fmla="*/ 63 h 677"/>
                <a:gd name="T26" fmla="*/ 500 w 605"/>
                <a:gd name="T27" fmla="*/ 63 h 677"/>
                <a:gd name="T28" fmla="*/ 500 w 605"/>
                <a:gd name="T29" fmla="*/ 117 h 677"/>
                <a:gd name="T30" fmla="*/ 451 w 605"/>
                <a:gd name="T31" fmla="*/ 166 h 677"/>
                <a:gd name="T32" fmla="*/ 449 w 605"/>
                <a:gd name="T33" fmla="*/ 172 h 677"/>
                <a:gd name="T34" fmla="*/ 451 w 605"/>
                <a:gd name="T35" fmla="*/ 178 h 677"/>
                <a:gd name="T36" fmla="*/ 463 w 605"/>
                <a:gd name="T37" fmla="*/ 178 h 677"/>
                <a:gd name="T38" fmla="*/ 499 w 605"/>
                <a:gd name="T39" fmla="*/ 141 h 677"/>
                <a:gd name="T40" fmla="*/ 526 w 605"/>
                <a:gd name="T41" fmla="*/ 130 h 677"/>
                <a:gd name="T42" fmla="*/ 553 w 605"/>
                <a:gd name="T43" fmla="*/ 141 h 677"/>
                <a:gd name="T44" fmla="*/ 553 w 605"/>
                <a:gd name="T45" fmla="*/ 195 h 677"/>
                <a:gd name="T46" fmla="*/ 502 w 605"/>
                <a:gd name="T47" fmla="*/ 246 h 677"/>
                <a:gd name="T48" fmla="*/ 502 w 605"/>
                <a:gd name="T49" fmla="*/ 258 h 677"/>
                <a:gd name="T50" fmla="*/ 502 w 605"/>
                <a:gd name="T51" fmla="*/ 258 h 677"/>
                <a:gd name="T52" fmla="*/ 508 w 605"/>
                <a:gd name="T53" fmla="*/ 260 h 677"/>
                <a:gd name="T54" fmla="*/ 514 w 605"/>
                <a:gd name="T55" fmla="*/ 258 h 677"/>
                <a:gd name="T56" fmla="*/ 536 w 605"/>
                <a:gd name="T57" fmla="*/ 236 h 677"/>
                <a:gd name="T58" fmla="*/ 590 w 605"/>
                <a:gd name="T59" fmla="*/ 235 h 677"/>
                <a:gd name="T60" fmla="*/ 590 w 605"/>
                <a:gd name="T61" fmla="*/ 289 h 677"/>
                <a:gd name="T62" fmla="*/ 410 w 605"/>
                <a:gd name="T63" fmla="*/ 470 h 677"/>
                <a:gd name="T64" fmla="*/ 337 w 605"/>
                <a:gd name="T65" fmla="*/ 524 h 677"/>
                <a:gd name="T66" fmla="*/ 261 w 605"/>
                <a:gd name="T67" fmla="*/ 581 h 677"/>
                <a:gd name="T68" fmla="*/ 165 w 605"/>
                <a:gd name="T69" fmla="*/ 677 h 677"/>
                <a:gd name="T70" fmla="*/ 0 w 605"/>
                <a:gd name="T71" fmla="*/ 513 h 677"/>
                <a:gd name="T72" fmla="*/ 77 w 605"/>
                <a:gd name="T73" fmla="*/ 37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7">
                  <a:moveTo>
                    <a:pt x="77" y="373"/>
                  </a:moveTo>
                  <a:cubicBezTo>
                    <a:pt x="93" y="343"/>
                    <a:pt x="82" y="326"/>
                    <a:pt x="51" y="265"/>
                  </a:cubicBezTo>
                  <a:cubicBezTo>
                    <a:pt x="19" y="205"/>
                    <a:pt x="64" y="179"/>
                    <a:pt x="64" y="179"/>
                  </a:cubicBezTo>
                  <a:cubicBezTo>
                    <a:pt x="153" y="227"/>
                    <a:pt x="153" y="227"/>
                    <a:pt x="153" y="227"/>
                  </a:cubicBezTo>
                  <a:cubicBezTo>
                    <a:pt x="364" y="14"/>
                    <a:pt x="364" y="14"/>
                    <a:pt x="364" y="14"/>
                  </a:cubicBezTo>
                  <a:cubicBezTo>
                    <a:pt x="379" y="0"/>
                    <a:pt x="403" y="0"/>
                    <a:pt x="418" y="14"/>
                  </a:cubicBezTo>
                  <a:cubicBezTo>
                    <a:pt x="433" y="29"/>
                    <a:pt x="433" y="53"/>
                    <a:pt x="418" y="68"/>
                  </a:cubicBezTo>
                  <a:cubicBezTo>
                    <a:pt x="387" y="99"/>
                    <a:pt x="387" y="99"/>
                    <a:pt x="387" y="99"/>
                  </a:cubicBezTo>
                  <a:cubicBezTo>
                    <a:pt x="385" y="101"/>
                    <a:pt x="385" y="103"/>
                    <a:pt x="385" y="105"/>
                  </a:cubicBezTo>
                  <a:cubicBezTo>
                    <a:pt x="385" y="107"/>
                    <a:pt x="385" y="110"/>
                    <a:pt x="387" y="111"/>
                  </a:cubicBezTo>
                  <a:cubicBezTo>
                    <a:pt x="390" y="114"/>
                    <a:pt x="396" y="114"/>
                    <a:pt x="399" y="111"/>
                  </a:cubicBezTo>
                  <a:cubicBezTo>
                    <a:pt x="446" y="64"/>
                    <a:pt x="446" y="64"/>
                    <a:pt x="446" y="64"/>
                  </a:cubicBezTo>
                  <a:cubicBezTo>
                    <a:pt x="461" y="49"/>
                    <a:pt x="485" y="49"/>
                    <a:pt x="500" y="63"/>
                  </a:cubicBezTo>
                  <a:cubicBezTo>
                    <a:pt x="500" y="63"/>
                    <a:pt x="500" y="63"/>
                    <a:pt x="500" y="63"/>
                  </a:cubicBezTo>
                  <a:cubicBezTo>
                    <a:pt x="515" y="78"/>
                    <a:pt x="515" y="102"/>
                    <a:pt x="500" y="117"/>
                  </a:cubicBezTo>
                  <a:cubicBezTo>
                    <a:pt x="451" y="166"/>
                    <a:pt x="451" y="166"/>
                    <a:pt x="451" y="166"/>
                  </a:cubicBezTo>
                  <a:cubicBezTo>
                    <a:pt x="450" y="168"/>
                    <a:pt x="449" y="170"/>
                    <a:pt x="449" y="172"/>
                  </a:cubicBezTo>
                  <a:cubicBezTo>
                    <a:pt x="449" y="174"/>
                    <a:pt x="450" y="176"/>
                    <a:pt x="451" y="178"/>
                  </a:cubicBezTo>
                  <a:cubicBezTo>
                    <a:pt x="455" y="181"/>
                    <a:pt x="460" y="181"/>
                    <a:pt x="463" y="178"/>
                  </a:cubicBezTo>
                  <a:cubicBezTo>
                    <a:pt x="499" y="141"/>
                    <a:pt x="499" y="141"/>
                    <a:pt x="499" y="141"/>
                  </a:cubicBezTo>
                  <a:cubicBezTo>
                    <a:pt x="506" y="134"/>
                    <a:pt x="516" y="130"/>
                    <a:pt x="526" y="130"/>
                  </a:cubicBezTo>
                  <a:cubicBezTo>
                    <a:pt x="536" y="130"/>
                    <a:pt x="546" y="134"/>
                    <a:pt x="553" y="141"/>
                  </a:cubicBezTo>
                  <a:cubicBezTo>
                    <a:pt x="568" y="156"/>
                    <a:pt x="568" y="180"/>
                    <a:pt x="553" y="195"/>
                  </a:cubicBezTo>
                  <a:cubicBezTo>
                    <a:pt x="502" y="246"/>
                    <a:pt x="502" y="246"/>
                    <a:pt x="502" y="246"/>
                  </a:cubicBezTo>
                  <a:cubicBezTo>
                    <a:pt x="499" y="249"/>
                    <a:pt x="499" y="255"/>
                    <a:pt x="502" y="258"/>
                  </a:cubicBezTo>
                  <a:cubicBezTo>
                    <a:pt x="502" y="258"/>
                    <a:pt x="502" y="258"/>
                    <a:pt x="502" y="258"/>
                  </a:cubicBezTo>
                  <a:cubicBezTo>
                    <a:pt x="504" y="259"/>
                    <a:pt x="506" y="260"/>
                    <a:pt x="508" y="260"/>
                  </a:cubicBezTo>
                  <a:cubicBezTo>
                    <a:pt x="510" y="260"/>
                    <a:pt x="513" y="259"/>
                    <a:pt x="514" y="258"/>
                  </a:cubicBezTo>
                  <a:cubicBezTo>
                    <a:pt x="536" y="236"/>
                    <a:pt x="536" y="236"/>
                    <a:pt x="536" y="236"/>
                  </a:cubicBezTo>
                  <a:cubicBezTo>
                    <a:pt x="551" y="221"/>
                    <a:pt x="575" y="221"/>
                    <a:pt x="590" y="235"/>
                  </a:cubicBezTo>
                  <a:cubicBezTo>
                    <a:pt x="605" y="250"/>
                    <a:pt x="605" y="274"/>
                    <a:pt x="590" y="289"/>
                  </a:cubicBezTo>
                  <a:cubicBezTo>
                    <a:pt x="410" y="470"/>
                    <a:pt x="410" y="470"/>
                    <a:pt x="410" y="470"/>
                  </a:cubicBezTo>
                  <a:cubicBezTo>
                    <a:pt x="389" y="492"/>
                    <a:pt x="364" y="510"/>
                    <a:pt x="337" y="524"/>
                  </a:cubicBezTo>
                  <a:cubicBezTo>
                    <a:pt x="309" y="539"/>
                    <a:pt x="283" y="558"/>
                    <a:pt x="261" y="581"/>
                  </a:cubicBezTo>
                  <a:cubicBezTo>
                    <a:pt x="165" y="677"/>
                    <a:pt x="165" y="677"/>
                    <a:pt x="165" y="677"/>
                  </a:cubicBezTo>
                  <a:cubicBezTo>
                    <a:pt x="0" y="513"/>
                    <a:pt x="0" y="513"/>
                    <a:pt x="0" y="513"/>
                  </a:cubicBezTo>
                  <a:lnTo>
                    <a:pt x="77" y="373"/>
                  </a:lnTo>
                  <a:close/>
                </a:path>
              </a:pathLst>
            </a:custGeom>
            <a:solidFill>
              <a:schemeClr val="accent3"/>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7" name="Oval 754"/>
            <p:cNvSpPr>
              <a:spLocks noChangeArrowheads="1"/>
            </p:cNvSpPr>
            <p:nvPr/>
          </p:nvSpPr>
          <p:spPr bwMode="auto">
            <a:xfrm>
              <a:off x="4410796" y="2448381"/>
              <a:ext cx="658202" cy="661839"/>
            </a:xfrm>
            <a:prstGeom prst="ellipse">
              <a:avLst/>
            </a:pr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8" name="Freeform 755"/>
            <p:cNvSpPr>
              <a:spLocks noEditPoints="1"/>
            </p:cNvSpPr>
            <p:nvPr/>
          </p:nvSpPr>
          <p:spPr bwMode="auto">
            <a:xfrm>
              <a:off x="4396251" y="2433835"/>
              <a:ext cx="687294" cy="69093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9" name="Freeform 756"/>
            <p:cNvSpPr>
              <a:spLocks noEditPoints="1"/>
            </p:cNvSpPr>
            <p:nvPr/>
          </p:nvSpPr>
          <p:spPr bwMode="auto">
            <a:xfrm>
              <a:off x="4592618" y="2579295"/>
              <a:ext cx="290918" cy="421831"/>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3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0 w 80"/>
                <a:gd name="T37" fmla="*/ 16 h 116"/>
                <a:gd name="T38" fmla="*/ 42 w 80"/>
                <a:gd name="T39" fmla="*/ 14 h 116"/>
                <a:gd name="T40" fmla="*/ 40 w 80"/>
                <a:gd name="T41" fmla="*/ 12 h 116"/>
                <a:gd name="T42" fmla="*/ 12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6"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40" y="16"/>
                  </a:moveTo>
                  <a:cubicBezTo>
                    <a:pt x="41" y="16"/>
                    <a:pt x="42" y="15"/>
                    <a:pt x="42" y="14"/>
                  </a:cubicBezTo>
                  <a:cubicBezTo>
                    <a:pt x="42" y="13"/>
                    <a:pt x="41" y="12"/>
                    <a:pt x="40" y="12"/>
                  </a:cubicBezTo>
                  <a:cubicBezTo>
                    <a:pt x="25" y="12"/>
                    <a:pt x="12" y="24"/>
                    <a:pt x="12" y="40"/>
                  </a:cubicBezTo>
                  <a:cubicBezTo>
                    <a:pt x="12" y="41"/>
                    <a:pt x="13"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19" y="74"/>
                  </a:cubicBezTo>
                  <a:cubicBezTo>
                    <a:pt x="21" y="84"/>
                    <a:pt x="21" y="84"/>
                    <a:pt x="21" y="84"/>
                  </a:cubicBezTo>
                  <a:cubicBezTo>
                    <a:pt x="27"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0" name="Oval 757"/>
            <p:cNvSpPr>
              <a:spLocks noChangeArrowheads="1"/>
            </p:cNvSpPr>
            <p:nvPr/>
          </p:nvSpPr>
          <p:spPr bwMode="auto">
            <a:xfrm>
              <a:off x="4898082" y="4822999"/>
              <a:ext cx="661839" cy="661839"/>
            </a:xfrm>
            <a:prstGeom prst="ellipse">
              <a:avLst/>
            </a:pr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1" name="Freeform 758"/>
            <p:cNvSpPr>
              <a:spLocks noEditPoints="1"/>
            </p:cNvSpPr>
            <p:nvPr/>
          </p:nvSpPr>
          <p:spPr bwMode="auto">
            <a:xfrm>
              <a:off x="4883537" y="4808454"/>
              <a:ext cx="690930" cy="69093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2" name="Freeform 759"/>
            <p:cNvSpPr>
              <a:spLocks noEditPoints="1"/>
            </p:cNvSpPr>
            <p:nvPr/>
          </p:nvSpPr>
          <p:spPr bwMode="auto">
            <a:xfrm>
              <a:off x="5058088" y="4979370"/>
              <a:ext cx="338193" cy="330919"/>
            </a:xfrm>
            <a:custGeom>
              <a:avLst/>
              <a:gdLst>
                <a:gd name="T0" fmla="*/ 91 w 93"/>
                <a:gd name="T1" fmla="*/ 28 h 91"/>
                <a:gd name="T2" fmla="*/ 50 w 93"/>
                <a:gd name="T3" fmla="*/ 1 h 91"/>
                <a:gd name="T4" fmla="*/ 44 w 93"/>
                <a:gd name="T5" fmla="*/ 1 h 91"/>
                <a:gd name="T6" fmla="*/ 3 w 93"/>
                <a:gd name="T7" fmla="*/ 28 h 91"/>
                <a:gd name="T8" fmla="*/ 0 w 93"/>
                <a:gd name="T9" fmla="*/ 33 h 91"/>
                <a:gd name="T10" fmla="*/ 0 w 93"/>
                <a:gd name="T11" fmla="*/ 86 h 91"/>
                <a:gd name="T12" fmla="*/ 6 w 93"/>
                <a:gd name="T13" fmla="*/ 91 h 91"/>
                <a:gd name="T14" fmla="*/ 87 w 93"/>
                <a:gd name="T15" fmla="*/ 91 h 91"/>
                <a:gd name="T16" fmla="*/ 93 w 93"/>
                <a:gd name="T17" fmla="*/ 86 h 91"/>
                <a:gd name="T18" fmla="*/ 93 w 93"/>
                <a:gd name="T19" fmla="*/ 33 h 91"/>
                <a:gd name="T20" fmla="*/ 91 w 93"/>
                <a:gd name="T21" fmla="*/ 28 h 91"/>
                <a:gd name="T22" fmla="*/ 87 w 93"/>
                <a:gd name="T23" fmla="*/ 41 h 91"/>
                <a:gd name="T24" fmla="*/ 47 w 93"/>
                <a:gd name="T25" fmla="*/ 69 h 91"/>
                <a:gd name="T26" fmla="*/ 6 w 93"/>
                <a:gd name="T27" fmla="*/ 41 h 91"/>
                <a:gd name="T28" fmla="*/ 6 w 93"/>
                <a:gd name="T29" fmla="*/ 36 h 91"/>
                <a:gd name="T30" fmla="*/ 9 w 93"/>
                <a:gd name="T31" fmla="*/ 33 h 91"/>
                <a:gd name="T32" fmla="*/ 84 w 93"/>
                <a:gd name="T33" fmla="*/ 33 h 91"/>
                <a:gd name="T34" fmla="*/ 87 w 93"/>
                <a:gd name="T35" fmla="*/ 36 h 91"/>
                <a:gd name="T36" fmla="*/ 87 w 93"/>
                <a:gd name="T37" fmla="*/ 41 h 91"/>
                <a:gd name="T38" fmla="*/ 46 w 93"/>
                <a:gd name="T39" fmla="*/ 63 h 91"/>
                <a:gd name="T40" fmla="*/ 48 w 93"/>
                <a:gd name="T41" fmla="*/ 63 h 91"/>
                <a:gd name="T42" fmla="*/ 54 w 93"/>
                <a:gd name="T43" fmla="*/ 59 h 91"/>
                <a:gd name="T44" fmla="*/ 40 w 93"/>
                <a:gd name="T45" fmla="*/ 59 h 91"/>
                <a:gd name="T46" fmla="*/ 46 w 93"/>
                <a:gd name="T47" fmla="*/ 63 h 91"/>
                <a:gd name="T48" fmla="*/ 19 w 93"/>
                <a:gd name="T49" fmla="*/ 45 h 91"/>
                <a:gd name="T50" fmla="*/ 20 w 93"/>
                <a:gd name="T51" fmla="*/ 46 h 91"/>
                <a:gd name="T52" fmla="*/ 74 w 93"/>
                <a:gd name="T53" fmla="*/ 46 h 91"/>
                <a:gd name="T54" fmla="*/ 74 w 93"/>
                <a:gd name="T55" fmla="*/ 45 h 91"/>
                <a:gd name="T56" fmla="*/ 74 w 93"/>
                <a:gd name="T57" fmla="*/ 41 h 91"/>
                <a:gd name="T58" fmla="*/ 19 w 93"/>
                <a:gd name="T59" fmla="*/ 41 h 91"/>
                <a:gd name="T60" fmla="*/ 19 w 93"/>
                <a:gd name="T61" fmla="*/ 45 h 91"/>
                <a:gd name="T62" fmla="*/ 33 w 93"/>
                <a:gd name="T63" fmla="*/ 54 h 91"/>
                <a:gd name="T64" fmla="*/ 61 w 93"/>
                <a:gd name="T65" fmla="*/ 54 h 91"/>
                <a:gd name="T66" fmla="*/ 67 w 93"/>
                <a:gd name="T67" fmla="*/ 50 h 91"/>
                <a:gd name="T68" fmla="*/ 27 w 93"/>
                <a:gd name="T69" fmla="*/ 50 h 91"/>
                <a:gd name="T70" fmla="*/ 33 w 93"/>
                <a:gd name="T71"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1">
                  <a:moveTo>
                    <a:pt x="91" y="28"/>
                  </a:moveTo>
                  <a:cubicBezTo>
                    <a:pt x="50" y="1"/>
                    <a:pt x="50" y="1"/>
                    <a:pt x="50" y="1"/>
                  </a:cubicBezTo>
                  <a:cubicBezTo>
                    <a:pt x="48" y="0"/>
                    <a:pt x="46" y="0"/>
                    <a:pt x="44" y="1"/>
                  </a:cubicBezTo>
                  <a:cubicBezTo>
                    <a:pt x="3" y="28"/>
                    <a:pt x="3" y="28"/>
                    <a:pt x="3" y="28"/>
                  </a:cubicBezTo>
                  <a:cubicBezTo>
                    <a:pt x="1" y="29"/>
                    <a:pt x="0" y="31"/>
                    <a:pt x="0" y="33"/>
                  </a:cubicBezTo>
                  <a:cubicBezTo>
                    <a:pt x="0" y="86"/>
                    <a:pt x="0" y="86"/>
                    <a:pt x="0" y="86"/>
                  </a:cubicBezTo>
                  <a:cubicBezTo>
                    <a:pt x="0" y="89"/>
                    <a:pt x="3" y="91"/>
                    <a:pt x="6" y="91"/>
                  </a:cubicBezTo>
                  <a:cubicBezTo>
                    <a:pt x="87" y="91"/>
                    <a:pt x="87" y="91"/>
                    <a:pt x="87" y="91"/>
                  </a:cubicBezTo>
                  <a:cubicBezTo>
                    <a:pt x="91" y="91"/>
                    <a:pt x="93" y="89"/>
                    <a:pt x="93" y="86"/>
                  </a:cubicBezTo>
                  <a:cubicBezTo>
                    <a:pt x="93" y="33"/>
                    <a:pt x="93" y="33"/>
                    <a:pt x="93" y="33"/>
                  </a:cubicBezTo>
                  <a:cubicBezTo>
                    <a:pt x="93" y="31"/>
                    <a:pt x="92" y="29"/>
                    <a:pt x="91" y="28"/>
                  </a:cubicBezTo>
                  <a:close/>
                  <a:moveTo>
                    <a:pt x="87" y="41"/>
                  </a:moveTo>
                  <a:cubicBezTo>
                    <a:pt x="47" y="69"/>
                    <a:pt x="47" y="69"/>
                    <a:pt x="47" y="69"/>
                  </a:cubicBezTo>
                  <a:cubicBezTo>
                    <a:pt x="6" y="41"/>
                    <a:pt x="6" y="41"/>
                    <a:pt x="6" y="41"/>
                  </a:cubicBezTo>
                  <a:cubicBezTo>
                    <a:pt x="6" y="36"/>
                    <a:pt x="6" y="36"/>
                    <a:pt x="6" y="36"/>
                  </a:cubicBezTo>
                  <a:cubicBezTo>
                    <a:pt x="6" y="34"/>
                    <a:pt x="8" y="33"/>
                    <a:pt x="9" y="33"/>
                  </a:cubicBezTo>
                  <a:cubicBezTo>
                    <a:pt x="84" y="33"/>
                    <a:pt x="84" y="33"/>
                    <a:pt x="84" y="33"/>
                  </a:cubicBezTo>
                  <a:cubicBezTo>
                    <a:pt x="86" y="33"/>
                    <a:pt x="87" y="34"/>
                    <a:pt x="87" y="36"/>
                  </a:cubicBezTo>
                  <a:lnTo>
                    <a:pt x="87" y="41"/>
                  </a:lnTo>
                  <a:close/>
                  <a:moveTo>
                    <a:pt x="46" y="63"/>
                  </a:moveTo>
                  <a:cubicBezTo>
                    <a:pt x="48" y="63"/>
                    <a:pt x="48" y="63"/>
                    <a:pt x="48" y="63"/>
                  </a:cubicBezTo>
                  <a:cubicBezTo>
                    <a:pt x="54" y="59"/>
                    <a:pt x="54" y="59"/>
                    <a:pt x="54" y="59"/>
                  </a:cubicBezTo>
                  <a:cubicBezTo>
                    <a:pt x="40" y="59"/>
                    <a:pt x="40" y="59"/>
                    <a:pt x="40" y="59"/>
                  </a:cubicBezTo>
                  <a:lnTo>
                    <a:pt x="46" y="63"/>
                  </a:lnTo>
                  <a:close/>
                  <a:moveTo>
                    <a:pt x="19" y="45"/>
                  </a:moveTo>
                  <a:cubicBezTo>
                    <a:pt x="20" y="46"/>
                    <a:pt x="20" y="46"/>
                    <a:pt x="20" y="46"/>
                  </a:cubicBezTo>
                  <a:cubicBezTo>
                    <a:pt x="74" y="46"/>
                    <a:pt x="74" y="46"/>
                    <a:pt x="74" y="46"/>
                  </a:cubicBezTo>
                  <a:cubicBezTo>
                    <a:pt x="74" y="45"/>
                    <a:pt x="74" y="45"/>
                    <a:pt x="74" y="45"/>
                  </a:cubicBezTo>
                  <a:cubicBezTo>
                    <a:pt x="74" y="41"/>
                    <a:pt x="74" y="41"/>
                    <a:pt x="74" y="41"/>
                  </a:cubicBezTo>
                  <a:cubicBezTo>
                    <a:pt x="19" y="41"/>
                    <a:pt x="19" y="41"/>
                    <a:pt x="19" y="41"/>
                  </a:cubicBezTo>
                  <a:lnTo>
                    <a:pt x="19" y="45"/>
                  </a:lnTo>
                  <a:close/>
                  <a:moveTo>
                    <a:pt x="33" y="54"/>
                  </a:moveTo>
                  <a:cubicBezTo>
                    <a:pt x="61" y="54"/>
                    <a:pt x="61" y="54"/>
                    <a:pt x="61" y="54"/>
                  </a:cubicBezTo>
                  <a:cubicBezTo>
                    <a:pt x="67" y="50"/>
                    <a:pt x="67" y="50"/>
                    <a:pt x="67" y="50"/>
                  </a:cubicBezTo>
                  <a:cubicBezTo>
                    <a:pt x="27" y="50"/>
                    <a:pt x="27" y="50"/>
                    <a:pt x="27" y="50"/>
                  </a:cubicBezTo>
                  <a:lnTo>
                    <a:pt x="33" y="54"/>
                  </a:ln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3" name="Oval 760"/>
            <p:cNvSpPr>
              <a:spLocks noChangeArrowheads="1"/>
            </p:cNvSpPr>
            <p:nvPr/>
          </p:nvSpPr>
          <p:spPr bwMode="auto">
            <a:xfrm>
              <a:off x="7272701" y="4335713"/>
              <a:ext cx="661839" cy="658202"/>
            </a:xfrm>
            <a:prstGeom prst="ellipse">
              <a:avLst/>
            </a:pr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4" name="Freeform 761"/>
            <p:cNvSpPr>
              <a:spLocks noEditPoints="1"/>
            </p:cNvSpPr>
            <p:nvPr/>
          </p:nvSpPr>
          <p:spPr bwMode="auto">
            <a:xfrm>
              <a:off x="7258155" y="4321168"/>
              <a:ext cx="690930" cy="687294"/>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5" name="Freeform 762"/>
            <p:cNvSpPr>
              <a:spLocks noEditPoints="1"/>
            </p:cNvSpPr>
            <p:nvPr/>
          </p:nvSpPr>
          <p:spPr bwMode="auto">
            <a:xfrm>
              <a:off x="7465434" y="4477536"/>
              <a:ext cx="290918" cy="367284"/>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14 w 160"/>
                <a:gd name="T11" fmla="*/ 32 h 202"/>
                <a:gd name="T12" fmla="*/ 26 w 160"/>
                <a:gd name="T13" fmla="*/ 32 h 202"/>
                <a:gd name="T14" fmla="*/ 26 w 160"/>
                <a:gd name="T15" fmla="*/ 44 h 202"/>
                <a:gd name="T16" fmla="*/ 114 w 160"/>
                <a:gd name="T17" fmla="*/ 44 h 202"/>
                <a:gd name="T18" fmla="*/ 114 w 160"/>
                <a:gd name="T19" fmla="*/ 32 h 202"/>
                <a:gd name="T20" fmla="*/ 114 w 160"/>
                <a:gd name="T21" fmla="*/ 82 h 202"/>
                <a:gd name="T22" fmla="*/ 26 w 160"/>
                <a:gd name="T23" fmla="*/ 82 h 202"/>
                <a:gd name="T24" fmla="*/ 26 w 160"/>
                <a:gd name="T25" fmla="*/ 94 h 202"/>
                <a:gd name="T26" fmla="*/ 114 w 160"/>
                <a:gd name="T27" fmla="*/ 94 h 202"/>
                <a:gd name="T28" fmla="*/ 114 w 160"/>
                <a:gd name="T29" fmla="*/ 82 h 202"/>
                <a:gd name="T30" fmla="*/ 142 w 160"/>
                <a:gd name="T31" fmla="*/ 16 h 202"/>
                <a:gd name="T32" fmla="*/ 142 w 160"/>
                <a:gd name="T33" fmla="*/ 0 h 202"/>
                <a:gd name="T34" fmla="*/ 0 w 160"/>
                <a:gd name="T35" fmla="*/ 0 h 202"/>
                <a:gd name="T36" fmla="*/ 0 w 160"/>
                <a:gd name="T37" fmla="*/ 184 h 202"/>
                <a:gd name="T38" fmla="*/ 18 w 160"/>
                <a:gd name="T39" fmla="*/ 184 h 202"/>
                <a:gd name="T40" fmla="*/ 18 w 160"/>
                <a:gd name="T41" fmla="*/ 202 h 202"/>
                <a:gd name="T42" fmla="*/ 160 w 160"/>
                <a:gd name="T43" fmla="*/ 202 h 202"/>
                <a:gd name="T44" fmla="*/ 160 w 160"/>
                <a:gd name="T45" fmla="*/ 16 h 202"/>
                <a:gd name="T46" fmla="*/ 142 w 160"/>
                <a:gd name="T47" fmla="*/ 16 h 202"/>
                <a:gd name="T48" fmla="*/ 10 w 160"/>
                <a:gd name="T49" fmla="*/ 174 h 202"/>
                <a:gd name="T50" fmla="*/ 10 w 160"/>
                <a:gd name="T51" fmla="*/ 10 h 202"/>
                <a:gd name="T52" fmla="*/ 132 w 160"/>
                <a:gd name="T53" fmla="*/ 10 h 202"/>
                <a:gd name="T54" fmla="*/ 132 w 160"/>
                <a:gd name="T55" fmla="*/ 132 h 202"/>
                <a:gd name="T56" fmla="*/ 90 w 160"/>
                <a:gd name="T57" fmla="*/ 132 h 202"/>
                <a:gd name="T58" fmla="*/ 90 w 160"/>
                <a:gd name="T59" fmla="*/ 174 h 202"/>
                <a:gd name="T60" fmla="*/ 10 w 160"/>
                <a:gd name="T61" fmla="*/ 174 h 202"/>
                <a:gd name="T62" fmla="*/ 150 w 160"/>
                <a:gd name="T63" fmla="*/ 192 h 202"/>
                <a:gd name="T64" fmla="*/ 28 w 160"/>
                <a:gd name="T65" fmla="*/ 192 h 202"/>
                <a:gd name="T66" fmla="*/ 28 w 160"/>
                <a:gd name="T67" fmla="*/ 184 h 202"/>
                <a:gd name="T68" fmla="*/ 96 w 160"/>
                <a:gd name="T69" fmla="*/ 184 h 202"/>
                <a:gd name="T70" fmla="*/ 142 w 160"/>
                <a:gd name="T71" fmla="*/ 136 h 202"/>
                <a:gd name="T72" fmla="*/ 142 w 160"/>
                <a:gd name="T73" fmla="*/ 26 h 202"/>
                <a:gd name="T74" fmla="*/ 150 w 160"/>
                <a:gd name="T75" fmla="*/ 26 h 202"/>
                <a:gd name="T76" fmla="*/ 150 w 160"/>
                <a:gd name="T77" fmla="*/ 192 h 202"/>
                <a:gd name="T78" fmla="*/ 26 w 160"/>
                <a:gd name="T79" fmla="*/ 120 h 202"/>
                <a:gd name="T80" fmla="*/ 70 w 160"/>
                <a:gd name="T81" fmla="*/ 120 h 202"/>
                <a:gd name="T82" fmla="*/ 70 w 160"/>
                <a:gd name="T83" fmla="*/ 106 h 202"/>
                <a:gd name="T84" fmla="*/ 26 w 160"/>
                <a:gd name="T85" fmla="*/ 106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14" y="32"/>
                  </a:moveTo>
                  <a:lnTo>
                    <a:pt x="26" y="32"/>
                  </a:lnTo>
                  <a:lnTo>
                    <a:pt x="26" y="44"/>
                  </a:lnTo>
                  <a:lnTo>
                    <a:pt x="114" y="44"/>
                  </a:lnTo>
                  <a:lnTo>
                    <a:pt x="114" y="32"/>
                  </a:lnTo>
                  <a:close/>
                  <a:moveTo>
                    <a:pt x="114" y="82"/>
                  </a:moveTo>
                  <a:lnTo>
                    <a:pt x="26" y="82"/>
                  </a:lnTo>
                  <a:lnTo>
                    <a:pt x="26" y="94"/>
                  </a:lnTo>
                  <a:lnTo>
                    <a:pt x="114" y="94"/>
                  </a:lnTo>
                  <a:lnTo>
                    <a:pt x="114" y="82"/>
                  </a:lnTo>
                  <a:close/>
                  <a:moveTo>
                    <a:pt x="142" y="16"/>
                  </a:moveTo>
                  <a:lnTo>
                    <a:pt x="142" y="0"/>
                  </a:lnTo>
                  <a:lnTo>
                    <a:pt x="0" y="0"/>
                  </a:lnTo>
                  <a:lnTo>
                    <a:pt x="0" y="184"/>
                  </a:lnTo>
                  <a:lnTo>
                    <a:pt x="18" y="184"/>
                  </a:lnTo>
                  <a:lnTo>
                    <a:pt x="18" y="202"/>
                  </a:lnTo>
                  <a:lnTo>
                    <a:pt x="160" y="202"/>
                  </a:lnTo>
                  <a:lnTo>
                    <a:pt x="160" y="16"/>
                  </a:lnTo>
                  <a:lnTo>
                    <a:pt x="142" y="16"/>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6"/>
                  </a:lnTo>
                  <a:lnTo>
                    <a:pt x="150" y="26"/>
                  </a:lnTo>
                  <a:lnTo>
                    <a:pt x="150" y="192"/>
                  </a:lnTo>
                  <a:close/>
                  <a:moveTo>
                    <a:pt x="26" y="120"/>
                  </a:moveTo>
                  <a:lnTo>
                    <a:pt x="70" y="120"/>
                  </a:lnTo>
                  <a:lnTo>
                    <a:pt x="70" y="106"/>
                  </a:lnTo>
                  <a:lnTo>
                    <a:pt x="26" y="106"/>
                  </a:lnTo>
                  <a:lnTo>
                    <a:pt x="26" y="120"/>
                  </a:ln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6" name="Oval 763"/>
            <p:cNvSpPr>
              <a:spLocks noChangeArrowheads="1"/>
            </p:cNvSpPr>
            <p:nvPr/>
          </p:nvSpPr>
          <p:spPr bwMode="auto">
            <a:xfrm>
              <a:off x="6781777" y="1961095"/>
              <a:ext cx="661839" cy="658202"/>
            </a:xfrm>
            <a:prstGeom prst="ellipse">
              <a:avLst/>
            </a:pr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7" name="Freeform 764"/>
            <p:cNvSpPr>
              <a:spLocks noEditPoints="1"/>
            </p:cNvSpPr>
            <p:nvPr/>
          </p:nvSpPr>
          <p:spPr bwMode="auto">
            <a:xfrm>
              <a:off x="6767231" y="1946549"/>
              <a:ext cx="690930" cy="687294"/>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8" name="Freeform 765"/>
            <p:cNvSpPr>
              <a:spLocks noEditPoints="1"/>
            </p:cNvSpPr>
            <p:nvPr/>
          </p:nvSpPr>
          <p:spPr bwMode="auto">
            <a:xfrm>
              <a:off x="6909055" y="2110190"/>
              <a:ext cx="396376" cy="338193"/>
            </a:xfrm>
            <a:custGeom>
              <a:avLst/>
              <a:gdLst>
                <a:gd name="T0" fmla="*/ 38 w 109"/>
                <a:gd name="T1" fmla="*/ 60 h 93"/>
                <a:gd name="T2" fmla="*/ 38 w 109"/>
                <a:gd name="T3" fmla="*/ 93 h 93"/>
                <a:gd name="T4" fmla="*/ 63 w 109"/>
                <a:gd name="T5" fmla="*/ 93 h 93"/>
                <a:gd name="T6" fmla="*/ 63 w 109"/>
                <a:gd name="T7" fmla="*/ 64 h 93"/>
                <a:gd name="T8" fmla="*/ 52 w 109"/>
                <a:gd name="T9" fmla="*/ 74 h 93"/>
                <a:gd name="T10" fmla="*/ 38 w 109"/>
                <a:gd name="T11" fmla="*/ 60 h 93"/>
                <a:gd name="T12" fmla="*/ 4 w 109"/>
                <a:gd name="T13" fmla="*/ 89 h 93"/>
                <a:gd name="T14" fmla="*/ 9 w 109"/>
                <a:gd name="T15" fmla="*/ 93 h 93"/>
                <a:gd name="T16" fmla="*/ 29 w 109"/>
                <a:gd name="T17" fmla="*/ 93 h 93"/>
                <a:gd name="T18" fmla="*/ 29 w 109"/>
                <a:gd name="T19" fmla="*/ 51 h 93"/>
                <a:gd name="T20" fmla="*/ 4 w 109"/>
                <a:gd name="T21" fmla="*/ 75 h 93"/>
                <a:gd name="T22" fmla="*/ 4 w 109"/>
                <a:gd name="T23" fmla="*/ 89 h 93"/>
                <a:gd name="T24" fmla="*/ 87 w 109"/>
                <a:gd name="T25" fmla="*/ 2 h 93"/>
                <a:gd name="T26" fmla="*/ 83 w 109"/>
                <a:gd name="T27" fmla="*/ 7 h 93"/>
                <a:gd name="T28" fmla="*/ 88 w 109"/>
                <a:gd name="T29" fmla="*/ 11 h 93"/>
                <a:gd name="T30" fmla="*/ 93 w 109"/>
                <a:gd name="T31" fmla="*/ 10 h 93"/>
                <a:gd name="T32" fmla="*/ 52 w 109"/>
                <a:gd name="T33" fmla="*/ 51 h 93"/>
                <a:gd name="T34" fmla="*/ 29 w 109"/>
                <a:gd name="T35" fmla="*/ 27 h 93"/>
                <a:gd name="T36" fmla="*/ 1 w 109"/>
                <a:gd name="T37" fmla="*/ 54 h 93"/>
                <a:gd name="T38" fmla="*/ 1 w 109"/>
                <a:gd name="T39" fmla="*/ 61 h 93"/>
                <a:gd name="T40" fmla="*/ 8 w 109"/>
                <a:gd name="T41" fmla="*/ 61 h 93"/>
                <a:gd name="T42" fmla="*/ 29 w 109"/>
                <a:gd name="T43" fmla="*/ 39 h 93"/>
                <a:gd name="T44" fmla="*/ 52 w 109"/>
                <a:gd name="T45" fmla="*/ 63 h 93"/>
                <a:gd name="T46" fmla="*/ 99 w 109"/>
                <a:gd name="T47" fmla="*/ 16 h 93"/>
                <a:gd name="T48" fmla="*/ 98 w 109"/>
                <a:gd name="T49" fmla="*/ 21 h 93"/>
                <a:gd name="T50" fmla="*/ 102 w 109"/>
                <a:gd name="T51" fmla="*/ 26 h 93"/>
                <a:gd name="T52" fmla="*/ 103 w 109"/>
                <a:gd name="T53" fmla="*/ 26 h 93"/>
                <a:gd name="T54" fmla="*/ 107 w 109"/>
                <a:gd name="T55" fmla="*/ 22 h 93"/>
                <a:gd name="T56" fmla="*/ 109 w 109"/>
                <a:gd name="T57" fmla="*/ 0 h 93"/>
                <a:gd name="T58" fmla="*/ 87 w 109"/>
                <a:gd name="T59" fmla="*/ 2 h 93"/>
                <a:gd name="T60" fmla="*/ 73 w 109"/>
                <a:gd name="T61" fmla="*/ 54 h 93"/>
                <a:gd name="T62" fmla="*/ 73 w 109"/>
                <a:gd name="T63" fmla="*/ 93 h 93"/>
                <a:gd name="T64" fmla="*/ 93 w 109"/>
                <a:gd name="T65" fmla="*/ 93 h 93"/>
                <a:gd name="T66" fmla="*/ 97 w 109"/>
                <a:gd name="T67" fmla="*/ 89 h 93"/>
                <a:gd name="T68" fmla="*/ 97 w 109"/>
                <a:gd name="T69" fmla="*/ 51 h 93"/>
                <a:gd name="T70" fmla="*/ 97 w 109"/>
                <a:gd name="T71" fmla="*/ 30 h 93"/>
                <a:gd name="T72" fmla="*/ 76 w 109"/>
                <a:gd name="T73" fmla="*/ 51 h 93"/>
                <a:gd name="T74" fmla="*/ 73 w 109"/>
                <a:gd name="T75"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8" y="60"/>
                  </a:moveTo>
                  <a:cubicBezTo>
                    <a:pt x="38" y="93"/>
                    <a:pt x="38" y="93"/>
                    <a:pt x="38" y="93"/>
                  </a:cubicBezTo>
                  <a:cubicBezTo>
                    <a:pt x="63" y="93"/>
                    <a:pt x="63" y="93"/>
                    <a:pt x="63" y="93"/>
                  </a:cubicBezTo>
                  <a:cubicBezTo>
                    <a:pt x="63" y="64"/>
                    <a:pt x="63" y="64"/>
                    <a:pt x="63" y="64"/>
                  </a:cubicBezTo>
                  <a:cubicBezTo>
                    <a:pt x="52" y="74"/>
                    <a:pt x="52" y="74"/>
                    <a:pt x="52" y="74"/>
                  </a:cubicBezTo>
                  <a:lnTo>
                    <a:pt x="38" y="60"/>
                  </a:lnTo>
                  <a:close/>
                  <a:moveTo>
                    <a:pt x="4" y="89"/>
                  </a:moveTo>
                  <a:cubicBezTo>
                    <a:pt x="4" y="91"/>
                    <a:pt x="6" y="93"/>
                    <a:pt x="9" y="93"/>
                  </a:cubicBezTo>
                  <a:cubicBezTo>
                    <a:pt x="29" y="93"/>
                    <a:pt x="29" y="93"/>
                    <a:pt x="29" y="93"/>
                  </a:cubicBezTo>
                  <a:cubicBezTo>
                    <a:pt x="29" y="51"/>
                    <a:pt x="29" y="51"/>
                    <a:pt x="29" y="51"/>
                  </a:cubicBezTo>
                  <a:cubicBezTo>
                    <a:pt x="4" y="75"/>
                    <a:pt x="4" y="75"/>
                    <a:pt x="4" y="75"/>
                  </a:cubicBezTo>
                  <a:lnTo>
                    <a:pt x="4" y="89"/>
                  </a:lnTo>
                  <a:close/>
                  <a:moveTo>
                    <a:pt x="87" y="2"/>
                  </a:moveTo>
                  <a:cubicBezTo>
                    <a:pt x="85" y="2"/>
                    <a:pt x="83" y="4"/>
                    <a:pt x="83" y="7"/>
                  </a:cubicBezTo>
                  <a:cubicBezTo>
                    <a:pt x="83" y="9"/>
                    <a:pt x="85" y="11"/>
                    <a:pt x="88" y="11"/>
                  </a:cubicBezTo>
                  <a:cubicBezTo>
                    <a:pt x="93" y="10"/>
                    <a:pt x="93" y="10"/>
                    <a:pt x="93" y="10"/>
                  </a:cubicBezTo>
                  <a:cubicBezTo>
                    <a:pt x="52" y="51"/>
                    <a:pt x="52" y="51"/>
                    <a:pt x="52" y="51"/>
                  </a:cubicBezTo>
                  <a:cubicBezTo>
                    <a:pt x="29" y="27"/>
                    <a:pt x="29" y="27"/>
                    <a:pt x="29" y="27"/>
                  </a:cubicBezTo>
                  <a:cubicBezTo>
                    <a:pt x="1" y="54"/>
                    <a:pt x="1" y="54"/>
                    <a:pt x="1" y="54"/>
                  </a:cubicBezTo>
                  <a:cubicBezTo>
                    <a:pt x="0" y="56"/>
                    <a:pt x="0" y="59"/>
                    <a:pt x="1" y="61"/>
                  </a:cubicBezTo>
                  <a:cubicBezTo>
                    <a:pt x="3" y="62"/>
                    <a:pt x="6" y="62"/>
                    <a:pt x="8" y="61"/>
                  </a:cubicBezTo>
                  <a:cubicBezTo>
                    <a:pt x="29" y="39"/>
                    <a:pt x="29" y="39"/>
                    <a:pt x="29" y="39"/>
                  </a:cubicBezTo>
                  <a:cubicBezTo>
                    <a:pt x="52" y="63"/>
                    <a:pt x="52" y="63"/>
                    <a:pt x="52" y="63"/>
                  </a:cubicBezTo>
                  <a:cubicBezTo>
                    <a:pt x="99" y="16"/>
                    <a:pt x="99" y="16"/>
                    <a:pt x="99" y="16"/>
                  </a:cubicBezTo>
                  <a:cubicBezTo>
                    <a:pt x="98" y="21"/>
                    <a:pt x="98" y="21"/>
                    <a:pt x="98" y="21"/>
                  </a:cubicBezTo>
                  <a:cubicBezTo>
                    <a:pt x="98" y="24"/>
                    <a:pt x="100" y="26"/>
                    <a:pt x="102" y="26"/>
                  </a:cubicBezTo>
                  <a:cubicBezTo>
                    <a:pt x="102" y="26"/>
                    <a:pt x="103" y="26"/>
                    <a:pt x="103" y="26"/>
                  </a:cubicBezTo>
                  <a:cubicBezTo>
                    <a:pt x="105" y="26"/>
                    <a:pt x="107" y="24"/>
                    <a:pt x="107" y="22"/>
                  </a:cubicBezTo>
                  <a:cubicBezTo>
                    <a:pt x="109" y="0"/>
                    <a:pt x="109" y="0"/>
                    <a:pt x="109" y="0"/>
                  </a:cubicBezTo>
                  <a:lnTo>
                    <a:pt x="87" y="2"/>
                  </a:lnTo>
                  <a:close/>
                  <a:moveTo>
                    <a:pt x="73" y="54"/>
                  </a:moveTo>
                  <a:cubicBezTo>
                    <a:pt x="73" y="93"/>
                    <a:pt x="73" y="93"/>
                    <a:pt x="73" y="93"/>
                  </a:cubicBezTo>
                  <a:cubicBezTo>
                    <a:pt x="93" y="93"/>
                    <a:pt x="93" y="93"/>
                    <a:pt x="93" y="93"/>
                  </a:cubicBezTo>
                  <a:cubicBezTo>
                    <a:pt x="95" y="93"/>
                    <a:pt x="97" y="91"/>
                    <a:pt x="97" y="89"/>
                  </a:cubicBezTo>
                  <a:cubicBezTo>
                    <a:pt x="97" y="51"/>
                    <a:pt x="97" y="51"/>
                    <a:pt x="97" y="51"/>
                  </a:cubicBezTo>
                  <a:cubicBezTo>
                    <a:pt x="97" y="30"/>
                    <a:pt x="97" y="30"/>
                    <a:pt x="97" y="30"/>
                  </a:cubicBezTo>
                  <a:cubicBezTo>
                    <a:pt x="76" y="51"/>
                    <a:pt x="76" y="51"/>
                    <a:pt x="76" y="51"/>
                  </a:cubicBezTo>
                  <a:lnTo>
                    <a:pt x="73" y="54"/>
                  </a:ln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5" name="TextBox 25"/>
            <p:cNvSpPr txBox="1"/>
            <p:nvPr/>
          </p:nvSpPr>
          <p:spPr>
            <a:xfrm rot="18900000">
              <a:off x="4140510" y="3292383"/>
              <a:ext cx="1533787" cy="246221"/>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6" name="TextBox 26"/>
            <p:cNvSpPr txBox="1"/>
            <p:nvPr/>
          </p:nvSpPr>
          <p:spPr>
            <a:xfrm rot="2700000">
              <a:off x="5724097" y="2369096"/>
              <a:ext cx="1533787" cy="246221"/>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7" name="TextBox 27"/>
            <p:cNvSpPr txBox="1"/>
            <p:nvPr/>
          </p:nvSpPr>
          <p:spPr>
            <a:xfrm rot="2700000">
              <a:off x="5098395" y="4834633"/>
              <a:ext cx="1533787" cy="246221"/>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8" name="TextBox 28"/>
            <p:cNvSpPr txBox="1"/>
            <p:nvPr/>
          </p:nvSpPr>
          <p:spPr>
            <a:xfrm rot="18900000">
              <a:off x="6598491" y="3940055"/>
              <a:ext cx="1533787" cy="246221"/>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79" name="Group 10"/>
          <p:cNvGrpSpPr/>
          <p:nvPr/>
        </p:nvGrpSpPr>
        <p:grpSpPr>
          <a:xfrm>
            <a:off x="1200590" y="1531890"/>
            <a:ext cx="2147092" cy="980301"/>
            <a:chOff x="1169482" y="2100909"/>
            <a:chExt cx="1795539" cy="819790"/>
          </a:xfrm>
        </p:grpSpPr>
        <p:sp>
          <p:nvSpPr>
            <p:cNvPr id="80" name="TextBox 7"/>
            <p:cNvSpPr txBox="1"/>
            <p:nvPr/>
          </p:nvSpPr>
          <p:spPr>
            <a:xfrm>
              <a:off x="1169482" y="2341723"/>
              <a:ext cx="1602318" cy="578976"/>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1" name="TextBox 9"/>
            <p:cNvSpPr txBox="1"/>
            <p:nvPr/>
          </p:nvSpPr>
          <p:spPr>
            <a:xfrm>
              <a:off x="1362703"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Group 10"/>
          <p:cNvGrpSpPr/>
          <p:nvPr/>
        </p:nvGrpSpPr>
        <p:grpSpPr>
          <a:xfrm>
            <a:off x="1178429" y="4970244"/>
            <a:ext cx="2147092" cy="980301"/>
            <a:chOff x="1169482" y="2100909"/>
            <a:chExt cx="1795539" cy="819790"/>
          </a:xfrm>
        </p:grpSpPr>
        <p:sp>
          <p:nvSpPr>
            <p:cNvPr id="83" name="TextBox 7"/>
            <p:cNvSpPr txBox="1"/>
            <p:nvPr/>
          </p:nvSpPr>
          <p:spPr>
            <a:xfrm>
              <a:off x="1169482" y="2341723"/>
              <a:ext cx="1602318" cy="578976"/>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4" name="TextBox 9"/>
            <p:cNvSpPr txBox="1"/>
            <p:nvPr/>
          </p:nvSpPr>
          <p:spPr>
            <a:xfrm>
              <a:off x="1362703"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85" name="Group 10"/>
          <p:cNvGrpSpPr/>
          <p:nvPr/>
        </p:nvGrpSpPr>
        <p:grpSpPr>
          <a:xfrm>
            <a:off x="8658637" y="1390056"/>
            <a:ext cx="2101722" cy="978148"/>
            <a:chOff x="1014202" y="2102710"/>
            <a:chExt cx="1757598" cy="817989"/>
          </a:xfrm>
        </p:grpSpPr>
        <p:sp>
          <p:nvSpPr>
            <p:cNvPr id="86" name="TextBox 7"/>
            <p:cNvSpPr txBox="1"/>
            <p:nvPr/>
          </p:nvSpPr>
          <p:spPr>
            <a:xfrm>
              <a:off x="1169482" y="2341723"/>
              <a:ext cx="1602318" cy="578976"/>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7" name="TextBox 9"/>
            <p:cNvSpPr txBox="1"/>
            <p:nvPr/>
          </p:nvSpPr>
          <p:spPr>
            <a:xfrm>
              <a:off x="1014202" y="2102710"/>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88" name="Group 10"/>
          <p:cNvGrpSpPr/>
          <p:nvPr/>
        </p:nvGrpSpPr>
        <p:grpSpPr>
          <a:xfrm>
            <a:off x="8609652" y="5243399"/>
            <a:ext cx="2133096" cy="968429"/>
            <a:chOff x="987965" y="2110837"/>
            <a:chExt cx="1783835" cy="809862"/>
          </a:xfrm>
        </p:grpSpPr>
        <p:sp>
          <p:nvSpPr>
            <p:cNvPr id="89" name="TextBox 7"/>
            <p:cNvSpPr txBox="1"/>
            <p:nvPr/>
          </p:nvSpPr>
          <p:spPr>
            <a:xfrm>
              <a:off x="1169482" y="2341723"/>
              <a:ext cx="1602318" cy="578976"/>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0" name="TextBox 9"/>
            <p:cNvSpPr txBox="1"/>
            <p:nvPr/>
          </p:nvSpPr>
          <p:spPr>
            <a:xfrm>
              <a:off x="987965" y="2110837"/>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right)">
                                      <p:cBhvr>
                                        <p:cTn id="14" dur="500"/>
                                        <p:tgtEl>
                                          <p:spTgt spid="4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right)">
                                      <p:cBhvr>
                                        <p:cTn id="20" dur="500"/>
                                        <p:tgtEl>
                                          <p:spTgt spid="4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up)">
                                      <p:cBhvr>
                                        <p:cTn id="27" dur="500"/>
                                        <p:tgtEl>
                                          <p:spTgt spid="79"/>
                                        </p:tgtEl>
                                      </p:cBhvr>
                                    </p:animEffect>
                                  </p:childTnLst>
                                </p:cTn>
                              </p:par>
                              <p:par>
                                <p:cTn id="28" presetID="22" presetClass="entr" presetSubtype="1"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up)">
                                      <p:cBhvr>
                                        <p:cTn id="30" dur="500"/>
                                        <p:tgtEl>
                                          <p:spTgt spid="82"/>
                                        </p:tgtEl>
                                      </p:cBhvr>
                                    </p:animEffect>
                                  </p:childTnLst>
                                </p:cTn>
                              </p:par>
                              <p:par>
                                <p:cTn id="31" presetID="22" presetClass="entr" presetSubtype="1"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par>
                                <p:cTn id="34" presetID="22" presetClass="entr" presetSubtype="1"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up)">
                                      <p:cBhvr>
                                        <p:cTn id="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bldLvl="0" animBg="1"/>
      <p:bldP spid="45" grpId="0" bldLvl="0" animBg="1"/>
      <p:bldP spid="4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7752" y="2148748"/>
            <a:ext cx="2837935" cy="2889672"/>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56" tIns="44728" rIns="89456" bIns="4472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等腰三角形 21"/>
          <p:cNvSpPr/>
          <p:nvPr/>
        </p:nvSpPr>
        <p:spPr bwMode="auto">
          <a:xfrm rot="5400000">
            <a:off x="3309652" y="2148748"/>
            <a:ext cx="2837935" cy="2889672"/>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56" tIns="44728" rIns="89456" bIns="4472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bwMode="auto">
          <a:xfrm>
            <a:off x="3285570" y="1937894"/>
            <a:ext cx="3562194" cy="3578855"/>
          </a:xfrm>
          <a:prstGeom prst="ellipse">
            <a:avLst/>
          </a:prstGeom>
          <a:noFill/>
          <a:ln w="25400" cap="flat" cmpd="sng" algn="ctr">
            <a:solidFill>
              <a:schemeClr val="bg1">
                <a:lumMod val="50000"/>
              </a:schemeClr>
            </a:solidFill>
            <a:prstDash val="solid"/>
          </a:ln>
          <a:effectLst/>
        </p:spPr>
        <p:txBody>
          <a:bodyPr lIns="89456" tIns="44728" rIns="89456" bIns="44728"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cs"/>
            </a:endParaRPr>
          </a:p>
        </p:txBody>
      </p:sp>
      <p:sp>
        <p:nvSpPr>
          <p:cNvPr id="7" name="椭圆 6"/>
          <p:cNvSpPr/>
          <p:nvPr/>
        </p:nvSpPr>
        <p:spPr bwMode="auto">
          <a:xfrm>
            <a:off x="5416997" y="1937894"/>
            <a:ext cx="3563744" cy="3578855"/>
          </a:xfrm>
          <a:prstGeom prst="ellipse">
            <a:avLst/>
          </a:prstGeom>
          <a:noFill/>
          <a:ln w="25400" cap="flat" cmpd="sng" algn="ctr">
            <a:solidFill>
              <a:schemeClr val="bg1">
                <a:lumMod val="50000"/>
              </a:schemeClr>
            </a:solidFill>
            <a:prstDash val="solid"/>
          </a:ln>
          <a:effectLst/>
        </p:spPr>
        <p:txBody>
          <a:bodyPr lIns="89456" tIns="44728" rIns="89456" bIns="44728"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cs"/>
            </a:endParaRPr>
          </a:p>
        </p:txBody>
      </p:sp>
      <p:cxnSp>
        <p:nvCxnSpPr>
          <p:cNvPr id="8" name="直接连接符 7"/>
          <p:cNvCxnSpPr>
            <a:cxnSpLocks noChangeShapeType="1"/>
          </p:cNvCxnSpPr>
          <p:nvPr/>
        </p:nvCxnSpPr>
        <p:spPr bwMode="auto">
          <a:xfrm>
            <a:off x="4263700" y="2811584"/>
            <a:ext cx="558047" cy="263196"/>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6075" y="3619861"/>
            <a:ext cx="576647"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3699" y="4143142"/>
            <a:ext cx="576647" cy="306804"/>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7418" y="4130683"/>
            <a:ext cx="576647" cy="306804"/>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741" y="3616747"/>
            <a:ext cx="576647"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6020" y="2811584"/>
            <a:ext cx="558047" cy="263196"/>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6971" y="2593551"/>
            <a:ext cx="2055468" cy="2065083"/>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添加</a:t>
              </a:r>
              <a:endParaRPr kumimoji="0" lang="en-US" altLang="zh-CN" sz="2100" b="1"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内容</a:t>
              </a:r>
              <a:endParaRPr kumimoji="0" lang="zh-CN" altLang="en-US" sz="2100" b="1"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sp>
        <p:nvSpPr>
          <p:cNvPr id="17" name="Oval 19"/>
          <p:cNvSpPr>
            <a:spLocks noChangeArrowheads="1"/>
          </p:cNvSpPr>
          <p:nvPr/>
        </p:nvSpPr>
        <p:spPr bwMode="auto">
          <a:xfrm>
            <a:off x="3302620" y="2021994"/>
            <a:ext cx="968831" cy="973360"/>
          </a:xfrm>
          <a:prstGeom prst="ellipse">
            <a:avLst/>
          </a:prstGeom>
          <a:solidFill>
            <a:schemeClr val="accent2"/>
          </a:solidFill>
          <a:ln w="9525">
            <a:noFill/>
            <a:round/>
          </a:ln>
          <a:effectLst/>
        </p:spPr>
        <p:txBody>
          <a:bodyPr lIns="89456" tIns="44728" rIns="89456" bIns="4472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添加文本</a:t>
            </a:r>
            <a:endPar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18" name="Oval 19"/>
          <p:cNvSpPr>
            <a:spLocks noChangeArrowheads="1"/>
          </p:cNvSpPr>
          <p:nvPr/>
        </p:nvSpPr>
        <p:spPr bwMode="auto">
          <a:xfrm>
            <a:off x="8044463" y="2037566"/>
            <a:ext cx="968830" cy="974918"/>
          </a:xfrm>
          <a:prstGeom prst="ellipse">
            <a:avLst/>
          </a:prstGeom>
          <a:solidFill>
            <a:schemeClr val="accent2"/>
          </a:solidFill>
          <a:ln w="9525">
            <a:noFill/>
            <a:round/>
          </a:ln>
          <a:effectLst/>
        </p:spPr>
        <p:txBody>
          <a:bodyPr lIns="89456" tIns="44728" rIns="89456" bIns="4472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添加文本</a:t>
            </a:r>
            <a:endPar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19" name="Oval 19"/>
          <p:cNvSpPr>
            <a:spLocks noChangeArrowheads="1"/>
          </p:cNvSpPr>
          <p:nvPr/>
        </p:nvSpPr>
        <p:spPr bwMode="auto">
          <a:xfrm>
            <a:off x="8484699" y="3168224"/>
            <a:ext cx="970379" cy="974918"/>
          </a:xfrm>
          <a:prstGeom prst="ellipse">
            <a:avLst/>
          </a:prstGeom>
          <a:solidFill>
            <a:schemeClr val="accent1"/>
          </a:solidFill>
          <a:ln w="9525">
            <a:noFill/>
            <a:round/>
          </a:ln>
          <a:effectLst/>
        </p:spPr>
        <p:txBody>
          <a:bodyPr lIns="89456" tIns="44728" rIns="89456" bIns="4472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添加文本</a:t>
            </a:r>
            <a:endPar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20" name="Oval 19"/>
          <p:cNvSpPr>
            <a:spLocks noChangeArrowheads="1"/>
          </p:cNvSpPr>
          <p:nvPr/>
        </p:nvSpPr>
        <p:spPr bwMode="auto">
          <a:xfrm>
            <a:off x="8092515" y="4286421"/>
            <a:ext cx="970379" cy="974918"/>
          </a:xfrm>
          <a:prstGeom prst="ellipse">
            <a:avLst/>
          </a:prstGeom>
          <a:solidFill>
            <a:schemeClr val="accent2"/>
          </a:solidFill>
          <a:ln w="9525">
            <a:noFill/>
            <a:round/>
          </a:ln>
          <a:effectLst/>
        </p:spPr>
        <p:txBody>
          <a:bodyPr lIns="89456" tIns="44728" rIns="89456" bIns="4472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添加文本</a:t>
            </a:r>
            <a:endPar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21" name="Oval 19"/>
          <p:cNvSpPr>
            <a:spLocks noChangeArrowheads="1"/>
          </p:cNvSpPr>
          <p:nvPr/>
        </p:nvSpPr>
        <p:spPr bwMode="auto">
          <a:xfrm>
            <a:off x="2868584" y="3130846"/>
            <a:ext cx="970379" cy="974918"/>
          </a:xfrm>
          <a:prstGeom prst="ellipse">
            <a:avLst/>
          </a:prstGeom>
          <a:solidFill>
            <a:schemeClr val="accent1"/>
          </a:solidFill>
          <a:ln w="9525">
            <a:noFill/>
            <a:round/>
          </a:ln>
          <a:effectLst/>
        </p:spPr>
        <p:txBody>
          <a:bodyPr lIns="89456" tIns="44728" rIns="89456" bIns="4472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添加文本</a:t>
            </a:r>
            <a:endPar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22" name="Oval 19"/>
          <p:cNvSpPr>
            <a:spLocks noChangeArrowheads="1"/>
          </p:cNvSpPr>
          <p:nvPr/>
        </p:nvSpPr>
        <p:spPr bwMode="auto">
          <a:xfrm>
            <a:off x="3265418" y="4280190"/>
            <a:ext cx="970379" cy="974918"/>
          </a:xfrm>
          <a:prstGeom prst="ellipse">
            <a:avLst/>
          </a:prstGeom>
          <a:solidFill>
            <a:schemeClr val="accent2"/>
          </a:solidFill>
          <a:ln w="9525">
            <a:noFill/>
            <a:round/>
          </a:ln>
          <a:effectLst/>
        </p:spPr>
        <p:txBody>
          <a:bodyPr lIns="89456" tIns="44728" rIns="89456" bIns="4472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添加文本</a:t>
            </a:r>
            <a:endParaRPr kumimoji="0" lang="zh-CN" altLang="en-US" sz="19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23" name="TextBox 22"/>
          <p:cNvSpPr txBox="1"/>
          <p:nvPr/>
        </p:nvSpPr>
        <p:spPr>
          <a:xfrm>
            <a:off x="929941" y="2051522"/>
            <a:ext cx="2271688" cy="650352"/>
          </a:xfrm>
          <a:prstGeom prst="rect">
            <a:avLst/>
          </a:prstGeom>
          <a:noFill/>
        </p:spPr>
        <p:txBody>
          <a:bodyPr wrap="square" lIns="89456" tIns="44728" rIns="89456" bIns="44728"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9228312" y="2051522"/>
            <a:ext cx="2240943" cy="650352"/>
          </a:xfrm>
          <a:prstGeom prst="rect">
            <a:avLst/>
          </a:prstGeom>
          <a:noFill/>
        </p:spPr>
        <p:txBody>
          <a:bodyPr wrap="square" lIns="89456" tIns="44728" rIns="89456" bIns="44728"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文本后。</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536806" y="3335628"/>
            <a:ext cx="2240943" cy="650352"/>
          </a:xfrm>
          <a:prstGeom prst="rect">
            <a:avLst/>
          </a:prstGeom>
          <a:noFill/>
        </p:spPr>
        <p:txBody>
          <a:bodyPr wrap="square" lIns="89456" tIns="44728" rIns="89456" bIns="44728"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9684716" y="3335628"/>
            <a:ext cx="2240943" cy="650352"/>
          </a:xfrm>
          <a:prstGeom prst="rect">
            <a:avLst/>
          </a:prstGeom>
          <a:noFill/>
        </p:spPr>
        <p:txBody>
          <a:bodyPr wrap="square" lIns="89456" tIns="44728" rIns="89456" bIns="44728"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文本后。</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7" name="TextBox 26"/>
          <p:cNvSpPr txBox="1"/>
          <p:nvPr/>
        </p:nvSpPr>
        <p:spPr>
          <a:xfrm>
            <a:off x="9253510" y="4453826"/>
            <a:ext cx="2240943" cy="650352"/>
          </a:xfrm>
          <a:prstGeom prst="rect">
            <a:avLst/>
          </a:prstGeom>
          <a:noFill/>
        </p:spPr>
        <p:txBody>
          <a:bodyPr wrap="square" lIns="89456" tIns="44728" rIns="89456" bIns="44728"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929941" y="4453826"/>
            <a:ext cx="2240943" cy="650352"/>
          </a:xfrm>
          <a:prstGeom prst="rect">
            <a:avLst/>
          </a:prstGeom>
          <a:noFill/>
        </p:spPr>
        <p:txBody>
          <a:bodyPr wrap="square" lIns="89456" tIns="44728" rIns="89456" bIns="44728" rtlCol="0">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文本后。</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9"/>
                                        </p:tgtEl>
                                        <p:attrNameLst>
                                          <p:attrName>style.visibility</p:attrName>
                                        </p:attrNameLst>
                                      </p:cBhvr>
                                      <p:to>
                                        <p:strVal val="visible"/>
                                      </p:to>
                                    </p:set>
                                    <p:animScale>
                                      <p:cBhvr>
                                        <p:cTn id="4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9"/>
                                        </p:tgtEl>
                                        <p:attrNameLst>
                                          <p:attrName>ppt_x</p:attrName>
                                          <p:attrName>ppt_y</p:attrName>
                                        </p:attrNameLst>
                                      </p:cBhvr>
                                    </p:animMotion>
                                    <p:animEffect transition="in" filter="fade">
                                      <p:cBhvr>
                                        <p:cTn id="44" dur="1000"/>
                                        <p:tgtEl>
                                          <p:spTgt spid="1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
                                        </p:tgtEl>
                                        <p:attrNameLst>
                                          <p:attrName>ppt_x</p:attrName>
                                          <p:attrName>ppt_y</p:attrName>
                                        </p:attrNameLst>
                                      </p:cBhvr>
                                    </p:animMotion>
                                    <p:animEffect transition="in" filter="fade">
                                      <p:cBhvr>
                                        <p:cTn id="49" dur="1000"/>
                                        <p:tgtEl>
                                          <p:spTgt spid="2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Scale>
                                      <p:cBhvr>
                                        <p:cTn id="5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
                                        </p:tgtEl>
                                        <p:attrNameLst>
                                          <p:attrName>ppt_x</p:attrName>
                                          <p:attrName>ppt_y</p:attrName>
                                        </p:attrNameLst>
                                      </p:cBhvr>
                                    </p:animMotion>
                                    <p:animEffect transition="in" filter="fade">
                                      <p:cBhvr>
                                        <p:cTn id="54" dur="1000"/>
                                        <p:tgtEl>
                                          <p:spTgt spid="20"/>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5380990" y="1672590"/>
            <a:ext cx="4114165" cy="657860"/>
            <a:chOff x="8492" y="2978"/>
            <a:chExt cx="6479" cy="1036"/>
          </a:xfrm>
        </p:grpSpPr>
        <p:grpSp>
          <p:nvGrpSpPr>
            <p:cNvPr id="11" name="组合 9"/>
            <p:cNvGrpSpPr/>
            <p:nvPr/>
          </p:nvGrpSpPr>
          <p:grpSpPr bwMode="auto">
            <a:xfrm rot="0">
              <a:off x="8492" y="2978"/>
              <a:ext cx="1222" cy="1037"/>
              <a:chOff x="3040937" y="1844085"/>
              <a:chExt cx="843191" cy="713855"/>
            </a:xfrm>
          </p:grpSpPr>
          <p:sp>
            <p:nvSpPr>
              <p:cNvPr id="13" name="任意多边形 1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14" name="文本框 6"/>
              <p:cNvSpPr txBox="1">
                <a:spLocks noChangeArrowheads="1"/>
              </p:cNvSpPr>
              <p:nvPr/>
            </p:nvSpPr>
            <p:spPr bwMode="auto">
              <a:xfrm>
                <a:off x="3040937" y="1890742"/>
                <a:ext cx="761564" cy="66719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rot="0">
              <a:off x="9961" y="3044"/>
              <a:ext cx="5011" cy="807"/>
              <a:chOff x="6339097" y="1573726"/>
              <a:chExt cx="3744416" cy="512375"/>
            </a:xfrm>
          </p:grpSpPr>
          <p:sp>
            <p:nvSpPr>
              <p:cNvPr id="28" name="圆角矩形 27"/>
              <p:cNvSpPr/>
              <p:nvPr/>
            </p:nvSpPr>
            <p:spPr>
              <a:xfrm>
                <a:off x="6339097" y="1573726"/>
                <a:ext cx="3744416" cy="511504"/>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723350" y="1614014"/>
                <a:ext cx="265307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 name="组合 4"/>
          <p:cNvGrpSpPr/>
          <p:nvPr/>
        </p:nvGrpSpPr>
        <p:grpSpPr>
          <a:xfrm>
            <a:off x="3370580" y="1953260"/>
            <a:ext cx="1216660" cy="2652395"/>
            <a:chOff x="5540" y="3601"/>
            <a:chExt cx="1916" cy="4177"/>
          </a:xfrm>
        </p:grpSpPr>
        <p:sp>
          <p:nvSpPr>
            <p:cNvPr id="3" name="矩形 2"/>
            <p:cNvSpPr/>
            <p:nvPr>
              <p:custDataLst>
                <p:tags r:id="rId2"/>
              </p:custDataLst>
            </p:nvPr>
          </p:nvSpPr>
          <p:spPr>
            <a:xfrm>
              <a:off x="5722" y="3601"/>
              <a:ext cx="1395" cy="1380"/>
            </a:xfrm>
            <a:prstGeom prst="rect">
              <a:avLst/>
            </a:prstGeom>
            <a:noFill/>
            <a:ln w="12700" cap="flat" cmpd="sng" algn="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prstDash val="solid"/>
              <a:miter lim="800000"/>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prstClr val="white"/>
                  </a:solidFill>
                  <a:effectLst/>
                  <a:uLnTx/>
                  <a:uFillTx/>
                  <a:latin typeface="+mj-ea"/>
                  <a:ea typeface="+mj-ea"/>
                  <a:cs typeface="+mn-cs"/>
                </a:rPr>
                <a:t>目</a:t>
              </a:r>
              <a:endParaRPr kumimoji="0" lang="zh-CN" altLang="en-US" sz="5400" b="0" i="0" u="none" strike="noStrike" kern="0" cap="none" spc="0" normalizeH="0" baseline="0" noProof="0" dirty="0">
                <a:ln>
                  <a:noFill/>
                </a:ln>
                <a:solidFill>
                  <a:prstClr val="white"/>
                </a:solidFill>
                <a:effectLst/>
                <a:uLnTx/>
                <a:uFillTx/>
                <a:latin typeface="+mj-ea"/>
                <a:ea typeface="+mj-ea"/>
                <a:cs typeface="+mn-cs"/>
              </a:endParaRPr>
            </a:p>
          </p:txBody>
        </p:sp>
        <p:sp>
          <p:nvSpPr>
            <p:cNvPr id="47" name="矩形 46"/>
            <p:cNvSpPr/>
            <p:nvPr>
              <p:custDataLst>
                <p:tags r:id="rId3"/>
              </p:custDataLst>
            </p:nvPr>
          </p:nvSpPr>
          <p:spPr>
            <a:xfrm>
              <a:off x="6472" y="5166"/>
              <a:ext cx="985" cy="975"/>
            </a:xfrm>
            <a:prstGeom prst="rect">
              <a:avLst/>
            </a:prstGeom>
            <a:noFill/>
            <a:ln w="12700" cap="flat" cmpd="sng" algn="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prstDash val="solid"/>
              <a:miter lim="800000"/>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FFFFFF"/>
                  </a:solidFill>
                  <a:effectLst/>
                  <a:uLnTx/>
                  <a:uFillTx/>
                  <a:latin typeface="+mj-ea"/>
                  <a:ea typeface="+mj-ea"/>
                  <a:cs typeface="+mn-cs"/>
                </a:rPr>
                <a:t>录</a:t>
              </a:r>
              <a:endParaRPr kumimoji="0" lang="zh-CN" altLang="en-US" sz="3600" b="1" i="0" u="none" strike="noStrike" kern="0" cap="none" spc="0" normalizeH="0" baseline="0" noProof="0" dirty="0">
                <a:ln>
                  <a:noFill/>
                </a:ln>
                <a:solidFill>
                  <a:srgbClr val="FFFFFF"/>
                </a:solidFill>
                <a:effectLst/>
                <a:uLnTx/>
                <a:uFillTx/>
                <a:latin typeface="+mj-ea"/>
                <a:ea typeface="+mj-ea"/>
                <a:cs typeface="+mn-cs"/>
              </a:endParaRPr>
            </a:p>
          </p:txBody>
        </p:sp>
        <p:sp>
          <p:nvSpPr>
            <p:cNvPr id="4" name="文本框 35"/>
            <p:cNvSpPr txBox="1"/>
            <p:nvPr>
              <p:custDataLst>
                <p:tags r:id="rId4"/>
              </p:custDataLst>
            </p:nvPr>
          </p:nvSpPr>
          <p:spPr>
            <a:xfrm>
              <a:off x="5540" y="5244"/>
              <a:ext cx="1066" cy="2534"/>
            </a:xfrm>
            <a:prstGeom prst="rect">
              <a:avLst/>
            </a:prstGeom>
            <a:noFill/>
          </p:spPr>
          <p:txBody>
            <a:bodyPr vert="eaVert"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mj-ea"/>
                  <a:ea typeface="+mj-ea"/>
                  <a:cs typeface="+mn-cs"/>
                </a:rPr>
                <a:t>CONTENTS</a:t>
              </a:r>
              <a:endParaRPr kumimoji="0" lang="en-US" altLang="zh-CN" sz="3200" b="0" i="0" u="none" strike="noStrike" kern="0" cap="none" spc="0" normalizeH="0" baseline="0" noProof="0" dirty="0">
                <a:ln>
                  <a:noFill/>
                </a:ln>
                <a:solidFill>
                  <a:srgbClr val="FFFFFF"/>
                </a:solidFill>
                <a:effectLst/>
                <a:uLnTx/>
                <a:uFillTx/>
                <a:latin typeface="+mj-ea"/>
                <a:ea typeface="+mj-ea"/>
                <a:cs typeface="+mn-cs"/>
              </a:endParaRPr>
            </a:p>
          </p:txBody>
        </p:sp>
      </p:grpSp>
      <p:grpSp>
        <p:nvGrpSpPr>
          <p:cNvPr id="7" name="组合 6"/>
          <p:cNvGrpSpPr/>
          <p:nvPr/>
        </p:nvGrpSpPr>
        <p:grpSpPr>
          <a:xfrm>
            <a:off x="5380990" y="2649220"/>
            <a:ext cx="4114165" cy="657860"/>
            <a:chOff x="8492" y="2978"/>
            <a:chExt cx="6479" cy="1036"/>
          </a:xfrm>
        </p:grpSpPr>
        <p:grpSp>
          <p:nvGrpSpPr>
            <p:cNvPr id="8" name="组合 9"/>
            <p:cNvGrpSpPr/>
            <p:nvPr/>
          </p:nvGrpSpPr>
          <p:grpSpPr bwMode="auto">
            <a:xfrm rot="0">
              <a:off x="8492" y="2978"/>
              <a:ext cx="1222" cy="1037"/>
              <a:chOff x="3040937" y="1844085"/>
              <a:chExt cx="843191" cy="713855"/>
            </a:xfrm>
          </p:grpSpPr>
          <p:sp>
            <p:nvSpPr>
              <p:cNvPr id="9" name="任意多边形 8"/>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10" name="文本框 6"/>
              <p:cNvSpPr txBox="1">
                <a:spLocks noChangeArrowheads="1"/>
              </p:cNvSpPr>
              <p:nvPr/>
            </p:nvSpPr>
            <p:spPr bwMode="auto">
              <a:xfrm>
                <a:off x="3040937" y="1890742"/>
                <a:ext cx="761564" cy="66719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rot="0">
              <a:off x="9961" y="3044"/>
              <a:ext cx="5011" cy="807"/>
              <a:chOff x="6339097" y="1573726"/>
              <a:chExt cx="3744416" cy="512375"/>
            </a:xfrm>
          </p:grpSpPr>
          <p:sp>
            <p:nvSpPr>
              <p:cNvPr id="15" name="圆角矩形 14"/>
              <p:cNvSpPr/>
              <p:nvPr/>
            </p:nvSpPr>
            <p:spPr>
              <a:xfrm>
                <a:off x="6339097" y="1573726"/>
                <a:ext cx="3744416" cy="511504"/>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6723350" y="1614014"/>
                <a:ext cx="265307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7" name="组合 16"/>
          <p:cNvGrpSpPr/>
          <p:nvPr/>
        </p:nvGrpSpPr>
        <p:grpSpPr>
          <a:xfrm>
            <a:off x="5380990" y="3584575"/>
            <a:ext cx="4114165" cy="657860"/>
            <a:chOff x="8492" y="2978"/>
            <a:chExt cx="6479" cy="1036"/>
          </a:xfrm>
        </p:grpSpPr>
        <p:grpSp>
          <p:nvGrpSpPr>
            <p:cNvPr id="39" name="组合 9"/>
            <p:cNvGrpSpPr/>
            <p:nvPr/>
          </p:nvGrpSpPr>
          <p:grpSpPr bwMode="auto">
            <a:xfrm rot="0">
              <a:off x="8492" y="2978"/>
              <a:ext cx="1222" cy="1037"/>
              <a:chOff x="3040937" y="1844085"/>
              <a:chExt cx="843191" cy="713855"/>
            </a:xfrm>
          </p:grpSpPr>
          <p:sp>
            <p:nvSpPr>
              <p:cNvPr id="40" name="任意多边形 3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41" name="文本框 6"/>
              <p:cNvSpPr txBox="1">
                <a:spLocks noChangeArrowheads="1"/>
              </p:cNvSpPr>
              <p:nvPr/>
            </p:nvSpPr>
            <p:spPr bwMode="auto">
              <a:xfrm>
                <a:off x="3040937" y="1890742"/>
                <a:ext cx="761564" cy="66719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a:t>
                </a:r>
                <a:r>
                  <a:rPr kumimoji="0" 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rot="0">
              <a:off x="9961" y="3044"/>
              <a:ext cx="5011" cy="807"/>
              <a:chOff x="6339097" y="1573726"/>
              <a:chExt cx="3744416" cy="512375"/>
            </a:xfrm>
          </p:grpSpPr>
          <p:sp>
            <p:nvSpPr>
              <p:cNvPr id="43" name="圆角矩形 42"/>
              <p:cNvSpPr/>
              <p:nvPr/>
            </p:nvSpPr>
            <p:spPr>
              <a:xfrm>
                <a:off x="6339097" y="1573726"/>
                <a:ext cx="3744416" cy="511504"/>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723350" y="1614014"/>
                <a:ext cx="265307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5" name="组合 44"/>
          <p:cNvGrpSpPr/>
          <p:nvPr/>
        </p:nvGrpSpPr>
        <p:grpSpPr>
          <a:xfrm>
            <a:off x="5380990" y="4563745"/>
            <a:ext cx="4114165" cy="657860"/>
            <a:chOff x="8492" y="2978"/>
            <a:chExt cx="6479" cy="1036"/>
          </a:xfrm>
        </p:grpSpPr>
        <p:grpSp>
          <p:nvGrpSpPr>
            <p:cNvPr id="49" name="组合 9"/>
            <p:cNvGrpSpPr/>
            <p:nvPr/>
          </p:nvGrpSpPr>
          <p:grpSpPr bwMode="auto">
            <a:xfrm rot="0">
              <a:off x="8492" y="2978"/>
              <a:ext cx="1222" cy="1037"/>
              <a:chOff x="3040937" y="1844085"/>
              <a:chExt cx="843191" cy="713855"/>
            </a:xfrm>
          </p:grpSpPr>
          <p:sp>
            <p:nvSpPr>
              <p:cNvPr id="50" name="任意多边形 4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51" name="文本框 6"/>
              <p:cNvSpPr txBox="1">
                <a:spLocks noChangeArrowheads="1"/>
              </p:cNvSpPr>
              <p:nvPr/>
            </p:nvSpPr>
            <p:spPr bwMode="auto">
              <a:xfrm>
                <a:off x="3040937" y="1890742"/>
                <a:ext cx="761564" cy="66719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04</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52" name="组合 51"/>
            <p:cNvGrpSpPr/>
            <p:nvPr/>
          </p:nvGrpSpPr>
          <p:grpSpPr>
            <a:xfrm rot="0">
              <a:off x="9961" y="3044"/>
              <a:ext cx="5011" cy="807"/>
              <a:chOff x="6339097" y="1573726"/>
              <a:chExt cx="3744416" cy="512375"/>
            </a:xfrm>
          </p:grpSpPr>
          <p:sp>
            <p:nvSpPr>
              <p:cNvPr id="53" name="圆角矩形 52"/>
              <p:cNvSpPr/>
              <p:nvPr/>
            </p:nvSpPr>
            <p:spPr>
              <a:xfrm>
                <a:off x="6339097" y="1573726"/>
                <a:ext cx="3744416" cy="511504"/>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p:nvPr/>
            </p:nvSpPr>
            <p:spPr>
              <a:xfrm>
                <a:off x="6723350" y="1614014"/>
                <a:ext cx="265307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Tree>
    <p:custDataLst>
      <p:tags r:id="rId5"/>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174322" y="1767281"/>
            <a:ext cx="2556415" cy="708429"/>
            <a:chOff x="3172851" y="1758163"/>
            <a:chExt cx="2557007" cy="708593"/>
          </a:xfrm>
        </p:grpSpPr>
        <p:sp>
          <p:nvSpPr>
            <p:cNvPr id="74" name="Freeform 52"/>
            <p:cNvSpPr/>
            <p:nvPr/>
          </p:nvSpPr>
          <p:spPr bwMode="auto">
            <a:xfrm>
              <a:off x="3333593" y="1758163"/>
              <a:ext cx="2396265" cy="708593"/>
            </a:xfrm>
            <a:custGeom>
              <a:avLst/>
              <a:gdLst>
                <a:gd name="T0" fmla="*/ 0 w 1258"/>
                <a:gd name="T1" fmla="*/ 0 h 372"/>
                <a:gd name="T2" fmla="*/ 886 w 1258"/>
                <a:gd name="T3" fmla="*/ 0 h 372"/>
                <a:gd name="T4" fmla="*/ 1258 w 1258"/>
                <a:gd name="T5" fmla="*/ 372 h 372"/>
              </a:gdLst>
              <a:ahLst/>
              <a:cxnLst>
                <a:cxn ang="0">
                  <a:pos x="T0" y="T1"/>
                </a:cxn>
                <a:cxn ang="0">
                  <a:pos x="T2" y="T3"/>
                </a:cxn>
                <a:cxn ang="0">
                  <a:pos x="T4" y="T5"/>
                </a:cxn>
              </a:cxnLst>
              <a:rect l="0" t="0" r="r" b="b"/>
              <a:pathLst>
                <a:path w="1258" h="372">
                  <a:moveTo>
                    <a:pt x="0" y="0"/>
                  </a:moveTo>
                  <a:lnTo>
                    <a:pt x="886" y="0"/>
                  </a:lnTo>
                  <a:lnTo>
                    <a:pt x="1258" y="372"/>
                  </a:lnTo>
                </a:path>
              </a:pathLst>
            </a:custGeom>
            <a:noFill/>
            <a:ln w="3175" cap="flat">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cxnSp>
          <p:nvCxnSpPr>
            <p:cNvPr id="81" name="Straight Connector 8"/>
            <p:cNvCxnSpPr/>
            <p:nvPr/>
          </p:nvCxnSpPr>
          <p:spPr>
            <a:xfrm>
              <a:off x="3172851" y="1758163"/>
              <a:ext cx="215980" cy="0"/>
            </a:xfrm>
            <a:prstGeom prst="line">
              <a:avLst/>
            </a:prstGeom>
            <a:ln w="25400" cap="rnd"/>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174321" y="3475562"/>
            <a:ext cx="1973673" cy="0"/>
            <a:chOff x="3172851" y="3466840"/>
            <a:chExt cx="1974130" cy="0"/>
          </a:xfrm>
        </p:grpSpPr>
        <p:sp>
          <p:nvSpPr>
            <p:cNvPr id="76" name="Line 54"/>
            <p:cNvSpPr>
              <a:spLocks noChangeShapeType="1"/>
            </p:cNvSpPr>
            <p:nvPr/>
          </p:nvSpPr>
          <p:spPr bwMode="auto">
            <a:xfrm>
              <a:off x="3333592" y="3466840"/>
              <a:ext cx="1813389" cy="0"/>
            </a:xfrm>
            <a:prstGeom prst="line">
              <a:avLst/>
            </a:prstGeom>
            <a:noFill/>
            <a:ln w="3175" cap="flat">
              <a:solidFill>
                <a:schemeClr val="accent2"/>
              </a:solidFill>
              <a:prstDash val="dash"/>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84" name="Straight Connector 12"/>
            <p:cNvCxnSpPr/>
            <p:nvPr/>
          </p:nvCxnSpPr>
          <p:spPr>
            <a:xfrm>
              <a:off x="3172851" y="3466840"/>
              <a:ext cx="21598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174322" y="5183842"/>
            <a:ext cx="1539475" cy="0"/>
            <a:chOff x="3172851" y="5175515"/>
            <a:chExt cx="1539831" cy="0"/>
          </a:xfrm>
        </p:grpSpPr>
        <p:sp>
          <p:nvSpPr>
            <p:cNvPr id="78" name="Line 56"/>
            <p:cNvSpPr>
              <a:spLocks noChangeShapeType="1"/>
            </p:cNvSpPr>
            <p:nvPr/>
          </p:nvSpPr>
          <p:spPr bwMode="auto">
            <a:xfrm>
              <a:off x="3333592" y="5175515"/>
              <a:ext cx="1379090"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87" name="Straight Connector 16"/>
            <p:cNvCxnSpPr/>
            <p:nvPr/>
          </p:nvCxnSpPr>
          <p:spPr>
            <a:xfrm>
              <a:off x="3172851" y="5175515"/>
              <a:ext cx="215980" cy="0"/>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953347" y="1767281"/>
            <a:ext cx="1920349" cy="0"/>
            <a:chOff x="6952751" y="1758163"/>
            <a:chExt cx="1920794" cy="0"/>
          </a:xfrm>
        </p:grpSpPr>
        <p:sp>
          <p:nvSpPr>
            <p:cNvPr id="75" name="Line 53"/>
            <p:cNvSpPr>
              <a:spLocks noChangeShapeType="1"/>
            </p:cNvSpPr>
            <p:nvPr/>
          </p:nvSpPr>
          <p:spPr bwMode="auto">
            <a:xfrm flipH="1">
              <a:off x="6952751" y="1758163"/>
              <a:ext cx="1760055" cy="0"/>
            </a:xfrm>
            <a:prstGeom prst="line">
              <a:avLst/>
            </a:prstGeom>
            <a:noFill/>
            <a:ln w="3175"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90" name="Straight Connector 20"/>
            <p:cNvCxnSpPr/>
            <p:nvPr/>
          </p:nvCxnSpPr>
          <p:spPr>
            <a:xfrm>
              <a:off x="8657565" y="1758163"/>
              <a:ext cx="21598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7170448" y="2622400"/>
            <a:ext cx="1703248" cy="853162"/>
            <a:chOff x="7169903" y="2613480"/>
            <a:chExt cx="1703642" cy="853359"/>
          </a:xfrm>
        </p:grpSpPr>
        <p:sp>
          <p:nvSpPr>
            <p:cNvPr id="77" name="Freeform 55"/>
            <p:cNvSpPr/>
            <p:nvPr/>
          </p:nvSpPr>
          <p:spPr bwMode="auto">
            <a:xfrm>
              <a:off x="7169903" y="2613480"/>
              <a:ext cx="1542906" cy="853359"/>
            </a:xfrm>
            <a:custGeom>
              <a:avLst/>
              <a:gdLst>
                <a:gd name="T0" fmla="*/ 810 w 810"/>
                <a:gd name="T1" fmla="*/ 448 h 448"/>
                <a:gd name="T2" fmla="*/ 448 w 810"/>
                <a:gd name="T3" fmla="*/ 448 h 448"/>
                <a:gd name="T4" fmla="*/ 0 w 810"/>
                <a:gd name="T5" fmla="*/ 0 h 448"/>
              </a:gdLst>
              <a:ahLst/>
              <a:cxnLst>
                <a:cxn ang="0">
                  <a:pos x="T0" y="T1"/>
                </a:cxn>
                <a:cxn ang="0">
                  <a:pos x="T2" y="T3"/>
                </a:cxn>
                <a:cxn ang="0">
                  <a:pos x="T4" y="T5"/>
                </a:cxn>
              </a:cxnLst>
              <a:rect l="0" t="0" r="r" b="b"/>
              <a:pathLst>
                <a:path w="810" h="448">
                  <a:moveTo>
                    <a:pt x="810" y="448"/>
                  </a:moveTo>
                  <a:lnTo>
                    <a:pt x="448" y="448"/>
                  </a:lnTo>
                  <a:lnTo>
                    <a:pt x="0" y="0"/>
                  </a:lnTo>
                </a:path>
              </a:pathLst>
            </a:custGeom>
            <a:noFill/>
            <a:ln w="3175" cap="flat">
              <a:solidFill>
                <a:schemeClr val="accent4"/>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cxnSp>
          <p:nvCxnSpPr>
            <p:cNvPr id="93" name="Straight Connector 24"/>
            <p:cNvCxnSpPr/>
            <p:nvPr/>
          </p:nvCxnSpPr>
          <p:spPr>
            <a:xfrm>
              <a:off x="8657565" y="3466839"/>
              <a:ext cx="21598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816232" y="3968850"/>
            <a:ext cx="2057465" cy="1214995"/>
            <a:chOff x="6815604" y="3960242"/>
            <a:chExt cx="2057941" cy="1215276"/>
          </a:xfrm>
        </p:grpSpPr>
        <p:sp>
          <p:nvSpPr>
            <p:cNvPr id="79" name="Freeform 57"/>
            <p:cNvSpPr/>
            <p:nvPr/>
          </p:nvSpPr>
          <p:spPr bwMode="auto">
            <a:xfrm>
              <a:off x="6815604" y="3960242"/>
              <a:ext cx="1897202" cy="1215276"/>
            </a:xfrm>
            <a:custGeom>
              <a:avLst/>
              <a:gdLst>
                <a:gd name="T0" fmla="*/ 996 w 996"/>
                <a:gd name="T1" fmla="*/ 638 h 638"/>
                <a:gd name="T2" fmla="*/ 638 w 996"/>
                <a:gd name="T3" fmla="*/ 638 h 638"/>
                <a:gd name="T4" fmla="*/ 0 w 996"/>
                <a:gd name="T5" fmla="*/ 0 h 638"/>
              </a:gdLst>
              <a:ahLst/>
              <a:cxnLst>
                <a:cxn ang="0">
                  <a:pos x="T0" y="T1"/>
                </a:cxn>
                <a:cxn ang="0">
                  <a:pos x="T2" y="T3"/>
                </a:cxn>
                <a:cxn ang="0">
                  <a:pos x="T4" y="T5"/>
                </a:cxn>
              </a:cxnLst>
              <a:rect l="0" t="0" r="r" b="b"/>
              <a:pathLst>
                <a:path w="996" h="638">
                  <a:moveTo>
                    <a:pt x="996" y="638"/>
                  </a:moveTo>
                  <a:lnTo>
                    <a:pt x="638" y="638"/>
                  </a:lnTo>
                  <a:lnTo>
                    <a:pt x="0" y="0"/>
                  </a:lnTo>
                </a:path>
              </a:pathLst>
            </a:custGeom>
            <a:noFill/>
            <a:ln w="3175" cap="flat">
              <a:solidFill>
                <a:schemeClr val="accent5"/>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cxnSp>
          <p:nvCxnSpPr>
            <p:cNvPr id="97" name="Straight Connector 28"/>
            <p:cNvCxnSpPr/>
            <p:nvPr/>
          </p:nvCxnSpPr>
          <p:spPr>
            <a:xfrm>
              <a:off x="8657565" y="5175515"/>
              <a:ext cx="21598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9" name="Freeform 59"/>
          <p:cNvSpPr/>
          <p:nvPr/>
        </p:nvSpPr>
        <p:spPr bwMode="auto">
          <a:xfrm>
            <a:off x="6134466" y="3137087"/>
            <a:ext cx="1230229" cy="1070262"/>
          </a:xfrm>
          <a:custGeom>
            <a:avLst/>
            <a:gdLst>
              <a:gd name="T0" fmla="*/ 0 w 323"/>
              <a:gd name="T1" fmla="*/ 247 h 281"/>
              <a:gd name="T2" fmla="*/ 84 w 323"/>
              <a:gd name="T3" fmla="*/ 63 h 281"/>
              <a:gd name="T4" fmla="*/ 314 w 323"/>
              <a:gd name="T5" fmla="*/ 17 h 281"/>
              <a:gd name="T6" fmla="*/ 22 w 323"/>
              <a:gd name="T7" fmla="*/ 272 h 281"/>
              <a:gd name="T8" fmla="*/ 203 w 323"/>
              <a:gd name="T9" fmla="*/ 120 h 281"/>
              <a:gd name="T10" fmla="*/ 0 w 323"/>
              <a:gd name="T11" fmla="*/ 247 h 281"/>
            </a:gdLst>
            <a:ahLst/>
            <a:cxnLst>
              <a:cxn ang="0">
                <a:pos x="T0" y="T1"/>
              </a:cxn>
              <a:cxn ang="0">
                <a:pos x="T2" y="T3"/>
              </a:cxn>
              <a:cxn ang="0">
                <a:pos x="T4" y="T5"/>
              </a:cxn>
              <a:cxn ang="0">
                <a:pos x="T6" y="T7"/>
              </a:cxn>
              <a:cxn ang="0">
                <a:pos x="T8" y="T9"/>
              </a:cxn>
              <a:cxn ang="0">
                <a:pos x="T10" y="T11"/>
              </a:cxn>
            </a:cxnLst>
            <a:rect l="0" t="0" r="r" b="b"/>
            <a:pathLst>
              <a:path w="323" h="281">
                <a:moveTo>
                  <a:pt x="0" y="247"/>
                </a:moveTo>
                <a:cubicBezTo>
                  <a:pt x="0" y="247"/>
                  <a:pt x="7" y="126"/>
                  <a:pt x="84" y="63"/>
                </a:cubicBezTo>
                <a:cubicBezTo>
                  <a:pt x="161" y="0"/>
                  <a:pt x="213" y="60"/>
                  <a:pt x="314" y="17"/>
                </a:cubicBezTo>
                <a:cubicBezTo>
                  <a:pt x="314" y="17"/>
                  <a:pt x="323" y="281"/>
                  <a:pt x="22" y="272"/>
                </a:cubicBezTo>
                <a:cubicBezTo>
                  <a:pt x="22" y="272"/>
                  <a:pt x="167" y="199"/>
                  <a:pt x="203" y="120"/>
                </a:cubicBezTo>
                <a:cubicBezTo>
                  <a:pt x="203" y="120"/>
                  <a:pt x="141" y="200"/>
                  <a:pt x="0" y="247"/>
                </a:cubicBezTo>
                <a:close/>
              </a:path>
            </a:pathLst>
          </a:custGeom>
          <a:solidFill>
            <a:schemeClr val="accent5"/>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00" name="Freeform 60"/>
          <p:cNvSpPr/>
          <p:nvPr/>
        </p:nvSpPr>
        <p:spPr bwMode="auto">
          <a:xfrm>
            <a:off x="4854721" y="2626714"/>
            <a:ext cx="1192142" cy="1451137"/>
          </a:xfrm>
          <a:custGeom>
            <a:avLst/>
            <a:gdLst>
              <a:gd name="T0" fmla="*/ 281 w 313"/>
              <a:gd name="T1" fmla="*/ 381 h 381"/>
              <a:gd name="T2" fmla="*/ 95 w 313"/>
              <a:gd name="T3" fmla="*/ 280 h 381"/>
              <a:gd name="T4" fmla="*/ 15 w 313"/>
              <a:gd name="T5" fmla="*/ 0 h 381"/>
              <a:gd name="T6" fmla="*/ 112 w 313"/>
              <a:gd name="T7" fmla="*/ 67 h 381"/>
              <a:gd name="T8" fmla="*/ 313 w 313"/>
              <a:gd name="T9" fmla="*/ 355 h 381"/>
              <a:gd name="T10" fmla="*/ 108 w 313"/>
              <a:gd name="T11" fmla="*/ 157 h 381"/>
              <a:gd name="T12" fmla="*/ 281 w 313"/>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13" h="381">
                <a:moveTo>
                  <a:pt x="281" y="381"/>
                </a:moveTo>
                <a:cubicBezTo>
                  <a:pt x="281" y="381"/>
                  <a:pt x="164" y="378"/>
                  <a:pt x="95" y="280"/>
                </a:cubicBezTo>
                <a:cubicBezTo>
                  <a:pt x="26" y="182"/>
                  <a:pt x="0" y="110"/>
                  <a:pt x="15" y="0"/>
                </a:cubicBezTo>
                <a:cubicBezTo>
                  <a:pt x="15" y="0"/>
                  <a:pt x="36" y="43"/>
                  <a:pt x="112" y="67"/>
                </a:cubicBezTo>
                <a:cubicBezTo>
                  <a:pt x="188" y="90"/>
                  <a:pt x="291" y="146"/>
                  <a:pt x="313" y="355"/>
                </a:cubicBezTo>
                <a:cubicBezTo>
                  <a:pt x="313" y="355"/>
                  <a:pt x="171" y="253"/>
                  <a:pt x="108" y="157"/>
                </a:cubicBezTo>
                <a:cubicBezTo>
                  <a:pt x="108" y="157"/>
                  <a:pt x="154" y="276"/>
                  <a:pt x="281" y="381"/>
                </a:cubicBezTo>
                <a:close/>
              </a:path>
            </a:pathLst>
          </a:cu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01" name="Freeform 61"/>
          <p:cNvSpPr/>
          <p:nvPr/>
        </p:nvSpPr>
        <p:spPr bwMode="auto">
          <a:xfrm>
            <a:off x="6404887" y="2318203"/>
            <a:ext cx="940764" cy="811266"/>
          </a:xfrm>
          <a:custGeom>
            <a:avLst/>
            <a:gdLst>
              <a:gd name="T0" fmla="*/ 3 w 247"/>
              <a:gd name="T1" fmla="*/ 196 h 213"/>
              <a:gd name="T2" fmla="*/ 54 w 247"/>
              <a:gd name="T3" fmla="*/ 52 h 213"/>
              <a:gd name="T4" fmla="*/ 223 w 247"/>
              <a:gd name="T5" fmla="*/ 3 h 213"/>
              <a:gd name="T6" fmla="*/ 21 w 247"/>
              <a:gd name="T7" fmla="*/ 213 h 213"/>
              <a:gd name="T8" fmla="*/ 147 w 247"/>
              <a:gd name="T9" fmla="*/ 87 h 213"/>
              <a:gd name="T10" fmla="*/ 3 w 247"/>
              <a:gd name="T11" fmla="*/ 196 h 213"/>
            </a:gdLst>
            <a:ahLst/>
            <a:cxnLst>
              <a:cxn ang="0">
                <a:pos x="T0" y="T1"/>
              </a:cxn>
              <a:cxn ang="0">
                <a:pos x="T2" y="T3"/>
              </a:cxn>
              <a:cxn ang="0">
                <a:pos x="T4" y="T5"/>
              </a:cxn>
              <a:cxn ang="0">
                <a:pos x="T6" y="T7"/>
              </a:cxn>
              <a:cxn ang="0">
                <a:pos x="T8" y="T9"/>
              </a:cxn>
              <a:cxn ang="0">
                <a:pos x="T10" y="T11"/>
              </a:cxn>
            </a:cxnLst>
            <a:rect l="0" t="0" r="r" b="b"/>
            <a:pathLst>
              <a:path w="247" h="213">
                <a:moveTo>
                  <a:pt x="3" y="196"/>
                </a:moveTo>
                <a:cubicBezTo>
                  <a:pt x="3" y="196"/>
                  <a:pt x="0" y="105"/>
                  <a:pt x="54" y="52"/>
                </a:cubicBezTo>
                <a:cubicBezTo>
                  <a:pt x="108" y="0"/>
                  <a:pt x="150" y="42"/>
                  <a:pt x="223" y="3"/>
                </a:cubicBezTo>
                <a:cubicBezTo>
                  <a:pt x="223" y="3"/>
                  <a:pt x="247" y="200"/>
                  <a:pt x="21" y="213"/>
                </a:cubicBezTo>
                <a:cubicBezTo>
                  <a:pt x="21" y="213"/>
                  <a:pt x="125" y="149"/>
                  <a:pt x="147" y="87"/>
                </a:cubicBezTo>
                <a:cubicBezTo>
                  <a:pt x="147" y="87"/>
                  <a:pt x="105" y="151"/>
                  <a:pt x="3" y="196"/>
                </a:cubicBezTo>
                <a:close/>
              </a:path>
            </a:pathLst>
          </a:custGeom>
          <a:solidFill>
            <a:schemeClr val="accent4"/>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02" name="Freeform 62"/>
          <p:cNvSpPr/>
          <p:nvPr/>
        </p:nvSpPr>
        <p:spPr bwMode="auto">
          <a:xfrm>
            <a:off x="6237303" y="1350776"/>
            <a:ext cx="1009321" cy="1043600"/>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3"/>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03" name="Freeform 63"/>
          <p:cNvSpPr/>
          <p:nvPr/>
        </p:nvSpPr>
        <p:spPr bwMode="auto">
          <a:xfrm>
            <a:off x="5658367" y="1967797"/>
            <a:ext cx="731283" cy="1314022"/>
          </a:xfrm>
          <a:custGeom>
            <a:avLst/>
            <a:gdLst>
              <a:gd name="T0" fmla="*/ 109 w 192"/>
              <a:gd name="T1" fmla="*/ 345 h 345"/>
              <a:gd name="T2" fmla="*/ 15 w 192"/>
              <a:gd name="T3" fmla="*/ 217 h 345"/>
              <a:gd name="T4" fmla="*/ 51 w 192"/>
              <a:gd name="T5" fmla="*/ 0 h 345"/>
              <a:gd name="T6" fmla="*/ 95 w 192"/>
              <a:gd name="T7" fmla="*/ 77 h 345"/>
              <a:gd name="T8" fmla="*/ 139 w 192"/>
              <a:gd name="T9" fmla="*/ 338 h 345"/>
              <a:gd name="T10" fmla="*/ 64 w 192"/>
              <a:gd name="T11" fmla="*/ 137 h 345"/>
              <a:gd name="T12" fmla="*/ 109 w 192"/>
              <a:gd name="T13" fmla="*/ 345 h 345"/>
            </a:gdLst>
            <a:ahLst/>
            <a:cxnLst>
              <a:cxn ang="0">
                <a:pos x="T0" y="T1"/>
              </a:cxn>
              <a:cxn ang="0">
                <a:pos x="T2" y="T3"/>
              </a:cxn>
              <a:cxn ang="0">
                <a:pos x="T4" y="T5"/>
              </a:cxn>
              <a:cxn ang="0">
                <a:pos x="T6" y="T7"/>
              </a:cxn>
              <a:cxn ang="0">
                <a:pos x="T8" y="T9"/>
              </a:cxn>
              <a:cxn ang="0">
                <a:pos x="T10" y="T11"/>
              </a:cxn>
              <a:cxn ang="0">
                <a:pos x="T12" y="T13"/>
              </a:cxn>
            </a:cxnLst>
            <a:rect l="0" t="0" r="r" b="b"/>
            <a:pathLst>
              <a:path w="192" h="345">
                <a:moveTo>
                  <a:pt x="109" y="345"/>
                </a:moveTo>
                <a:cubicBezTo>
                  <a:pt x="109" y="345"/>
                  <a:pt x="31" y="306"/>
                  <a:pt x="15" y="217"/>
                </a:cubicBezTo>
                <a:cubicBezTo>
                  <a:pt x="0" y="128"/>
                  <a:pt x="5" y="71"/>
                  <a:pt x="51" y="0"/>
                </a:cubicBezTo>
                <a:cubicBezTo>
                  <a:pt x="51" y="0"/>
                  <a:pt x="51" y="36"/>
                  <a:pt x="95" y="77"/>
                </a:cubicBezTo>
                <a:cubicBezTo>
                  <a:pt x="139" y="117"/>
                  <a:pt x="192" y="188"/>
                  <a:pt x="139" y="338"/>
                </a:cubicBezTo>
                <a:cubicBezTo>
                  <a:pt x="139" y="338"/>
                  <a:pt x="76" y="222"/>
                  <a:pt x="64" y="137"/>
                </a:cubicBezTo>
                <a:cubicBezTo>
                  <a:pt x="64" y="137"/>
                  <a:pt x="56" y="233"/>
                  <a:pt x="109" y="345"/>
                </a:cubicBez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3" name="组合 2"/>
          <p:cNvGrpSpPr/>
          <p:nvPr/>
        </p:nvGrpSpPr>
        <p:grpSpPr>
          <a:xfrm>
            <a:off x="4462418" y="4333037"/>
            <a:ext cx="2483311" cy="1972938"/>
            <a:chOff x="4461246" y="4324512"/>
            <a:chExt cx="2483886" cy="1973395"/>
          </a:xfrm>
        </p:grpSpPr>
        <p:sp>
          <p:nvSpPr>
            <p:cNvPr id="104" name="Freeform 64"/>
            <p:cNvSpPr/>
            <p:nvPr/>
          </p:nvSpPr>
          <p:spPr bwMode="auto">
            <a:xfrm>
              <a:off x="4461246" y="4324512"/>
              <a:ext cx="2483886" cy="1973395"/>
            </a:xfrm>
            <a:custGeom>
              <a:avLst/>
              <a:gdLst>
                <a:gd name="T0" fmla="*/ 222 w 652"/>
                <a:gd name="T1" fmla="*/ 0 h 518"/>
                <a:gd name="T2" fmla="*/ 170 w 652"/>
                <a:gd name="T3" fmla="*/ 67 h 518"/>
                <a:gd name="T4" fmla="*/ 13 w 652"/>
                <a:gd name="T5" fmla="*/ 278 h 518"/>
                <a:gd name="T6" fmla="*/ 117 w 652"/>
                <a:gd name="T7" fmla="*/ 518 h 518"/>
                <a:gd name="T8" fmla="*/ 233 w 652"/>
                <a:gd name="T9" fmla="*/ 347 h 518"/>
                <a:gd name="T10" fmla="*/ 497 w 652"/>
                <a:gd name="T11" fmla="*/ 231 h 518"/>
                <a:gd name="T12" fmla="*/ 637 w 652"/>
                <a:gd name="T13" fmla="*/ 40 h 518"/>
                <a:gd name="T14" fmla="*/ 608 w 652"/>
                <a:gd name="T15" fmla="*/ 30 h 518"/>
                <a:gd name="T16" fmla="*/ 539 w 652"/>
                <a:gd name="T17" fmla="*/ 116 h 518"/>
                <a:gd name="T18" fmla="*/ 387 w 652"/>
                <a:gd name="T19" fmla="*/ 223 h 518"/>
                <a:gd name="T20" fmla="*/ 195 w 652"/>
                <a:gd name="T21" fmla="*/ 213 h 518"/>
                <a:gd name="T22" fmla="*/ 210 w 652"/>
                <a:gd name="T23" fmla="*/ 118 h 518"/>
                <a:gd name="T24" fmla="*/ 222 w 652"/>
                <a:gd name="T25"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518">
                  <a:moveTo>
                    <a:pt x="222" y="0"/>
                  </a:moveTo>
                  <a:cubicBezTo>
                    <a:pt x="222" y="0"/>
                    <a:pt x="226" y="20"/>
                    <a:pt x="170" y="67"/>
                  </a:cubicBezTo>
                  <a:cubicBezTo>
                    <a:pt x="113" y="114"/>
                    <a:pt x="26" y="197"/>
                    <a:pt x="13" y="278"/>
                  </a:cubicBezTo>
                  <a:cubicBezTo>
                    <a:pt x="0" y="359"/>
                    <a:pt x="35" y="430"/>
                    <a:pt x="117" y="518"/>
                  </a:cubicBezTo>
                  <a:cubicBezTo>
                    <a:pt x="117" y="518"/>
                    <a:pt x="116" y="391"/>
                    <a:pt x="233" y="347"/>
                  </a:cubicBezTo>
                  <a:cubicBezTo>
                    <a:pt x="350" y="303"/>
                    <a:pt x="427" y="295"/>
                    <a:pt x="497" y="231"/>
                  </a:cubicBezTo>
                  <a:cubicBezTo>
                    <a:pt x="568" y="167"/>
                    <a:pt x="623" y="55"/>
                    <a:pt x="637" y="40"/>
                  </a:cubicBezTo>
                  <a:cubicBezTo>
                    <a:pt x="652" y="25"/>
                    <a:pt x="628" y="23"/>
                    <a:pt x="608" y="30"/>
                  </a:cubicBezTo>
                  <a:cubicBezTo>
                    <a:pt x="588" y="37"/>
                    <a:pt x="561" y="83"/>
                    <a:pt x="539" y="116"/>
                  </a:cubicBezTo>
                  <a:cubicBezTo>
                    <a:pt x="516" y="149"/>
                    <a:pt x="477" y="190"/>
                    <a:pt x="387" y="223"/>
                  </a:cubicBezTo>
                  <a:cubicBezTo>
                    <a:pt x="297" y="256"/>
                    <a:pt x="240" y="244"/>
                    <a:pt x="195" y="213"/>
                  </a:cubicBezTo>
                  <a:cubicBezTo>
                    <a:pt x="150" y="182"/>
                    <a:pt x="193" y="135"/>
                    <a:pt x="210" y="118"/>
                  </a:cubicBezTo>
                  <a:cubicBezTo>
                    <a:pt x="227" y="100"/>
                    <a:pt x="279" y="56"/>
                    <a:pt x="222" y="0"/>
                  </a:cubicBezTo>
                  <a:close/>
                </a:path>
              </a:pathLst>
            </a:custGeom>
            <a:solidFill>
              <a:schemeClr val="tx1">
                <a:lumMod val="65000"/>
                <a:lumOff val="3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105" name="Freeform 65"/>
            <p:cNvSpPr/>
            <p:nvPr/>
          </p:nvSpPr>
          <p:spPr bwMode="auto">
            <a:xfrm>
              <a:off x="5383178" y="4347372"/>
              <a:ext cx="1188608" cy="857169"/>
            </a:xfrm>
            <a:custGeom>
              <a:avLst/>
              <a:gdLst>
                <a:gd name="T0" fmla="*/ 0 w 312"/>
                <a:gd name="T1" fmla="*/ 196 h 225"/>
                <a:gd name="T2" fmla="*/ 92 w 312"/>
                <a:gd name="T3" fmla="*/ 93 h 225"/>
                <a:gd name="T4" fmla="*/ 173 w 312"/>
                <a:gd name="T5" fmla="*/ 31 h 225"/>
                <a:gd name="T6" fmla="*/ 133 w 312"/>
                <a:gd name="T7" fmla="*/ 96 h 225"/>
                <a:gd name="T8" fmla="*/ 74 w 312"/>
                <a:gd name="T9" fmla="*/ 177 h 225"/>
                <a:gd name="T10" fmla="*/ 137 w 312"/>
                <a:gd name="T11" fmla="*/ 117 h 225"/>
                <a:gd name="T12" fmla="*/ 207 w 312"/>
                <a:gd name="T13" fmla="*/ 10 h 225"/>
                <a:gd name="T14" fmla="*/ 246 w 312"/>
                <a:gd name="T15" fmla="*/ 14 h 225"/>
                <a:gd name="T16" fmla="*/ 207 w 312"/>
                <a:gd name="T17" fmla="*/ 74 h 225"/>
                <a:gd name="T18" fmla="*/ 132 w 312"/>
                <a:gd name="T19" fmla="*/ 179 h 225"/>
                <a:gd name="T20" fmla="*/ 200 w 312"/>
                <a:gd name="T21" fmla="*/ 123 h 225"/>
                <a:gd name="T22" fmla="*/ 270 w 312"/>
                <a:gd name="T23" fmla="*/ 10 h 225"/>
                <a:gd name="T24" fmla="*/ 312 w 312"/>
                <a:gd name="T25" fmla="*/ 15 h 225"/>
                <a:gd name="T26" fmla="*/ 274 w 312"/>
                <a:gd name="T27" fmla="*/ 72 h 225"/>
                <a:gd name="T28" fmla="*/ 182 w 312"/>
                <a:gd name="T29" fmla="*/ 192 h 225"/>
                <a:gd name="T30" fmla="*/ 0 w 312"/>
                <a:gd name="T31"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25">
                  <a:moveTo>
                    <a:pt x="0" y="196"/>
                  </a:moveTo>
                  <a:cubicBezTo>
                    <a:pt x="0" y="196"/>
                    <a:pt x="54" y="175"/>
                    <a:pt x="92" y="93"/>
                  </a:cubicBezTo>
                  <a:cubicBezTo>
                    <a:pt x="130" y="11"/>
                    <a:pt x="164" y="25"/>
                    <a:pt x="173" y="31"/>
                  </a:cubicBezTo>
                  <a:cubicBezTo>
                    <a:pt x="173" y="31"/>
                    <a:pt x="148" y="65"/>
                    <a:pt x="133" y="96"/>
                  </a:cubicBezTo>
                  <a:cubicBezTo>
                    <a:pt x="119" y="128"/>
                    <a:pt x="96" y="162"/>
                    <a:pt x="74" y="177"/>
                  </a:cubicBezTo>
                  <a:cubicBezTo>
                    <a:pt x="74" y="177"/>
                    <a:pt x="109" y="165"/>
                    <a:pt x="137" y="117"/>
                  </a:cubicBezTo>
                  <a:cubicBezTo>
                    <a:pt x="166" y="69"/>
                    <a:pt x="193" y="18"/>
                    <a:pt x="207" y="10"/>
                  </a:cubicBezTo>
                  <a:cubicBezTo>
                    <a:pt x="222" y="1"/>
                    <a:pt x="244" y="9"/>
                    <a:pt x="246" y="14"/>
                  </a:cubicBezTo>
                  <a:cubicBezTo>
                    <a:pt x="246" y="14"/>
                    <a:pt x="220" y="40"/>
                    <a:pt x="207" y="74"/>
                  </a:cubicBezTo>
                  <a:cubicBezTo>
                    <a:pt x="193" y="107"/>
                    <a:pt x="166" y="158"/>
                    <a:pt x="132" y="179"/>
                  </a:cubicBezTo>
                  <a:cubicBezTo>
                    <a:pt x="132" y="179"/>
                    <a:pt x="176" y="158"/>
                    <a:pt x="200" y="123"/>
                  </a:cubicBezTo>
                  <a:cubicBezTo>
                    <a:pt x="223" y="87"/>
                    <a:pt x="250" y="19"/>
                    <a:pt x="270" y="10"/>
                  </a:cubicBezTo>
                  <a:cubicBezTo>
                    <a:pt x="289" y="0"/>
                    <a:pt x="307" y="7"/>
                    <a:pt x="312" y="15"/>
                  </a:cubicBezTo>
                  <a:cubicBezTo>
                    <a:pt x="312" y="15"/>
                    <a:pt x="286" y="42"/>
                    <a:pt x="274" y="72"/>
                  </a:cubicBezTo>
                  <a:cubicBezTo>
                    <a:pt x="262" y="101"/>
                    <a:pt x="228" y="171"/>
                    <a:pt x="182" y="192"/>
                  </a:cubicBezTo>
                  <a:cubicBezTo>
                    <a:pt x="137" y="214"/>
                    <a:pt x="59" y="225"/>
                    <a:pt x="0" y="196"/>
                  </a:cubicBezTo>
                  <a:close/>
                </a:path>
              </a:pathLst>
            </a:custGeom>
            <a:solidFill>
              <a:schemeClr val="tx1">
                <a:lumMod val="75000"/>
                <a:lumOff val="25000"/>
                <a:alpha val="50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07" name="Group 10"/>
          <p:cNvGrpSpPr/>
          <p:nvPr/>
        </p:nvGrpSpPr>
        <p:grpSpPr>
          <a:xfrm>
            <a:off x="1272581" y="1423697"/>
            <a:ext cx="2147092" cy="941922"/>
            <a:chOff x="1169482" y="2100909"/>
            <a:chExt cx="1795539" cy="787696"/>
          </a:xfrm>
        </p:grpSpPr>
        <p:sp>
          <p:nvSpPr>
            <p:cNvPr id="108"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0" name="TextBox 9"/>
            <p:cNvSpPr txBox="1"/>
            <p:nvPr/>
          </p:nvSpPr>
          <p:spPr>
            <a:xfrm>
              <a:off x="1362703"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11" name="Group 10"/>
          <p:cNvGrpSpPr/>
          <p:nvPr/>
        </p:nvGrpSpPr>
        <p:grpSpPr>
          <a:xfrm>
            <a:off x="1272581" y="2957592"/>
            <a:ext cx="2147092" cy="941922"/>
            <a:chOff x="1169482" y="2100909"/>
            <a:chExt cx="1795539" cy="787696"/>
          </a:xfrm>
        </p:grpSpPr>
        <p:sp>
          <p:nvSpPr>
            <p:cNvPr id="112"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3" name="TextBox 9"/>
            <p:cNvSpPr txBox="1"/>
            <p:nvPr/>
          </p:nvSpPr>
          <p:spPr>
            <a:xfrm>
              <a:off x="1362703"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14" name="Group 10"/>
          <p:cNvGrpSpPr/>
          <p:nvPr/>
        </p:nvGrpSpPr>
        <p:grpSpPr>
          <a:xfrm>
            <a:off x="1272581" y="4672537"/>
            <a:ext cx="2147092" cy="941922"/>
            <a:chOff x="1169482" y="2100909"/>
            <a:chExt cx="1795539" cy="787696"/>
          </a:xfrm>
        </p:grpSpPr>
        <p:sp>
          <p:nvSpPr>
            <p:cNvPr id="115"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6" name="TextBox 9"/>
            <p:cNvSpPr txBox="1"/>
            <p:nvPr/>
          </p:nvSpPr>
          <p:spPr>
            <a:xfrm>
              <a:off x="1362703"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17" name="Group 10"/>
          <p:cNvGrpSpPr/>
          <p:nvPr/>
        </p:nvGrpSpPr>
        <p:grpSpPr>
          <a:xfrm>
            <a:off x="8615697" y="1484296"/>
            <a:ext cx="2117597" cy="941922"/>
            <a:chOff x="1000927" y="2100909"/>
            <a:chExt cx="1770873" cy="787696"/>
          </a:xfrm>
        </p:grpSpPr>
        <p:sp>
          <p:nvSpPr>
            <p:cNvPr id="118"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9" name="TextBox 9"/>
            <p:cNvSpPr txBox="1"/>
            <p:nvPr/>
          </p:nvSpPr>
          <p:spPr>
            <a:xfrm>
              <a:off x="1000927"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20" name="Group 10"/>
          <p:cNvGrpSpPr/>
          <p:nvPr/>
        </p:nvGrpSpPr>
        <p:grpSpPr>
          <a:xfrm>
            <a:off x="8615697" y="3018191"/>
            <a:ext cx="2108921" cy="941922"/>
            <a:chOff x="1008182" y="2100909"/>
            <a:chExt cx="1763618" cy="787696"/>
          </a:xfrm>
        </p:grpSpPr>
        <p:sp>
          <p:nvSpPr>
            <p:cNvPr id="121"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2" name="TextBox 9"/>
            <p:cNvSpPr txBox="1"/>
            <p:nvPr/>
          </p:nvSpPr>
          <p:spPr>
            <a:xfrm>
              <a:off x="1008182" y="210090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23" name="Group 10"/>
          <p:cNvGrpSpPr/>
          <p:nvPr/>
        </p:nvGrpSpPr>
        <p:grpSpPr>
          <a:xfrm>
            <a:off x="8615697" y="4745848"/>
            <a:ext cx="2107082" cy="929211"/>
            <a:chOff x="1009720" y="2111539"/>
            <a:chExt cx="1762080" cy="777066"/>
          </a:xfrm>
        </p:grpSpPr>
        <p:sp>
          <p:nvSpPr>
            <p:cNvPr id="124"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5" name="TextBox 9"/>
            <p:cNvSpPr txBox="1"/>
            <p:nvPr/>
          </p:nvSpPr>
          <p:spPr>
            <a:xfrm>
              <a:off x="1009720" y="2111539"/>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anim calcmode="lin" valueType="num">
                                      <p:cBhvr>
                                        <p:cTn id="14" dur="500" fill="hold"/>
                                        <p:tgtEl>
                                          <p:spTgt spid="99"/>
                                        </p:tgtEl>
                                        <p:attrNameLst>
                                          <p:attrName>ppt_x</p:attrName>
                                        </p:attrNameLst>
                                      </p:cBhvr>
                                      <p:tavLst>
                                        <p:tav tm="0">
                                          <p:val>
                                            <p:strVal val="#ppt_x"/>
                                          </p:val>
                                        </p:tav>
                                        <p:tav tm="100000">
                                          <p:val>
                                            <p:strVal val="#ppt_x"/>
                                          </p:val>
                                        </p:tav>
                                      </p:tavLst>
                                    </p:anim>
                                    <p:anim calcmode="lin" valueType="num">
                                      <p:cBhvr>
                                        <p:cTn id="15" dur="500" fill="hold"/>
                                        <p:tgtEl>
                                          <p:spTgt spid="9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anim calcmode="lin" valueType="num">
                                      <p:cBhvr>
                                        <p:cTn id="19" dur="500" fill="hold"/>
                                        <p:tgtEl>
                                          <p:spTgt spid="100"/>
                                        </p:tgtEl>
                                        <p:attrNameLst>
                                          <p:attrName>ppt_x</p:attrName>
                                        </p:attrNameLst>
                                      </p:cBhvr>
                                      <p:tavLst>
                                        <p:tav tm="0">
                                          <p:val>
                                            <p:strVal val="#ppt_x"/>
                                          </p:val>
                                        </p:tav>
                                        <p:tav tm="100000">
                                          <p:val>
                                            <p:strVal val="#ppt_x"/>
                                          </p:val>
                                        </p:tav>
                                      </p:tavLst>
                                    </p:anim>
                                    <p:anim calcmode="lin" valueType="num">
                                      <p:cBhvr>
                                        <p:cTn id="20" dur="500" fill="hold"/>
                                        <p:tgtEl>
                                          <p:spTgt spid="10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anim calcmode="lin" valueType="num">
                                      <p:cBhvr>
                                        <p:cTn id="24" dur="500" fill="hold"/>
                                        <p:tgtEl>
                                          <p:spTgt spid="103"/>
                                        </p:tgtEl>
                                        <p:attrNameLst>
                                          <p:attrName>ppt_x</p:attrName>
                                        </p:attrNameLst>
                                      </p:cBhvr>
                                      <p:tavLst>
                                        <p:tav tm="0">
                                          <p:val>
                                            <p:strVal val="#ppt_x"/>
                                          </p:val>
                                        </p:tav>
                                        <p:tav tm="100000">
                                          <p:val>
                                            <p:strVal val="#ppt_x"/>
                                          </p:val>
                                        </p:tav>
                                      </p:tavLst>
                                    </p:anim>
                                    <p:anim calcmode="lin" valueType="num">
                                      <p:cBhvr>
                                        <p:cTn id="25" dur="500" fill="hold"/>
                                        <p:tgtEl>
                                          <p:spTgt spid="10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75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anim calcmode="lin" valueType="num">
                                      <p:cBhvr>
                                        <p:cTn id="29" dur="500" fill="hold"/>
                                        <p:tgtEl>
                                          <p:spTgt spid="101"/>
                                        </p:tgtEl>
                                        <p:attrNameLst>
                                          <p:attrName>ppt_x</p:attrName>
                                        </p:attrNameLst>
                                      </p:cBhvr>
                                      <p:tavLst>
                                        <p:tav tm="0">
                                          <p:val>
                                            <p:strVal val="#ppt_x"/>
                                          </p:val>
                                        </p:tav>
                                        <p:tav tm="100000">
                                          <p:val>
                                            <p:strVal val="#ppt_x"/>
                                          </p:val>
                                        </p:tav>
                                      </p:tavLst>
                                    </p:anim>
                                    <p:anim calcmode="lin" valueType="num">
                                      <p:cBhvr>
                                        <p:cTn id="30" dur="500" fill="hold"/>
                                        <p:tgtEl>
                                          <p:spTgt spid="10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2" presetClass="entr" presetSubtype="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par>
                                <p:cTn id="46" presetID="22" presetClass="entr" presetSubtype="8"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22" presetClass="entr" presetSubtype="2"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up)">
                                      <p:cBhvr>
                                        <p:cTn id="58" dur="500"/>
                                        <p:tgtEl>
                                          <p:spTgt spid="107"/>
                                        </p:tgtEl>
                                      </p:cBhvr>
                                    </p:animEffect>
                                  </p:childTnLst>
                                </p:cTn>
                              </p:par>
                              <p:par>
                                <p:cTn id="59" presetID="22" presetClass="entr" presetSubtype="1" fill="hold"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wipe(up)">
                                      <p:cBhvr>
                                        <p:cTn id="61" dur="500"/>
                                        <p:tgtEl>
                                          <p:spTgt spid="111"/>
                                        </p:tgtEl>
                                      </p:cBhvr>
                                    </p:animEffect>
                                  </p:childTnLst>
                                </p:cTn>
                              </p:par>
                              <p:par>
                                <p:cTn id="62" presetID="22" presetClass="entr" presetSubtype="1" fill="hold" nodeType="with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wipe(up)">
                                      <p:cBhvr>
                                        <p:cTn id="64" dur="500"/>
                                        <p:tgtEl>
                                          <p:spTgt spid="114"/>
                                        </p:tgtEl>
                                      </p:cBhvr>
                                    </p:animEffect>
                                  </p:childTnLst>
                                </p:cTn>
                              </p:par>
                              <p:par>
                                <p:cTn id="65" presetID="22" presetClass="entr" presetSubtype="1"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up)">
                                      <p:cBhvr>
                                        <p:cTn id="67" dur="500"/>
                                        <p:tgtEl>
                                          <p:spTgt spid="117"/>
                                        </p:tgtEl>
                                      </p:cBhvr>
                                    </p:animEffect>
                                  </p:childTnLst>
                                </p:cTn>
                              </p:par>
                              <p:par>
                                <p:cTn id="68" presetID="22" presetClass="entr" presetSubtype="1" fill="hold" nodeType="withEffect">
                                  <p:stCondLst>
                                    <p:cond delay="0"/>
                                  </p:stCondLst>
                                  <p:childTnLst>
                                    <p:set>
                                      <p:cBhvr>
                                        <p:cTn id="69" dur="1" fill="hold">
                                          <p:stCondLst>
                                            <p:cond delay="0"/>
                                          </p:stCondLst>
                                        </p:cTn>
                                        <p:tgtEl>
                                          <p:spTgt spid="120"/>
                                        </p:tgtEl>
                                        <p:attrNameLst>
                                          <p:attrName>style.visibility</p:attrName>
                                        </p:attrNameLst>
                                      </p:cBhvr>
                                      <p:to>
                                        <p:strVal val="visible"/>
                                      </p:to>
                                    </p:set>
                                    <p:animEffect transition="in" filter="wipe(up)">
                                      <p:cBhvr>
                                        <p:cTn id="70" dur="500"/>
                                        <p:tgtEl>
                                          <p:spTgt spid="120"/>
                                        </p:tgtEl>
                                      </p:cBhvr>
                                    </p:animEffect>
                                  </p:childTnLst>
                                </p:cTn>
                              </p:par>
                              <p:par>
                                <p:cTn id="71" presetID="22" presetClass="entr" presetSubtype="1" fill="hold"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wipe(up)">
                                      <p:cBhvr>
                                        <p:cTn id="7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0" grpId="0" bldLvl="0" animBg="1"/>
      <p:bldP spid="101" grpId="0" bldLvl="0" animBg="1"/>
      <p:bldP spid="102" grpId="0" bldLvl="0" animBg="1"/>
      <p:bldP spid="10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21"/>
          <p:cNvGrpSpPr/>
          <p:nvPr/>
        </p:nvGrpSpPr>
        <p:grpSpPr>
          <a:xfrm>
            <a:off x="1968366" y="1064753"/>
            <a:ext cx="7538796" cy="5806838"/>
            <a:chOff x="67198" y="1770765"/>
            <a:chExt cx="7541523" cy="5808938"/>
          </a:xfrm>
        </p:grpSpPr>
        <p:grpSp>
          <p:nvGrpSpPr>
            <p:cNvPr id="16" name="Group 61"/>
            <p:cNvGrpSpPr/>
            <p:nvPr/>
          </p:nvGrpSpPr>
          <p:grpSpPr>
            <a:xfrm rot="17548444">
              <a:off x="574405" y="3583286"/>
              <a:ext cx="1849437" cy="2863851"/>
              <a:chOff x="2031209" y="3465939"/>
              <a:chExt cx="1849437" cy="2863851"/>
            </a:xfrm>
          </p:grpSpPr>
          <p:sp>
            <p:nvSpPr>
              <p:cNvPr id="67" name="Freeform 17"/>
              <p:cNvSpPr/>
              <p:nvPr/>
            </p:nvSpPr>
            <p:spPr bwMode="auto">
              <a:xfrm>
                <a:off x="2884490"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8" name="Freeform 63"/>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9" name="Freeform 64"/>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70" name="Group 65"/>
              <p:cNvGrpSpPr/>
              <p:nvPr/>
            </p:nvGrpSpPr>
            <p:grpSpPr>
              <a:xfrm>
                <a:off x="2307434" y="3958064"/>
                <a:ext cx="1296987" cy="1885951"/>
                <a:chOff x="4360863" y="3244850"/>
                <a:chExt cx="1296987" cy="1885951"/>
              </a:xfrm>
              <a:solidFill>
                <a:srgbClr val="FFFFFF">
                  <a:alpha val="10000"/>
                </a:srgbClr>
              </a:solidFill>
            </p:grpSpPr>
            <p:sp>
              <p:nvSpPr>
                <p:cNvPr id="71"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2"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3"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4"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5"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76"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grpSp>
        <p:sp>
          <p:nvSpPr>
            <p:cNvPr id="17" name="Freeform 72"/>
            <p:cNvSpPr/>
            <p:nvPr/>
          </p:nvSpPr>
          <p:spPr bwMode="auto">
            <a:xfrm>
              <a:off x="3215083" y="4747686"/>
              <a:ext cx="1423285" cy="2832017"/>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 name="connsiteX0" fmla="*/ 7953 w 9598"/>
                <a:gd name="connsiteY0" fmla="*/ 9827 h 9827"/>
                <a:gd name="connsiteX1" fmla="*/ 7349 w 9598"/>
                <a:gd name="connsiteY1" fmla="*/ 4248 h 9827"/>
                <a:gd name="connsiteX2" fmla="*/ 9588 w 9598"/>
                <a:gd name="connsiteY2" fmla="*/ 1374 h 9827"/>
                <a:gd name="connsiteX3" fmla="*/ 8468 w 9598"/>
                <a:gd name="connsiteY3" fmla="*/ 1503 h 9827"/>
                <a:gd name="connsiteX4" fmla="*/ 6377 w 9598"/>
                <a:gd name="connsiteY4" fmla="*/ 2337 h 9827"/>
                <a:gd name="connsiteX5" fmla="*/ 4610 w 9598"/>
                <a:gd name="connsiteY5" fmla="*/ 29 h 9827"/>
                <a:gd name="connsiteX6" fmla="*/ 4433 w 9598"/>
                <a:gd name="connsiteY6" fmla="*/ 1560 h 9827"/>
                <a:gd name="connsiteX7" fmla="*/ 2666 w 9598"/>
                <a:gd name="connsiteY7" fmla="*/ 953 h 9827"/>
                <a:gd name="connsiteX8" fmla="*/ 1355 w 9598"/>
                <a:gd name="connsiteY8" fmla="*/ 402 h 9827"/>
                <a:gd name="connsiteX9" fmla="*/ 2916 w 9598"/>
                <a:gd name="connsiteY9" fmla="*/ 2345 h 9827"/>
                <a:gd name="connsiteX10" fmla="*/ 324 w 9598"/>
                <a:gd name="connsiteY10" fmla="*/ 1042 h 9827"/>
                <a:gd name="connsiteX11" fmla="*/ 280 w 9598"/>
                <a:gd name="connsiteY11" fmla="*/ 1641 h 9827"/>
                <a:gd name="connsiteX12" fmla="*/ 2386 w 9598"/>
                <a:gd name="connsiteY12" fmla="*/ 2969 h 9827"/>
                <a:gd name="connsiteX13" fmla="*/ 383 w 9598"/>
                <a:gd name="connsiteY13" fmla="*/ 2394 h 9827"/>
                <a:gd name="connsiteX14" fmla="*/ 987 w 9598"/>
                <a:gd name="connsiteY14" fmla="*/ 3131 h 9827"/>
                <a:gd name="connsiteX15" fmla="*/ 4197 w 9598"/>
                <a:gd name="connsiteY15" fmla="*/ 5236 h 9827"/>
                <a:gd name="connsiteX16" fmla="*/ 3785 w 9598"/>
                <a:gd name="connsiteY16" fmla="*/ 8901 h 9827"/>
                <a:gd name="connsiteX0-1" fmla="*/ 8036 w 10000"/>
                <a:gd name="connsiteY0-2" fmla="*/ 9015 h 9057"/>
                <a:gd name="connsiteX1-3" fmla="*/ 7657 w 10000"/>
                <a:gd name="connsiteY1-4" fmla="*/ 4322 h 9057"/>
                <a:gd name="connsiteX2-5" fmla="*/ 9990 w 10000"/>
                <a:gd name="connsiteY2-6" fmla="*/ 1397 h 9057"/>
                <a:gd name="connsiteX3-7" fmla="*/ 8823 w 10000"/>
                <a:gd name="connsiteY3-8" fmla="*/ 1528 h 9057"/>
                <a:gd name="connsiteX4-9" fmla="*/ 6644 w 10000"/>
                <a:gd name="connsiteY4-10" fmla="*/ 2377 h 9057"/>
                <a:gd name="connsiteX5-11" fmla="*/ 4803 w 10000"/>
                <a:gd name="connsiteY5-12" fmla="*/ 29 h 9057"/>
                <a:gd name="connsiteX6-13" fmla="*/ 4619 w 10000"/>
                <a:gd name="connsiteY6-14" fmla="*/ 1586 h 9057"/>
                <a:gd name="connsiteX7-15" fmla="*/ 2778 w 10000"/>
                <a:gd name="connsiteY7-16" fmla="*/ 969 h 9057"/>
                <a:gd name="connsiteX8-17" fmla="*/ 1412 w 10000"/>
                <a:gd name="connsiteY8-18" fmla="*/ 408 h 9057"/>
                <a:gd name="connsiteX9-19" fmla="*/ 3038 w 10000"/>
                <a:gd name="connsiteY9-20" fmla="*/ 2385 h 9057"/>
                <a:gd name="connsiteX10-21" fmla="*/ 338 w 10000"/>
                <a:gd name="connsiteY10-22" fmla="*/ 1059 h 9057"/>
                <a:gd name="connsiteX11-23" fmla="*/ 292 w 10000"/>
                <a:gd name="connsiteY11-24" fmla="*/ 1669 h 9057"/>
                <a:gd name="connsiteX12-25" fmla="*/ 2486 w 10000"/>
                <a:gd name="connsiteY12-26" fmla="*/ 3020 h 9057"/>
                <a:gd name="connsiteX13-27" fmla="*/ 399 w 10000"/>
                <a:gd name="connsiteY13-28" fmla="*/ 2435 h 9057"/>
                <a:gd name="connsiteX14-29" fmla="*/ 1028 w 10000"/>
                <a:gd name="connsiteY14-30" fmla="*/ 3185 h 9057"/>
                <a:gd name="connsiteX15-31" fmla="*/ 4373 w 10000"/>
                <a:gd name="connsiteY15-32" fmla="*/ 5327 h 9057"/>
                <a:gd name="connsiteX16-33" fmla="*/ 3944 w 10000"/>
                <a:gd name="connsiteY16-34" fmla="*/ 9057 h 9057"/>
                <a:gd name="connsiteX0-35" fmla="*/ 8036 w 10000"/>
                <a:gd name="connsiteY0-36" fmla="*/ 9954 h 9954"/>
                <a:gd name="connsiteX1-37" fmla="*/ 7657 w 10000"/>
                <a:gd name="connsiteY1-38" fmla="*/ 4772 h 9954"/>
                <a:gd name="connsiteX2-39" fmla="*/ 9990 w 10000"/>
                <a:gd name="connsiteY2-40" fmla="*/ 1542 h 9954"/>
                <a:gd name="connsiteX3-41" fmla="*/ 8823 w 10000"/>
                <a:gd name="connsiteY3-42" fmla="*/ 1687 h 9954"/>
                <a:gd name="connsiteX4-43" fmla="*/ 6644 w 10000"/>
                <a:gd name="connsiteY4-44" fmla="*/ 2624 h 9954"/>
                <a:gd name="connsiteX5-45" fmla="*/ 4803 w 10000"/>
                <a:gd name="connsiteY5-46" fmla="*/ 32 h 9954"/>
                <a:gd name="connsiteX6-47" fmla="*/ 4619 w 10000"/>
                <a:gd name="connsiteY6-48" fmla="*/ 1751 h 9954"/>
                <a:gd name="connsiteX7-49" fmla="*/ 2778 w 10000"/>
                <a:gd name="connsiteY7-50" fmla="*/ 1070 h 9954"/>
                <a:gd name="connsiteX8-51" fmla="*/ 1412 w 10000"/>
                <a:gd name="connsiteY8-52" fmla="*/ 450 h 9954"/>
                <a:gd name="connsiteX9-53" fmla="*/ 3038 w 10000"/>
                <a:gd name="connsiteY9-54" fmla="*/ 2633 h 9954"/>
                <a:gd name="connsiteX10-55" fmla="*/ 338 w 10000"/>
                <a:gd name="connsiteY10-56" fmla="*/ 1169 h 9954"/>
                <a:gd name="connsiteX11-57" fmla="*/ 292 w 10000"/>
                <a:gd name="connsiteY11-58" fmla="*/ 1843 h 9954"/>
                <a:gd name="connsiteX12-59" fmla="*/ 2486 w 10000"/>
                <a:gd name="connsiteY12-60" fmla="*/ 3334 h 9954"/>
                <a:gd name="connsiteX13-61" fmla="*/ 399 w 10000"/>
                <a:gd name="connsiteY13-62" fmla="*/ 2689 h 9954"/>
                <a:gd name="connsiteX14-63" fmla="*/ 1028 w 10000"/>
                <a:gd name="connsiteY14-64" fmla="*/ 3517 h 9954"/>
                <a:gd name="connsiteX15-65" fmla="*/ 4373 w 10000"/>
                <a:gd name="connsiteY15-66" fmla="*/ 5882 h 9954"/>
                <a:gd name="connsiteX16-67" fmla="*/ 3944 w 10000"/>
                <a:gd name="connsiteY16-68" fmla="*/ 9875 h 9954"/>
                <a:gd name="connsiteX0-69" fmla="*/ 8036 w 10000"/>
                <a:gd name="connsiteY0-70" fmla="*/ 10000 h 10005"/>
                <a:gd name="connsiteX1-71" fmla="*/ 7657 w 10000"/>
                <a:gd name="connsiteY1-72" fmla="*/ 4794 h 10005"/>
                <a:gd name="connsiteX2-73" fmla="*/ 9990 w 10000"/>
                <a:gd name="connsiteY2-74" fmla="*/ 1549 h 10005"/>
                <a:gd name="connsiteX3-75" fmla="*/ 8823 w 10000"/>
                <a:gd name="connsiteY3-76" fmla="*/ 1695 h 10005"/>
                <a:gd name="connsiteX4-77" fmla="*/ 6644 w 10000"/>
                <a:gd name="connsiteY4-78" fmla="*/ 2636 h 10005"/>
                <a:gd name="connsiteX5-79" fmla="*/ 4803 w 10000"/>
                <a:gd name="connsiteY5-80" fmla="*/ 32 h 10005"/>
                <a:gd name="connsiteX6-81" fmla="*/ 4619 w 10000"/>
                <a:gd name="connsiteY6-82" fmla="*/ 1759 h 10005"/>
                <a:gd name="connsiteX7-83" fmla="*/ 2778 w 10000"/>
                <a:gd name="connsiteY7-84" fmla="*/ 1075 h 10005"/>
                <a:gd name="connsiteX8-85" fmla="*/ 1412 w 10000"/>
                <a:gd name="connsiteY8-86" fmla="*/ 452 h 10005"/>
                <a:gd name="connsiteX9-87" fmla="*/ 3038 w 10000"/>
                <a:gd name="connsiteY9-88" fmla="*/ 2645 h 10005"/>
                <a:gd name="connsiteX10-89" fmla="*/ 338 w 10000"/>
                <a:gd name="connsiteY10-90" fmla="*/ 1174 h 10005"/>
                <a:gd name="connsiteX11-91" fmla="*/ 292 w 10000"/>
                <a:gd name="connsiteY11-92" fmla="*/ 1852 h 10005"/>
                <a:gd name="connsiteX12-93" fmla="*/ 2486 w 10000"/>
                <a:gd name="connsiteY12-94" fmla="*/ 3349 h 10005"/>
                <a:gd name="connsiteX13-95" fmla="*/ 399 w 10000"/>
                <a:gd name="connsiteY13-96" fmla="*/ 2701 h 10005"/>
                <a:gd name="connsiteX14-97" fmla="*/ 1028 w 10000"/>
                <a:gd name="connsiteY14-98" fmla="*/ 3533 h 10005"/>
                <a:gd name="connsiteX15-99" fmla="*/ 4373 w 10000"/>
                <a:gd name="connsiteY15-100" fmla="*/ 5909 h 10005"/>
                <a:gd name="connsiteX16-101" fmla="*/ 3944 w 10000"/>
                <a:gd name="connsiteY16-102" fmla="*/ 10005 h 100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5">
                  <a:moveTo>
                    <a:pt x="8036" y="10000"/>
                  </a:moveTo>
                  <a:cubicBezTo>
                    <a:pt x="8036" y="10000"/>
                    <a:pt x="6706" y="7170"/>
                    <a:pt x="7657" y="4794"/>
                  </a:cubicBezTo>
                  <a:cubicBezTo>
                    <a:pt x="8624" y="2409"/>
                    <a:pt x="10143" y="1915"/>
                    <a:pt x="9990" y="1549"/>
                  </a:cubicBezTo>
                  <a:cubicBezTo>
                    <a:pt x="9851" y="1183"/>
                    <a:pt x="9069" y="1357"/>
                    <a:pt x="8823" y="1695"/>
                  </a:cubicBezTo>
                  <a:cubicBezTo>
                    <a:pt x="8578" y="2025"/>
                    <a:pt x="7581" y="2756"/>
                    <a:pt x="6644" y="2636"/>
                  </a:cubicBezTo>
                  <a:cubicBezTo>
                    <a:pt x="5723" y="2518"/>
                    <a:pt x="5478" y="252"/>
                    <a:pt x="4803" y="32"/>
                  </a:cubicBezTo>
                  <a:cubicBezTo>
                    <a:pt x="4128" y="-196"/>
                    <a:pt x="4358" y="845"/>
                    <a:pt x="4619" y="1759"/>
                  </a:cubicBezTo>
                  <a:cubicBezTo>
                    <a:pt x="4879" y="2664"/>
                    <a:pt x="3590" y="2162"/>
                    <a:pt x="2778" y="1075"/>
                  </a:cubicBezTo>
                  <a:cubicBezTo>
                    <a:pt x="1964" y="-13"/>
                    <a:pt x="1489" y="297"/>
                    <a:pt x="1412" y="452"/>
                  </a:cubicBezTo>
                  <a:cubicBezTo>
                    <a:pt x="1320" y="609"/>
                    <a:pt x="3177" y="2546"/>
                    <a:pt x="3038" y="2645"/>
                  </a:cubicBezTo>
                  <a:cubicBezTo>
                    <a:pt x="2915" y="2738"/>
                    <a:pt x="568" y="1129"/>
                    <a:pt x="338" y="1174"/>
                  </a:cubicBezTo>
                  <a:cubicBezTo>
                    <a:pt x="123" y="1221"/>
                    <a:pt x="-276" y="1348"/>
                    <a:pt x="292" y="1852"/>
                  </a:cubicBezTo>
                  <a:cubicBezTo>
                    <a:pt x="844" y="2363"/>
                    <a:pt x="2593" y="3213"/>
                    <a:pt x="2486" y="3349"/>
                  </a:cubicBezTo>
                  <a:cubicBezTo>
                    <a:pt x="2379" y="3496"/>
                    <a:pt x="921" y="2719"/>
                    <a:pt x="399" y="2701"/>
                  </a:cubicBezTo>
                  <a:cubicBezTo>
                    <a:pt x="-138" y="2683"/>
                    <a:pt x="77" y="3130"/>
                    <a:pt x="1028" y="3533"/>
                  </a:cubicBezTo>
                  <a:cubicBezTo>
                    <a:pt x="1980" y="3934"/>
                    <a:pt x="4297" y="4382"/>
                    <a:pt x="4373" y="5909"/>
                  </a:cubicBezTo>
                  <a:cubicBezTo>
                    <a:pt x="4450" y="7435"/>
                    <a:pt x="3944" y="10005"/>
                    <a:pt x="3944" y="10005"/>
                  </a:cubicBezTo>
                </a:path>
              </a:pathLst>
            </a:custGeom>
            <a:solidFill>
              <a:schemeClr val="accent1">
                <a:lumMod val="75000"/>
              </a:schemeClr>
            </a:solidFill>
            <a:ln>
              <a:noFill/>
            </a:ln>
          </p:spPr>
          <p:txBody>
            <a:bodyPr vert="horz" wrap="square" lIns="121876" tIns="60938" rIns="121876" bIns="60938"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18" name="Group 73"/>
            <p:cNvGrpSpPr/>
            <p:nvPr/>
          </p:nvGrpSpPr>
          <p:grpSpPr>
            <a:xfrm rot="20524483">
              <a:off x="1992330" y="1882257"/>
              <a:ext cx="1849437" cy="2863851"/>
              <a:chOff x="2031209" y="3465939"/>
              <a:chExt cx="1849437" cy="2863851"/>
            </a:xfrm>
          </p:grpSpPr>
          <p:sp>
            <p:nvSpPr>
              <p:cNvPr id="56" name="Freeform 17"/>
              <p:cNvSpPr/>
              <p:nvPr/>
            </p:nvSpPr>
            <p:spPr bwMode="auto">
              <a:xfrm>
                <a:off x="2884490"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7" name="Freeform 75"/>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8" name="Freeform 76"/>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59" name="Group 77"/>
              <p:cNvGrpSpPr/>
              <p:nvPr/>
            </p:nvGrpSpPr>
            <p:grpSpPr>
              <a:xfrm>
                <a:off x="2307434" y="3958064"/>
                <a:ext cx="1296987" cy="1885951"/>
                <a:chOff x="4360863" y="3244850"/>
                <a:chExt cx="1296987" cy="1885951"/>
              </a:xfrm>
              <a:solidFill>
                <a:srgbClr val="FFFFFF">
                  <a:alpha val="10000"/>
                </a:srgbClr>
              </a:solidFill>
            </p:grpSpPr>
            <p:sp>
              <p:nvSpPr>
                <p:cNvPr id="60"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1"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3"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4"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5"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66"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grpSp>
        <p:grpSp>
          <p:nvGrpSpPr>
            <p:cNvPr id="19" name="Group 84"/>
            <p:cNvGrpSpPr/>
            <p:nvPr/>
          </p:nvGrpSpPr>
          <p:grpSpPr>
            <a:xfrm rot="1429292">
              <a:off x="4171297" y="1770765"/>
              <a:ext cx="1849437" cy="2863851"/>
              <a:chOff x="2031209" y="3465939"/>
              <a:chExt cx="1849437" cy="2863851"/>
            </a:xfrm>
          </p:grpSpPr>
          <p:sp>
            <p:nvSpPr>
              <p:cNvPr id="46" name="Freeform 17"/>
              <p:cNvSpPr/>
              <p:nvPr/>
            </p:nvSpPr>
            <p:spPr bwMode="auto">
              <a:xfrm>
                <a:off x="2884490"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7" name="Freeform 86"/>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8" name="Freeform 87"/>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49" name="Group 88"/>
              <p:cNvGrpSpPr/>
              <p:nvPr/>
            </p:nvGrpSpPr>
            <p:grpSpPr>
              <a:xfrm>
                <a:off x="2307434" y="3958064"/>
                <a:ext cx="1296987" cy="1885951"/>
                <a:chOff x="4360863" y="3244850"/>
                <a:chExt cx="1296987" cy="1885951"/>
              </a:xfrm>
              <a:solidFill>
                <a:srgbClr val="FFFFFF">
                  <a:alpha val="10000"/>
                </a:srgbClr>
              </a:solidFill>
            </p:grpSpPr>
            <p:sp>
              <p:nvSpPr>
                <p:cNvPr id="50"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1"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2"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3"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4"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5"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grpSp>
        <p:grpSp>
          <p:nvGrpSpPr>
            <p:cNvPr id="20" name="Group 95"/>
            <p:cNvGrpSpPr/>
            <p:nvPr/>
          </p:nvGrpSpPr>
          <p:grpSpPr>
            <a:xfrm rot="4330128">
              <a:off x="5252077" y="3644657"/>
              <a:ext cx="1849437" cy="2863851"/>
              <a:chOff x="2031209" y="3465939"/>
              <a:chExt cx="1849437" cy="2863851"/>
            </a:xfrm>
          </p:grpSpPr>
          <p:sp>
            <p:nvSpPr>
              <p:cNvPr id="36" name="Freeform 17"/>
              <p:cNvSpPr/>
              <p:nvPr/>
            </p:nvSpPr>
            <p:spPr bwMode="auto">
              <a:xfrm>
                <a:off x="2884490"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7" name="Freeform 97"/>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8" name="Freeform 98"/>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39" name="Group 99"/>
              <p:cNvGrpSpPr/>
              <p:nvPr/>
            </p:nvGrpSpPr>
            <p:grpSpPr>
              <a:xfrm>
                <a:off x="2307434" y="3958064"/>
                <a:ext cx="1296987" cy="1885951"/>
                <a:chOff x="4360863" y="3244850"/>
                <a:chExt cx="1296987" cy="1885951"/>
              </a:xfrm>
              <a:solidFill>
                <a:srgbClr val="FFFFFF">
                  <a:alpha val="10000"/>
                </a:srgbClr>
              </a:solidFill>
            </p:grpSpPr>
            <p:sp>
              <p:nvSpPr>
                <p:cNvPr id="40"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1"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2"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3"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4"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45"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grpSp>
        <p:sp>
          <p:nvSpPr>
            <p:cNvPr id="21" name="Oval 20"/>
            <p:cNvSpPr>
              <a:spLocks noChangeArrowheads="1"/>
            </p:cNvSpPr>
            <p:nvPr/>
          </p:nvSpPr>
          <p:spPr bwMode="auto">
            <a:xfrm rot="19193214">
              <a:off x="945936" y="4398449"/>
              <a:ext cx="1304925" cy="1304925"/>
            </a:xfrm>
            <a:prstGeom prst="ellipse">
              <a:avLst/>
            </a:prstGeom>
            <a:solidFill>
              <a:schemeClr val="bg1"/>
            </a:solidFill>
            <a:ln w="76200">
              <a:solidFill>
                <a:schemeClr val="accent1">
                  <a:lumMod val="75000"/>
                </a:schemeClr>
              </a:solid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2" name="Oval 21"/>
            <p:cNvSpPr>
              <a:spLocks noChangeArrowheads="1"/>
            </p:cNvSpPr>
            <p:nvPr/>
          </p:nvSpPr>
          <p:spPr bwMode="auto">
            <a:xfrm rot="19193214">
              <a:off x="2290049" y="2735945"/>
              <a:ext cx="1306513" cy="1308100"/>
            </a:xfrm>
            <a:prstGeom prst="ellipse">
              <a:avLst/>
            </a:prstGeom>
            <a:solidFill>
              <a:schemeClr val="bg1"/>
            </a:solidFill>
            <a:ln w="76200">
              <a:solidFill>
                <a:schemeClr val="accent2">
                  <a:lumMod val="75000"/>
                </a:schemeClr>
              </a:solid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3" name="Oval 25"/>
            <p:cNvSpPr>
              <a:spLocks noChangeArrowheads="1"/>
            </p:cNvSpPr>
            <p:nvPr/>
          </p:nvSpPr>
          <p:spPr bwMode="auto">
            <a:xfrm rot="19193214">
              <a:off x="4373712" y="2654770"/>
              <a:ext cx="1306513" cy="1304925"/>
            </a:xfrm>
            <a:prstGeom prst="ellipse">
              <a:avLst/>
            </a:prstGeom>
            <a:solidFill>
              <a:schemeClr val="bg1"/>
            </a:solidFill>
            <a:ln w="76200">
              <a:solidFill>
                <a:schemeClr val="accent3">
                  <a:lumMod val="75000"/>
                </a:schemeClr>
              </a:solid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4" name="Oval 29"/>
            <p:cNvSpPr>
              <a:spLocks noChangeArrowheads="1"/>
            </p:cNvSpPr>
            <p:nvPr/>
          </p:nvSpPr>
          <p:spPr bwMode="auto">
            <a:xfrm rot="19193214">
              <a:off x="5451397" y="4470994"/>
              <a:ext cx="1306513" cy="1304925"/>
            </a:xfrm>
            <a:prstGeom prst="ellipse">
              <a:avLst/>
            </a:prstGeom>
            <a:solidFill>
              <a:schemeClr val="bg1"/>
            </a:solidFill>
            <a:ln w="76200">
              <a:solidFill>
                <a:schemeClr val="accent4">
                  <a:lumMod val="75000"/>
                </a:schemeClr>
              </a:solid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25" name="Group 110"/>
            <p:cNvGrpSpPr/>
            <p:nvPr/>
          </p:nvGrpSpPr>
          <p:grpSpPr>
            <a:xfrm>
              <a:off x="1362510" y="4912004"/>
              <a:ext cx="598488" cy="277813"/>
              <a:chOff x="3917950" y="2146300"/>
              <a:chExt cx="598488" cy="277813"/>
            </a:xfrm>
            <a:solidFill>
              <a:schemeClr val="accent1"/>
            </a:solidFill>
          </p:grpSpPr>
          <p:sp>
            <p:nvSpPr>
              <p:cNvPr id="27" name="Freeform 155"/>
              <p:cNvSpPr>
                <a:spLocks noEditPoints="1"/>
              </p:cNvSpPr>
              <p:nvPr/>
            </p:nvSpPr>
            <p:spPr bwMode="auto">
              <a:xfrm>
                <a:off x="3917950" y="2146300"/>
                <a:ext cx="598488" cy="277813"/>
              </a:xfrm>
              <a:custGeom>
                <a:avLst/>
                <a:gdLst>
                  <a:gd name="T0" fmla="*/ 306 w 317"/>
                  <a:gd name="T1" fmla="*/ 49 h 147"/>
                  <a:gd name="T2" fmla="*/ 302 w 317"/>
                  <a:gd name="T3" fmla="*/ 50 h 147"/>
                  <a:gd name="T4" fmla="*/ 302 w 317"/>
                  <a:gd name="T5" fmla="*/ 44 h 147"/>
                  <a:gd name="T6" fmla="*/ 259 w 317"/>
                  <a:gd name="T7" fmla="*/ 1 h 147"/>
                  <a:gd name="T8" fmla="*/ 44 w 317"/>
                  <a:gd name="T9" fmla="*/ 0 h 147"/>
                  <a:gd name="T10" fmla="*/ 1 w 317"/>
                  <a:gd name="T11" fmla="*/ 43 h 147"/>
                  <a:gd name="T12" fmla="*/ 0 w 317"/>
                  <a:gd name="T13" fmla="*/ 104 h 147"/>
                  <a:gd name="T14" fmla="*/ 43 w 317"/>
                  <a:gd name="T15" fmla="*/ 147 h 147"/>
                  <a:gd name="T16" fmla="*/ 259 w 317"/>
                  <a:gd name="T17" fmla="*/ 147 h 147"/>
                  <a:gd name="T18" fmla="*/ 302 w 317"/>
                  <a:gd name="T19" fmla="*/ 104 h 147"/>
                  <a:gd name="T20" fmla="*/ 302 w 317"/>
                  <a:gd name="T21" fmla="*/ 99 h 147"/>
                  <a:gd name="T22" fmla="*/ 305 w 317"/>
                  <a:gd name="T23" fmla="*/ 99 h 147"/>
                  <a:gd name="T24" fmla="*/ 317 w 317"/>
                  <a:gd name="T25" fmla="*/ 89 h 147"/>
                  <a:gd name="T26" fmla="*/ 317 w 317"/>
                  <a:gd name="T27" fmla="*/ 59 h 147"/>
                  <a:gd name="T28" fmla="*/ 306 w 317"/>
                  <a:gd name="T29" fmla="*/ 49 h 147"/>
                  <a:gd name="T30" fmla="*/ 291 w 317"/>
                  <a:gd name="T31" fmla="*/ 104 h 147"/>
                  <a:gd name="T32" fmla="*/ 259 w 317"/>
                  <a:gd name="T33" fmla="*/ 136 h 147"/>
                  <a:gd name="T34" fmla="*/ 43 w 317"/>
                  <a:gd name="T35" fmla="*/ 135 h 147"/>
                  <a:gd name="T36" fmla="*/ 12 w 317"/>
                  <a:gd name="T37" fmla="*/ 104 h 147"/>
                  <a:gd name="T38" fmla="*/ 12 w 317"/>
                  <a:gd name="T39" fmla="*/ 43 h 147"/>
                  <a:gd name="T40" fmla="*/ 44 w 317"/>
                  <a:gd name="T41" fmla="*/ 12 h 147"/>
                  <a:gd name="T42" fmla="*/ 259 w 317"/>
                  <a:gd name="T43" fmla="*/ 12 h 147"/>
                  <a:gd name="T44" fmla="*/ 291 w 317"/>
                  <a:gd name="T45" fmla="*/ 44 h 147"/>
                  <a:gd name="T46" fmla="*/ 291 w 317"/>
                  <a:gd name="T47" fmla="*/ 10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147">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8" name="Rectangle 156"/>
              <p:cNvSpPr>
                <a:spLocks noChangeArrowheads="1"/>
              </p:cNvSpPr>
              <p:nvPr/>
            </p:nvSpPr>
            <p:spPr bwMode="auto">
              <a:xfrm>
                <a:off x="4019550" y="2182813"/>
                <a:ext cx="47625"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29" name="Rectangle 157"/>
              <p:cNvSpPr>
                <a:spLocks noChangeArrowheads="1"/>
              </p:cNvSpPr>
              <p:nvPr/>
            </p:nvSpPr>
            <p:spPr bwMode="auto">
              <a:xfrm>
                <a:off x="4084638" y="2182813"/>
                <a:ext cx="47625"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5" name="Freeform 158"/>
              <p:cNvSpPr/>
              <p:nvPr/>
            </p:nvSpPr>
            <p:spPr bwMode="auto">
              <a:xfrm>
                <a:off x="3954463" y="2182813"/>
                <a:ext cx="47625" cy="206375"/>
              </a:xfrm>
              <a:custGeom>
                <a:avLst/>
                <a:gdLst>
                  <a:gd name="T0" fmla="*/ 0 w 25"/>
                  <a:gd name="T1" fmla="*/ 22 h 109"/>
                  <a:gd name="T2" fmla="*/ 0 w 25"/>
                  <a:gd name="T3" fmla="*/ 91 h 109"/>
                  <a:gd name="T4" fmla="*/ 15 w 25"/>
                  <a:gd name="T5" fmla="*/ 109 h 109"/>
                  <a:gd name="T6" fmla="*/ 25 w 25"/>
                  <a:gd name="T7" fmla="*/ 109 h 109"/>
                  <a:gd name="T8" fmla="*/ 25 w 25"/>
                  <a:gd name="T9" fmla="*/ 0 h 109"/>
                  <a:gd name="T10" fmla="*/ 17 w 25"/>
                  <a:gd name="T11" fmla="*/ 0 h 109"/>
                  <a:gd name="T12" fmla="*/ 0 w 25"/>
                  <a:gd name="T13" fmla="*/ 22 h 109"/>
                </a:gdLst>
                <a:ahLst/>
                <a:cxnLst>
                  <a:cxn ang="0">
                    <a:pos x="T0" y="T1"/>
                  </a:cxn>
                  <a:cxn ang="0">
                    <a:pos x="T2" y="T3"/>
                  </a:cxn>
                  <a:cxn ang="0">
                    <a:pos x="T4" y="T5"/>
                  </a:cxn>
                  <a:cxn ang="0">
                    <a:pos x="T6" y="T7"/>
                  </a:cxn>
                  <a:cxn ang="0">
                    <a:pos x="T8" y="T9"/>
                  </a:cxn>
                  <a:cxn ang="0">
                    <a:pos x="T10" y="T11"/>
                  </a:cxn>
                  <a:cxn ang="0">
                    <a:pos x="T12" y="T13"/>
                  </a:cxn>
                </a:cxnLst>
                <a:rect l="0" t="0" r="r" b="b"/>
                <a:pathLst>
                  <a:path w="25" h="109">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26" name="Group 115"/>
            <p:cNvGrpSpPr/>
            <p:nvPr/>
          </p:nvGrpSpPr>
          <p:grpSpPr>
            <a:xfrm>
              <a:off x="2689832" y="3159836"/>
              <a:ext cx="481012" cy="482600"/>
              <a:chOff x="4198938" y="2905126"/>
              <a:chExt cx="481012" cy="482600"/>
            </a:xfrm>
            <a:solidFill>
              <a:schemeClr val="accent2"/>
            </a:solidFill>
          </p:grpSpPr>
          <p:sp>
            <p:nvSpPr>
              <p:cNvPr id="30"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1"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2"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sp>
          <p:nvSpPr>
            <p:cNvPr id="33" name="Freeform 107"/>
            <p:cNvSpPr>
              <a:spLocks noEditPoints="1"/>
            </p:cNvSpPr>
            <p:nvPr/>
          </p:nvSpPr>
          <p:spPr bwMode="auto">
            <a:xfrm>
              <a:off x="4816748" y="3008177"/>
              <a:ext cx="474663" cy="549275"/>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4" name="Freeform 29"/>
            <p:cNvSpPr>
              <a:spLocks noEditPoints="1"/>
            </p:cNvSpPr>
            <p:nvPr/>
          </p:nvSpPr>
          <p:spPr bwMode="auto">
            <a:xfrm>
              <a:off x="5862565" y="4893838"/>
              <a:ext cx="481012" cy="48101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cxnSp>
        <p:nvCxnSpPr>
          <p:cNvPr id="62" name="Straight Connector 126"/>
          <p:cNvCxnSpPr/>
          <p:nvPr/>
        </p:nvCxnSpPr>
        <p:spPr>
          <a:xfrm>
            <a:off x="7526304" y="5224488"/>
            <a:ext cx="1385789" cy="0"/>
          </a:xfrm>
          <a:prstGeom prst="line">
            <a:avLst/>
          </a:prstGeom>
          <a:ln>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131"/>
          <p:cNvCxnSpPr/>
          <p:nvPr/>
        </p:nvCxnSpPr>
        <p:spPr>
          <a:xfrm>
            <a:off x="7382321" y="1799444"/>
            <a:ext cx="1385789" cy="0"/>
          </a:xfrm>
          <a:prstGeom prst="line">
            <a:avLst/>
          </a:prstGeom>
          <a:ln>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136"/>
          <p:cNvCxnSpPr/>
          <p:nvPr/>
        </p:nvCxnSpPr>
        <p:spPr>
          <a:xfrm flipH="1">
            <a:off x="3411741" y="1886330"/>
            <a:ext cx="1162915" cy="0"/>
          </a:xfrm>
          <a:prstGeom prst="line">
            <a:avLst/>
          </a:prstGeom>
          <a:ln>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141"/>
          <p:cNvCxnSpPr/>
          <p:nvPr/>
        </p:nvCxnSpPr>
        <p:spPr>
          <a:xfrm flipH="1">
            <a:off x="2671278" y="5068429"/>
            <a:ext cx="1385789" cy="0"/>
          </a:xfrm>
          <a:prstGeom prst="line">
            <a:avLst/>
          </a:prstGeom>
          <a:ln>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0" name="TextBox 7"/>
          <p:cNvSpPr txBox="1"/>
          <p:nvPr/>
        </p:nvSpPr>
        <p:spPr>
          <a:xfrm>
            <a:off x="1269514" y="1475709"/>
            <a:ext cx="2165017" cy="830805"/>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2" name="TextBox 7"/>
          <p:cNvSpPr txBox="1"/>
          <p:nvPr/>
        </p:nvSpPr>
        <p:spPr>
          <a:xfrm>
            <a:off x="537865" y="4676419"/>
            <a:ext cx="2165017" cy="830805"/>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3" name="TextBox 7"/>
          <p:cNvSpPr txBox="1"/>
          <p:nvPr/>
        </p:nvSpPr>
        <p:spPr>
          <a:xfrm>
            <a:off x="8752380" y="1388336"/>
            <a:ext cx="2165017" cy="830805"/>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4" name="TextBox 7"/>
          <p:cNvSpPr txBox="1"/>
          <p:nvPr/>
        </p:nvSpPr>
        <p:spPr>
          <a:xfrm>
            <a:off x="8923279" y="4809513"/>
            <a:ext cx="2165017" cy="830805"/>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5" name="文本框 84"/>
          <p:cNvSpPr txBox="1"/>
          <p:nvPr/>
        </p:nvSpPr>
        <p:spPr>
          <a:xfrm>
            <a:off x="4516656" y="2314151"/>
            <a:ext cx="723108" cy="738493"/>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添加</a:t>
            </a:r>
            <a:endParaRPr kumimoji="0" lang="en-US" altLang="zh-CN"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内容</a:t>
            </a:r>
            <a:endPar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87" name="文本框 86"/>
          <p:cNvSpPr txBox="1"/>
          <p:nvPr/>
        </p:nvSpPr>
        <p:spPr>
          <a:xfrm>
            <a:off x="6570421" y="2219140"/>
            <a:ext cx="723108" cy="738493"/>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添加</a:t>
            </a:r>
            <a:endParaRPr kumimoji="0" lang="en-US" altLang="zh-CN"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内容</a:t>
            </a:r>
            <a:endPar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88" name="文本框 87"/>
          <p:cNvSpPr txBox="1"/>
          <p:nvPr/>
        </p:nvSpPr>
        <p:spPr>
          <a:xfrm>
            <a:off x="7663140" y="4047705"/>
            <a:ext cx="723108" cy="738493"/>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添加</a:t>
            </a:r>
            <a:endParaRPr kumimoji="0" lang="en-US" altLang="zh-CN"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内容</a:t>
            </a:r>
            <a:endPar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89" name="文本框 88"/>
          <p:cNvSpPr txBox="1"/>
          <p:nvPr/>
        </p:nvSpPr>
        <p:spPr>
          <a:xfrm>
            <a:off x="3164280" y="4001347"/>
            <a:ext cx="723108" cy="738493"/>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添加</a:t>
            </a:r>
            <a:endParaRPr kumimoji="0" lang="en-US" altLang="zh-CN"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内容</a:t>
            </a:r>
            <a:endParaRPr kumimoji="0" lang="zh-CN" altLang="en-US" sz="2100"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500"/>
                                        <p:tgtEl>
                                          <p:spTgt spid="8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right)">
                                      <p:cBhvr>
                                        <p:cTn id="24" dur="500"/>
                                        <p:tgtEl>
                                          <p:spTgt spid="78"/>
                                        </p:tgtEl>
                                      </p:cBhvr>
                                    </p:animEffect>
                                  </p:childTnLst>
                                </p:cTn>
                              </p:par>
                              <p:par>
                                <p:cTn id="25" presetID="22" presetClass="entr" presetSubtype="8"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par>
                                <p:cTn id="28" presetID="22" presetClass="entr" presetSubtype="2" fill="hold"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right)">
                                      <p:cBhvr>
                                        <p:cTn id="30" dur="500"/>
                                        <p:tgtEl>
                                          <p:spTgt spid="79"/>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0-#ppt_w/2"/>
                                          </p:val>
                                        </p:tav>
                                        <p:tav tm="100000">
                                          <p:val>
                                            <p:strVal val="#ppt_x"/>
                                          </p:val>
                                        </p:tav>
                                      </p:tavLst>
                                    </p:anim>
                                    <p:anim calcmode="lin" valueType="num">
                                      <p:cBhvr additive="base">
                                        <p:cTn id="38" dur="500" fill="hold"/>
                                        <p:tgtEl>
                                          <p:spTgt spid="8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1+#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additive="base">
                                        <p:cTn id="45" dur="500" fill="hold"/>
                                        <p:tgtEl>
                                          <p:spTgt spid="82"/>
                                        </p:tgtEl>
                                        <p:attrNameLst>
                                          <p:attrName>ppt_x</p:attrName>
                                        </p:attrNameLst>
                                      </p:cBhvr>
                                      <p:tavLst>
                                        <p:tav tm="0">
                                          <p:val>
                                            <p:strVal val="0-#ppt_w/2"/>
                                          </p:val>
                                        </p:tav>
                                        <p:tav tm="100000">
                                          <p:val>
                                            <p:strVal val="#ppt_x"/>
                                          </p:val>
                                        </p:tav>
                                      </p:tavLst>
                                    </p:anim>
                                    <p:anim calcmode="lin" valueType="num">
                                      <p:cBhvr additive="base">
                                        <p:cTn id="46" dur="500" fill="hold"/>
                                        <p:tgtEl>
                                          <p:spTgt spid="8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1+#ppt_w/2"/>
                                          </p:val>
                                        </p:tav>
                                        <p:tav tm="100000">
                                          <p:val>
                                            <p:strVal val="#ppt_x"/>
                                          </p:val>
                                        </p:tav>
                                      </p:tavLst>
                                    </p:anim>
                                    <p:anim calcmode="lin" valueType="num">
                                      <p:cBhvr additive="base">
                                        <p:cTn id="50"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P spid="83" grpId="0"/>
      <p:bldP spid="84" grpId="0"/>
      <p:bldP spid="85"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1885315" y="3435350"/>
            <a:ext cx="8262620" cy="1481455"/>
            <a:chOff x="3094" y="3503"/>
            <a:chExt cx="13012" cy="2333"/>
          </a:xfrm>
        </p:grpSpPr>
        <p:sp>
          <p:nvSpPr>
            <p:cNvPr id="44" name="矩形 259"/>
            <p:cNvSpPr>
              <a:spLocks noChangeArrowheads="1"/>
            </p:cNvSpPr>
            <p:nvPr/>
          </p:nvSpPr>
          <p:spPr bwMode="auto">
            <a:xfrm>
              <a:off x="3094" y="3503"/>
              <a:ext cx="13012"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感谢您的观看 </a:t>
              </a:r>
              <a:r>
                <a:rPr kumimoji="0" lang="en-US" altLang="zh-CN"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THANKS</a:t>
              </a:r>
              <a:endParaRPr kumimoji="0" lang="en-US" altLang="zh-CN"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nvGrpSpPr>
            <p:cNvPr id="8" name="组合 7"/>
            <p:cNvGrpSpPr/>
            <p:nvPr/>
          </p:nvGrpSpPr>
          <p:grpSpPr>
            <a:xfrm rot="0">
              <a:off x="4914" y="4965"/>
              <a:ext cx="9372" cy="871"/>
              <a:chOff x="1663223" y="3892039"/>
              <a:chExt cx="4406249" cy="409286"/>
            </a:xfrm>
          </p:grpSpPr>
          <p:sp>
            <p:nvSpPr>
              <p:cNvPr id="6" name="圆角矩形 5"/>
              <p:cNvSpPr/>
              <p:nvPr/>
            </p:nvSpPr>
            <p:spPr>
              <a:xfrm>
                <a:off x="1663223" y="3892039"/>
                <a:ext cx="2015961" cy="409286"/>
              </a:xfrm>
              <a:prstGeom prst="roundRect">
                <a:avLst>
                  <a:gd name="adj" fmla="val 50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1" name="圆角矩形 70"/>
              <p:cNvSpPr/>
              <p:nvPr/>
            </p:nvSpPr>
            <p:spPr>
              <a:xfrm>
                <a:off x="4053511" y="3892039"/>
                <a:ext cx="2015961" cy="409286"/>
              </a:xfrm>
              <a:prstGeom prst="roundRect">
                <a:avLst>
                  <a:gd name="adj" fmla="val 50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文本框 6"/>
              <p:cNvSpPr txBox="1"/>
              <p:nvPr/>
            </p:nvSpPr>
            <p:spPr>
              <a:xfrm>
                <a:off x="1860279" y="3949032"/>
                <a:ext cx="1620957" cy="2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汇报人：某某某</a:t>
                </a:r>
                <a:endPar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72" name="文本框 71"/>
              <p:cNvSpPr txBox="1"/>
              <p:nvPr/>
            </p:nvSpPr>
            <p:spPr>
              <a:xfrm>
                <a:off x="4217632" y="3948819"/>
                <a:ext cx="1688283" cy="2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汇报时间：</a:t>
                </a:r>
                <a:r>
                  <a:rPr kumimoji="0" lang="en-US" altLang="zh-CN"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2019</a:t>
                </a:r>
                <a:endParaRPr kumimoji="0" lang="en-US" altLang="zh-CN"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pic>
        <p:nvPicPr>
          <p:cNvPr id="10" name="图片 9" descr="5ab68b79b647e36b1ae8d957529b0590"/>
          <p:cNvPicPr>
            <a:picLocks noChangeAspect="1"/>
          </p:cNvPicPr>
          <p:nvPr/>
        </p:nvPicPr>
        <p:blipFill>
          <a:blip r:embed="rId2"/>
          <a:stretch>
            <a:fillRect/>
          </a:stretch>
        </p:blipFill>
        <p:spPr>
          <a:xfrm>
            <a:off x="3115310" y="635000"/>
            <a:ext cx="5960745" cy="2790825"/>
          </a:xfrm>
          <a:prstGeom prst="rect">
            <a:avLst/>
          </a:prstGeom>
        </p:spPr>
      </p:pic>
    </p:spTree>
    <p:custDataLst>
      <p:tags r:id="rId3"/>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653865" y="2445520"/>
            <a:ext cx="4145280" cy="829945"/>
          </a:xfrm>
          <a:prstGeom prst="rect">
            <a:avLst/>
          </a:prstGeom>
          <a:noFill/>
        </p:spPr>
        <p:txBody>
          <a:bodyPr wrap="none" rtlCol="0">
            <a:spAutoFit/>
          </a:bodyPr>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 name="文本框 9"/>
          <p:cNvSpPr txBox="1"/>
          <p:nvPr/>
        </p:nvSpPr>
        <p:spPr>
          <a:xfrm>
            <a:off x="5768109" y="3276516"/>
            <a:ext cx="3957271" cy="774700"/>
          </a:xfrm>
          <a:prstGeom prst="rect">
            <a:avLst/>
          </a:prstGeom>
          <a:noFill/>
        </p:spPr>
        <p:txBody>
          <a:bodyPr wrap="square" lIns="0" tIns="0" rIns="0" bIns="0" rtlCol="0">
            <a:spAutoFit/>
          </a:bodyPr>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点击这里添加重点文字说明内容点击这里添加重点文字说明内容点击这里添加重点文字说明内容点击这里添加重点文字说明内容</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solidFill>
              <a:srgbClr val="ED7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0" name="文本框 29"/>
            <p:cNvSpPr txBox="1"/>
            <p:nvPr/>
          </p:nvSpPr>
          <p:spPr>
            <a:xfrm>
              <a:off x="8486607" y="2353638"/>
              <a:ext cx="1314784" cy="156966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01</a:t>
              </a:r>
              <a:endPar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344572" y="2783565"/>
            <a:ext cx="3194876" cy="3435964"/>
            <a:chOff x="877888" y="3092450"/>
            <a:chExt cx="2671763" cy="2873375"/>
          </a:xfrm>
        </p:grpSpPr>
        <p:sp>
          <p:nvSpPr>
            <p:cNvPr id="38" name="Freeform 1213"/>
            <p:cNvSpPr/>
            <p:nvPr/>
          </p:nvSpPr>
          <p:spPr bwMode="auto">
            <a:xfrm>
              <a:off x="877888" y="3711575"/>
              <a:ext cx="2671763" cy="2254250"/>
            </a:xfrm>
            <a:custGeom>
              <a:avLst/>
              <a:gdLst>
                <a:gd name="T0" fmla="*/ 828 w 842"/>
                <a:gd name="T1" fmla="*/ 489 h 710"/>
                <a:gd name="T2" fmla="*/ 621 w 842"/>
                <a:gd name="T3" fmla="*/ 696 h 710"/>
                <a:gd name="T4" fmla="*/ 569 w 842"/>
                <a:gd name="T5" fmla="*/ 696 h 710"/>
                <a:gd name="T6" fmla="*/ 268 w 842"/>
                <a:gd name="T7" fmla="*/ 394 h 710"/>
                <a:gd name="T8" fmla="*/ 222 w 842"/>
                <a:gd name="T9" fmla="*/ 394 h 710"/>
                <a:gd name="T10" fmla="*/ 205 w 842"/>
                <a:gd name="T11" fmla="*/ 442 h 710"/>
                <a:gd name="T12" fmla="*/ 176 w 842"/>
                <a:gd name="T13" fmla="*/ 517 h 710"/>
                <a:gd name="T14" fmla="*/ 38 w 842"/>
                <a:gd name="T15" fmla="*/ 517 h 710"/>
                <a:gd name="T16" fmla="*/ 38 w 842"/>
                <a:gd name="T17" fmla="*/ 379 h 710"/>
                <a:gd name="T18" fmla="*/ 114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9 w 842"/>
                <a:gd name="T31" fmla="*/ 0 h 710"/>
                <a:gd name="T32" fmla="*/ 329 w 842"/>
                <a:gd name="T33" fmla="*/ 116 h 710"/>
                <a:gd name="T34" fmla="*/ 249 w 842"/>
                <a:gd name="T35" fmla="*/ 212 h 710"/>
                <a:gd name="T36" fmla="*/ 346 w 842"/>
                <a:gd name="T37" fmla="*/ 309 h 710"/>
                <a:gd name="T38" fmla="*/ 444 w 842"/>
                <a:gd name="T39" fmla="*/ 212 h 710"/>
                <a:gd name="T40" fmla="*/ 363 w 842"/>
                <a:gd name="T41" fmla="*/ 116 h 710"/>
                <a:gd name="T42" fmla="*/ 363 w 842"/>
                <a:gd name="T43" fmla="*/ 0 h 710"/>
                <a:gd name="T44" fmla="*/ 422 w 842"/>
                <a:gd name="T45" fmla="*/ 31 h 710"/>
                <a:gd name="T46" fmla="*/ 694 w 842"/>
                <a:gd name="T47" fmla="*/ 303 h 710"/>
                <a:gd name="T48" fmla="*/ 697 w 842"/>
                <a:gd name="T49" fmla="*/ 310 h 710"/>
                <a:gd name="T50" fmla="*/ 694 w 842"/>
                <a:gd name="T51" fmla="*/ 318 h 710"/>
                <a:gd name="T52" fmla="*/ 663 w 842"/>
                <a:gd name="T53" fmla="*/ 329 h 710"/>
                <a:gd name="T54" fmla="*/ 571 w 842"/>
                <a:gd name="T55" fmla="*/ 364 h 710"/>
                <a:gd name="T56" fmla="*/ 571 w 842"/>
                <a:gd name="T57" fmla="*/ 532 h 710"/>
                <a:gd name="T58" fmla="*/ 739 w 842"/>
                <a:gd name="T59" fmla="*/ 532 h 710"/>
                <a:gd name="T60" fmla="*/ 774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4" y="710"/>
                    <a:pt x="569" y="696"/>
                  </a:cubicBezTo>
                  <a:cubicBezTo>
                    <a:pt x="268" y="394"/>
                    <a:pt x="268" y="394"/>
                    <a:pt x="268" y="394"/>
                  </a:cubicBezTo>
                  <a:cubicBezTo>
                    <a:pt x="255" y="382"/>
                    <a:pt x="235" y="382"/>
                    <a:pt x="222" y="394"/>
                  </a:cubicBezTo>
                  <a:cubicBezTo>
                    <a:pt x="210" y="407"/>
                    <a:pt x="203" y="424"/>
                    <a:pt x="205" y="442"/>
                  </a:cubicBezTo>
                  <a:cubicBezTo>
                    <a:pt x="206" y="469"/>
                    <a:pt x="197" y="496"/>
                    <a:pt x="176" y="517"/>
                  </a:cubicBezTo>
                  <a:cubicBezTo>
                    <a:pt x="138" y="555"/>
                    <a:pt x="76" y="555"/>
                    <a:pt x="38" y="517"/>
                  </a:cubicBezTo>
                  <a:cubicBezTo>
                    <a:pt x="0" y="479"/>
                    <a:pt x="0" y="417"/>
                    <a:pt x="38" y="379"/>
                  </a:cubicBezTo>
                  <a:cubicBezTo>
                    <a:pt x="59" y="359"/>
                    <a:pt x="87" y="349"/>
                    <a:pt x="114" y="351"/>
                  </a:cubicBezTo>
                  <a:cubicBezTo>
                    <a:pt x="131"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3" y="14"/>
                    <a:pt x="306" y="3"/>
                    <a:pt x="329" y="0"/>
                  </a:cubicBezTo>
                  <a:cubicBezTo>
                    <a:pt x="329" y="116"/>
                    <a:pt x="329" y="116"/>
                    <a:pt x="329" y="116"/>
                  </a:cubicBezTo>
                  <a:cubicBezTo>
                    <a:pt x="284" y="124"/>
                    <a:pt x="249" y="164"/>
                    <a:pt x="249" y="212"/>
                  </a:cubicBezTo>
                  <a:cubicBezTo>
                    <a:pt x="249" y="266"/>
                    <a:pt x="292" y="309"/>
                    <a:pt x="346" y="309"/>
                  </a:cubicBezTo>
                  <a:cubicBezTo>
                    <a:pt x="400" y="309"/>
                    <a:pt x="444" y="266"/>
                    <a:pt x="444" y="212"/>
                  </a:cubicBezTo>
                  <a:cubicBezTo>
                    <a:pt x="444" y="164"/>
                    <a:pt x="409" y="124"/>
                    <a:pt x="363" y="116"/>
                  </a:cubicBezTo>
                  <a:cubicBezTo>
                    <a:pt x="363" y="0"/>
                    <a:pt x="363" y="0"/>
                    <a:pt x="363" y="0"/>
                  </a:cubicBezTo>
                  <a:cubicBezTo>
                    <a:pt x="385" y="4"/>
                    <a:pt x="406" y="15"/>
                    <a:pt x="422" y="31"/>
                  </a:cubicBezTo>
                  <a:cubicBezTo>
                    <a:pt x="694" y="303"/>
                    <a:pt x="694" y="303"/>
                    <a:pt x="694" y="303"/>
                  </a:cubicBezTo>
                  <a:cubicBezTo>
                    <a:pt x="696" y="305"/>
                    <a:pt x="697" y="308"/>
                    <a:pt x="697" y="310"/>
                  </a:cubicBezTo>
                  <a:cubicBezTo>
                    <a:pt x="697" y="313"/>
                    <a:pt x="696" y="316"/>
                    <a:pt x="694" y="318"/>
                  </a:cubicBezTo>
                  <a:cubicBezTo>
                    <a:pt x="685" y="326"/>
                    <a:pt x="674" y="330"/>
                    <a:pt x="663" y="329"/>
                  </a:cubicBezTo>
                  <a:cubicBezTo>
                    <a:pt x="629" y="327"/>
                    <a:pt x="595" y="340"/>
                    <a:pt x="571" y="364"/>
                  </a:cubicBezTo>
                  <a:cubicBezTo>
                    <a:pt x="524" y="410"/>
                    <a:pt x="524" y="486"/>
                    <a:pt x="571" y="532"/>
                  </a:cubicBezTo>
                  <a:cubicBezTo>
                    <a:pt x="617" y="579"/>
                    <a:pt x="693" y="579"/>
                    <a:pt x="739" y="532"/>
                  </a:cubicBezTo>
                  <a:cubicBezTo>
                    <a:pt x="763" y="508"/>
                    <a:pt x="776" y="475"/>
                    <a:pt x="774"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Freeform 1214"/>
            <p:cNvSpPr>
              <a:spLocks noEditPoints="1"/>
            </p:cNvSpPr>
            <p:nvPr/>
          </p:nvSpPr>
          <p:spPr bwMode="auto">
            <a:xfrm>
              <a:off x="1824038" y="4175125"/>
              <a:ext cx="304800" cy="441325"/>
            </a:xfrm>
            <a:custGeom>
              <a:avLst/>
              <a:gdLst>
                <a:gd name="T0" fmla="*/ 26 w 96"/>
                <a:gd name="T1" fmla="*/ 107 h 139"/>
                <a:gd name="T2" fmla="*/ 27 w 96"/>
                <a:gd name="T3" fmla="*/ 114 h 139"/>
                <a:gd name="T4" fmla="*/ 48 w 96"/>
                <a:gd name="T5" fmla="*/ 118 h 139"/>
                <a:gd name="T6" fmla="*/ 70 w 96"/>
                <a:gd name="T7" fmla="*/ 114 h 139"/>
                <a:gd name="T8" fmla="*/ 71 w 96"/>
                <a:gd name="T9" fmla="*/ 107 h 139"/>
                <a:gd name="T10" fmla="*/ 48 w 96"/>
                <a:gd name="T11" fmla="*/ 111 h 139"/>
                <a:gd name="T12" fmla="*/ 26 w 96"/>
                <a:gd name="T13" fmla="*/ 107 h 139"/>
                <a:gd name="T14" fmla="*/ 28 w 96"/>
                <a:gd name="T15" fmla="*/ 120 h 139"/>
                <a:gd name="T16" fmla="*/ 29 w 96"/>
                <a:gd name="T17" fmla="*/ 128 h 139"/>
                <a:gd name="T18" fmla="*/ 36 w 96"/>
                <a:gd name="T19" fmla="*/ 131 h 139"/>
                <a:gd name="T20" fmla="*/ 36 w 96"/>
                <a:gd name="T21" fmla="*/ 136 h 139"/>
                <a:gd name="T22" fmla="*/ 48 w 96"/>
                <a:gd name="T23" fmla="*/ 139 h 139"/>
                <a:gd name="T24" fmla="*/ 61 w 96"/>
                <a:gd name="T25" fmla="*/ 136 h 139"/>
                <a:gd name="T26" fmla="*/ 61 w 96"/>
                <a:gd name="T27" fmla="*/ 131 h 139"/>
                <a:gd name="T28" fmla="*/ 68 w 96"/>
                <a:gd name="T29" fmla="*/ 128 h 139"/>
                <a:gd name="T30" fmla="*/ 69 w 96"/>
                <a:gd name="T31" fmla="*/ 120 h 139"/>
                <a:gd name="T32" fmla="*/ 48 w 96"/>
                <a:gd name="T33" fmla="*/ 124 h 139"/>
                <a:gd name="T34" fmla="*/ 28 w 96"/>
                <a:gd name="T35" fmla="*/ 120 h 139"/>
                <a:gd name="T36" fmla="*/ 59 w 96"/>
                <a:gd name="T37" fmla="*/ 65 h 139"/>
                <a:gd name="T38" fmla="*/ 48 w 96"/>
                <a:gd name="T39" fmla="*/ 46 h 139"/>
                <a:gd name="T40" fmla="*/ 38 w 96"/>
                <a:gd name="T41" fmla="*/ 65 h 139"/>
                <a:gd name="T42" fmla="*/ 33 w 96"/>
                <a:gd name="T43" fmla="*/ 56 h 139"/>
                <a:gd name="T44" fmla="*/ 26 w 96"/>
                <a:gd name="T45" fmla="*/ 59 h 139"/>
                <a:gd name="T46" fmla="*/ 37 w 96"/>
                <a:gd name="T47" fmla="*/ 82 h 139"/>
                <a:gd name="T48" fmla="*/ 48 w 96"/>
                <a:gd name="T49" fmla="*/ 61 h 139"/>
                <a:gd name="T50" fmla="*/ 60 w 96"/>
                <a:gd name="T51" fmla="*/ 82 h 139"/>
                <a:gd name="T52" fmla="*/ 70 w 96"/>
                <a:gd name="T53" fmla="*/ 59 h 139"/>
                <a:gd name="T54" fmla="*/ 64 w 96"/>
                <a:gd name="T55" fmla="*/ 56 h 139"/>
                <a:gd name="T56" fmla="*/ 59 w 96"/>
                <a:gd name="T57" fmla="*/ 65 h 139"/>
                <a:gd name="T58" fmla="*/ 48 w 96"/>
                <a:gd name="T59" fmla="*/ 0 h 139"/>
                <a:gd name="T60" fmla="*/ 0 w 96"/>
                <a:gd name="T61" fmla="*/ 47 h 139"/>
                <a:gd name="T62" fmla="*/ 23 w 96"/>
                <a:gd name="T63" fmla="*/ 88 h 139"/>
                <a:gd name="T64" fmla="*/ 25 w 96"/>
                <a:gd name="T65" fmla="*/ 100 h 139"/>
                <a:gd name="T66" fmla="*/ 48 w 96"/>
                <a:gd name="T67" fmla="*/ 105 h 139"/>
                <a:gd name="T68" fmla="*/ 71 w 96"/>
                <a:gd name="T69" fmla="*/ 100 h 139"/>
                <a:gd name="T70" fmla="*/ 73 w 96"/>
                <a:gd name="T71" fmla="*/ 88 h 139"/>
                <a:gd name="T72" fmla="*/ 96 w 96"/>
                <a:gd name="T73" fmla="*/ 47 h 139"/>
                <a:gd name="T74" fmla="*/ 48 w 96"/>
                <a:gd name="T75" fmla="*/ 0 h 139"/>
                <a:gd name="T76" fmla="*/ 66 w 96"/>
                <a:gd name="T77" fmla="*/ 83 h 139"/>
                <a:gd name="T78" fmla="*/ 65 w 96"/>
                <a:gd name="T79" fmla="*/ 94 h 139"/>
                <a:gd name="T80" fmla="*/ 48 w 96"/>
                <a:gd name="T81" fmla="*/ 97 h 139"/>
                <a:gd name="T82" fmla="*/ 32 w 96"/>
                <a:gd name="T83" fmla="*/ 94 h 139"/>
                <a:gd name="T84" fmla="*/ 31 w 96"/>
                <a:gd name="T85" fmla="*/ 83 h 139"/>
                <a:gd name="T86" fmla="*/ 9 w 96"/>
                <a:gd name="T87" fmla="*/ 47 h 139"/>
                <a:gd name="T88" fmla="*/ 48 w 96"/>
                <a:gd name="T89" fmla="*/ 8 h 139"/>
                <a:gd name="T90" fmla="*/ 88 w 96"/>
                <a:gd name="T91" fmla="*/ 47 h 139"/>
                <a:gd name="T92" fmla="*/ 66 w 96"/>
                <a:gd name="T93" fmla="*/ 83 h 139"/>
                <a:gd name="T94" fmla="*/ 48 w 96"/>
                <a:gd name="T95" fmla="*/ 19 h 139"/>
                <a:gd name="T96" fmla="*/ 51 w 96"/>
                <a:gd name="T97" fmla="*/ 17 h 139"/>
                <a:gd name="T98" fmla="*/ 48 w 96"/>
                <a:gd name="T99" fmla="*/ 14 h 139"/>
                <a:gd name="T100" fmla="*/ 15 w 96"/>
                <a:gd name="T101" fmla="*/ 47 h 139"/>
                <a:gd name="T102" fmla="*/ 18 w 96"/>
                <a:gd name="T103" fmla="*/ 50 h 139"/>
                <a:gd name="T104" fmla="*/ 20 w 96"/>
                <a:gd name="T105" fmla="*/ 47 h 139"/>
                <a:gd name="T106" fmla="*/ 48 w 96"/>
                <a:gd name="T10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39">
                  <a:moveTo>
                    <a:pt x="26" y="107"/>
                  </a:moveTo>
                  <a:cubicBezTo>
                    <a:pt x="27" y="114"/>
                    <a:pt x="27" y="114"/>
                    <a:pt x="27" y="114"/>
                  </a:cubicBezTo>
                  <a:cubicBezTo>
                    <a:pt x="33" y="117"/>
                    <a:pt x="41" y="118"/>
                    <a:pt x="48" y="118"/>
                  </a:cubicBezTo>
                  <a:cubicBezTo>
                    <a:pt x="56" y="118"/>
                    <a:pt x="63" y="117"/>
                    <a:pt x="70" y="114"/>
                  </a:cubicBezTo>
                  <a:cubicBezTo>
                    <a:pt x="71" y="107"/>
                    <a:pt x="71" y="107"/>
                    <a:pt x="71" y="107"/>
                  </a:cubicBezTo>
                  <a:cubicBezTo>
                    <a:pt x="64" y="109"/>
                    <a:pt x="56" y="111"/>
                    <a:pt x="48" y="111"/>
                  </a:cubicBezTo>
                  <a:cubicBezTo>
                    <a:pt x="40" y="111"/>
                    <a:pt x="33" y="109"/>
                    <a:pt x="26" y="107"/>
                  </a:cubicBezTo>
                  <a:close/>
                  <a:moveTo>
                    <a:pt x="28" y="120"/>
                  </a:moveTo>
                  <a:cubicBezTo>
                    <a:pt x="29" y="128"/>
                    <a:pt x="29" y="128"/>
                    <a:pt x="29" y="128"/>
                  </a:cubicBezTo>
                  <a:cubicBezTo>
                    <a:pt x="29" y="128"/>
                    <a:pt x="31" y="130"/>
                    <a:pt x="36" y="131"/>
                  </a:cubicBezTo>
                  <a:cubicBezTo>
                    <a:pt x="36" y="136"/>
                    <a:pt x="36" y="136"/>
                    <a:pt x="36" y="136"/>
                  </a:cubicBezTo>
                  <a:cubicBezTo>
                    <a:pt x="36" y="136"/>
                    <a:pt x="39" y="139"/>
                    <a:pt x="48" y="139"/>
                  </a:cubicBezTo>
                  <a:cubicBezTo>
                    <a:pt x="58" y="139"/>
                    <a:pt x="61" y="136"/>
                    <a:pt x="61" y="136"/>
                  </a:cubicBezTo>
                  <a:cubicBezTo>
                    <a:pt x="61" y="131"/>
                    <a:pt x="61" y="131"/>
                    <a:pt x="61" y="131"/>
                  </a:cubicBezTo>
                  <a:cubicBezTo>
                    <a:pt x="66" y="130"/>
                    <a:pt x="68" y="128"/>
                    <a:pt x="68" y="128"/>
                  </a:cubicBezTo>
                  <a:cubicBezTo>
                    <a:pt x="69" y="120"/>
                    <a:pt x="69" y="120"/>
                    <a:pt x="69" y="120"/>
                  </a:cubicBezTo>
                  <a:cubicBezTo>
                    <a:pt x="62" y="122"/>
                    <a:pt x="56" y="124"/>
                    <a:pt x="48" y="124"/>
                  </a:cubicBezTo>
                  <a:cubicBezTo>
                    <a:pt x="41" y="124"/>
                    <a:pt x="34" y="122"/>
                    <a:pt x="28" y="120"/>
                  </a:cubicBezTo>
                  <a:close/>
                  <a:moveTo>
                    <a:pt x="59" y="65"/>
                  </a:moveTo>
                  <a:cubicBezTo>
                    <a:pt x="48" y="46"/>
                    <a:pt x="48" y="46"/>
                    <a:pt x="48" y="46"/>
                  </a:cubicBezTo>
                  <a:cubicBezTo>
                    <a:pt x="38" y="65"/>
                    <a:pt x="38" y="65"/>
                    <a:pt x="38" y="65"/>
                  </a:cubicBezTo>
                  <a:cubicBezTo>
                    <a:pt x="33" y="56"/>
                    <a:pt x="33" y="56"/>
                    <a:pt x="33" y="56"/>
                  </a:cubicBezTo>
                  <a:cubicBezTo>
                    <a:pt x="26" y="59"/>
                    <a:pt x="26" y="59"/>
                    <a:pt x="26" y="59"/>
                  </a:cubicBezTo>
                  <a:cubicBezTo>
                    <a:pt x="37" y="82"/>
                    <a:pt x="37" y="82"/>
                    <a:pt x="37" y="82"/>
                  </a:cubicBezTo>
                  <a:cubicBezTo>
                    <a:pt x="48" y="61"/>
                    <a:pt x="48" y="61"/>
                    <a:pt x="48" y="61"/>
                  </a:cubicBezTo>
                  <a:cubicBezTo>
                    <a:pt x="60" y="82"/>
                    <a:pt x="60" y="82"/>
                    <a:pt x="60" y="82"/>
                  </a:cubicBezTo>
                  <a:cubicBezTo>
                    <a:pt x="70" y="59"/>
                    <a:pt x="70" y="59"/>
                    <a:pt x="70" y="59"/>
                  </a:cubicBezTo>
                  <a:cubicBezTo>
                    <a:pt x="64" y="56"/>
                    <a:pt x="64" y="56"/>
                    <a:pt x="64" y="56"/>
                  </a:cubicBezTo>
                  <a:lnTo>
                    <a:pt x="59" y="65"/>
                  </a:lnTo>
                  <a:close/>
                  <a:moveTo>
                    <a:pt x="48" y="0"/>
                  </a:moveTo>
                  <a:cubicBezTo>
                    <a:pt x="22" y="0"/>
                    <a:pt x="0" y="21"/>
                    <a:pt x="0" y="47"/>
                  </a:cubicBezTo>
                  <a:cubicBezTo>
                    <a:pt x="0" y="65"/>
                    <a:pt x="10" y="80"/>
                    <a:pt x="23" y="88"/>
                  </a:cubicBezTo>
                  <a:cubicBezTo>
                    <a:pt x="25" y="100"/>
                    <a:pt x="25" y="100"/>
                    <a:pt x="25" y="100"/>
                  </a:cubicBezTo>
                  <a:cubicBezTo>
                    <a:pt x="32" y="103"/>
                    <a:pt x="40" y="105"/>
                    <a:pt x="48" y="105"/>
                  </a:cubicBezTo>
                  <a:cubicBezTo>
                    <a:pt x="57" y="105"/>
                    <a:pt x="65" y="103"/>
                    <a:pt x="71" y="100"/>
                  </a:cubicBezTo>
                  <a:cubicBezTo>
                    <a:pt x="73" y="88"/>
                    <a:pt x="73" y="88"/>
                    <a:pt x="73" y="88"/>
                  </a:cubicBezTo>
                  <a:cubicBezTo>
                    <a:pt x="87" y="80"/>
                    <a:pt x="96" y="65"/>
                    <a:pt x="96" y="47"/>
                  </a:cubicBezTo>
                  <a:cubicBezTo>
                    <a:pt x="96" y="21"/>
                    <a:pt x="75" y="0"/>
                    <a:pt x="48" y="0"/>
                  </a:cubicBezTo>
                  <a:close/>
                  <a:moveTo>
                    <a:pt x="66" y="83"/>
                  </a:moveTo>
                  <a:cubicBezTo>
                    <a:pt x="65" y="94"/>
                    <a:pt x="65" y="94"/>
                    <a:pt x="65" y="94"/>
                  </a:cubicBezTo>
                  <a:cubicBezTo>
                    <a:pt x="65" y="94"/>
                    <a:pt x="61" y="97"/>
                    <a:pt x="48" y="97"/>
                  </a:cubicBezTo>
                  <a:cubicBezTo>
                    <a:pt x="36" y="97"/>
                    <a:pt x="32" y="94"/>
                    <a:pt x="32" y="94"/>
                  </a:cubicBezTo>
                  <a:cubicBezTo>
                    <a:pt x="31" y="83"/>
                    <a:pt x="31" y="83"/>
                    <a:pt x="31" y="83"/>
                  </a:cubicBezTo>
                  <a:cubicBezTo>
                    <a:pt x="18" y="76"/>
                    <a:pt x="9" y="63"/>
                    <a:pt x="9" y="47"/>
                  </a:cubicBezTo>
                  <a:cubicBezTo>
                    <a:pt x="9" y="26"/>
                    <a:pt x="27" y="8"/>
                    <a:pt x="48" y="8"/>
                  </a:cubicBezTo>
                  <a:cubicBezTo>
                    <a:pt x="70" y="8"/>
                    <a:pt x="88" y="26"/>
                    <a:pt x="88" y="47"/>
                  </a:cubicBezTo>
                  <a:cubicBezTo>
                    <a:pt x="88" y="63"/>
                    <a:pt x="79" y="76"/>
                    <a:pt x="66" y="83"/>
                  </a:cubicBezTo>
                  <a:close/>
                  <a:moveTo>
                    <a:pt x="48" y="19"/>
                  </a:moveTo>
                  <a:cubicBezTo>
                    <a:pt x="50" y="19"/>
                    <a:pt x="51" y="18"/>
                    <a:pt x="51" y="17"/>
                  </a:cubicBezTo>
                  <a:cubicBezTo>
                    <a:pt x="51" y="15"/>
                    <a:pt x="50" y="14"/>
                    <a:pt x="48" y="14"/>
                  </a:cubicBezTo>
                  <a:cubicBezTo>
                    <a:pt x="30" y="14"/>
                    <a:pt x="15" y="29"/>
                    <a:pt x="15" y="47"/>
                  </a:cubicBezTo>
                  <a:cubicBezTo>
                    <a:pt x="15" y="49"/>
                    <a:pt x="16" y="50"/>
                    <a:pt x="18" y="50"/>
                  </a:cubicBezTo>
                  <a:cubicBezTo>
                    <a:pt x="19" y="50"/>
                    <a:pt x="20" y="49"/>
                    <a:pt x="20" y="47"/>
                  </a:cubicBezTo>
                  <a:cubicBezTo>
                    <a:pt x="20" y="32"/>
                    <a:pt x="33" y="19"/>
                    <a:pt x="48" y="19"/>
                  </a:cubicBez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0" name="Freeform 1215"/>
            <p:cNvSpPr>
              <a:spLocks noEditPoints="1"/>
            </p:cNvSpPr>
            <p:nvPr/>
          </p:nvSpPr>
          <p:spPr bwMode="auto">
            <a:xfrm>
              <a:off x="1935163" y="3092450"/>
              <a:ext cx="85725" cy="993775"/>
            </a:xfrm>
            <a:custGeom>
              <a:avLst/>
              <a:gdLst>
                <a:gd name="T0" fmla="*/ 9 w 27"/>
                <a:gd name="T1" fmla="*/ 197 h 313"/>
                <a:gd name="T2" fmla="*/ 17 w 27"/>
                <a:gd name="T3" fmla="*/ 197 h 313"/>
                <a:gd name="T4" fmla="*/ 13 w 27"/>
                <a:gd name="T5" fmla="*/ 225 h 313"/>
                <a:gd name="T6" fmla="*/ 13 w 27"/>
                <a:gd name="T7" fmla="*/ 233 h 313"/>
                <a:gd name="T8" fmla="*/ 13 w 27"/>
                <a:gd name="T9" fmla="*/ 225 h 313"/>
                <a:gd name="T10" fmla="*/ 9 w 27"/>
                <a:gd name="T11" fmla="*/ 309 h 313"/>
                <a:gd name="T12" fmla="*/ 17 w 27"/>
                <a:gd name="T13" fmla="*/ 309 h 313"/>
                <a:gd name="T14" fmla="*/ 13 w 27"/>
                <a:gd name="T15" fmla="*/ 177 h 313"/>
                <a:gd name="T16" fmla="*/ 13 w 27"/>
                <a:gd name="T17" fmla="*/ 185 h 313"/>
                <a:gd name="T18" fmla="*/ 13 w 27"/>
                <a:gd name="T19" fmla="*/ 177 h 313"/>
                <a:gd name="T20" fmla="*/ 9 w 27"/>
                <a:gd name="T21" fmla="*/ 165 h 313"/>
                <a:gd name="T22" fmla="*/ 17 w 27"/>
                <a:gd name="T23" fmla="*/ 165 h 313"/>
                <a:gd name="T24" fmla="*/ 13 w 27"/>
                <a:gd name="T25" fmla="*/ 289 h 313"/>
                <a:gd name="T26" fmla="*/ 13 w 27"/>
                <a:gd name="T27" fmla="*/ 297 h 313"/>
                <a:gd name="T28" fmla="*/ 13 w 27"/>
                <a:gd name="T29" fmla="*/ 289 h 313"/>
                <a:gd name="T30" fmla="*/ 9 w 27"/>
                <a:gd name="T31" fmla="*/ 277 h 313"/>
                <a:gd name="T32" fmla="*/ 17 w 27"/>
                <a:gd name="T33" fmla="*/ 277 h 313"/>
                <a:gd name="T34" fmla="*/ 13 w 27"/>
                <a:gd name="T35" fmla="*/ 241 h 313"/>
                <a:gd name="T36" fmla="*/ 13 w 27"/>
                <a:gd name="T37" fmla="*/ 249 h 313"/>
                <a:gd name="T38" fmla="*/ 13 w 27"/>
                <a:gd name="T39" fmla="*/ 241 h 313"/>
                <a:gd name="T40" fmla="*/ 9 w 27"/>
                <a:gd name="T41" fmla="*/ 261 h 313"/>
                <a:gd name="T42" fmla="*/ 17 w 27"/>
                <a:gd name="T43" fmla="*/ 261 h 313"/>
                <a:gd name="T44" fmla="*/ 13 w 27"/>
                <a:gd name="T45" fmla="*/ 209 h 313"/>
                <a:gd name="T46" fmla="*/ 13 w 27"/>
                <a:gd name="T47" fmla="*/ 217 h 313"/>
                <a:gd name="T48" fmla="*/ 13 w 27"/>
                <a:gd name="T49" fmla="*/ 209 h 313"/>
                <a:gd name="T50" fmla="*/ 9 w 27"/>
                <a:gd name="T51" fmla="*/ 53 h 313"/>
                <a:gd name="T52" fmla="*/ 17 w 27"/>
                <a:gd name="T53" fmla="*/ 53 h 313"/>
                <a:gd name="T54" fmla="*/ 13 w 27"/>
                <a:gd name="T55" fmla="*/ 33 h 313"/>
                <a:gd name="T56" fmla="*/ 13 w 27"/>
                <a:gd name="T57" fmla="*/ 41 h 313"/>
                <a:gd name="T58" fmla="*/ 13 w 27"/>
                <a:gd name="T59" fmla="*/ 33 h 313"/>
                <a:gd name="T60" fmla="*/ 9 w 27"/>
                <a:gd name="T61" fmla="*/ 69 h 313"/>
                <a:gd name="T62" fmla="*/ 17 w 27"/>
                <a:gd name="T63" fmla="*/ 69 h 313"/>
                <a:gd name="T64" fmla="*/ 13 w 27"/>
                <a:gd name="T65" fmla="*/ 0 h 313"/>
                <a:gd name="T66" fmla="*/ 13 w 27"/>
                <a:gd name="T67" fmla="*/ 27 h 313"/>
                <a:gd name="T68" fmla="*/ 13 w 27"/>
                <a:gd name="T69" fmla="*/ 0 h 313"/>
                <a:gd name="T70" fmla="*/ 9 w 27"/>
                <a:gd name="T71" fmla="*/ 85 h 313"/>
                <a:gd name="T72" fmla="*/ 17 w 27"/>
                <a:gd name="T73" fmla="*/ 85 h 313"/>
                <a:gd name="T74" fmla="*/ 13 w 27"/>
                <a:gd name="T75" fmla="*/ 113 h 313"/>
                <a:gd name="T76" fmla="*/ 13 w 27"/>
                <a:gd name="T77" fmla="*/ 121 h 313"/>
                <a:gd name="T78" fmla="*/ 13 w 27"/>
                <a:gd name="T79" fmla="*/ 113 h 313"/>
                <a:gd name="T80" fmla="*/ 9 w 27"/>
                <a:gd name="T81" fmla="*/ 149 h 313"/>
                <a:gd name="T82" fmla="*/ 17 w 27"/>
                <a:gd name="T83" fmla="*/ 149 h 313"/>
                <a:gd name="T84" fmla="*/ 13 w 27"/>
                <a:gd name="T85" fmla="*/ 129 h 313"/>
                <a:gd name="T86" fmla="*/ 13 w 27"/>
                <a:gd name="T87" fmla="*/ 137 h 313"/>
                <a:gd name="T88" fmla="*/ 13 w 27"/>
                <a:gd name="T89" fmla="*/ 129 h 313"/>
                <a:gd name="T90" fmla="*/ 9 w 27"/>
                <a:gd name="T91" fmla="*/ 101 h 313"/>
                <a:gd name="T92" fmla="*/ 17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path>
              </a:pathLst>
            </a:custGeom>
            <a:solidFill>
              <a:schemeClr val="accent1"/>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Group 40"/>
          <p:cNvGrpSpPr/>
          <p:nvPr/>
        </p:nvGrpSpPr>
        <p:grpSpPr>
          <a:xfrm>
            <a:off x="3423233" y="2783565"/>
            <a:ext cx="3196774" cy="3435964"/>
            <a:chOff x="2616201" y="3092450"/>
            <a:chExt cx="2673350" cy="2873375"/>
          </a:xfrm>
          <a:solidFill>
            <a:schemeClr val="accent2"/>
          </a:solidFill>
        </p:grpSpPr>
        <p:sp>
          <p:nvSpPr>
            <p:cNvPr id="43" name="Freeform 1211"/>
            <p:cNvSpPr/>
            <p:nvPr/>
          </p:nvSpPr>
          <p:spPr bwMode="auto">
            <a:xfrm>
              <a:off x="2616201" y="3711575"/>
              <a:ext cx="2673350" cy="2254250"/>
            </a:xfrm>
            <a:custGeom>
              <a:avLst/>
              <a:gdLst>
                <a:gd name="T0" fmla="*/ 828 w 842"/>
                <a:gd name="T1" fmla="*/ 489 h 710"/>
                <a:gd name="T2" fmla="*/ 621 w 842"/>
                <a:gd name="T3" fmla="*/ 696 h 710"/>
                <a:gd name="T4" fmla="*/ 569 w 842"/>
                <a:gd name="T5" fmla="*/ 696 h 710"/>
                <a:gd name="T6" fmla="*/ 267 w 842"/>
                <a:gd name="T7" fmla="*/ 394 h 710"/>
                <a:gd name="T8" fmla="*/ 222 w 842"/>
                <a:gd name="T9" fmla="*/ 394 h 710"/>
                <a:gd name="T10" fmla="*/ 204 w 842"/>
                <a:gd name="T11" fmla="*/ 442 h 710"/>
                <a:gd name="T12" fmla="*/ 176 w 842"/>
                <a:gd name="T13" fmla="*/ 517 h 710"/>
                <a:gd name="T14" fmla="*/ 38 w 842"/>
                <a:gd name="T15" fmla="*/ 517 h 710"/>
                <a:gd name="T16" fmla="*/ 38 w 842"/>
                <a:gd name="T17" fmla="*/ 379 h 710"/>
                <a:gd name="T18" fmla="*/ 113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6 w 842"/>
                <a:gd name="T31" fmla="*/ 0 h 710"/>
                <a:gd name="T32" fmla="*/ 326 w 842"/>
                <a:gd name="T33" fmla="*/ 116 h 710"/>
                <a:gd name="T34" fmla="*/ 246 w 842"/>
                <a:gd name="T35" fmla="*/ 212 h 710"/>
                <a:gd name="T36" fmla="*/ 343 w 842"/>
                <a:gd name="T37" fmla="*/ 309 h 710"/>
                <a:gd name="T38" fmla="*/ 441 w 842"/>
                <a:gd name="T39" fmla="*/ 212 h 710"/>
                <a:gd name="T40" fmla="*/ 360 w 842"/>
                <a:gd name="T41" fmla="*/ 116 h 710"/>
                <a:gd name="T42" fmla="*/ 360 w 842"/>
                <a:gd name="T43" fmla="*/ 0 h 710"/>
                <a:gd name="T44" fmla="*/ 421 w 842"/>
                <a:gd name="T45" fmla="*/ 31 h 710"/>
                <a:gd name="T46" fmla="*/ 693 w 842"/>
                <a:gd name="T47" fmla="*/ 303 h 710"/>
                <a:gd name="T48" fmla="*/ 696 w 842"/>
                <a:gd name="T49" fmla="*/ 310 h 710"/>
                <a:gd name="T50" fmla="*/ 693 w 842"/>
                <a:gd name="T51" fmla="*/ 318 h 710"/>
                <a:gd name="T52" fmla="*/ 662 w 842"/>
                <a:gd name="T53" fmla="*/ 329 h 710"/>
                <a:gd name="T54" fmla="*/ 570 w 842"/>
                <a:gd name="T55" fmla="*/ 364 h 710"/>
                <a:gd name="T56" fmla="*/ 570 w 842"/>
                <a:gd name="T57" fmla="*/ 532 h 710"/>
                <a:gd name="T58" fmla="*/ 739 w 842"/>
                <a:gd name="T59" fmla="*/ 532 h 710"/>
                <a:gd name="T60" fmla="*/ 773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3" y="710"/>
                    <a:pt x="569" y="696"/>
                  </a:cubicBezTo>
                  <a:cubicBezTo>
                    <a:pt x="267" y="394"/>
                    <a:pt x="267" y="394"/>
                    <a:pt x="267" y="394"/>
                  </a:cubicBezTo>
                  <a:cubicBezTo>
                    <a:pt x="255" y="382"/>
                    <a:pt x="235" y="382"/>
                    <a:pt x="222" y="394"/>
                  </a:cubicBezTo>
                  <a:cubicBezTo>
                    <a:pt x="210" y="407"/>
                    <a:pt x="203" y="424"/>
                    <a:pt x="204" y="442"/>
                  </a:cubicBezTo>
                  <a:cubicBezTo>
                    <a:pt x="206" y="469"/>
                    <a:pt x="197" y="496"/>
                    <a:pt x="176" y="517"/>
                  </a:cubicBezTo>
                  <a:cubicBezTo>
                    <a:pt x="138" y="555"/>
                    <a:pt x="76" y="555"/>
                    <a:pt x="38" y="517"/>
                  </a:cubicBezTo>
                  <a:cubicBezTo>
                    <a:pt x="0" y="479"/>
                    <a:pt x="0" y="417"/>
                    <a:pt x="38" y="379"/>
                  </a:cubicBezTo>
                  <a:cubicBezTo>
                    <a:pt x="59" y="359"/>
                    <a:pt x="86" y="349"/>
                    <a:pt x="113" y="351"/>
                  </a:cubicBezTo>
                  <a:cubicBezTo>
                    <a:pt x="131" y="352"/>
                    <a:pt x="148" y="346"/>
                    <a:pt x="161" y="333"/>
                  </a:cubicBezTo>
                  <a:cubicBezTo>
                    <a:pt x="173" y="321"/>
                    <a:pt x="173" y="300"/>
                    <a:pt x="161" y="288"/>
                  </a:cubicBezTo>
                  <a:cubicBezTo>
                    <a:pt x="111" y="238"/>
                    <a:pt x="111" y="238"/>
                    <a:pt x="111" y="238"/>
                  </a:cubicBezTo>
                  <a:cubicBezTo>
                    <a:pt x="96" y="223"/>
                    <a:pt x="96" y="200"/>
                    <a:pt x="111" y="186"/>
                  </a:cubicBezTo>
                  <a:cubicBezTo>
                    <a:pt x="266" y="31"/>
                    <a:pt x="266" y="31"/>
                    <a:pt x="266" y="31"/>
                  </a:cubicBezTo>
                  <a:cubicBezTo>
                    <a:pt x="282" y="14"/>
                    <a:pt x="304" y="4"/>
                    <a:pt x="326" y="0"/>
                  </a:cubicBezTo>
                  <a:cubicBezTo>
                    <a:pt x="326" y="116"/>
                    <a:pt x="326" y="116"/>
                    <a:pt x="326" y="116"/>
                  </a:cubicBezTo>
                  <a:cubicBezTo>
                    <a:pt x="281" y="124"/>
                    <a:pt x="246" y="164"/>
                    <a:pt x="246" y="212"/>
                  </a:cubicBezTo>
                  <a:cubicBezTo>
                    <a:pt x="246" y="266"/>
                    <a:pt x="290" y="309"/>
                    <a:pt x="343" y="309"/>
                  </a:cubicBezTo>
                  <a:cubicBezTo>
                    <a:pt x="397" y="309"/>
                    <a:pt x="441" y="266"/>
                    <a:pt x="441" y="212"/>
                  </a:cubicBezTo>
                  <a:cubicBezTo>
                    <a:pt x="441" y="164"/>
                    <a:pt x="406" y="124"/>
                    <a:pt x="360" y="116"/>
                  </a:cubicBezTo>
                  <a:cubicBezTo>
                    <a:pt x="360" y="0"/>
                    <a:pt x="360" y="0"/>
                    <a:pt x="360" y="0"/>
                  </a:cubicBezTo>
                  <a:cubicBezTo>
                    <a:pt x="383" y="4"/>
                    <a:pt x="405" y="14"/>
                    <a:pt x="421" y="31"/>
                  </a:cubicBezTo>
                  <a:cubicBezTo>
                    <a:pt x="693" y="303"/>
                    <a:pt x="693" y="303"/>
                    <a:pt x="693" y="303"/>
                  </a:cubicBezTo>
                  <a:cubicBezTo>
                    <a:pt x="695" y="305"/>
                    <a:pt x="696" y="308"/>
                    <a:pt x="696" y="310"/>
                  </a:cubicBezTo>
                  <a:cubicBezTo>
                    <a:pt x="696" y="313"/>
                    <a:pt x="695" y="316"/>
                    <a:pt x="693" y="318"/>
                  </a:cubicBezTo>
                  <a:cubicBezTo>
                    <a:pt x="685" y="326"/>
                    <a:pt x="674" y="330"/>
                    <a:pt x="662" y="329"/>
                  </a:cubicBezTo>
                  <a:cubicBezTo>
                    <a:pt x="628" y="327"/>
                    <a:pt x="595" y="340"/>
                    <a:pt x="570" y="364"/>
                  </a:cubicBezTo>
                  <a:cubicBezTo>
                    <a:pt x="524" y="410"/>
                    <a:pt x="524" y="486"/>
                    <a:pt x="570" y="532"/>
                  </a:cubicBezTo>
                  <a:cubicBezTo>
                    <a:pt x="617" y="579"/>
                    <a:pt x="692" y="579"/>
                    <a:pt x="739" y="532"/>
                  </a:cubicBezTo>
                  <a:cubicBezTo>
                    <a:pt x="763" y="508"/>
                    <a:pt x="776" y="475"/>
                    <a:pt x="773"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4" name="Freeform 1216"/>
            <p:cNvSpPr>
              <a:spLocks noEditPoints="1"/>
            </p:cNvSpPr>
            <p:nvPr/>
          </p:nvSpPr>
          <p:spPr bwMode="auto">
            <a:xfrm>
              <a:off x="3663951" y="3092450"/>
              <a:ext cx="85725" cy="993775"/>
            </a:xfrm>
            <a:custGeom>
              <a:avLst/>
              <a:gdLst>
                <a:gd name="T0" fmla="*/ 9 w 27"/>
                <a:gd name="T1" fmla="*/ 165 h 313"/>
                <a:gd name="T2" fmla="*/ 17 w 27"/>
                <a:gd name="T3" fmla="*/ 165 h 313"/>
                <a:gd name="T4" fmla="*/ 13 w 27"/>
                <a:gd name="T5" fmla="*/ 209 h 313"/>
                <a:gd name="T6" fmla="*/ 13 w 27"/>
                <a:gd name="T7" fmla="*/ 217 h 313"/>
                <a:gd name="T8" fmla="*/ 13 w 27"/>
                <a:gd name="T9" fmla="*/ 209 h 313"/>
                <a:gd name="T10" fmla="*/ 9 w 27"/>
                <a:gd name="T11" fmla="*/ 197 h 313"/>
                <a:gd name="T12" fmla="*/ 17 w 27"/>
                <a:gd name="T13" fmla="*/ 197 h 313"/>
                <a:gd name="T14" fmla="*/ 13 w 27"/>
                <a:gd name="T15" fmla="*/ 177 h 313"/>
                <a:gd name="T16" fmla="*/ 13 w 27"/>
                <a:gd name="T17" fmla="*/ 185 h 313"/>
                <a:gd name="T18" fmla="*/ 13 w 27"/>
                <a:gd name="T19" fmla="*/ 177 h 313"/>
                <a:gd name="T20" fmla="*/ 9 w 27"/>
                <a:gd name="T21" fmla="*/ 229 h 313"/>
                <a:gd name="T22" fmla="*/ 17 w 27"/>
                <a:gd name="T23" fmla="*/ 229 h 313"/>
                <a:gd name="T24" fmla="*/ 13 w 27"/>
                <a:gd name="T25" fmla="*/ 305 h 313"/>
                <a:gd name="T26" fmla="*/ 13 w 27"/>
                <a:gd name="T27" fmla="*/ 313 h 313"/>
                <a:gd name="T28" fmla="*/ 13 w 27"/>
                <a:gd name="T29" fmla="*/ 305 h 313"/>
                <a:gd name="T30" fmla="*/ 9 w 27"/>
                <a:gd name="T31" fmla="*/ 293 h 313"/>
                <a:gd name="T32" fmla="*/ 17 w 27"/>
                <a:gd name="T33" fmla="*/ 293 h 313"/>
                <a:gd name="T34" fmla="*/ 13 w 27"/>
                <a:gd name="T35" fmla="*/ 273 h 313"/>
                <a:gd name="T36" fmla="*/ 13 w 27"/>
                <a:gd name="T37" fmla="*/ 281 h 313"/>
                <a:gd name="T38" fmla="*/ 13 w 27"/>
                <a:gd name="T39" fmla="*/ 273 h 313"/>
                <a:gd name="T40" fmla="*/ 9 w 27"/>
                <a:gd name="T41" fmla="*/ 245 h 313"/>
                <a:gd name="T42" fmla="*/ 17 w 27"/>
                <a:gd name="T43" fmla="*/ 245 h 313"/>
                <a:gd name="T44" fmla="*/ 13 w 27"/>
                <a:gd name="T45" fmla="*/ 257 h 313"/>
                <a:gd name="T46" fmla="*/ 13 w 27"/>
                <a:gd name="T47" fmla="*/ 265 h 313"/>
                <a:gd name="T48" fmla="*/ 13 w 27"/>
                <a:gd name="T49" fmla="*/ 257 h 313"/>
                <a:gd name="T50" fmla="*/ 9 w 27"/>
                <a:gd name="T51" fmla="*/ 37 h 313"/>
                <a:gd name="T52" fmla="*/ 17 w 27"/>
                <a:gd name="T53" fmla="*/ 37 h 313"/>
                <a:gd name="T54" fmla="*/ 13 w 27"/>
                <a:gd name="T55" fmla="*/ 49 h 313"/>
                <a:gd name="T56" fmla="*/ 13 w 27"/>
                <a:gd name="T57" fmla="*/ 57 h 313"/>
                <a:gd name="T58" fmla="*/ 13 w 27"/>
                <a:gd name="T59" fmla="*/ 49 h 313"/>
                <a:gd name="T60" fmla="*/ 0 w 27"/>
                <a:gd name="T61" fmla="*/ 14 h 313"/>
                <a:gd name="T62" fmla="*/ 27 w 27"/>
                <a:gd name="T63" fmla="*/ 14 h 313"/>
                <a:gd name="T64" fmla="*/ 13 w 27"/>
                <a:gd name="T65" fmla="*/ 65 h 313"/>
                <a:gd name="T66" fmla="*/ 13 w 27"/>
                <a:gd name="T67" fmla="*/ 73 h 313"/>
                <a:gd name="T68" fmla="*/ 13 w 27"/>
                <a:gd name="T69" fmla="*/ 65 h 313"/>
                <a:gd name="T70" fmla="*/ 9 w 27"/>
                <a:gd name="T71" fmla="*/ 101 h 313"/>
                <a:gd name="T72" fmla="*/ 17 w 27"/>
                <a:gd name="T73" fmla="*/ 101 h 313"/>
                <a:gd name="T74" fmla="*/ 13 w 27"/>
                <a:gd name="T75" fmla="*/ 81 h 313"/>
                <a:gd name="T76" fmla="*/ 13 w 27"/>
                <a:gd name="T77" fmla="*/ 89 h 313"/>
                <a:gd name="T78" fmla="*/ 13 w 27"/>
                <a:gd name="T79" fmla="*/ 81 h 313"/>
                <a:gd name="T80" fmla="*/ 9 w 27"/>
                <a:gd name="T81" fmla="*/ 117 h 313"/>
                <a:gd name="T82" fmla="*/ 17 w 27"/>
                <a:gd name="T83" fmla="*/ 117 h 313"/>
                <a:gd name="T84" fmla="*/ 13 w 27"/>
                <a:gd name="T85" fmla="*/ 129 h 313"/>
                <a:gd name="T86" fmla="*/ 13 w 27"/>
                <a:gd name="T87" fmla="*/ 137 h 313"/>
                <a:gd name="T88" fmla="*/ 13 w 27"/>
                <a:gd name="T89" fmla="*/ 129 h 313"/>
                <a:gd name="T90" fmla="*/ 9 w 27"/>
                <a:gd name="T91" fmla="*/ 149 h 313"/>
                <a:gd name="T92" fmla="*/ 17 w 27"/>
                <a:gd name="T93" fmla="*/ 14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5" name="Freeform 1219"/>
            <p:cNvSpPr>
              <a:spLocks noEditPoints="1"/>
            </p:cNvSpPr>
            <p:nvPr/>
          </p:nvSpPr>
          <p:spPr bwMode="auto">
            <a:xfrm>
              <a:off x="3549651" y="4219575"/>
              <a:ext cx="314325" cy="311150"/>
            </a:xfrm>
            <a:custGeom>
              <a:avLst/>
              <a:gdLst>
                <a:gd name="T0" fmla="*/ 97 w 99"/>
                <a:gd name="T1" fmla="*/ 31 h 98"/>
                <a:gd name="T2" fmla="*/ 53 w 99"/>
                <a:gd name="T3" fmla="*/ 1 h 98"/>
                <a:gd name="T4" fmla="*/ 46 w 99"/>
                <a:gd name="T5" fmla="*/ 1 h 98"/>
                <a:gd name="T6" fmla="*/ 2 w 99"/>
                <a:gd name="T7" fmla="*/ 31 h 98"/>
                <a:gd name="T8" fmla="*/ 0 w 99"/>
                <a:gd name="T9" fmla="*/ 36 h 98"/>
                <a:gd name="T10" fmla="*/ 0 w 99"/>
                <a:gd name="T11" fmla="*/ 92 h 98"/>
                <a:gd name="T12" fmla="*/ 6 w 99"/>
                <a:gd name="T13" fmla="*/ 98 h 98"/>
                <a:gd name="T14" fmla="*/ 93 w 99"/>
                <a:gd name="T15" fmla="*/ 98 h 98"/>
                <a:gd name="T16" fmla="*/ 99 w 99"/>
                <a:gd name="T17" fmla="*/ 92 h 98"/>
                <a:gd name="T18" fmla="*/ 99 w 99"/>
                <a:gd name="T19" fmla="*/ 36 h 98"/>
                <a:gd name="T20" fmla="*/ 97 w 99"/>
                <a:gd name="T21" fmla="*/ 31 h 98"/>
                <a:gd name="T22" fmla="*/ 93 w 99"/>
                <a:gd name="T23" fmla="*/ 45 h 98"/>
                <a:gd name="T24" fmla="*/ 49 w 99"/>
                <a:gd name="T25" fmla="*/ 74 h 98"/>
                <a:gd name="T26" fmla="*/ 6 w 99"/>
                <a:gd name="T27" fmla="*/ 45 h 98"/>
                <a:gd name="T28" fmla="*/ 6 w 99"/>
                <a:gd name="T29" fmla="*/ 39 h 98"/>
                <a:gd name="T30" fmla="*/ 9 w 99"/>
                <a:gd name="T31" fmla="*/ 36 h 98"/>
                <a:gd name="T32" fmla="*/ 90 w 99"/>
                <a:gd name="T33" fmla="*/ 36 h 98"/>
                <a:gd name="T34" fmla="*/ 93 w 99"/>
                <a:gd name="T35" fmla="*/ 39 h 98"/>
                <a:gd name="T36" fmla="*/ 93 w 99"/>
                <a:gd name="T37" fmla="*/ 45 h 98"/>
                <a:gd name="T38" fmla="*/ 49 w 99"/>
                <a:gd name="T39" fmla="*/ 68 h 98"/>
                <a:gd name="T40" fmla="*/ 50 w 99"/>
                <a:gd name="T41" fmla="*/ 68 h 98"/>
                <a:gd name="T42" fmla="*/ 57 w 99"/>
                <a:gd name="T43" fmla="*/ 63 h 98"/>
                <a:gd name="T44" fmla="*/ 42 w 99"/>
                <a:gd name="T45" fmla="*/ 63 h 98"/>
                <a:gd name="T46" fmla="*/ 49 w 99"/>
                <a:gd name="T47" fmla="*/ 68 h 98"/>
                <a:gd name="T48" fmla="*/ 35 w 99"/>
                <a:gd name="T49" fmla="*/ 59 h 98"/>
                <a:gd name="T50" fmla="*/ 64 w 99"/>
                <a:gd name="T51" fmla="*/ 59 h 98"/>
                <a:gd name="T52" fmla="*/ 71 w 99"/>
                <a:gd name="T53" fmla="*/ 54 h 98"/>
                <a:gd name="T54" fmla="*/ 28 w 99"/>
                <a:gd name="T55" fmla="*/ 54 h 98"/>
                <a:gd name="T56" fmla="*/ 35 w 99"/>
                <a:gd name="T57" fmla="*/ 59 h 98"/>
                <a:gd name="T58" fmla="*/ 20 w 99"/>
                <a:gd name="T59" fmla="*/ 49 h 98"/>
                <a:gd name="T60" fmla="*/ 21 w 99"/>
                <a:gd name="T61" fmla="*/ 49 h 98"/>
                <a:gd name="T62" fmla="*/ 78 w 99"/>
                <a:gd name="T63" fmla="*/ 49 h 98"/>
                <a:gd name="T64" fmla="*/ 79 w 99"/>
                <a:gd name="T65" fmla="*/ 49 h 98"/>
                <a:gd name="T66" fmla="*/ 79 w 99"/>
                <a:gd name="T67" fmla="*/ 45 h 98"/>
                <a:gd name="T68" fmla="*/ 20 w 99"/>
                <a:gd name="T69" fmla="*/ 45 h 98"/>
                <a:gd name="T70" fmla="*/ 20 w 99"/>
                <a:gd name="T7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8">
                  <a:moveTo>
                    <a:pt x="97" y="31"/>
                  </a:moveTo>
                  <a:cubicBezTo>
                    <a:pt x="53" y="1"/>
                    <a:pt x="53" y="1"/>
                    <a:pt x="53" y="1"/>
                  </a:cubicBezTo>
                  <a:cubicBezTo>
                    <a:pt x="51" y="0"/>
                    <a:pt x="48" y="0"/>
                    <a:pt x="46" y="1"/>
                  </a:cubicBezTo>
                  <a:cubicBezTo>
                    <a:pt x="2" y="31"/>
                    <a:pt x="2" y="31"/>
                    <a:pt x="2" y="31"/>
                  </a:cubicBezTo>
                  <a:cubicBezTo>
                    <a:pt x="1" y="32"/>
                    <a:pt x="0" y="34"/>
                    <a:pt x="0" y="36"/>
                  </a:cubicBezTo>
                  <a:cubicBezTo>
                    <a:pt x="0" y="92"/>
                    <a:pt x="0" y="92"/>
                    <a:pt x="0" y="92"/>
                  </a:cubicBezTo>
                  <a:cubicBezTo>
                    <a:pt x="0" y="96"/>
                    <a:pt x="2" y="98"/>
                    <a:pt x="6" y="98"/>
                  </a:cubicBezTo>
                  <a:cubicBezTo>
                    <a:pt x="93" y="98"/>
                    <a:pt x="93" y="98"/>
                    <a:pt x="93" y="98"/>
                  </a:cubicBezTo>
                  <a:cubicBezTo>
                    <a:pt x="96" y="98"/>
                    <a:pt x="99" y="96"/>
                    <a:pt x="99" y="92"/>
                  </a:cubicBezTo>
                  <a:cubicBezTo>
                    <a:pt x="99" y="36"/>
                    <a:pt x="99" y="36"/>
                    <a:pt x="99" y="36"/>
                  </a:cubicBezTo>
                  <a:cubicBezTo>
                    <a:pt x="99" y="34"/>
                    <a:pt x="98" y="32"/>
                    <a:pt x="97" y="31"/>
                  </a:cubicBezTo>
                  <a:close/>
                  <a:moveTo>
                    <a:pt x="93" y="45"/>
                  </a:moveTo>
                  <a:cubicBezTo>
                    <a:pt x="49" y="74"/>
                    <a:pt x="49" y="74"/>
                    <a:pt x="49" y="74"/>
                  </a:cubicBezTo>
                  <a:cubicBezTo>
                    <a:pt x="6" y="45"/>
                    <a:pt x="6" y="45"/>
                    <a:pt x="6" y="45"/>
                  </a:cubicBezTo>
                  <a:cubicBezTo>
                    <a:pt x="6" y="39"/>
                    <a:pt x="6" y="39"/>
                    <a:pt x="6" y="39"/>
                  </a:cubicBezTo>
                  <a:cubicBezTo>
                    <a:pt x="6" y="37"/>
                    <a:pt x="7" y="36"/>
                    <a:pt x="9" y="36"/>
                  </a:cubicBezTo>
                  <a:cubicBezTo>
                    <a:pt x="90" y="36"/>
                    <a:pt x="90" y="36"/>
                    <a:pt x="90" y="36"/>
                  </a:cubicBezTo>
                  <a:cubicBezTo>
                    <a:pt x="92" y="36"/>
                    <a:pt x="93" y="37"/>
                    <a:pt x="93" y="39"/>
                  </a:cubicBezTo>
                  <a:lnTo>
                    <a:pt x="93" y="45"/>
                  </a:lnTo>
                  <a:close/>
                  <a:moveTo>
                    <a:pt x="49" y="68"/>
                  </a:moveTo>
                  <a:cubicBezTo>
                    <a:pt x="50" y="68"/>
                    <a:pt x="50" y="68"/>
                    <a:pt x="50" y="68"/>
                  </a:cubicBezTo>
                  <a:cubicBezTo>
                    <a:pt x="57" y="63"/>
                    <a:pt x="57" y="63"/>
                    <a:pt x="57" y="63"/>
                  </a:cubicBezTo>
                  <a:cubicBezTo>
                    <a:pt x="42" y="63"/>
                    <a:pt x="42" y="63"/>
                    <a:pt x="42" y="63"/>
                  </a:cubicBezTo>
                  <a:lnTo>
                    <a:pt x="49" y="68"/>
                  </a:lnTo>
                  <a:close/>
                  <a:moveTo>
                    <a:pt x="35" y="59"/>
                  </a:moveTo>
                  <a:cubicBezTo>
                    <a:pt x="64" y="59"/>
                    <a:pt x="64" y="59"/>
                    <a:pt x="64" y="59"/>
                  </a:cubicBezTo>
                  <a:cubicBezTo>
                    <a:pt x="71" y="54"/>
                    <a:pt x="71" y="54"/>
                    <a:pt x="71" y="54"/>
                  </a:cubicBezTo>
                  <a:cubicBezTo>
                    <a:pt x="28" y="54"/>
                    <a:pt x="28" y="54"/>
                    <a:pt x="28" y="54"/>
                  </a:cubicBezTo>
                  <a:lnTo>
                    <a:pt x="35" y="59"/>
                  </a:lnTo>
                  <a:close/>
                  <a:moveTo>
                    <a:pt x="20" y="49"/>
                  </a:moveTo>
                  <a:cubicBezTo>
                    <a:pt x="21" y="49"/>
                    <a:pt x="21" y="49"/>
                    <a:pt x="21" y="49"/>
                  </a:cubicBezTo>
                  <a:cubicBezTo>
                    <a:pt x="78" y="49"/>
                    <a:pt x="78" y="49"/>
                    <a:pt x="78" y="49"/>
                  </a:cubicBezTo>
                  <a:cubicBezTo>
                    <a:pt x="79" y="49"/>
                    <a:pt x="79" y="49"/>
                    <a:pt x="79" y="49"/>
                  </a:cubicBezTo>
                  <a:cubicBezTo>
                    <a:pt x="79" y="45"/>
                    <a:pt x="79" y="45"/>
                    <a:pt x="79" y="45"/>
                  </a:cubicBezTo>
                  <a:cubicBezTo>
                    <a:pt x="20" y="45"/>
                    <a:pt x="20" y="45"/>
                    <a:pt x="20" y="45"/>
                  </a:cubicBezTo>
                  <a:lnTo>
                    <a:pt x="2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46" name="Group 44"/>
          <p:cNvGrpSpPr/>
          <p:nvPr/>
        </p:nvGrpSpPr>
        <p:grpSpPr>
          <a:xfrm>
            <a:off x="5499996" y="2783565"/>
            <a:ext cx="3198674" cy="3435964"/>
            <a:chOff x="4352926" y="3092450"/>
            <a:chExt cx="2674938" cy="2873375"/>
          </a:xfrm>
          <a:solidFill>
            <a:schemeClr val="accent3"/>
          </a:solidFill>
        </p:grpSpPr>
        <p:sp>
          <p:nvSpPr>
            <p:cNvPr id="48" name="Freeform 1209"/>
            <p:cNvSpPr/>
            <p:nvPr/>
          </p:nvSpPr>
          <p:spPr bwMode="auto">
            <a:xfrm>
              <a:off x="4352926" y="3711575"/>
              <a:ext cx="2674938" cy="2254250"/>
            </a:xfrm>
            <a:custGeom>
              <a:avLst/>
              <a:gdLst>
                <a:gd name="T0" fmla="*/ 828 w 843"/>
                <a:gd name="T1" fmla="*/ 489 h 710"/>
                <a:gd name="T2" fmla="*/ 621 w 843"/>
                <a:gd name="T3" fmla="*/ 696 h 710"/>
                <a:gd name="T4" fmla="*/ 570 w 843"/>
                <a:gd name="T5" fmla="*/ 696 h 710"/>
                <a:gd name="T6" fmla="*/ 268 w 843"/>
                <a:gd name="T7" fmla="*/ 394 h 710"/>
                <a:gd name="T8" fmla="*/ 223 w 843"/>
                <a:gd name="T9" fmla="*/ 394 h 710"/>
                <a:gd name="T10" fmla="*/ 205 w 843"/>
                <a:gd name="T11" fmla="*/ 442 h 710"/>
                <a:gd name="T12" fmla="*/ 176 w 843"/>
                <a:gd name="T13" fmla="*/ 517 h 710"/>
                <a:gd name="T14" fmla="*/ 39 w 843"/>
                <a:gd name="T15" fmla="*/ 517 h 710"/>
                <a:gd name="T16" fmla="*/ 39 w 843"/>
                <a:gd name="T17" fmla="*/ 379 h 710"/>
                <a:gd name="T18" fmla="*/ 114 w 843"/>
                <a:gd name="T19" fmla="*/ 351 h 710"/>
                <a:gd name="T20" fmla="*/ 161 w 843"/>
                <a:gd name="T21" fmla="*/ 333 h 710"/>
                <a:gd name="T22" fmla="*/ 161 w 843"/>
                <a:gd name="T23" fmla="*/ 288 h 710"/>
                <a:gd name="T24" fmla="*/ 111 w 843"/>
                <a:gd name="T25" fmla="*/ 238 h 710"/>
                <a:gd name="T26" fmla="*/ 111 w 843"/>
                <a:gd name="T27" fmla="*/ 186 h 710"/>
                <a:gd name="T28" fmla="*/ 266 w 843"/>
                <a:gd name="T29" fmla="*/ 31 h 710"/>
                <a:gd name="T30" fmla="*/ 325 w 843"/>
                <a:gd name="T31" fmla="*/ 0 h 710"/>
                <a:gd name="T32" fmla="*/ 325 w 843"/>
                <a:gd name="T33" fmla="*/ 116 h 710"/>
                <a:gd name="T34" fmla="*/ 244 w 843"/>
                <a:gd name="T35" fmla="*/ 212 h 710"/>
                <a:gd name="T36" fmla="*/ 342 w 843"/>
                <a:gd name="T37" fmla="*/ 309 h 710"/>
                <a:gd name="T38" fmla="*/ 439 w 843"/>
                <a:gd name="T39" fmla="*/ 212 h 710"/>
                <a:gd name="T40" fmla="*/ 359 w 843"/>
                <a:gd name="T41" fmla="*/ 116 h 710"/>
                <a:gd name="T42" fmla="*/ 359 w 843"/>
                <a:gd name="T43" fmla="*/ 0 h 710"/>
                <a:gd name="T44" fmla="*/ 422 w 843"/>
                <a:gd name="T45" fmla="*/ 31 h 710"/>
                <a:gd name="T46" fmla="*/ 694 w 843"/>
                <a:gd name="T47" fmla="*/ 303 h 710"/>
                <a:gd name="T48" fmla="*/ 697 w 843"/>
                <a:gd name="T49" fmla="*/ 310 h 710"/>
                <a:gd name="T50" fmla="*/ 694 w 843"/>
                <a:gd name="T51" fmla="*/ 318 h 710"/>
                <a:gd name="T52" fmla="*/ 663 w 843"/>
                <a:gd name="T53" fmla="*/ 329 h 710"/>
                <a:gd name="T54" fmla="*/ 571 w 843"/>
                <a:gd name="T55" fmla="*/ 364 h 710"/>
                <a:gd name="T56" fmla="*/ 571 w 843"/>
                <a:gd name="T57" fmla="*/ 532 h 710"/>
                <a:gd name="T58" fmla="*/ 739 w 843"/>
                <a:gd name="T59" fmla="*/ 532 h 710"/>
                <a:gd name="T60" fmla="*/ 774 w 843"/>
                <a:gd name="T61" fmla="*/ 440 h 710"/>
                <a:gd name="T62" fmla="*/ 786 w 843"/>
                <a:gd name="T63" fmla="*/ 410 h 710"/>
                <a:gd name="T64" fmla="*/ 801 w 843"/>
                <a:gd name="T65" fmla="*/ 410 h 710"/>
                <a:gd name="T66" fmla="*/ 828 w 843"/>
                <a:gd name="T67" fmla="*/ 437 h 710"/>
                <a:gd name="T68" fmla="*/ 828 w 843"/>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3" h="710">
                  <a:moveTo>
                    <a:pt x="828" y="489"/>
                  </a:moveTo>
                  <a:cubicBezTo>
                    <a:pt x="621" y="696"/>
                    <a:pt x="621" y="696"/>
                    <a:pt x="621" y="696"/>
                  </a:cubicBezTo>
                  <a:cubicBezTo>
                    <a:pt x="607" y="710"/>
                    <a:pt x="584" y="710"/>
                    <a:pt x="570" y="696"/>
                  </a:cubicBezTo>
                  <a:cubicBezTo>
                    <a:pt x="268" y="394"/>
                    <a:pt x="268" y="394"/>
                    <a:pt x="268" y="394"/>
                  </a:cubicBezTo>
                  <a:cubicBezTo>
                    <a:pt x="256" y="382"/>
                    <a:pt x="235" y="382"/>
                    <a:pt x="223" y="394"/>
                  </a:cubicBezTo>
                  <a:cubicBezTo>
                    <a:pt x="210" y="407"/>
                    <a:pt x="204" y="424"/>
                    <a:pt x="205" y="442"/>
                  </a:cubicBezTo>
                  <a:cubicBezTo>
                    <a:pt x="207" y="469"/>
                    <a:pt x="197" y="496"/>
                    <a:pt x="176" y="517"/>
                  </a:cubicBezTo>
                  <a:cubicBezTo>
                    <a:pt x="138" y="555"/>
                    <a:pt x="77" y="555"/>
                    <a:pt x="39" y="517"/>
                  </a:cubicBezTo>
                  <a:cubicBezTo>
                    <a:pt x="0" y="479"/>
                    <a:pt x="0" y="417"/>
                    <a:pt x="39" y="379"/>
                  </a:cubicBezTo>
                  <a:cubicBezTo>
                    <a:pt x="59" y="359"/>
                    <a:pt x="87" y="349"/>
                    <a:pt x="114" y="351"/>
                  </a:cubicBezTo>
                  <a:cubicBezTo>
                    <a:pt x="132"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2" y="15"/>
                    <a:pt x="303" y="4"/>
                    <a:pt x="325" y="0"/>
                  </a:cubicBezTo>
                  <a:cubicBezTo>
                    <a:pt x="325" y="116"/>
                    <a:pt x="325" y="116"/>
                    <a:pt x="325" y="116"/>
                  </a:cubicBezTo>
                  <a:cubicBezTo>
                    <a:pt x="279" y="124"/>
                    <a:pt x="244" y="164"/>
                    <a:pt x="244" y="212"/>
                  </a:cubicBezTo>
                  <a:cubicBezTo>
                    <a:pt x="244" y="266"/>
                    <a:pt x="288" y="309"/>
                    <a:pt x="342" y="309"/>
                  </a:cubicBezTo>
                  <a:cubicBezTo>
                    <a:pt x="395" y="309"/>
                    <a:pt x="439" y="266"/>
                    <a:pt x="439" y="212"/>
                  </a:cubicBezTo>
                  <a:cubicBezTo>
                    <a:pt x="439" y="164"/>
                    <a:pt x="404" y="124"/>
                    <a:pt x="359" y="116"/>
                  </a:cubicBezTo>
                  <a:cubicBezTo>
                    <a:pt x="359" y="0"/>
                    <a:pt x="359" y="0"/>
                    <a:pt x="359" y="0"/>
                  </a:cubicBezTo>
                  <a:cubicBezTo>
                    <a:pt x="382" y="3"/>
                    <a:pt x="405" y="14"/>
                    <a:pt x="422" y="31"/>
                  </a:cubicBezTo>
                  <a:cubicBezTo>
                    <a:pt x="694" y="303"/>
                    <a:pt x="694" y="303"/>
                    <a:pt x="694" y="303"/>
                  </a:cubicBezTo>
                  <a:cubicBezTo>
                    <a:pt x="696" y="305"/>
                    <a:pt x="697" y="308"/>
                    <a:pt x="697" y="310"/>
                  </a:cubicBezTo>
                  <a:cubicBezTo>
                    <a:pt x="697" y="313"/>
                    <a:pt x="696" y="316"/>
                    <a:pt x="694" y="318"/>
                  </a:cubicBezTo>
                  <a:cubicBezTo>
                    <a:pt x="686" y="326"/>
                    <a:pt x="674" y="330"/>
                    <a:pt x="663" y="329"/>
                  </a:cubicBezTo>
                  <a:cubicBezTo>
                    <a:pt x="629" y="327"/>
                    <a:pt x="595" y="340"/>
                    <a:pt x="571" y="364"/>
                  </a:cubicBezTo>
                  <a:cubicBezTo>
                    <a:pt x="525" y="410"/>
                    <a:pt x="525" y="486"/>
                    <a:pt x="571" y="532"/>
                  </a:cubicBezTo>
                  <a:cubicBezTo>
                    <a:pt x="617" y="579"/>
                    <a:pt x="693" y="579"/>
                    <a:pt x="739" y="532"/>
                  </a:cubicBezTo>
                  <a:cubicBezTo>
                    <a:pt x="764" y="508"/>
                    <a:pt x="776" y="475"/>
                    <a:pt x="774" y="440"/>
                  </a:cubicBezTo>
                  <a:cubicBezTo>
                    <a:pt x="773" y="429"/>
                    <a:pt x="777" y="418"/>
                    <a:pt x="786" y="410"/>
                  </a:cubicBezTo>
                  <a:cubicBezTo>
                    <a:pt x="790" y="405"/>
                    <a:pt x="796" y="405"/>
                    <a:pt x="801" y="410"/>
                  </a:cubicBezTo>
                  <a:cubicBezTo>
                    <a:pt x="828" y="437"/>
                    <a:pt x="828" y="437"/>
                    <a:pt x="828" y="437"/>
                  </a:cubicBezTo>
                  <a:cubicBezTo>
                    <a:pt x="843" y="452"/>
                    <a:pt x="843" y="475"/>
                    <a:pt x="828"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9" name="Freeform 1217"/>
            <p:cNvSpPr>
              <a:spLocks noEditPoints="1"/>
            </p:cNvSpPr>
            <p:nvPr/>
          </p:nvSpPr>
          <p:spPr bwMode="auto">
            <a:xfrm>
              <a:off x="5394326" y="3092450"/>
              <a:ext cx="85725" cy="993775"/>
            </a:xfrm>
            <a:custGeom>
              <a:avLst/>
              <a:gdLst>
                <a:gd name="T0" fmla="*/ 10 w 27"/>
                <a:gd name="T1" fmla="*/ 245 h 313"/>
                <a:gd name="T2" fmla="*/ 18 w 27"/>
                <a:gd name="T3" fmla="*/ 245 h 313"/>
                <a:gd name="T4" fmla="*/ 14 w 27"/>
                <a:gd name="T5" fmla="*/ 225 h 313"/>
                <a:gd name="T6" fmla="*/ 14 w 27"/>
                <a:gd name="T7" fmla="*/ 233 h 313"/>
                <a:gd name="T8" fmla="*/ 14 w 27"/>
                <a:gd name="T9" fmla="*/ 225 h 313"/>
                <a:gd name="T10" fmla="*/ 10 w 27"/>
                <a:gd name="T11" fmla="*/ 213 h 313"/>
                <a:gd name="T12" fmla="*/ 18 w 27"/>
                <a:gd name="T13" fmla="*/ 213 h 313"/>
                <a:gd name="T14" fmla="*/ 14 w 27"/>
                <a:gd name="T15" fmla="*/ 193 h 313"/>
                <a:gd name="T16" fmla="*/ 14 w 27"/>
                <a:gd name="T17" fmla="*/ 201 h 313"/>
                <a:gd name="T18" fmla="*/ 14 w 27"/>
                <a:gd name="T19" fmla="*/ 193 h 313"/>
                <a:gd name="T20" fmla="*/ 10 w 27"/>
                <a:gd name="T21" fmla="*/ 277 h 313"/>
                <a:gd name="T22" fmla="*/ 18 w 27"/>
                <a:gd name="T23" fmla="*/ 277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161 h 313"/>
                <a:gd name="T36" fmla="*/ 14 w 27"/>
                <a:gd name="T37" fmla="*/ 169 h 313"/>
                <a:gd name="T38" fmla="*/ 14 w 27"/>
                <a:gd name="T39" fmla="*/ 161 h 313"/>
                <a:gd name="T40" fmla="*/ 10 w 27"/>
                <a:gd name="T41" fmla="*/ 261 h 313"/>
                <a:gd name="T42" fmla="*/ 18 w 27"/>
                <a:gd name="T43" fmla="*/ 261 h 313"/>
                <a:gd name="T44" fmla="*/ 14 w 27"/>
                <a:gd name="T45" fmla="*/ 177 h 313"/>
                <a:gd name="T46" fmla="*/ 14 w 27"/>
                <a:gd name="T47" fmla="*/ 185 h 313"/>
                <a:gd name="T48" fmla="*/ 14 w 27"/>
                <a:gd name="T49" fmla="*/ 177 h 313"/>
                <a:gd name="T50" fmla="*/ 10 w 27"/>
                <a:gd name="T51" fmla="*/ 53 h 313"/>
                <a:gd name="T52" fmla="*/ 18 w 27"/>
                <a:gd name="T53" fmla="*/ 53 h 313"/>
                <a:gd name="T54" fmla="*/ 14 w 27"/>
                <a:gd name="T55" fmla="*/ 33 h 313"/>
                <a:gd name="T56" fmla="*/ 14 w 27"/>
                <a:gd name="T57" fmla="*/ 41 h 313"/>
                <a:gd name="T58" fmla="*/ 14 w 27"/>
                <a:gd name="T59" fmla="*/ 33 h 313"/>
                <a:gd name="T60" fmla="*/ 10 w 27"/>
                <a:gd name="T61" fmla="*/ 69 h 313"/>
                <a:gd name="T62" fmla="*/ 18 w 27"/>
                <a:gd name="T63" fmla="*/ 69 h 313"/>
                <a:gd name="T64" fmla="*/ 14 w 27"/>
                <a:gd name="T65" fmla="*/ 0 h 313"/>
                <a:gd name="T66" fmla="*/ 14 w 27"/>
                <a:gd name="T67" fmla="*/ 27 h 313"/>
                <a:gd name="T68" fmla="*/ 14 w 27"/>
                <a:gd name="T69" fmla="*/ 0 h 313"/>
                <a:gd name="T70" fmla="*/ 10 w 27"/>
                <a:gd name="T71" fmla="*/ 133 h 313"/>
                <a:gd name="T72" fmla="*/ 18 w 27"/>
                <a:gd name="T73" fmla="*/ 133 h 313"/>
                <a:gd name="T74" fmla="*/ 14 w 27"/>
                <a:gd name="T75" fmla="*/ 145 h 313"/>
                <a:gd name="T76" fmla="*/ 14 w 27"/>
                <a:gd name="T77" fmla="*/ 153 h 313"/>
                <a:gd name="T78" fmla="*/ 14 w 27"/>
                <a:gd name="T79" fmla="*/ 145 h 313"/>
                <a:gd name="T80" fmla="*/ 10 w 27"/>
                <a:gd name="T81" fmla="*/ 117 h 313"/>
                <a:gd name="T82" fmla="*/ 18 w 27"/>
                <a:gd name="T83" fmla="*/ 117 h 313"/>
                <a:gd name="T84" fmla="*/ 14 w 27"/>
                <a:gd name="T85" fmla="*/ 81 h 313"/>
                <a:gd name="T86" fmla="*/ 14 w 27"/>
                <a:gd name="T87" fmla="*/ 89 h 313"/>
                <a:gd name="T88" fmla="*/ 14 w 27"/>
                <a:gd name="T89" fmla="*/ 81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0" name="Freeform 1220"/>
            <p:cNvSpPr>
              <a:spLocks noEditPoints="1"/>
            </p:cNvSpPr>
            <p:nvPr/>
          </p:nvSpPr>
          <p:spPr bwMode="auto">
            <a:xfrm>
              <a:off x="5308601" y="4206875"/>
              <a:ext cx="273050" cy="346075"/>
            </a:xfrm>
            <a:custGeom>
              <a:avLst/>
              <a:gdLst>
                <a:gd name="T0" fmla="*/ 124 w 172"/>
                <a:gd name="T1" fmla="*/ 62 h 218"/>
                <a:gd name="T2" fmla="*/ 28 w 172"/>
                <a:gd name="T3" fmla="*/ 62 h 218"/>
                <a:gd name="T4" fmla="*/ 28 w 172"/>
                <a:gd name="T5" fmla="*/ 76 h 218"/>
                <a:gd name="T6" fmla="*/ 124 w 172"/>
                <a:gd name="T7" fmla="*/ 76 h 218"/>
                <a:gd name="T8" fmla="*/ 124 w 172"/>
                <a:gd name="T9" fmla="*/ 62 h 218"/>
                <a:gd name="T10" fmla="*/ 124 w 172"/>
                <a:gd name="T11" fmla="*/ 36 h 218"/>
                <a:gd name="T12" fmla="*/ 28 w 172"/>
                <a:gd name="T13" fmla="*/ 36 h 218"/>
                <a:gd name="T14" fmla="*/ 28 w 172"/>
                <a:gd name="T15" fmla="*/ 50 h 218"/>
                <a:gd name="T16" fmla="*/ 124 w 172"/>
                <a:gd name="T17" fmla="*/ 50 h 218"/>
                <a:gd name="T18" fmla="*/ 124 w 172"/>
                <a:gd name="T19" fmla="*/ 36 h 218"/>
                <a:gd name="T20" fmla="*/ 152 w 172"/>
                <a:gd name="T21" fmla="*/ 20 h 218"/>
                <a:gd name="T22" fmla="*/ 152 w 172"/>
                <a:gd name="T23" fmla="*/ 0 h 218"/>
                <a:gd name="T24" fmla="*/ 0 w 172"/>
                <a:gd name="T25" fmla="*/ 0 h 218"/>
                <a:gd name="T26" fmla="*/ 0 w 172"/>
                <a:gd name="T27" fmla="*/ 198 h 218"/>
                <a:gd name="T28" fmla="*/ 18 w 172"/>
                <a:gd name="T29" fmla="*/ 198 h 218"/>
                <a:gd name="T30" fmla="*/ 18 w 172"/>
                <a:gd name="T31" fmla="*/ 218 h 218"/>
                <a:gd name="T32" fmla="*/ 172 w 172"/>
                <a:gd name="T33" fmla="*/ 218 h 218"/>
                <a:gd name="T34" fmla="*/ 172 w 172"/>
                <a:gd name="T35" fmla="*/ 20 h 218"/>
                <a:gd name="T36" fmla="*/ 152 w 172"/>
                <a:gd name="T37" fmla="*/ 20 h 218"/>
                <a:gd name="T38" fmla="*/ 10 w 172"/>
                <a:gd name="T39" fmla="*/ 188 h 218"/>
                <a:gd name="T40" fmla="*/ 10 w 172"/>
                <a:gd name="T41" fmla="*/ 10 h 218"/>
                <a:gd name="T42" fmla="*/ 142 w 172"/>
                <a:gd name="T43" fmla="*/ 10 h 218"/>
                <a:gd name="T44" fmla="*/ 142 w 172"/>
                <a:gd name="T45" fmla="*/ 142 h 218"/>
                <a:gd name="T46" fmla="*/ 96 w 172"/>
                <a:gd name="T47" fmla="*/ 142 h 218"/>
                <a:gd name="T48" fmla="*/ 96 w 172"/>
                <a:gd name="T49" fmla="*/ 188 h 218"/>
                <a:gd name="T50" fmla="*/ 10 w 172"/>
                <a:gd name="T51" fmla="*/ 188 h 218"/>
                <a:gd name="T52" fmla="*/ 162 w 172"/>
                <a:gd name="T53" fmla="*/ 206 h 218"/>
                <a:gd name="T54" fmla="*/ 30 w 172"/>
                <a:gd name="T55" fmla="*/ 206 h 218"/>
                <a:gd name="T56" fmla="*/ 30 w 172"/>
                <a:gd name="T57" fmla="*/ 198 h 218"/>
                <a:gd name="T58" fmla="*/ 102 w 172"/>
                <a:gd name="T59" fmla="*/ 198 h 218"/>
                <a:gd name="T60" fmla="*/ 152 w 172"/>
                <a:gd name="T61" fmla="*/ 148 h 218"/>
                <a:gd name="T62" fmla="*/ 152 w 172"/>
                <a:gd name="T63" fmla="*/ 30 h 218"/>
                <a:gd name="T64" fmla="*/ 162 w 172"/>
                <a:gd name="T65" fmla="*/ 30 h 218"/>
                <a:gd name="T66" fmla="*/ 162 w 172"/>
                <a:gd name="T67" fmla="*/ 206 h 218"/>
                <a:gd name="T68" fmla="*/ 28 w 172"/>
                <a:gd name="T69" fmla="*/ 130 h 218"/>
                <a:gd name="T70" fmla="*/ 76 w 172"/>
                <a:gd name="T71" fmla="*/ 130 h 218"/>
                <a:gd name="T72" fmla="*/ 76 w 172"/>
                <a:gd name="T73" fmla="*/ 116 h 218"/>
                <a:gd name="T74" fmla="*/ 28 w 172"/>
                <a:gd name="T75" fmla="*/ 116 h 218"/>
                <a:gd name="T76" fmla="*/ 28 w 172"/>
                <a:gd name="T77" fmla="*/ 130 h 218"/>
                <a:gd name="T78" fmla="*/ 124 w 172"/>
                <a:gd name="T79" fmla="*/ 90 h 218"/>
                <a:gd name="T80" fmla="*/ 28 w 172"/>
                <a:gd name="T81" fmla="*/ 90 h 218"/>
                <a:gd name="T82" fmla="*/ 28 w 172"/>
                <a:gd name="T83" fmla="*/ 102 h 218"/>
                <a:gd name="T84" fmla="*/ 124 w 172"/>
                <a:gd name="T85" fmla="*/ 102 h 218"/>
                <a:gd name="T86" fmla="*/ 124 w 172"/>
                <a:gd name="T87" fmla="*/ 9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52" y="20"/>
                  </a:moveTo>
                  <a:lnTo>
                    <a:pt x="152" y="0"/>
                  </a:lnTo>
                  <a:lnTo>
                    <a:pt x="0" y="0"/>
                  </a:lnTo>
                  <a:lnTo>
                    <a:pt x="0" y="198"/>
                  </a:lnTo>
                  <a:lnTo>
                    <a:pt x="18" y="198"/>
                  </a:lnTo>
                  <a:lnTo>
                    <a:pt x="18" y="218"/>
                  </a:lnTo>
                  <a:lnTo>
                    <a:pt x="172" y="218"/>
                  </a:lnTo>
                  <a:lnTo>
                    <a:pt x="172" y="20"/>
                  </a:lnTo>
                  <a:lnTo>
                    <a:pt x="152" y="20"/>
                  </a:lnTo>
                  <a:close/>
                  <a:moveTo>
                    <a:pt x="10" y="188"/>
                  </a:moveTo>
                  <a:lnTo>
                    <a:pt x="10" y="10"/>
                  </a:lnTo>
                  <a:lnTo>
                    <a:pt x="142" y="10"/>
                  </a:lnTo>
                  <a:lnTo>
                    <a:pt x="142" y="142"/>
                  </a:lnTo>
                  <a:lnTo>
                    <a:pt x="96" y="142"/>
                  </a:lnTo>
                  <a:lnTo>
                    <a:pt x="96" y="188"/>
                  </a:lnTo>
                  <a:lnTo>
                    <a:pt x="10" y="188"/>
                  </a:lnTo>
                  <a:close/>
                  <a:moveTo>
                    <a:pt x="162" y="206"/>
                  </a:moveTo>
                  <a:lnTo>
                    <a:pt x="30" y="206"/>
                  </a:lnTo>
                  <a:lnTo>
                    <a:pt x="30" y="198"/>
                  </a:lnTo>
                  <a:lnTo>
                    <a:pt x="102" y="198"/>
                  </a:lnTo>
                  <a:lnTo>
                    <a:pt x="152" y="148"/>
                  </a:lnTo>
                  <a:lnTo>
                    <a:pt x="152" y="30"/>
                  </a:lnTo>
                  <a:lnTo>
                    <a:pt x="162" y="30"/>
                  </a:lnTo>
                  <a:lnTo>
                    <a:pt x="162" y="206"/>
                  </a:lnTo>
                  <a:close/>
                  <a:moveTo>
                    <a:pt x="28" y="130"/>
                  </a:moveTo>
                  <a:lnTo>
                    <a:pt x="76" y="130"/>
                  </a:lnTo>
                  <a:lnTo>
                    <a:pt x="76" y="116"/>
                  </a:lnTo>
                  <a:lnTo>
                    <a:pt x="28" y="116"/>
                  </a:lnTo>
                  <a:lnTo>
                    <a:pt x="28" y="130"/>
                  </a:lnTo>
                  <a:close/>
                  <a:moveTo>
                    <a:pt x="124" y="90"/>
                  </a:moveTo>
                  <a:lnTo>
                    <a:pt x="28" y="90"/>
                  </a:lnTo>
                  <a:lnTo>
                    <a:pt x="28" y="102"/>
                  </a:lnTo>
                  <a:lnTo>
                    <a:pt x="124" y="102"/>
                  </a:lnTo>
                  <a:lnTo>
                    <a:pt x="1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51" name="Group 48"/>
          <p:cNvGrpSpPr/>
          <p:nvPr/>
        </p:nvGrpSpPr>
        <p:grpSpPr>
          <a:xfrm>
            <a:off x="7580561" y="2783565"/>
            <a:ext cx="3194876" cy="3435964"/>
            <a:chOff x="6092826" y="3092450"/>
            <a:chExt cx="2671763" cy="2873375"/>
          </a:xfrm>
        </p:grpSpPr>
        <p:sp>
          <p:nvSpPr>
            <p:cNvPr id="52" name="Freeform 1210"/>
            <p:cNvSpPr/>
            <p:nvPr/>
          </p:nvSpPr>
          <p:spPr bwMode="auto">
            <a:xfrm>
              <a:off x="6092826" y="3708400"/>
              <a:ext cx="2671763" cy="2257425"/>
            </a:xfrm>
            <a:custGeom>
              <a:avLst/>
              <a:gdLst>
                <a:gd name="T0" fmla="*/ 828 w 842"/>
                <a:gd name="T1" fmla="*/ 490 h 711"/>
                <a:gd name="T2" fmla="*/ 621 w 842"/>
                <a:gd name="T3" fmla="*/ 697 h 711"/>
                <a:gd name="T4" fmla="*/ 569 w 842"/>
                <a:gd name="T5" fmla="*/ 697 h 711"/>
                <a:gd name="T6" fmla="*/ 268 w 842"/>
                <a:gd name="T7" fmla="*/ 395 h 711"/>
                <a:gd name="T8" fmla="*/ 222 w 842"/>
                <a:gd name="T9" fmla="*/ 395 h 711"/>
                <a:gd name="T10" fmla="*/ 204 w 842"/>
                <a:gd name="T11" fmla="*/ 443 h 711"/>
                <a:gd name="T12" fmla="*/ 176 w 842"/>
                <a:gd name="T13" fmla="*/ 518 h 711"/>
                <a:gd name="T14" fmla="*/ 38 w 842"/>
                <a:gd name="T15" fmla="*/ 518 h 711"/>
                <a:gd name="T16" fmla="*/ 38 w 842"/>
                <a:gd name="T17" fmla="*/ 380 h 711"/>
                <a:gd name="T18" fmla="*/ 114 w 842"/>
                <a:gd name="T19" fmla="*/ 352 h 711"/>
                <a:gd name="T20" fmla="*/ 161 w 842"/>
                <a:gd name="T21" fmla="*/ 334 h 711"/>
                <a:gd name="T22" fmla="*/ 161 w 842"/>
                <a:gd name="T23" fmla="*/ 289 h 711"/>
                <a:gd name="T24" fmla="*/ 111 w 842"/>
                <a:gd name="T25" fmla="*/ 239 h 711"/>
                <a:gd name="T26" fmla="*/ 111 w 842"/>
                <a:gd name="T27" fmla="*/ 187 h 711"/>
                <a:gd name="T28" fmla="*/ 266 w 842"/>
                <a:gd name="T29" fmla="*/ 32 h 711"/>
                <a:gd name="T30" fmla="*/ 322 w 842"/>
                <a:gd name="T31" fmla="*/ 2 h 711"/>
                <a:gd name="T32" fmla="*/ 322 w 842"/>
                <a:gd name="T33" fmla="*/ 117 h 711"/>
                <a:gd name="T34" fmla="*/ 241 w 842"/>
                <a:gd name="T35" fmla="*/ 213 h 711"/>
                <a:gd name="T36" fmla="*/ 339 w 842"/>
                <a:gd name="T37" fmla="*/ 310 h 711"/>
                <a:gd name="T38" fmla="*/ 436 w 842"/>
                <a:gd name="T39" fmla="*/ 213 h 711"/>
                <a:gd name="T40" fmla="*/ 356 w 842"/>
                <a:gd name="T41" fmla="*/ 117 h 711"/>
                <a:gd name="T42" fmla="*/ 356 w 842"/>
                <a:gd name="T43" fmla="*/ 0 h 711"/>
                <a:gd name="T44" fmla="*/ 421 w 842"/>
                <a:gd name="T45" fmla="*/ 32 h 711"/>
                <a:gd name="T46" fmla="*/ 693 w 842"/>
                <a:gd name="T47" fmla="*/ 304 h 711"/>
                <a:gd name="T48" fmla="*/ 697 w 842"/>
                <a:gd name="T49" fmla="*/ 311 h 711"/>
                <a:gd name="T50" fmla="*/ 693 w 842"/>
                <a:gd name="T51" fmla="*/ 319 h 711"/>
                <a:gd name="T52" fmla="*/ 663 w 842"/>
                <a:gd name="T53" fmla="*/ 330 h 711"/>
                <a:gd name="T54" fmla="*/ 571 w 842"/>
                <a:gd name="T55" fmla="*/ 365 h 711"/>
                <a:gd name="T56" fmla="*/ 571 w 842"/>
                <a:gd name="T57" fmla="*/ 533 h 711"/>
                <a:gd name="T58" fmla="*/ 739 w 842"/>
                <a:gd name="T59" fmla="*/ 533 h 711"/>
                <a:gd name="T60" fmla="*/ 774 w 842"/>
                <a:gd name="T61" fmla="*/ 441 h 711"/>
                <a:gd name="T62" fmla="*/ 785 w 842"/>
                <a:gd name="T63" fmla="*/ 411 h 711"/>
                <a:gd name="T64" fmla="*/ 800 w 842"/>
                <a:gd name="T65" fmla="*/ 411 h 711"/>
                <a:gd name="T66" fmla="*/ 828 w 842"/>
                <a:gd name="T67" fmla="*/ 438 h 711"/>
                <a:gd name="T68" fmla="*/ 828 w 842"/>
                <a:gd name="T69"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1">
                  <a:moveTo>
                    <a:pt x="828" y="490"/>
                  </a:moveTo>
                  <a:cubicBezTo>
                    <a:pt x="621" y="697"/>
                    <a:pt x="621" y="697"/>
                    <a:pt x="621" y="697"/>
                  </a:cubicBezTo>
                  <a:cubicBezTo>
                    <a:pt x="607" y="711"/>
                    <a:pt x="584" y="711"/>
                    <a:pt x="569" y="697"/>
                  </a:cubicBezTo>
                  <a:cubicBezTo>
                    <a:pt x="268" y="395"/>
                    <a:pt x="268" y="395"/>
                    <a:pt x="268" y="395"/>
                  </a:cubicBezTo>
                  <a:cubicBezTo>
                    <a:pt x="255" y="383"/>
                    <a:pt x="235" y="383"/>
                    <a:pt x="222" y="395"/>
                  </a:cubicBezTo>
                  <a:cubicBezTo>
                    <a:pt x="210" y="408"/>
                    <a:pt x="203" y="425"/>
                    <a:pt x="204" y="443"/>
                  </a:cubicBezTo>
                  <a:cubicBezTo>
                    <a:pt x="206" y="470"/>
                    <a:pt x="197" y="497"/>
                    <a:pt x="176" y="518"/>
                  </a:cubicBezTo>
                  <a:cubicBezTo>
                    <a:pt x="138" y="556"/>
                    <a:pt x="76" y="556"/>
                    <a:pt x="38" y="518"/>
                  </a:cubicBezTo>
                  <a:cubicBezTo>
                    <a:pt x="0" y="480"/>
                    <a:pt x="0" y="418"/>
                    <a:pt x="38" y="380"/>
                  </a:cubicBezTo>
                  <a:cubicBezTo>
                    <a:pt x="59" y="360"/>
                    <a:pt x="87" y="350"/>
                    <a:pt x="114" y="352"/>
                  </a:cubicBezTo>
                  <a:cubicBezTo>
                    <a:pt x="131" y="353"/>
                    <a:pt x="149" y="347"/>
                    <a:pt x="161" y="334"/>
                  </a:cubicBezTo>
                  <a:cubicBezTo>
                    <a:pt x="174" y="322"/>
                    <a:pt x="174" y="301"/>
                    <a:pt x="161" y="289"/>
                  </a:cubicBezTo>
                  <a:cubicBezTo>
                    <a:pt x="111" y="239"/>
                    <a:pt x="111" y="239"/>
                    <a:pt x="111" y="239"/>
                  </a:cubicBezTo>
                  <a:cubicBezTo>
                    <a:pt x="97" y="224"/>
                    <a:pt x="97" y="201"/>
                    <a:pt x="111" y="187"/>
                  </a:cubicBezTo>
                  <a:cubicBezTo>
                    <a:pt x="266" y="32"/>
                    <a:pt x="266" y="32"/>
                    <a:pt x="266" y="32"/>
                  </a:cubicBezTo>
                  <a:cubicBezTo>
                    <a:pt x="281" y="17"/>
                    <a:pt x="301" y="6"/>
                    <a:pt x="322" y="2"/>
                  </a:cubicBezTo>
                  <a:cubicBezTo>
                    <a:pt x="322" y="117"/>
                    <a:pt x="322" y="117"/>
                    <a:pt x="322" y="117"/>
                  </a:cubicBezTo>
                  <a:cubicBezTo>
                    <a:pt x="276" y="125"/>
                    <a:pt x="241" y="165"/>
                    <a:pt x="241" y="213"/>
                  </a:cubicBezTo>
                  <a:cubicBezTo>
                    <a:pt x="241" y="267"/>
                    <a:pt x="285" y="310"/>
                    <a:pt x="339" y="310"/>
                  </a:cubicBezTo>
                  <a:cubicBezTo>
                    <a:pt x="393" y="310"/>
                    <a:pt x="436" y="267"/>
                    <a:pt x="436" y="213"/>
                  </a:cubicBezTo>
                  <a:cubicBezTo>
                    <a:pt x="436" y="165"/>
                    <a:pt x="401" y="125"/>
                    <a:pt x="356" y="117"/>
                  </a:cubicBezTo>
                  <a:cubicBezTo>
                    <a:pt x="356" y="0"/>
                    <a:pt x="356" y="0"/>
                    <a:pt x="356" y="0"/>
                  </a:cubicBezTo>
                  <a:cubicBezTo>
                    <a:pt x="380" y="3"/>
                    <a:pt x="404" y="14"/>
                    <a:pt x="421" y="32"/>
                  </a:cubicBezTo>
                  <a:cubicBezTo>
                    <a:pt x="693" y="304"/>
                    <a:pt x="693" y="304"/>
                    <a:pt x="693" y="304"/>
                  </a:cubicBezTo>
                  <a:cubicBezTo>
                    <a:pt x="696" y="306"/>
                    <a:pt x="697" y="309"/>
                    <a:pt x="697" y="311"/>
                  </a:cubicBezTo>
                  <a:cubicBezTo>
                    <a:pt x="697" y="314"/>
                    <a:pt x="696" y="317"/>
                    <a:pt x="693" y="319"/>
                  </a:cubicBezTo>
                  <a:cubicBezTo>
                    <a:pt x="685" y="327"/>
                    <a:pt x="674" y="331"/>
                    <a:pt x="663" y="330"/>
                  </a:cubicBezTo>
                  <a:cubicBezTo>
                    <a:pt x="628" y="328"/>
                    <a:pt x="595" y="341"/>
                    <a:pt x="571" y="365"/>
                  </a:cubicBezTo>
                  <a:cubicBezTo>
                    <a:pt x="524" y="411"/>
                    <a:pt x="524" y="487"/>
                    <a:pt x="571" y="533"/>
                  </a:cubicBezTo>
                  <a:cubicBezTo>
                    <a:pt x="617" y="580"/>
                    <a:pt x="693" y="580"/>
                    <a:pt x="739" y="533"/>
                  </a:cubicBezTo>
                  <a:cubicBezTo>
                    <a:pt x="763" y="509"/>
                    <a:pt x="776" y="476"/>
                    <a:pt x="774" y="441"/>
                  </a:cubicBezTo>
                  <a:cubicBezTo>
                    <a:pt x="773" y="430"/>
                    <a:pt x="777" y="419"/>
                    <a:pt x="785" y="411"/>
                  </a:cubicBezTo>
                  <a:cubicBezTo>
                    <a:pt x="789" y="406"/>
                    <a:pt x="796" y="406"/>
                    <a:pt x="800" y="411"/>
                  </a:cubicBezTo>
                  <a:cubicBezTo>
                    <a:pt x="828" y="438"/>
                    <a:pt x="828" y="438"/>
                    <a:pt x="828" y="438"/>
                  </a:cubicBezTo>
                  <a:cubicBezTo>
                    <a:pt x="842" y="453"/>
                    <a:pt x="842" y="476"/>
                    <a:pt x="828" y="490"/>
                  </a:cubicBezTo>
                  <a:close/>
                </a:path>
              </a:pathLst>
            </a:custGeom>
            <a:solidFill>
              <a:schemeClr val="accent4"/>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4" name="Freeform 1218"/>
            <p:cNvSpPr>
              <a:spLocks noEditPoints="1"/>
            </p:cNvSpPr>
            <p:nvPr/>
          </p:nvSpPr>
          <p:spPr bwMode="auto">
            <a:xfrm>
              <a:off x="7123113" y="3092450"/>
              <a:ext cx="85725" cy="993775"/>
            </a:xfrm>
            <a:custGeom>
              <a:avLst/>
              <a:gdLst>
                <a:gd name="T0" fmla="*/ 10 w 27"/>
                <a:gd name="T1" fmla="*/ 213 h 313"/>
                <a:gd name="T2" fmla="*/ 18 w 27"/>
                <a:gd name="T3" fmla="*/ 213 h 313"/>
                <a:gd name="T4" fmla="*/ 14 w 27"/>
                <a:gd name="T5" fmla="*/ 177 h 313"/>
                <a:gd name="T6" fmla="*/ 14 w 27"/>
                <a:gd name="T7" fmla="*/ 185 h 313"/>
                <a:gd name="T8" fmla="*/ 14 w 27"/>
                <a:gd name="T9" fmla="*/ 177 h 313"/>
                <a:gd name="T10" fmla="*/ 10 w 27"/>
                <a:gd name="T11" fmla="*/ 245 h 313"/>
                <a:gd name="T12" fmla="*/ 18 w 27"/>
                <a:gd name="T13" fmla="*/ 245 h 313"/>
                <a:gd name="T14" fmla="*/ 14 w 27"/>
                <a:gd name="T15" fmla="*/ 193 h 313"/>
                <a:gd name="T16" fmla="*/ 14 w 27"/>
                <a:gd name="T17" fmla="*/ 201 h 313"/>
                <a:gd name="T18" fmla="*/ 14 w 27"/>
                <a:gd name="T19" fmla="*/ 193 h 313"/>
                <a:gd name="T20" fmla="*/ 10 w 27"/>
                <a:gd name="T21" fmla="*/ 229 h 313"/>
                <a:gd name="T22" fmla="*/ 18 w 27"/>
                <a:gd name="T23" fmla="*/ 229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273 h 313"/>
                <a:gd name="T36" fmla="*/ 14 w 27"/>
                <a:gd name="T37" fmla="*/ 281 h 313"/>
                <a:gd name="T38" fmla="*/ 14 w 27"/>
                <a:gd name="T39" fmla="*/ 273 h 313"/>
                <a:gd name="T40" fmla="*/ 10 w 27"/>
                <a:gd name="T41" fmla="*/ 261 h 313"/>
                <a:gd name="T42" fmla="*/ 18 w 27"/>
                <a:gd name="T43" fmla="*/ 261 h 313"/>
                <a:gd name="T44" fmla="*/ 14 w 27"/>
                <a:gd name="T45" fmla="*/ 49 h 313"/>
                <a:gd name="T46" fmla="*/ 14 w 27"/>
                <a:gd name="T47" fmla="*/ 57 h 313"/>
                <a:gd name="T48" fmla="*/ 14 w 27"/>
                <a:gd name="T49" fmla="*/ 49 h 313"/>
                <a:gd name="T50" fmla="*/ 10 w 27"/>
                <a:gd name="T51" fmla="*/ 69 h 313"/>
                <a:gd name="T52" fmla="*/ 18 w 27"/>
                <a:gd name="T53" fmla="*/ 69 h 313"/>
                <a:gd name="T54" fmla="*/ 14 w 27"/>
                <a:gd name="T55" fmla="*/ 81 h 313"/>
                <a:gd name="T56" fmla="*/ 14 w 27"/>
                <a:gd name="T57" fmla="*/ 89 h 313"/>
                <a:gd name="T58" fmla="*/ 14 w 27"/>
                <a:gd name="T59" fmla="*/ 81 h 313"/>
                <a:gd name="T60" fmla="*/ 10 w 27"/>
                <a:gd name="T61" fmla="*/ 165 h 313"/>
                <a:gd name="T62" fmla="*/ 18 w 27"/>
                <a:gd name="T63" fmla="*/ 165 h 313"/>
                <a:gd name="T64" fmla="*/ 14 w 27"/>
                <a:gd name="T65" fmla="*/ 33 h 313"/>
                <a:gd name="T66" fmla="*/ 14 w 27"/>
                <a:gd name="T67" fmla="*/ 41 h 313"/>
                <a:gd name="T68" fmla="*/ 14 w 27"/>
                <a:gd name="T69" fmla="*/ 33 h 313"/>
                <a:gd name="T70" fmla="*/ 0 w 27"/>
                <a:gd name="T71" fmla="*/ 14 h 313"/>
                <a:gd name="T72" fmla="*/ 27 w 27"/>
                <a:gd name="T73" fmla="*/ 14 h 313"/>
                <a:gd name="T74" fmla="*/ 14 w 27"/>
                <a:gd name="T75" fmla="*/ 145 h 313"/>
                <a:gd name="T76" fmla="*/ 14 w 27"/>
                <a:gd name="T77" fmla="*/ 153 h 313"/>
                <a:gd name="T78" fmla="*/ 14 w 27"/>
                <a:gd name="T79" fmla="*/ 145 h 313"/>
                <a:gd name="T80" fmla="*/ 10 w 27"/>
                <a:gd name="T81" fmla="*/ 133 h 313"/>
                <a:gd name="T82" fmla="*/ 18 w 27"/>
                <a:gd name="T83" fmla="*/ 133 h 313"/>
                <a:gd name="T84" fmla="*/ 14 w 27"/>
                <a:gd name="T85" fmla="*/ 113 h 313"/>
                <a:gd name="T86" fmla="*/ 14 w 27"/>
                <a:gd name="T87" fmla="*/ 121 h 313"/>
                <a:gd name="T88" fmla="*/ 14 w 27"/>
                <a:gd name="T89" fmla="*/ 113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solidFill>
              <a:schemeClr val="accent4"/>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2" name="Freeform 1221"/>
            <p:cNvSpPr>
              <a:spLocks noEditPoints="1"/>
            </p:cNvSpPr>
            <p:nvPr/>
          </p:nvSpPr>
          <p:spPr bwMode="auto">
            <a:xfrm>
              <a:off x="6973888" y="4216400"/>
              <a:ext cx="371475" cy="314325"/>
            </a:xfrm>
            <a:custGeom>
              <a:avLst/>
              <a:gdLst>
                <a:gd name="T0" fmla="*/ 42 w 117"/>
                <a:gd name="T1" fmla="*/ 64 h 99"/>
                <a:gd name="T2" fmla="*/ 42 w 117"/>
                <a:gd name="T3" fmla="*/ 99 h 99"/>
                <a:gd name="T4" fmla="*/ 68 w 117"/>
                <a:gd name="T5" fmla="*/ 99 h 99"/>
                <a:gd name="T6" fmla="*/ 68 w 117"/>
                <a:gd name="T7" fmla="*/ 68 h 99"/>
                <a:gd name="T8" fmla="*/ 57 w 117"/>
                <a:gd name="T9" fmla="*/ 79 h 99"/>
                <a:gd name="T10" fmla="*/ 42 w 117"/>
                <a:gd name="T11" fmla="*/ 64 h 99"/>
                <a:gd name="T12" fmla="*/ 5 w 117"/>
                <a:gd name="T13" fmla="*/ 95 h 99"/>
                <a:gd name="T14" fmla="*/ 10 w 117"/>
                <a:gd name="T15" fmla="*/ 99 h 99"/>
                <a:gd name="T16" fmla="*/ 31 w 117"/>
                <a:gd name="T17" fmla="*/ 99 h 99"/>
                <a:gd name="T18" fmla="*/ 31 w 117"/>
                <a:gd name="T19" fmla="*/ 54 h 99"/>
                <a:gd name="T20" fmla="*/ 5 w 117"/>
                <a:gd name="T21" fmla="*/ 80 h 99"/>
                <a:gd name="T22" fmla="*/ 5 w 117"/>
                <a:gd name="T23" fmla="*/ 95 h 99"/>
                <a:gd name="T24" fmla="*/ 78 w 117"/>
                <a:gd name="T25" fmla="*/ 58 h 99"/>
                <a:gd name="T26" fmla="*/ 78 w 117"/>
                <a:gd name="T27" fmla="*/ 99 h 99"/>
                <a:gd name="T28" fmla="*/ 100 w 117"/>
                <a:gd name="T29" fmla="*/ 99 h 99"/>
                <a:gd name="T30" fmla="*/ 104 w 117"/>
                <a:gd name="T31" fmla="*/ 95 h 99"/>
                <a:gd name="T32" fmla="*/ 104 w 117"/>
                <a:gd name="T33" fmla="*/ 54 h 99"/>
                <a:gd name="T34" fmla="*/ 104 w 117"/>
                <a:gd name="T35" fmla="*/ 32 h 99"/>
                <a:gd name="T36" fmla="*/ 82 w 117"/>
                <a:gd name="T37" fmla="*/ 54 h 99"/>
                <a:gd name="T38" fmla="*/ 78 w 117"/>
                <a:gd name="T39" fmla="*/ 58 h 99"/>
                <a:gd name="T40" fmla="*/ 94 w 117"/>
                <a:gd name="T41" fmla="*/ 2 h 99"/>
                <a:gd name="T42" fmla="*/ 90 w 117"/>
                <a:gd name="T43" fmla="*/ 7 h 99"/>
                <a:gd name="T44" fmla="*/ 95 w 117"/>
                <a:gd name="T45" fmla="*/ 11 h 99"/>
                <a:gd name="T46" fmla="*/ 100 w 117"/>
                <a:gd name="T47" fmla="*/ 11 h 99"/>
                <a:gd name="T48" fmla="*/ 57 w 117"/>
                <a:gd name="T49" fmla="*/ 54 h 99"/>
                <a:gd name="T50" fmla="*/ 31 w 117"/>
                <a:gd name="T51" fmla="*/ 29 h 99"/>
                <a:gd name="T52" fmla="*/ 2 w 117"/>
                <a:gd name="T53" fmla="*/ 58 h 99"/>
                <a:gd name="T54" fmla="*/ 2 w 117"/>
                <a:gd name="T55" fmla="*/ 65 h 99"/>
                <a:gd name="T56" fmla="*/ 8 w 117"/>
                <a:gd name="T57" fmla="*/ 65 h 99"/>
                <a:gd name="T58" fmla="*/ 31 w 117"/>
                <a:gd name="T59" fmla="*/ 42 h 99"/>
                <a:gd name="T60" fmla="*/ 57 w 117"/>
                <a:gd name="T61" fmla="*/ 67 h 99"/>
                <a:gd name="T62" fmla="*/ 106 w 117"/>
                <a:gd name="T63" fmla="*/ 17 h 99"/>
                <a:gd name="T64" fmla="*/ 106 w 117"/>
                <a:gd name="T65" fmla="*/ 22 h 99"/>
                <a:gd name="T66" fmla="*/ 110 w 117"/>
                <a:gd name="T67" fmla="*/ 27 h 99"/>
                <a:gd name="T68" fmla="*/ 111 w 117"/>
                <a:gd name="T69" fmla="*/ 28 h 99"/>
                <a:gd name="T70" fmla="*/ 115 w 117"/>
                <a:gd name="T71" fmla="*/ 23 h 99"/>
                <a:gd name="T72" fmla="*/ 117 w 117"/>
                <a:gd name="T73" fmla="*/ 0 h 99"/>
                <a:gd name="T74" fmla="*/ 94 w 117"/>
                <a:gd name="T7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7" y="79"/>
                    <a:pt x="57" y="79"/>
                    <a:pt x="57" y="79"/>
                  </a:cubicBezTo>
                  <a:lnTo>
                    <a:pt x="42" y="64"/>
                  </a:lnTo>
                  <a:close/>
                  <a:moveTo>
                    <a:pt x="5" y="95"/>
                  </a:moveTo>
                  <a:cubicBezTo>
                    <a:pt x="5" y="97"/>
                    <a:pt x="7" y="99"/>
                    <a:pt x="10" y="99"/>
                  </a:cubicBezTo>
                  <a:cubicBezTo>
                    <a:pt x="31" y="99"/>
                    <a:pt x="31" y="99"/>
                    <a:pt x="31" y="99"/>
                  </a:cubicBezTo>
                  <a:cubicBezTo>
                    <a:pt x="31" y="54"/>
                    <a:pt x="31" y="54"/>
                    <a:pt x="31" y="54"/>
                  </a:cubicBezTo>
                  <a:cubicBezTo>
                    <a:pt x="5" y="80"/>
                    <a:pt x="5" y="80"/>
                    <a:pt x="5" y="80"/>
                  </a:cubicBezTo>
                  <a:lnTo>
                    <a:pt x="5" y="95"/>
                  </a:lnTo>
                  <a:close/>
                  <a:moveTo>
                    <a:pt x="78" y="58"/>
                  </a:moveTo>
                  <a:cubicBezTo>
                    <a:pt x="78" y="99"/>
                    <a:pt x="78" y="99"/>
                    <a:pt x="78" y="99"/>
                  </a:cubicBezTo>
                  <a:cubicBezTo>
                    <a:pt x="100" y="99"/>
                    <a:pt x="100" y="99"/>
                    <a:pt x="100" y="99"/>
                  </a:cubicBezTo>
                  <a:cubicBezTo>
                    <a:pt x="102" y="99"/>
                    <a:pt x="104" y="97"/>
                    <a:pt x="104" y="95"/>
                  </a:cubicBezTo>
                  <a:cubicBezTo>
                    <a:pt x="104" y="54"/>
                    <a:pt x="104" y="54"/>
                    <a:pt x="104" y="54"/>
                  </a:cubicBezTo>
                  <a:cubicBezTo>
                    <a:pt x="104" y="32"/>
                    <a:pt x="104" y="32"/>
                    <a:pt x="104" y="32"/>
                  </a:cubicBezTo>
                  <a:cubicBezTo>
                    <a:pt x="82" y="54"/>
                    <a:pt x="82" y="54"/>
                    <a:pt x="82" y="54"/>
                  </a:cubicBezTo>
                  <a:lnTo>
                    <a:pt x="78" y="58"/>
                  </a:lnTo>
                  <a:close/>
                  <a:moveTo>
                    <a:pt x="94" y="2"/>
                  </a:moveTo>
                  <a:cubicBezTo>
                    <a:pt x="91" y="2"/>
                    <a:pt x="89" y="4"/>
                    <a:pt x="90" y="7"/>
                  </a:cubicBezTo>
                  <a:cubicBezTo>
                    <a:pt x="90" y="10"/>
                    <a:pt x="92" y="11"/>
                    <a:pt x="95" y="11"/>
                  </a:cubicBezTo>
                  <a:cubicBezTo>
                    <a:pt x="100" y="11"/>
                    <a:pt x="100" y="11"/>
                    <a:pt x="100" y="11"/>
                  </a:cubicBezTo>
                  <a:cubicBezTo>
                    <a:pt x="57" y="54"/>
                    <a:pt x="57" y="54"/>
                    <a:pt x="57" y="54"/>
                  </a:cubicBezTo>
                  <a:cubicBezTo>
                    <a:pt x="31" y="29"/>
                    <a:pt x="31" y="29"/>
                    <a:pt x="31" y="29"/>
                  </a:cubicBezTo>
                  <a:cubicBezTo>
                    <a:pt x="2" y="58"/>
                    <a:pt x="2" y="58"/>
                    <a:pt x="2" y="58"/>
                  </a:cubicBezTo>
                  <a:cubicBezTo>
                    <a:pt x="0" y="60"/>
                    <a:pt x="0" y="63"/>
                    <a:pt x="2" y="65"/>
                  </a:cubicBezTo>
                  <a:cubicBezTo>
                    <a:pt x="4" y="67"/>
                    <a:pt x="7" y="67"/>
                    <a:pt x="8" y="65"/>
                  </a:cubicBezTo>
                  <a:cubicBezTo>
                    <a:pt x="31" y="42"/>
                    <a:pt x="31" y="42"/>
                    <a:pt x="31" y="42"/>
                  </a:cubicBezTo>
                  <a:cubicBezTo>
                    <a:pt x="57" y="67"/>
                    <a:pt x="57" y="67"/>
                    <a:pt x="57" y="67"/>
                  </a:cubicBezTo>
                  <a:cubicBezTo>
                    <a:pt x="106" y="17"/>
                    <a:pt x="106" y="17"/>
                    <a:pt x="106" y="17"/>
                  </a:cubicBezTo>
                  <a:cubicBezTo>
                    <a:pt x="106" y="22"/>
                    <a:pt x="106" y="22"/>
                    <a:pt x="106" y="22"/>
                  </a:cubicBezTo>
                  <a:cubicBezTo>
                    <a:pt x="106" y="25"/>
                    <a:pt x="108" y="27"/>
                    <a:pt x="110" y="27"/>
                  </a:cubicBezTo>
                  <a:cubicBezTo>
                    <a:pt x="110" y="28"/>
                    <a:pt x="110" y="28"/>
                    <a:pt x="111" y="28"/>
                  </a:cubicBezTo>
                  <a:cubicBezTo>
                    <a:pt x="113" y="28"/>
                    <a:pt x="115" y="26"/>
                    <a:pt x="115" y="23"/>
                  </a:cubicBezTo>
                  <a:cubicBezTo>
                    <a:pt x="117" y="0"/>
                    <a:pt x="117" y="0"/>
                    <a:pt x="117" y="0"/>
                  </a:cubicBezTo>
                  <a:lnTo>
                    <a:pt x="94" y="2"/>
                  </a:lnTo>
                  <a:close/>
                </a:path>
              </a:pathLst>
            </a:custGeom>
            <a:solidFill>
              <a:schemeClr val="accent4"/>
            </a:solidFill>
            <a:ln>
              <a:noFill/>
            </a:ln>
          </p:spPr>
          <p:txBody>
            <a:bodyPr vert="horz" wrap="square" lIns="91407" tIns="45703" rIns="91407" bIns="45703"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Group 10"/>
          <p:cNvGrpSpPr/>
          <p:nvPr/>
        </p:nvGrpSpPr>
        <p:grpSpPr>
          <a:xfrm>
            <a:off x="1702086" y="1341253"/>
            <a:ext cx="1916040" cy="1198557"/>
            <a:chOff x="1169482" y="1886295"/>
            <a:chExt cx="1602318" cy="1002310"/>
          </a:xfrm>
        </p:grpSpPr>
        <p:sp>
          <p:nvSpPr>
            <p:cNvPr id="85" name="TextBox 7"/>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86" name="Straight Connector 8"/>
            <p:cNvCxnSpPr/>
            <p:nvPr/>
          </p:nvCxnSpPr>
          <p:spPr>
            <a:xfrm>
              <a:off x="1880641" y="222185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87" name="TextBox 9"/>
            <p:cNvSpPr txBox="1"/>
            <p:nvPr/>
          </p:nvSpPr>
          <p:spPr>
            <a:xfrm>
              <a:off x="1169482" y="1886295"/>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88" name="Group 19"/>
          <p:cNvGrpSpPr/>
          <p:nvPr/>
        </p:nvGrpSpPr>
        <p:grpSpPr>
          <a:xfrm>
            <a:off x="3769993" y="1341253"/>
            <a:ext cx="1916040" cy="1198556"/>
            <a:chOff x="1169482" y="1886295"/>
            <a:chExt cx="1602318" cy="1002310"/>
          </a:xfrm>
        </p:grpSpPr>
        <p:sp>
          <p:nvSpPr>
            <p:cNvPr id="89" name="TextBox 20"/>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90" name="Straight Connector 21"/>
            <p:cNvCxnSpPr/>
            <p:nvPr/>
          </p:nvCxnSpPr>
          <p:spPr>
            <a:xfrm>
              <a:off x="1880641" y="22218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1" name="TextBox 22"/>
            <p:cNvSpPr txBox="1"/>
            <p:nvPr/>
          </p:nvSpPr>
          <p:spPr>
            <a:xfrm>
              <a:off x="1169482" y="1886295"/>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92" name="Group 23"/>
          <p:cNvGrpSpPr/>
          <p:nvPr/>
        </p:nvGrpSpPr>
        <p:grpSpPr>
          <a:xfrm>
            <a:off x="5837899" y="1341253"/>
            <a:ext cx="1916040" cy="1198556"/>
            <a:chOff x="1169482" y="1886295"/>
            <a:chExt cx="1602318" cy="1002310"/>
          </a:xfrm>
        </p:grpSpPr>
        <p:sp>
          <p:nvSpPr>
            <p:cNvPr id="93" name="TextBox 24"/>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94" name="Straight Connector 25"/>
            <p:cNvCxnSpPr/>
            <p:nvPr/>
          </p:nvCxnSpPr>
          <p:spPr>
            <a:xfrm>
              <a:off x="1880641" y="222185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26"/>
            <p:cNvSpPr txBox="1"/>
            <p:nvPr/>
          </p:nvSpPr>
          <p:spPr>
            <a:xfrm>
              <a:off x="1169482" y="1886295"/>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96" name="Group 27"/>
          <p:cNvGrpSpPr/>
          <p:nvPr/>
        </p:nvGrpSpPr>
        <p:grpSpPr>
          <a:xfrm>
            <a:off x="7905803" y="1341253"/>
            <a:ext cx="1916040" cy="1198556"/>
            <a:chOff x="1169482" y="1886295"/>
            <a:chExt cx="1602318" cy="1002310"/>
          </a:xfrm>
        </p:grpSpPr>
        <p:sp>
          <p:nvSpPr>
            <p:cNvPr id="97" name="TextBox 28"/>
            <p:cNvSpPr txBox="1"/>
            <p:nvPr/>
          </p:nvSpPr>
          <p:spPr>
            <a:xfrm>
              <a:off x="1169482" y="2309628"/>
              <a:ext cx="1602318" cy="578977"/>
            </a:xfrm>
            <a:prstGeom prst="rect">
              <a:avLst/>
            </a:prstGeom>
            <a:noFill/>
          </p:spPr>
          <p:txBody>
            <a:bodyPr wrap="square" lIns="0" tIns="0" rIns="0" bIns="0"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en-US" altLang="zh-CN"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点击这里添加主要的文字内容</a:t>
              </a:r>
              <a:endParaRPr kumimoji="0" lang="zh-CN" alt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98" name="Straight Connector 29"/>
            <p:cNvCxnSpPr/>
            <p:nvPr/>
          </p:nvCxnSpPr>
          <p:spPr>
            <a:xfrm>
              <a:off x="1880641" y="22218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99" name="TextBox 30"/>
            <p:cNvSpPr txBox="1"/>
            <p:nvPr/>
          </p:nvSpPr>
          <p:spPr>
            <a:xfrm>
              <a:off x="1169482" y="1886295"/>
              <a:ext cx="1602318" cy="2058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00" name="TextBox 31"/>
          <p:cNvSpPr txBox="1"/>
          <p:nvPr/>
        </p:nvSpPr>
        <p:spPr>
          <a:xfrm>
            <a:off x="1406853" y="4935283"/>
            <a:ext cx="685026" cy="4615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a:t>
            </a:r>
            <a:endParaRPr kumimoji="0" lang="en-US" sz="3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1" name="TextBox 32"/>
          <p:cNvSpPr txBox="1"/>
          <p:nvPr/>
        </p:nvSpPr>
        <p:spPr>
          <a:xfrm>
            <a:off x="3485516" y="4935283"/>
            <a:ext cx="685026" cy="4615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B</a:t>
            </a:r>
            <a:endParaRPr kumimoji="0" 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2" name="TextBox 33"/>
          <p:cNvSpPr txBox="1"/>
          <p:nvPr/>
        </p:nvSpPr>
        <p:spPr>
          <a:xfrm>
            <a:off x="5562281" y="4935283"/>
            <a:ext cx="685026" cy="4615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C</a:t>
            </a:r>
            <a:endParaRPr kumimoji="0" 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3" name="TextBox 34"/>
          <p:cNvSpPr txBox="1"/>
          <p:nvPr/>
        </p:nvSpPr>
        <p:spPr>
          <a:xfrm>
            <a:off x="7642842" y="4935283"/>
            <a:ext cx="685026" cy="461558"/>
          </a:xfrm>
          <a:prstGeom prst="rect">
            <a:avLst/>
          </a:prstGeom>
          <a:noFill/>
        </p:spPr>
        <p:txBody>
          <a:bodyPr wrap="square" lIns="0" tIns="0" rIns="0" bIns="0"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D</a:t>
            </a:r>
            <a:endParaRPr kumimoji="0" 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680732" y="4840370"/>
            <a:ext cx="749012" cy="749012"/>
            <a:chOff x="9680767" y="4841490"/>
            <a:chExt cx="749185" cy="749185"/>
          </a:xfrm>
        </p:grpSpPr>
        <p:sp>
          <p:nvSpPr>
            <p:cNvPr id="4" name="椭圆 3"/>
            <p:cNvSpPr/>
            <p:nvPr/>
          </p:nvSpPr>
          <p:spPr>
            <a:xfrm>
              <a:off x="9680767" y="4841490"/>
              <a:ext cx="749185" cy="74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5" name="右箭头 4"/>
            <p:cNvSpPr/>
            <p:nvPr/>
          </p:nvSpPr>
          <p:spPr>
            <a:xfrm>
              <a:off x="9902305" y="5026745"/>
              <a:ext cx="327880" cy="37867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75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up)">
                                      <p:cBhvr>
                                        <p:cTn id="37" dur="500"/>
                                        <p:tgtEl>
                                          <p:spTgt spid="84"/>
                                        </p:tgtEl>
                                      </p:cBhvr>
                                    </p:animEffect>
                                  </p:childTnLst>
                                </p:cTn>
                              </p:par>
                              <p:par>
                                <p:cTn id="38" presetID="22" presetClass="entr" presetSubtype="1" fill="hold" nodeType="withEffect">
                                  <p:stCondLst>
                                    <p:cond delay="250"/>
                                  </p:stCondLst>
                                  <p:childTnLst>
                                    <p:set>
                                      <p:cBhvr>
                                        <p:cTn id="39" dur="1" fill="hold">
                                          <p:stCondLst>
                                            <p:cond delay="0"/>
                                          </p:stCondLst>
                                        </p:cTn>
                                        <p:tgtEl>
                                          <p:spTgt spid="88"/>
                                        </p:tgtEl>
                                        <p:attrNameLst>
                                          <p:attrName>style.visibility</p:attrName>
                                        </p:attrNameLst>
                                      </p:cBhvr>
                                      <p:to>
                                        <p:strVal val="visible"/>
                                      </p:to>
                                    </p:set>
                                    <p:animEffect transition="in" filter="wipe(up)">
                                      <p:cBhvr>
                                        <p:cTn id="40" dur="500"/>
                                        <p:tgtEl>
                                          <p:spTgt spid="88"/>
                                        </p:tgtEl>
                                      </p:cBhvr>
                                    </p:animEffect>
                                  </p:childTnLst>
                                </p:cTn>
                              </p:par>
                              <p:par>
                                <p:cTn id="41" presetID="22" presetClass="entr" presetSubtype="1" fill="hold" nodeType="withEffect">
                                  <p:stCondLst>
                                    <p:cond delay="500"/>
                                  </p:stCondLst>
                                  <p:childTnLst>
                                    <p:set>
                                      <p:cBhvr>
                                        <p:cTn id="42" dur="1" fill="hold">
                                          <p:stCondLst>
                                            <p:cond delay="0"/>
                                          </p:stCondLst>
                                        </p:cTn>
                                        <p:tgtEl>
                                          <p:spTgt spid="92"/>
                                        </p:tgtEl>
                                        <p:attrNameLst>
                                          <p:attrName>style.visibility</p:attrName>
                                        </p:attrNameLst>
                                      </p:cBhvr>
                                      <p:to>
                                        <p:strVal val="visible"/>
                                      </p:to>
                                    </p:set>
                                    <p:animEffect transition="in" filter="wipe(up)">
                                      <p:cBhvr>
                                        <p:cTn id="43" dur="500"/>
                                        <p:tgtEl>
                                          <p:spTgt spid="92"/>
                                        </p:tgtEl>
                                      </p:cBhvr>
                                    </p:animEffect>
                                  </p:childTnLst>
                                </p:cTn>
                              </p:par>
                              <p:par>
                                <p:cTn id="44" presetID="22" presetClass="entr" presetSubtype="1" fill="hold" nodeType="withEffect">
                                  <p:stCondLst>
                                    <p:cond delay="75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par>
                          <p:cTn id="51" fill="hold">
                            <p:stCondLst>
                              <p:cond delay="20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1998" y="1697332"/>
            <a:ext cx="1745447"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bg1"/>
              </a:solidFill>
              <a:effectLst/>
              <a:uLnTx/>
              <a:uFillTx/>
              <a:latin typeface="微软雅黑" panose="020B0503020204020204" pitchFamily="34" charset="-122"/>
              <a:cs typeface="+mn-cs"/>
            </a:endParaRPr>
          </a:p>
        </p:txBody>
      </p:sp>
      <p:sp>
        <p:nvSpPr>
          <p:cNvPr id="42" name="Freeform 6"/>
          <p:cNvSpPr/>
          <p:nvPr/>
        </p:nvSpPr>
        <p:spPr bwMode="auto">
          <a:xfrm rot="18900000">
            <a:off x="7912753" y="2962071"/>
            <a:ext cx="1748557"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bg1"/>
              </a:solidFill>
              <a:effectLst/>
              <a:uLnTx/>
              <a:uFillTx/>
              <a:latin typeface="微软雅黑" panose="020B0503020204020204" pitchFamily="34" charset="-122"/>
              <a:cs typeface="+mn-cs"/>
            </a:endParaRPr>
          </a:p>
        </p:txBody>
      </p:sp>
      <p:sp>
        <p:nvSpPr>
          <p:cNvPr id="43" name="Freeform 5"/>
          <p:cNvSpPr/>
          <p:nvPr/>
        </p:nvSpPr>
        <p:spPr bwMode="auto">
          <a:xfrm rot="18900000">
            <a:off x="6651490" y="3615907"/>
            <a:ext cx="1745447"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bg1"/>
              </a:solidFill>
              <a:effectLst/>
              <a:uLnTx/>
              <a:uFillTx/>
              <a:latin typeface="微软雅黑" panose="020B0503020204020204" pitchFamily="34" charset="-122"/>
              <a:cs typeface="+mn-cs"/>
            </a:endParaRPr>
          </a:p>
        </p:txBody>
      </p:sp>
      <p:sp>
        <p:nvSpPr>
          <p:cNvPr id="44" name="Freeform 8"/>
          <p:cNvSpPr/>
          <p:nvPr/>
        </p:nvSpPr>
        <p:spPr bwMode="auto">
          <a:xfrm rot="18900000">
            <a:off x="5999181" y="2351164"/>
            <a:ext cx="1745447"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bg1"/>
              </a:solidFill>
              <a:effectLst/>
              <a:uLnTx/>
              <a:uFillTx/>
              <a:latin typeface="微软雅黑" panose="020B0503020204020204" pitchFamily="34" charset="-122"/>
              <a:cs typeface="+mn-cs"/>
            </a:endParaRPr>
          </a:p>
        </p:txBody>
      </p:sp>
      <p:cxnSp>
        <p:nvCxnSpPr>
          <p:cNvPr id="45" name="직선 연결선 250"/>
          <p:cNvCxnSpPr/>
          <p:nvPr/>
        </p:nvCxnSpPr>
        <p:spPr>
          <a:xfrm>
            <a:off x="5637685" y="2891495"/>
            <a:ext cx="32615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9202" y="5159128"/>
            <a:ext cx="1191301"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369" y="1922194"/>
            <a:ext cx="142550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43" y="4205829"/>
            <a:ext cx="453230"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4330" y="2319109"/>
            <a:ext cx="3099157" cy="340511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rPr>
              <a:t>点击添加文字内容点击添加文字内容点击添加文字内容</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endParaRPr>
          </a:p>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rPr>
              <a:t>点击添加文字内容点击添加文字内容点击添加文字内容</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endParaRPr>
          </a:p>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rPr>
              <a:t>点击添加文字内容点击添加文字内容点击添加文字内容</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endParaRPr>
          </a:p>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rPr>
              <a:t>点击添加文字内容点击添加文字内容点击添加文字内容</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Roboto condensed" panose="02000000000000000000"/>
            </a:endParaRPr>
          </a:p>
        </p:txBody>
      </p:sp>
      <p:cxnSp>
        <p:nvCxnSpPr>
          <p:cNvPr id="50" name="Straight Connector 59"/>
          <p:cNvCxnSpPr/>
          <p:nvPr/>
        </p:nvCxnSpPr>
        <p:spPr>
          <a:xfrm flipV="1">
            <a:off x="4004504" y="1610301"/>
            <a:ext cx="0" cy="4482379"/>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4857" y="2649265"/>
            <a:ext cx="1107740" cy="646181"/>
          </a:xfrm>
          <a:prstGeom prst="rect">
            <a:avLst/>
          </a:prstGeom>
          <a:no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2" name="矩形 10"/>
          <p:cNvSpPr>
            <a:spLocks noChangeArrowheads="1"/>
          </p:cNvSpPr>
          <p:nvPr/>
        </p:nvSpPr>
        <p:spPr bwMode="auto">
          <a:xfrm>
            <a:off x="10288466" y="1666345"/>
            <a:ext cx="1107740" cy="646181"/>
          </a:xfrm>
          <a:prstGeom prst="rect">
            <a:avLst/>
          </a:prstGeom>
          <a:no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3" name="矩形 10"/>
          <p:cNvSpPr>
            <a:spLocks noChangeArrowheads="1"/>
          </p:cNvSpPr>
          <p:nvPr/>
        </p:nvSpPr>
        <p:spPr bwMode="auto">
          <a:xfrm>
            <a:off x="4421472" y="4794041"/>
            <a:ext cx="1107740" cy="646181"/>
          </a:xfrm>
          <a:prstGeom prst="rect">
            <a:avLst/>
          </a:prstGeom>
          <a:no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4" name="矩形 10"/>
          <p:cNvSpPr>
            <a:spLocks noChangeArrowheads="1"/>
          </p:cNvSpPr>
          <p:nvPr/>
        </p:nvSpPr>
        <p:spPr bwMode="auto">
          <a:xfrm>
            <a:off x="10356152" y="3934803"/>
            <a:ext cx="1107740" cy="646181"/>
          </a:xfrm>
          <a:prstGeom prst="rect">
            <a:avLst/>
          </a:prstGeom>
          <a:no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9" grpId="0"/>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2429414" y="5563152"/>
            <a:ext cx="313554" cy="313554"/>
          </a:xfrm>
          <a:prstGeom prst="ellipse">
            <a:avLst/>
          </a:prstGeom>
          <a:solidFill>
            <a:srgbClr val="DF40F8"/>
          </a:solidFill>
          <a:ln w="38100">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1670133" y="1654498"/>
            <a:ext cx="1776812" cy="3719410"/>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4" name="圆角矩形 33"/>
            <p:cNvSpPr/>
            <p:nvPr/>
          </p:nvSpPr>
          <p:spPr>
            <a:xfrm>
              <a:off x="1259632" y="1216298"/>
              <a:ext cx="936104" cy="2088232"/>
            </a:xfrm>
            <a:prstGeom prst="roundRect">
              <a:avLst>
                <a:gd name="adj" fmla="val 14632"/>
              </a:avLst>
            </a:prstGeom>
            <a:solidFill>
              <a:schemeClr val="accent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项目一</a:t>
              </a:r>
              <a:endParaRPr kumimoji="0" lang="zh-CN" altLang="en-US" sz="1865" b="1" i="0" u="none" strike="noStrike" kern="1200" cap="none" spc="0" normalizeH="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36" name="文本框 16"/>
            <p:cNvSpPr txBox="1"/>
            <p:nvPr/>
          </p:nvSpPr>
          <p:spPr>
            <a:xfrm>
              <a:off x="1368152" y="1253361"/>
              <a:ext cx="683569" cy="445187"/>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7" name="文本框 17"/>
            <p:cNvSpPr txBox="1"/>
            <p:nvPr/>
          </p:nvSpPr>
          <p:spPr>
            <a:xfrm>
              <a:off x="1257000" y="2214035"/>
              <a:ext cx="938732" cy="731379"/>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8" name="椭圆 37"/>
          <p:cNvSpPr/>
          <p:nvPr/>
        </p:nvSpPr>
        <p:spPr>
          <a:xfrm>
            <a:off x="4772895" y="5563152"/>
            <a:ext cx="313554" cy="313554"/>
          </a:xfrm>
          <a:prstGeom prst="ellipse">
            <a:avLst/>
          </a:prstGeom>
          <a:solidFill>
            <a:srgbClr val="DF40F8"/>
          </a:solidFill>
          <a:ln w="38100">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9" name="组合 38"/>
          <p:cNvGrpSpPr/>
          <p:nvPr/>
        </p:nvGrpSpPr>
        <p:grpSpPr>
          <a:xfrm>
            <a:off x="4013615" y="1654498"/>
            <a:ext cx="1776812" cy="3719410"/>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圆角矩形 40"/>
            <p:cNvSpPr/>
            <p:nvPr/>
          </p:nvSpPr>
          <p:spPr>
            <a:xfrm>
              <a:off x="1259632" y="1216298"/>
              <a:ext cx="936104" cy="2088232"/>
            </a:xfrm>
            <a:prstGeom prst="roundRect">
              <a:avLst>
                <a:gd name="adj" fmla="val 14632"/>
              </a:avLst>
            </a:prstGeom>
            <a:solidFill>
              <a:schemeClr val="accent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项目二</a:t>
              </a:r>
              <a:endParaRPr kumimoji="0" lang="zh-CN" altLang="en-US" sz="1865"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43" name="文本框 24"/>
            <p:cNvSpPr txBox="1"/>
            <p:nvPr/>
          </p:nvSpPr>
          <p:spPr>
            <a:xfrm>
              <a:off x="1368152" y="1253361"/>
              <a:ext cx="683569" cy="445187"/>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文本框 25"/>
            <p:cNvSpPr txBox="1"/>
            <p:nvPr/>
          </p:nvSpPr>
          <p:spPr>
            <a:xfrm>
              <a:off x="1257000" y="2214035"/>
              <a:ext cx="938732" cy="731379"/>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45" name="椭圆 44"/>
          <p:cNvSpPr/>
          <p:nvPr/>
        </p:nvSpPr>
        <p:spPr>
          <a:xfrm>
            <a:off x="7116379" y="5563152"/>
            <a:ext cx="313554" cy="313554"/>
          </a:xfrm>
          <a:prstGeom prst="ellipse">
            <a:avLst/>
          </a:prstGeom>
          <a:solidFill>
            <a:srgbClr val="DF40F8"/>
          </a:solidFill>
          <a:ln w="38100">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6" name="组合 45"/>
          <p:cNvGrpSpPr/>
          <p:nvPr/>
        </p:nvGrpSpPr>
        <p:grpSpPr>
          <a:xfrm>
            <a:off x="6357099" y="1654498"/>
            <a:ext cx="1776812" cy="3719410"/>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圆角矩形 47"/>
            <p:cNvSpPr/>
            <p:nvPr/>
          </p:nvSpPr>
          <p:spPr>
            <a:xfrm>
              <a:off x="1259632" y="1216298"/>
              <a:ext cx="936104" cy="2088232"/>
            </a:xfrm>
            <a:prstGeom prst="roundRect">
              <a:avLst>
                <a:gd name="adj" fmla="val 14632"/>
              </a:avLst>
            </a:prstGeom>
            <a:solidFill>
              <a:schemeClr val="accent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项目三</a:t>
              </a:r>
              <a:endParaRPr kumimoji="0" lang="zh-CN" altLang="en-US" sz="1865"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50" name="文本框 31"/>
            <p:cNvSpPr txBox="1"/>
            <p:nvPr/>
          </p:nvSpPr>
          <p:spPr>
            <a:xfrm>
              <a:off x="1368152" y="1253361"/>
              <a:ext cx="683569" cy="445187"/>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文本框 32"/>
            <p:cNvSpPr txBox="1"/>
            <p:nvPr/>
          </p:nvSpPr>
          <p:spPr>
            <a:xfrm>
              <a:off x="1257000" y="2214035"/>
              <a:ext cx="938732" cy="731379"/>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52" name="椭圆 51"/>
          <p:cNvSpPr/>
          <p:nvPr/>
        </p:nvSpPr>
        <p:spPr>
          <a:xfrm>
            <a:off x="9459864" y="5563152"/>
            <a:ext cx="313554" cy="313554"/>
          </a:xfrm>
          <a:prstGeom prst="ellipse">
            <a:avLst/>
          </a:prstGeom>
          <a:solidFill>
            <a:srgbClr val="DF40F8"/>
          </a:solidFill>
          <a:ln w="38100">
            <a:solidFill>
              <a:schemeClr val="bg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53" name="组合 52"/>
          <p:cNvGrpSpPr/>
          <p:nvPr/>
        </p:nvGrpSpPr>
        <p:grpSpPr>
          <a:xfrm>
            <a:off x="8700581" y="1654498"/>
            <a:ext cx="1776812" cy="3719410"/>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9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圆角矩形 54"/>
            <p:cNvSpPr/>
            <p:nvPr/>
          </p:nvSpPr>
          <p:spPr>
            <a:xfrm>
              <a:off x="1259632" y="1216298"/>
              <a:ext cx="936104" cy="2088232"/>
            </a:xfrm>
            <a:prstGeom prst="roundRect">
              <a:avLst>
                <a:gd name="adj" fmla="val 14632"/>
              </a:avLst>
            </a:prstGeom>
            <a:solidFill>
              <a:schemeClr val="accent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项目四</a:t>
              </a:r>
              <a:endParaRPr kumimoji="0" lang="zh-CN" altLang="en-US" sz="1865" b="1" i="0" u="none" strike="noStrike" kern="120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57" name="文本框 38"/>
            <p:cNvSpPr txBox="1"/>
            <p:nvPr/>
          </p:nvSpPr>
          <p:spPr>
            <a:xfrm>
              <a:off x="1368152" y="1253361"/>
              <a:ext cx="683569" cy="445187"/>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文本框 39"/>
            <p:cNvSpPr txBox="1"/>
            <p:nvPr/>
          </p:nvSpPr>
          <p:spPr>
            <a:xfrm>
              <a:off x="1257000" y="2214035"/>
              <a:ext cx="938732" cy="731379"/>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3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anim calcmode="lin" valueType="num">
                                      <p:cBhvr>
                                        <p:cTn id="28" dur="500" fill="hold"/>
                                        <p:tgtEl>
                                          <p:spTgt spid="45"/>
                                        </p:tgtEl>
                                        <p:attrNameLst>
                                          <p:attrName>ppt_x</p:attrName>
                                        </p:attrNameLst>
                                      </p:cBhvr>
                                      <p:tavLst>
                                        <p:tav tm="0">
                                          <p:val>
                                            <p:strVal val="#ppt_x"/>
                                          </p:val>
                                        </p:tav>
                                        <p:tav tm="100000">
                                          <p:val>
                                            <p:strVal val="#ppt_x"/>
                                          </p:val>
                                        </p:tav>
                                      </p:tavLst>
                                    </p:anim>
                                    <p:anim calcmode="lin" valueType="num">
                                      <p:cBhvr>
                                        <p:cTn id="29" dur="500" fill="hold"/>
                                        <p:tgtEl>
                                          <p:spTgt spid="4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6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anim calcmode="lin" valueType="num">
                                      <p:cBhvr>
                                        <p:cTn id="33" dur="500" fill="hold"/>
                                        <p:tgtEl>
                                          <p:spTgt spid="46"/>
                                        </p:tgtEl>
                                        <p:attrNameLst>
                                          <p:attrName>ppt_x</p:attrName>
                                        </p:attrNameLst>
                                      </p:cBhvr>
                                      <p:tavLst>
                                        <p:tav tm="0">
                                          <p:val>
                                            <p:strVal val="#ppt_x"/>
                                          </p:val>
                                        </p:tav>
                                        <p:tav tm="100000">
                                          <p:val>
                                            <p:strVal val="#ppt_x"/>
                                          </p:val>
                                        </p:tav>
                                      </p:tavLst>
                                    </p:anim>
                                    <p:anim calcmode="lin" valueType="num">
                                      <p:cBhvr>
                                        <p:cTn id="34" dur="5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90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9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anim calcmode="lin" valueType="num">
                                      <p:cBhvr>
                                        <p:cTn id="43" dur="500" fill="hold"/>
                                        <p:tgtEl>
                                          <p:spTgt spid="53"/>
                                        </p:tgtEl>
                                        <p:attrNameLst>
                                          <p:attrName>ppt_x</p:attrName>
                                        </p:attrNameLst>
                                      </p:cBhvr>
                                      <p:tavLst>
                                        <p:tav tm="0">
                                          <p:val>
                                            <p:strVal val="#ppt_x"/>
                                          </p:val>
                                        </p:tav>
                                        <p:tav tm="100000">
                                          <p:val>
                                            <p:strVal val="#ppt_x"/>
                                          </p:val>
                                        </p:tav>
                                      </p:tavLst>
                                    </p:anim>
                                    <p:anim calcmode="lin" valueType="num">
                                      <p:cBhvr>
                                        <p:cTn id="44"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8" grpId="0" bldLvl="0" animBg="1"/>
      <p:bldP spid="45" grpId="0" bldLvl="0" animBg="1"/>
      <p:bldP spid="5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5401" y="2094088"/>
            <a:ext cx="4743072" cy="525993"/>
          </a:xfrm>
          <a:prstGeom prst="rightArrow">
            <a:avLst>
              <a:gd name="adj1" fmla="val 50000"/>
              <a:gd name="adj2" fmla="val 50092"/>
            </a:avLst>
          </a:prstGeom>
          <a:solidFill>
            <a:schemeClr val="accent1"/>
          </a:solidFill>
          <a:ln>
            <a:noFill/>
          </a:ln>
          <a:effectLst>
            <a:outerShdw blurRad="50800" dist="38100" dir="2700000" algn="tl" rotWithShape="0">
              <a:prstClr val="black">
                <a:alpha val="40000"/>
              </a:prstClr>
            </a:outerShdw>
          </a:effectLst>
        </p:spPr>
        <p:txBody>
          <a:bodyPr lIns="128266" tIns="64131" rIns="128266" bIns="64131"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5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右箭头 4"/>
          <p:cNvSpPr>
            <a:spLocks noChangeArrowheads="1"/>
          </p:cNvSpPr>
          <p:nvPr/>
        </p:nvSpPr>
        <p:spPr bwMode="auto">
          <a:xfrm flipH="1">
            <a:off x="3740330" y="2883075"/>
            <a:ext cx="4911361" cy="523746"/>
          </a:xfrm>
          <a:prstGeom prst="rightArrow">
            <a:avLst>
              <a:gd name="adj1" fmla="val 50000"/>
              <a:gd name="adj2" fmla="val 50064"/>
            </a:avLst>
          </a:prstGeom>
          <a:solidFill>
            <a:srgbClr val="ED7D31"/>
          </a:solidFill>
          <a:ln>
            <a:noFill/>
          </a:ln>
          <a:effectLst>
            <a:outerShdw blurRad="50800" dist="38100" dir="2700000" algn="tl" rotWithShape="0">
              <a:prstClr val="black">
                <a:alpha val="40000"/>
              </a:prstClr>
            </a:outerShdw>
          </a:effectLst>
        </p:spPr>
        <p:txBody>
          <a:bodyPr lIns="128266" tIns="64131" rIns="128266" bIns="64131"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5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a:spLocks noChangeArrowheads="1"/>
          </p:cNvSpPr>
          <p:nvPr/>
        </p:nvSpPr>
        <p:spPr bwMode="auto">
          <a:xfrm>
            <a:off x="1240363" y="1437721"/>
            <a:ext cx="2499968" cy="2537802"/>
          </a:xfrm>
          <a:prstGeom prst="ellipse">
            <a:avLst/>
          </a:prstGeom>
          <a:solidFill>
            <a:schemeClr val="accent1"/>
          </a:solidFill>
          <a:ln>
            <a:noFill/>
          </a:ln>
          <a:effectLst>
            <a:outerShdw blurRad="50800" dist="38100" dir="2700000" algn="tl" rotWithShape="0">
              <a:prstClr val="black">
                <a:alpha val="40000"/>
              </a:prstClr>
            </a:outerShdw>
          </a:effectLst>
        </p:spPr>
        <p:txBody>
          <a:bodyPr lIns="128266" tIns="64131" rIns="128266" bIns="64131"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5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添加内容</a:t>
            </a:r>
            <a:endParaRPr kumimoji="0" lang="zh-CN" altLang="en-US" sz="25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a:spLocks noChangeArrowheads="1"/>
          </p:cNvSpPr>
          <p:nvPr/>
        </p:nvSpPr>
        <p:spPr bwMode="auto">
          <a:xfrm>
            <a:off x="8392617" y="1437721"/>
            <a:ext cx="2502181" cy="2537802"/>
          </a:xfrm>
          <a:prstGeom prst="ellipse">
            <a:avLst/>
          </a:prstGeom>
          <a:solidFill>
            <a:srgbClr val="ED7D31"/>
          </a:solidFill>
          <a:ln>
            <a:noFill/>
          </a:ln>
          <a:effectLst>
            <a:outerShdw blurRad="50800" dist="38100" dir="2700000" algn="tl" rotWithShape="0">
              <a:prstClr val="black">
                <a:alpha val="40000"/>
              </a:prstClr>
            </a:outerShdw>
          </a:effectLst>
        </p:spPr>
        <p:txBody>
          <a:bodyPr lIns="128266" tIns="64131" rIns="128266" bIns="64131"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5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添加内容</a:t>
            </a:r>
            <a:endParaRPr kumimoji="0" lang="zh-CN" altLang="en-US" sz="25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4902851" y="1921005"/>
            <a:ext cx="1981816" cy="166114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66" tIns="64131" rIns="128266" bIns="64131"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rPr>
              <a:t>添加内容</a:t>
            </a:r>
            <a:endParaRPr kumimoji="0" lang="zh-CN" altLang="en-US" sz="1800" b="1" i="0" u="none" strike="noStrike" kern="0" cap="none" spc="0" normalizeH="0" baseline="0" noProof="0" dirty="0">
              <a:ln>
                <a:noFill/>
              </a:ln>
              <a:solidFill>
                <a:srgbClr val="DF40F8"/>
              </a:solidFill>
              <a:effectLst/>
              <a:uLnTx/>
              <a:uFillTx/>
              <a:latin typeface="微软雅黑" panose="020B0503020204020204" pitchFamily="34" charset="-122"/>
              <a:ea typeface="微软雅黑" panose="020B0503020204020204" pitchFamily="34" charset="-122"/>
              <a:cs typeface="+mn-cs"/>
            </a:endParaRPr>
          </a:p>
        </p:txBody>
      </p:sp>
      <p:sp>
        <p:nvSpPr>
          <p:cNvPr id="9" name="下箭头 8"/>
          <p:cNvSpPr>
            <a:spLocks noChangeArrowheads="1"/>
          </p:cNvSpPr>
          <p:nvPr/>
        </p:nvSpPr>
        <p:spPr bwMode="auto">
          <a:xfrm>
            <a:off x="5367856" y="4027221"/>
            <a:ext cx="1122662" cy="786740"/>
          </a:xfrm>
          <a:prstGeom prst="downArrow">
            <a:avLst>
              <a:gd name="adj1" fmla="val 50000"/>
              <a:gd name="adj2" fmla="val 50000"/>
            </a:avLst>
          </a:prstGeom>
          <a:solidFill>
            <a:schemeClr val="bg1"/>
          </a:solidFill>
          <a:ln>
            <a:noFill/>
          </a:ln>
          <a:effectLst>
            <a:outerShdw blurRad="50800" dist="38100" dir="2700000" algn="tl" rotWithShape="0">
              <a:prstClr val="black">
                <a:alpha val="40000"/>
              </a:prstClr>
            </a:outerShdw>
          </a:effectLst>
        </p:spPr>
        <p:txBody>
          <a:bodyPr lIns="128266" tIns="64131" rIns="128266" bIns="64131"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5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bwMode="auto">
          <a:xfrm>
            <a:off x="1380044" y="4243014"/>
            <a:ext cx="2068174" cy="1764249"/>
          </a:xfrm>
          <a:prstGeom prst="rect">
            <a:avLst/>
          </a:prstGeom>
          <a:noFill/>
        </p:spPr>
        <p:txBody>
          <a:bodyPr lIns="128266" tIns="64131" rIns="128266" bIns="64131">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bwMode="auto">
          <a:xfrm>
            <a:off x="8609799" y="4328432"/>
            <a:ext cx="2070390" cy="1764249"/>
          </a:xfrm>
          <a:prstGeom prst="rect">
            <a:avLst/>
          </a:prstGeom>
          <a:noFill/>
        </p:spPr>
        <p:txBody>
          <a:bodyPr lIns="128266" tIns="64131" rIns="128266" bIns="64131">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TextBox 19"/>
          <p:cNvSpPr txBox="1">
            <a:spLocks noChangeArrowheads="1"/>
          </p:cNvSpPr>
          <p:nvPr/>
        </p:nvSpPr>
        <p:spPr bwMode="auto">
          <a:xfrm>
            <a:off x="5293855" y="5070215"/>
            <a:ext cx="1569953" cy="904933"/>
          </a:xfrm>
          <a:prstGeom prst="rect">
            <a:avLst/>
          </a:prstGeom>
          <a:noFill/>
          <a:ln>
            <a:noFill/>
          </a:ln>
        </p:spPr>
        <p:txBody>
          <a:bodyPr lIns="128266" tIns="64131" rIns="128266" bIns="6413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2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Right)">
                                      <p:cBhvr>
                                        <p:cTn id="23" dur="500"/>
                                        <p:tgtEl>
                                          <p:spTgt spid="5"/>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in)">
                                      <p:cBhvr>
                                        <p:cTn id="38" dur="500"/>
                                        <p:tgtEl>
                                          <p:spTgt spid="1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amond(in)">
                                      <p:cBhvr>
                                        <p:cTn id="41" dur="500"/>
                                        <p:tgtEl>
                                          <p:spTgt spid="1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amond(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653865" y="2445520"/>
            <a:ext cx="4145280" cy="829945"/>
          </a:xfrm>
          <a:prstGeom prst="rect">
            <a:avLst/>
          </a:prstGeom>
          <a:noFill/>
        </p:spPr>
        <p:txBody>
          <a:bodyPr wrap="none" rtlCol="0">
            <a:spAutoFit/>
          </a:bodyPr>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点击添加内容</a:t>
            </a:r>
            <a:endParaRPr kumimoji="0" lang="zh-CN" altLang="en-US" sz="4800" b="1" i="0" u="none" strike="noStrike" kern="1200" cap="none" spc="4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 name="文本框 9"/>
          <p:cNvSpPr txBox="1"/>
          <p:nvPr/>
        </p:nvSpPr>
        <p:spPr>
          <a:xfrm>
            <a:off x="5768109" y="3276516"/>
            <a:ext cx="3957271" cy="774700"/>
          </a:xfrm>
          <a:prstGeom prst="rect">
            <a:avLst/>
          </a:prstGeom>
          <a:noFill/>
        </p:spPr>
        <p:txBody>
          <a:bodyPr wrap="square" lIns="0" tIns="0" rIns="0" bIns="0" rtlCol="0">
            <a:spAutoFit/>
          </a:bodyPr>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点击这里添加重点文字说明内容点击这里添加重点文字说明内容点击这里添加重点文字说明内容点击这里添加重点文字说明内容</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solidFill>
              <a:srgbClr val="ED7D3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pitchFamily="34" charset="-122"/>
                <a:cs typeface="+mn-cs"/>
              </a:endParaRPr>
            </a:p>
          </p:txBody>
        </p:sp>
        <p:sp>
          <p:nvSpPr>
            <p:cNvPr id="30" name="文本框 29"/>
            <p:cNvSpPr txBox="1"/>
            <p:nvPr/>
          </p:nvSpPr>
          <p:spPr>
            <a:xfrm>
              <a:off x="8486607" y="2353638"/>
              <a:ext cx="1448435" cy="156845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rPr>
                <a:t>02</a:t>
              </a:r>
              <a:endParaRPr kumimoji="0" lang="en-US" altLang="zh-CN" sz="9600"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cs"/>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a:off x="6166583" y="2260547"/>
            <a:ext cx="1317875" cy="1317875"/>
          </a:xfrm>
          <a:custGeom>
            <a:avLst/>
            <a:gdLst>
              <a:gd name="connsiteX0" fmla="*/ 0 w 1098645"/>
              <a:gd name="connsiteY0" fmla="*/ 0 h 1098645"/>
              <a:gd name="connsiteX1" fmla="*/ 1092973 w 1098645"/>
              <a:gd name="connsiteY1" fmla="*/ 986315 h 1098645"/>
              <a:gd name="connsiteX2" fmla="*/ 1098645 w 1098645"/>
              <a:gd name="connsiteY2" fmla="*/ 1098644 h 1098645"/>
              <a:gd name="connsiteX3" fmla="*/ 1098635 w 1098645"/>
              <a:gd name="connsiteY3" fmla="*/ 1098645 h 1098645"/>
              <a:gd name="connsiteX4" fmla="*/ 986315 w 1098645"/>
              <a:gd name="connsiteY4" fmla="*/ 1092973 h 1098645"/>
              <a:gd name="connsiteX5" fmla="*/ 0 w 1098645"/>
              <a:gd name="connsiteY5"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645" h="1098645">
                <a:moveTo>
                  <a:pt x="0" y="0"/>
                </a:moveTo>
                <a:cubicBezTo>
                  <a:pt x="568842" y="0"/>
                  <a:pt x="1036711" y="432317"/>
                  <a:pt x="1092973" y="986315"/>
                </a:cubicBezTo>
                <a:lnTo>
                  <a:pt x="1098645" y="1098644"/>
                </a:lnTo>
                <a:lnTo>
                  <a:pt x="1098635" y="1098645"/>
                </a:lnTo>
                <a:lnTo>
                  <a:pt x="986315" y="1092973"/>
                </a:lnTo>
                <a:cubicBezTo>
                  <a:pt x="432317" y="1036711"/>
                  <a:pt x="0" y="568842"/>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endParaRPr>
          </a:p>
        </p:txBody>
      </p:sp>
      <p:sp>
        <p:nvSpPr>
          <p:cNvPr id="36" name="任意多边形 35"/>
          <p:cNvSpPr/>
          <p:nvPr/>
        </p:nvSpPr>
        <p:spPr>
          <a:xfrm>
            <a:off x="4848708" y="2260547"/>
            <a:ext cx="1317875" cy="1317875"/>
          </a:xfrm>
          <a:custGeom>
            <a:avLst/>
            <a:gdLst>
              <a:gd name="connsiteX0" fmla="*/ 1098645 w 1098645"/>
              <a:gd name="connsiteY0" fmla="*/ 0 h 1098645"/>
              <a:gd name="connsiteX1" fmla="*/ 112330 w 1098645"/>
              <a:gd name="connsiteY1" fmla="*/ 1092973 h 1098645"/>
              <a:gd name="connsiteX2" fmla="*/ 10 w 1098645"/>
              <a:gd name="connsiteY2" fmla="*/ 1098645 h 1098645"/>
              <a:gd name="connsiteX3" fmla="*/ 0 w 1098645"/>
              <a:gd name="connsiteY3" fmla="*/ 1098644 h 1098645"/>
              <a:gd name="connsiteX4" fmla="*/ 5672 w 1098645"/>
              <a:gd name="connsiteY4" fmla="*/ 986315 h 1098645"/>
              <a:gd name="connsiteX5" fmla="*/ 1098645 w 1098645"/>
              <a:gd name="connsiteY5"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645" h="1098645">
                <a:moveTo>
                  <a:pt x="1098645" y="0"/>
                </a:moveTo>
                <a:cubicBezTo>
                  <a:pt x="1098645" y="568842"/>
                  <a:pt x="666328" y="1036711"/>
                  <a:pt x="112330" y="1092973"/>
                </a:cubicBezTo>
                <a:lnTo>
                  <a:pt x="10" y="1098645"/>
                </a:lnTo>
                <a:lnTo>
                  <a:pt x="0" y="1098644"/>
                </a:lnTo>
                <a:lnTo>
                  <a:pt x="5672" y="986315"/>
                </a:lnTo>
                <a:cubicBezTo>
                  <a:pt x="61934" y="432317"/>
                  <a:pt x="529803" y="0"/>
                  <a:pt x="109864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endParaRPr>
          </a:p>
        </p:txBody>
      </p:sp>
      <p:sp>
        <p:nvSpPr>
          <p:cNvPr id="37" name="任意多边形 36"/>
          <p:cNvSpPr/>
          <p:nvPr/>
        </p:nvSpPr>
        <p:spPr>
          <a:xfrm>
            <a:off x="4848708" y="3578422"/>
            <a:ext cx="1317875" cy="1317875"/>
          </a:xfrm>
          <a:custGeom>
            <a:avLst/>
            <a:gdLst>
              <a:gd name="connsiteX0" fmla="*/ 10 w 1098645"/>
              <a:gd name="connsiteY0" fmla="*/ 0 h 1098645"/>
              <a:gd name="connsiteX1" fmla="*/ 112330 w 1098645"/>
              <a:gd name="connsiteY1" fmla="*/ 5671 h 1098645"/>
              <a:gd name="connsiteX2" fmla="*/ 1098645 w 1098645"/>
              <a:gd name="connsiteY2" fmla="*/ 1098644 h 1098645"/>
              <a:gd name="connsiteX3" fmla="*/ 1098645 w 1098645"/>
              <a:gd name="connsiteY3" fmla="*/ 1098645 h 1098645"/>
              <a:gd name="connsiteX4" fmla="*/ 986315 w 1098645"/>
              <a:gd name="connsiteY4" fmla="*/ 1092973 h 1098645"/>
              <a:gd name="connsiteX5" fmla="*/ 0 w 1098645"/>
              <a:gd name="connsiteY5" fmla="*/ 0 h 1098645"/>
              <a:gd name="connsiteX6" fmla="*/ 10 w 1098645"/>
              <a:gd name="connsiteY6"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645" h="1098645">
                <a:moveTo>
                  <a:pt x="10" y="0"/>
                </a:moveTo>
                <a:lnTo>
                  <a:pt x="112330" y="5671"/>
                </a:lnTo>
                <a:cubicBezTo>
                  <a:pt x="666328" y="61933"/>
                  <a:pt x="1098645" y="529802"/>
                  <a:pt x="1098645" y="1098644"/>
                </a:cubicBezTo>
                <a:lnTo>
                  <a:pt x="1098645" y="1098645"/>
                </a:lnTo>
                <a:lnTo>
                  <a:pt x="986315" y="1092973"/>
                </a:lnTo>
                <a:cubicBezTo>
                  <a:pt x="432316" y="1036711"/>
                  <a:pt x="0" y="568842"/>
                  <a:pt x="0" y="0"/>
                </a:cubicBezTo>
                <a:lnTo>
                  <a:pt x="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endParaRPr>
          </a:p>
        </p:txBody>
      </p:sp>
      <p:sp>
        <p:nvSpPr>
          <p:cNvPr id="38" name="任意多边形 37"/>
          <p:cNvSpPr/>
          <p:nvPr/>
        </p:nvSpPr>
        <p:spPr>
          <a:xfrm>
            <a:off x="6166583" y="3578422"/>
            <a:ext cx="1317875" cy="1317875"/>
          </a:xfrm>
          <a:custGeom>
            <a:avLst/>
            <a:gdLst>
              <a:gd name="connsiteX0" fmla="*/ 1098635 w 1098645"/>
              <a:gd name="connsiteY0" fmla="*/ 0 h 1098645"/>
              <a:gd name="connsiteX1" fmla="*/ 1098645 w 1098645"/>
              <a:gd name="connsiteY1" fmla="*/ 0 h 1098645"/>
              <a:gd name="connsiteX2" fmla="*/ 112330 w 1098645"/>
              <a:gd name="connsiteY2" fmla="*/ 1092973 h 1098645"/>
              <a:gd name="connsiteX3" fmla="*/ 0 w 1098645"/>
              <a:gd name="connsiteY3" fmla="*/ 1098645 h 1098645"/>
              <a:gd name="connsiteX4" fmla="*/ 0 w 1098645"/>
              <a:gd name="connsiteY4" fmla="*/ 1098644 h 1098645"/>
              <a:gd name="connsiteX5" fmla="*/ 986315 w 1098645"/>
              <a:gd name="connsiteY5" fmla="*/ 5671 h 1098645"/>
              <a:gd name="connsiteX6" fmla="*/ 1098635 w 1098645"/>
              <a:gd name="connsiteY6"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645" h="1098645">
                <a:moveTo>
                  <a:pt x="1098635" y="0"/>
                </a:moveTo>
                <a:lnTo>
                  <a:pt x="1098645" y="0"/>
                </a:lnTo>
                <a:cubicBezTo>
                  <a:pt x="1098645" y="568842"/>
                  <a:pt x="666329" y="1036711"/>
                  <a:pt x="112330" y="1092973"/>
                </a:cubicBezTo>
                <a:lnTo>
                  <a:pt x="0" y="1098645"/>
                </a:lnTo>
                <a:lnTo>
                  <a:pt x="0" y="1098644"/>
                </a:lnTo>
                <a:cubicBezTo>
                  <a:pt x="0" y="529802"/>
                  <a:pt x="432317" y="61933"/>
                  <a:pt x="986315" y="5671"/>
                </a:cubicBezTo>
                <a:lnTo>
                  <a:pt x="1098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endParaRPr>
          </a:p>
        </p:txBody>
      </p:sp>
      <p:sp>
        <p:nvSpPr>
          <p:cNvPr id="39" name="文本框 38"/>
          <p:cNvSpPr txBox="1"/>
          <p:nvPr/>
        </p:nvSpPr>
        <p:spPr>
          <a:xfrm>
            <a:off x="4983396" y="2627097"/>
            <a:ext cx="1048498" cy="521970"/>
          </a:xfrm>
          <a:prstGeom prst="rect">
            <a:avLst/>
          </a:prstGeom>
          <a:noFill/>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01</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301271" y="2627097"/>
            <a:ext cx="1048498" cy="521970"/>
          </a:xfrm>
          <a:prstGeom prst="rect">
            <a:avLst/>
          </a:prstGeom>
          <a:noFill/>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02</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983396" y="3936953"/>
            <a:ext cx="1048498" cy="521970"/>
          </a:xfrm>
          <a:prstGeom prst="rect">
            <a:avLst/>
          </a:prstGeom>
          <a:noFill/>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03</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301271" y="3936953"/>
            <a:ext cx="1048498" cy="521970"/>
          </a:xfrm>
          <a:prstGeom prst="rect">
            <a:avLst/>
          </a:prstGeom>
          <a:noFill/>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04</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关键字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85115" y="2689172"/>
            <a:ext cx="4028904" cy="706755"/>
          </a:xfrm>
          <a:prstGeom prst="rect">
            <a:avLst/>
          </a:prstGeom>
          <a:noFill/>
        </p:spPr>
        <p:txBody>
          <a:bodyPr wrap="square" lIns="0" rIns="0" rtlCol="0">
            <a:spAutoFit/>
          </a:bodyPr>
          <a:p>
            <a:pPr algn="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点击此处输入与此小标题或图形相关的文字描述内容或数据分析。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85115" y="2260547"/>
            <a:ext cx="4028906" cy="437515"/>
          </a:xfrm>
          <a:prstGeom prst="rect">
            <a:avLst/>
          </a:prstGeom>
          <a:noFill/>
        </p:spPr>
        <p:txBody>
          <a:bodyPr wrap="square" lIns="0" rIns="0" rtlCol="0">
            <a:spAutoFit/>
          </a:bodyPr>
          <a:p>
            <a:pPr algn="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在此输入小标题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619145" y="2689172"/>
            <a:ext cx="4028904" cy="706755"/>
          </a:xfrm>
          <a:prstGeom prst="rect">
            <a:avLst/>
          </a:prstGeom>
          <a:noFill/>
        </p:spPr>
        <p:txBody>
          <a:bodyPr wrap="square" lIns="0" rIns="0" rtlCol="0">
            <a:spAutoFit/>
          </a:bodyPr>
          <a:p>
            <a:pP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点击此处输入与此小标题或图形相关的文字描述内容或数据分析。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619145" y="2260547"/>
            <a:ext cx="4028906" cy="437515"/>
          </a:xfrm>
          <a:prstGeom prst="rect">
            <a:avLst/>
          </a:prstGeom>
          <a:noFill/>
        </p:spPr>
        <p:txBody>
          <a:bodyPr wrap="square" lIns="0" rIns="0" rtlCol="0">
            <a:spAutoFit/>
          </a:bodyPr>
          <a:p>
            <a:pP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在此输入小标题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85115" y="4124835"/>
            <a:ext cx="4028904" cy="706755"/>
          </a:xfrm>
          <a:prstGeom prst="rect">
            <a:avLst/>
          </a:prstGeom>
          <a:noFill/>
        </p:spPr>
        <p:txBody>
          <a:bodyPr wrap="square" lIns="0" rIns="0" rtlCol="0">
            <a:spAutoFit/>
          </a:bodyPr>
          <a:p>
            <a:pPr algn="r">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点击此处输入与此小标题或图形相关的文字描述内容或数据分析。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85115" y="3696210"/>
            <a:ext cx="4028906" cy="437515"/>
          </a:xfrm>
          <a:prstGeom prst="rect">
            <a:avLst/>
          </a:prstGeom>
          <a:noFill/>
        </p:spPr>
        <p:txBody>
          <a:bodyPr wrap="square" lIns="0" rIns="0" rtlCol="0">
            <a:spAutoFit/>
          </a:bodyPr>
          <a:p>
            <a:pPr algn="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在此输入小标题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619145" y="4124835"/>
            <a:ext cx="4028904" cy="829945"/>
          </a:xfrm>
          <a:prstGeom prst="rect">
            <a:avLst/>
          </a:prstGeom>
          <a:noFill/>
        </p:spPr>
        <p:txBody>
          <a:bodyPr wrap="square" lIns="0" rIns="0" rtlCol="0">
            <a:spAutoFit/>
          </a:bodyPr>
          <a:p>
            <a:pPr>
              <a:lnSpc>
                <a:spcPct val="150000"/>
              </a:lnSpc>
              <a:spcBef>
                <a:spcPts val="600"/>
              </a:spcBef>
            </a:pPr>
            <a:r>
              <a:rPr lang="zh-CN" altLang="en-US" sz="1600" dirty="0">
                <a:solidFill>
                  <a:schemeClr val="bg1"/>
                </a:solidFill>
                <a:cs typeface="+mn-ea"/>
                <a:sym typeface="+mn-lt"/>
              </a:rPr>
              <a:t>在此输入关于此标题或图形的文字描述内容或者相关的数据</a:t>
            </a:r>
            <a:endParaRPr lang="zh-CN" altLang="en-US" sz="1600" dirty="0">
              <a:solidFill>
                <a:schemeClr val="bg1"/>
              </a:solidFill>
              <a:cs typeface="+mn-ea"/>
              <a:sym typeface="+mn-lt"/>
            </a:endParaRPr>
          </a:p>
        </p:txBody>
      </p:sp>
      <p:sp>
        <p:nvSpPr>
          <p:cNvPr id="50" name="文本框 49"/>
          <p:cNvSpPr txBox="1"/>
          <p:nvPr/>
        </p:nvSpPr>
        <p:spPr>
          <a:xfrm>
            <a:off x="7619145" y="3696210"/>
            <a:ext cx="4028906" cy="437515"/>
          </a:xfrm>
          <a:prstGeom prst="rect">
            <a:avLst/>
          </a:prstGeom>
          <a:noFill/>
        </p:spPr>
        <p:txBody>
          <a:bodyPr wrap="square" lIns="0" rIns="0" rtlCol="0">
            <a:spAutoFit/>
          </a:bodyPr>
          <a:p>
            <a:pP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在此输入小标题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childTnLst>
                          </p:cTn>
                        </p:par>
                        <p:par>
                          <p:cTn id="11" fill="hold">
                            <p:stCondLst>
                              <p:cond delay="10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549"/>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par>
                          <p:cTn id="19" fill="hold">
                            <p:stCondLst>
                              <p:cond delay="345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5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750"/>
                                        <p:tgtEl>
                                          <p:spTgt spid="35"/>
                                        </p:tgtEl>
                                      </p:cBhvr>
                                    </p:animEffect>
                                  </p:childTnLst>
                                </p:cTn>
                              </p:par>
                            </p:childTnLst>
                          </p:cTn>
                        </p:par>
                        <p:par>
                          <p:cTn id="26" fill="hold">
                            <p:stCondLst>
                              <p:cond delay="445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5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69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75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750"/>
                                        <p:tgtEl>
                                          <p:spTgt spid="37"/>
                                        </p:tgtEl>
                                      </p:cBhvr>
                                    </p:animEffect>
                                  </p:childTnLst>
                                </p:cTn>
                              </p:par>
                            </p:childTnLst>
                          </p:cTn>
                        </p:par>
                        <p:par>
                          <p:cTn id="41" fill="hold">
                            <p:stCondLst>
                              <p:cond delay="79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par>
                          <p:cTn id="45" fill="hold">
                            <p:stCondLst>
                              <p:cond delay="84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par>
                          <p:cTn id="49" fill="hold">
                            <p:stCondLst>
                              <p:cond delay="10350"/>
                            </p:stCondLst>
                            <p:childTnLst>
                              <p:par>
                                <p:cTn id="50" presetID="10"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75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750"/>
                                        <p:tgtEl>
                                          <p:spTgt spid="38"/>
                                        </p:tgtEl>
                                      </p:cBhvr>
                                    </p:animEffect>
                                  </p:childTnLst>
                                </p:cTn>
                              </p:par>
                            </p:childTnLst>
                          </p:cTn>
                        </p:par>
                        <p:par>
                          <p:cTn id="56" fill="hold">
                            <p:stCondLst>
                              <p:cond delay="11350"/>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11900"/>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p:bldP spid="40" grpId="0"/>
      <p:bldP spid="41" grpId="0"/>
      <p:bldP spid="42" grpId="0"/>
      <p:bldP spid="43" grpId="0"/>
      <p:bldP spid="44" grpId="0"/>
      <p:bldP spid="45" grpId="0"/>
      <p:bldP spid="46" grpId="0"/>
      <p:bldP spid="47" grpId="0"/>
      <p:bldP spid="48" grpId="0"/>
      <p:bldP spid="49" grpId="0"/>
      <p:bldP spid="50"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1.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2.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5.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6.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7.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8.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9.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6.xml><?xml version="1.0" encoding="utf-8"?>
<p:tagLst xmlns:p="http://schemas.openxmlformats.org/presentationml/2006/main">
  <p:tag name="PA" val="v3.0.1"/>
</p:tagLst>
</file>

<file path=ppt/tags/tag47.xml><?xml version="1.0" encoding="utf-8"?>
<p:tagLst xmlns:p="http://schemas.openxmlformats.org/presentationml/2006/main">
  <p:tag name="PA" val="v3.0.1"/>
</p:tagLst>
</file>

<file path=ppt/tags/tag48.xml><?xml version="1.0" encoding="utf-8"?>
<p:tagLst xmlns:p="http://schemas.openxmlformats.org/presentationml/2006/main">
  <p:tag name="PA" val="v3.0.1"/>
</p:tagLst>
</file>

<file path=ppt/tags/tag49.xml><?xml version="1.0" encoding="utf-8"?>
<p:tagLst xmlns:p="http://schemas.openxmlformats.org/presentationml/2006/main">
  <p:tag name="PA" val="v3.0.1"/>
</p:tagLst>
</file>

<file path=ppt/tags/tag5.xml><?xml version="1.0" encoding="utf-8"?>
<p:tagLst xmlns:p="http://schemas.openxmlformats.org/presentationml/2006/main">
  <p:tag name="MH" val="20150923221403"/>
  <p:tag name="MH_LIBRARY" val="GRAPHIC"/>
  <p:tag name="MH_ORDER" val="Rectangle 33"/>
</p:tagLst>
</file>

<file path=ppt/tags/tag50.xml><?xml version="1.0" encoding="utf-8"?>
<p:tagLst xmlns:p="http://schemas.openxmlformats.org/presentationml/2006/main">
  <p:tag name="PA" val="v3.0.1"/>
</p:tagLst>
</file>

<file path=ppt/tags/tag51.xml><?xml version="1.0" encoding="utf-8"?>
<p:tagLst xmlns:p="http://schemas.openxmlformats.org/presentationml/2006/main">
  <p:tag name="PA" val="v3.0.1"/>
</p:tagLst>
</file>

<file path=ppt/tags/tag52.xml><?xml version="1.0" encoding="utf-8"?>
<p:tagLst xmlns:p="http://schemas.openxmlformats.org/presentationml/2006/main">
  <p:tag name="PA" val="v3.0.1"/>
</p:tagLst>
</file>

<file path=ppt/tags/tag53.xml><?xml version="1.0" encoding="utf-8"?>
<p:tagLst xmlns:p="http://schemas.openxmlformats.org/presentationml/2006/main">
  <p:tag name="PA" val="v3.0.1"/>
</p:tagLst>
</file>

<file path=ppt/tags/tag54.xml><?xml version="1.0" encoding="utf-8"?>
<p:tagLst xmlns:p="http://schemas.openxmlformats.org/presentationml/2006/main">
  <p:tag name="PA" val="v3.0.1"/>
</p:tagLst>
</file>

<file path=ppt/tags/tag55.xml><?xml version="1.0" encoding="utf-8"?>
<p:tagLst xmlns:p="http://schemas.openxmlformats.org/presentationml/2006/main">
  <p:tag name="PA" val="v3.0.1"/>
</p:tagLst>
</file>

<file path=ppt/tags/tag56.xml><?xml version="1.0" encoding="utf-8"?>
<p:tagLst xmlns:p="http://schemas.openxmlformats.org/presentationml/2006/main">
  <p:tag name="PA" val="v3.0.1"/>
</p:tagLst>
</file>

<file path=ppt/tags/tag57.xml><?xml version="1.0" encoding="utf-8"?>
<p:tagLst xmlns:p="http://schemas.openxmlformats.org/presentationml/2006/main">
  <p:tag name="PA" val="v3.0.1"/>
</p:tagLst>
</file>

<file path=ppt/tags/tag58.xml><?xml version="1.0" encoding="utf-8"?>
<p:tagLst xmlns:p="http://schemas.openxmlformats.org/presentationml/2006/main">
  <p:tag name="PA" val="v3.0.1"/>
</p:tagLst>
</file>

<file path=ppt/tags/tag59.xml><?xml version="1.0" encoding="utf-8"?>
<p:tagLst xmlns:p="http://schemas.openxmlformats.org/presentationml/2006/main">
  <p:tag name="PA" val="v3.0.1"/>
</p:tagLst>
</file>

<file path=ppt/tags/tag6.xml><?xml version="1.0" encoding="utf-8"?>
<p:tagLst xmlns:p="http://schemas.openxmlformats.org/presentationml/2006/main">
  <p:tag name="MH" val="20150923221403"/>
  <p:tag name="MH_LIBRARY" val="GRAPHIC"/>
  <p:tag name="MH_ORDER" val="Rectangle 34"/>
</p:tagLst>
</file>

<file path=ppt/tags/tag60.xml><?xml version="1.0" encoding="utf-8"?>
<p:tagLst xmlns:p="http://schemas.openxmlformats.org/presentationml/2006/main">
  <p:tag name="PA" val="v3.0.1"/>
</p:tagLst>
</file>

<file path=ppt/tags/tag61.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2.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3.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5.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6.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7.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8.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9.xml><?xml version="1.0" encoding="utf-8"?>
<p:tagLst xmlns:p="http://schemas.openxmlformats.org/presentationml/2006/main">
  <p:tag name="commondata" val="eyJoZGlkIjoiYTQ3YTc2YjBlNWRhYjQ0NTA0MDBkN2E0YWM4YTZjZGMifQ=="/>
</p:tagLst>
</file>

<file path=ppt/tags/tag7.xml><?xml version="1.0" encoding="utf-8"?>
<p:tagLst xmlns:p="http://schemas.openxmlformats.org/presentationml/2006/main">
  <p:tag name="MH" val="20150923221403"/>
  <p:tag name="MH_LIBRARY" val="GRAPHIC"/>
  <p:tag name="MH_ORDER" val="文本框 35"/>
</p:tagLst>
</file>

<file path=ppt/tags/tag8.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9.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3011</Words>
  <Application>WPS 演示</Application>
  <PresentationFormat>宽屏</PresentationFormat>
  <Paragraphs>420</Paragraphs>
  <Slides>23</Slides>
  <Notes>31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宋体</vt:lpstr>
      <vt:lpstr>Wingdings</vt:lpstr>
      <vt:lpstr>黑体</vt:lpstr>
      <vt:lpstr>微软雅黑</vt:lpstr>
      <vt:lpstr>Calibri</vt:lpstr>
      <vt:lpstr>Arial</vt:lpstr>
      <vt:lpstr>Impact</vt:lpstr>
      <vt:lpstr>Roboto condensed</vt:lpstr>
      <vt:lpstr>Verdana</vt:lpstr>
      <vt:lpstr>华文细黑</vt:lpstr>
      <vt:lpstr>Arial Unicode MS</vt:lpstr>
      <vt:lpstr>造字工房悦黑体验版常规体</vt:lpstr>
      <vt:lpstr>TeXGyreAdventor</vt:lpstr>
      <vt:lpstr>Segoe Print</vt:lpstr>
      <vt:lpstr>DIN-BoldItalic</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4</cp:revision>
  <dcterms:created xsi:type="dcterms:W3CDTF">2018-03-01T02:03:00Z</dcterms:created>
  <dcterms:modified xsi:type="dcterms:W3CDTF">2024-04-23T18:00:11Z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246548C7914940F6AD20DC055EF77112_13</vt:lpwstr>
  </property>
</Properties>
</file>