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0"/>
  </p:handoutMasterIdLst>
  <p:sldIdLst>
    <p:sldId id="358" r:id="rId3"/>
    <p:sldId id="424" r:id="rId5"/>
    <p:sldId id="425" r:id="rId6"/>
    <p:sldId id="426" r:id="rId7"/>
    <p:sldId id="427" r:id="rId8"/>
    <p:sldId id="444" r:id="rId9"/>
    <p:sldId id="428" r:id="rId10"/>
    <p:sldId id="429" r:id="rId11"/>
    <p:sldId id="445" r:id="rId12"/>
    <p:sldId id="430" r:id="rId13"/>
    <p:sldId id="431" r:id="rId14"/>
    <p:sldId id="446" r:id="rId15"/>
    <p:sldId id="432" r:id="rId16"/>
    <p:sldId id="436" r:id="rId17"/>
    <p:sldId id="447" r:id="rId18"/>
    <p:sldId id="454" r:id="rId19"/>
  </p:sldIdLst>
  <p:sldSz cx="10801350" cy="6480175"/>
  <p:notesSz cx="6858000" cy="9144000"/>
  <p:embeddedFontLst>
    <p:embeddedFont>
      <p:font typeface="Calibri" panose="020F0502020204030204"/>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微软雅黑" panose="020B0503020204020204" pitchFamily="34" charset="-122"/>
      <p:regular r:id="rId32"/>
    </p:embeddedFont>
    <p:embeddedFont>
      <p:font typeface="Century Gothic" panose="020B0502020202020204" pitchFamily="34" charset="0"/>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5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C1111B"/>
    <a:srgbClr val="63BCAA"/>
    <a:srgbClr val="A6A6A6"/>
    <a:srgbClr val="FFD966"/>
    <a:srgbClr val="8EB4E3"/>
    <a:srgbClr val="F9B65D"/>
    <a:srgbClr val="FBA7CA"/>
    <a:srgbClr val="88B8FF"/>
    <a:srgbClr val="E2F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4" d="100"/>
          <a:sy n="114" d="100"/>
        </p:scale>
        <p:origin x="930" y="108"/>
      </p:cViewPr>
      <p:guideLst>
        <p:guide orient="horz" pos="2064"/>
        <p:guide pos="35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9.xml"/><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成交额</c:v>
                </c:pt>
              </c:strCache>
            </c:strRef>
          </c:tx>
          <c:spPr>
            <a:solidFill>
              <a:srgbClr val="8C8C8C"/>
            </a:solidFill>
            <a:ln>
              <a:noFill/>
            </a:ln>
            <a:effectLst/>
          </c:spPr>
          <c:invertIfNegative val="0"/>
          <c:dLbls>
            <c:delete val="1"/>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1.1</c:v>
                </c:pt>
                <c:pt idx="1">
                  <c:v>2.7</c:v>
                </c:pt>
                <c:pt idx="2">
                  <c:v>3.9</c:v>
                </c:pt>
                <c:pt idx="3">
                  <c:v>4.5</c:v>
                </c:pt>
              </c:numCache>
            </c:numRef>
          </c:val>
        </c:ser>
        <c:ser>
          <c:idx val="1"/>
          <c:order val="1"/>
          <c:tx>
            <c:strRef>
              <c:f>Sheet1!$C$1</c:f>
              <c:strCache>
                <c:ptCount val="1"/>
                <c:pt idx="0">
                  <c:v>使用人数</c:v>
                </c:pt>
              </c:strCache>
            </c:strRef>
          </c:tx>
          <c:spPr>
            <a:solidFill>
              <a:srgbClr val="C1111B"/>
            </a:solidFill>
            <a:ln>
              <a:noFill/>
            </a:ln>
            <a:effectLst/>
          </c:spPr>
          <c:invertIfNegative val="0"/>
          <c:dLbls>
            <c:delete val="1"/>
          </c:dLbls>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1.6</c:v>
                </c:pt>
                <c:pt idx="1">
                  <c:v>2.3</c:v>
                </c:pt>
                <c:pt idx="2">
                  <c:v>4.7</c:v>
                </c:pt>
                <c:pt idx="3">
                  <c:v>5</c:v>
                </c:pt>
              </c:numCache>
            </c:numRef>
          </c:val>
        </c:ser>
        <c:ser>
          <c:idx val="2"/>
          <c:order val="2"/>
          <c:tx>
            <c:strRef>
              <c:f>Sheet1!$D$1</c:f>
              <c:strCache>
                <c:ptCount val="1"/>
                <c:pt idx="0">
                  <c:v>市场份额</c:v>
                </c:pt>
              </c:strCache>
            </c:strRef>
          </c:tx>
          <c:spPr>
            <a:solidFill>
              <a:srgbClr val="BEBEBE"/>
            </a:solidFill>
            <a:ln>
              <a:noFill/>
            </a:ln>
            <a:effectLst/>
          </c:spPr>
          <c:invertIfNegative val="0"/>
          <c:dLbls>
            <c:delete val="1"/>
          </c:dLbls>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0.6</c:v>
                </c:pt>
                <c:pt idx="1">
                  <c:v>3.2</c:v>
                </c:pt>
                <c:pt idx="2">
                  <c:v>3.6</c:v>
                </c:pt>
                <c:pt idx="3">
                  <c:v>5.6</c:v>
                </c:pt>
              </c:numCache>
            </c:numRef>
          </c:val>
        </c:ser>
        <c:dLbls>
          <c:showLegendKey val="0"/>
          <c:showVal val="0"/>
          <c:showCatName val="0"/>
          <c:showSerName val="0"/>
          <c:showPercent val="0"/>
          <c:showBubbleSize val="0"/>
        </c:dLbls>
        <c:gapWidth val="219"/>
        <c:overlap val="-27"/>
        <c:axId val="131719552"/>
        <c:axId val="131721088"/>
      </c:barChart>
      <c:catAx>
        <c:axId val="13171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2">
                    <a:lumMod val="50000"/>
                  </a:schemeClr>
                </a:solidFill>
                <a:latin typeface="思源黑体 CN Normal" panose="020B0400000000000000" charset="-122"/>
                <a:ea typeface="思源黑体 CN Normal" panose="020B0400000000000000" charset="-122"/>
                <a:cs typeface="思源黑体 CN Normal" panose="020B0400000000000000" charset="-122"/>
              </a:defRPr>
            </a:pPr>
          </a:p>
        </c:txPr>
        <c:crossAx val="131721088"/>
        <c:crosses val="autoZero"/>
        <c:auto val="1"/>
        <c:lblAlgn val="ctr"/>
        <c:lblOffset val="100"/>
        <c:noMultiLvlLbl val="0"/>
      </c:catAx>
      <c:valAx>
        <c:axId val="131721088"/>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3171955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4" name="文本框 23"/>
          <p:cNvSpPr txBox="1"/>
          <p:nvPr/>
        </p:nvSpPr>
        <p:spPr>
          <a:xfrm>
            <a:off x="1429385" y="2564130"/>
            <a:ext cx="8870950" cy="1014730"/>
          </a:xfrm>
          <a:prstGeom prst="rect">
            <a:avLst/>
          </a:prstGeom>
          <a:noFill/>
        </p:spPr>
        <p:txBody>
          <a:bodyPr wrap="square" rtlCol="0">
            <a:spAutoFit/>
          </a:bodyPr>
          <a:lstStyle/>
          <a:p>
            <a:pPr algn="ctr"/>
            <a:r>
              <a:rPr lang="zh-CN" altLang="en-US" sz="6000">
                <a:solidFill>
                  <a:srgbClr val="C1111B"/>
                </a:solidFill>
                <a:latin typeface="思源黑体 Bold" panose="020B0800000000000000" charset="-122"/>
                <a:ea typeface="思源黑体 Bold" panose="020B0800000000000000" charset="-122"/>
                <a:cs typeface="思源黑体 Bold" panose="020B0800000000000000" charset="-122"/>
              </a:rPr>
              <a:t>建党节政府汇报</a:t>
            </a:r>
            <a:r>
              <a:rPr lang="en-US" altLang="zh-CN" sz="6000">
                <a:solidFill>
                  <a:srgbClr val="C1111B"/>
                </a:solidFill>
                <a:latin typeface="思源黑体 Bold" panose="020B0800000000000000" charset="-122"/>
                <a:ea typeface="思源黑体 Bold" panose="020B0800000000000000" charset="-122"/>
                <a:cs typeface="思源黑体 Bold" panose="020B0800000000000000" charset="-122"/>
              </a:rPr>
              <a:t>PPT</a:t>
            </a:r>
            <a:r>
              <a:rPr lang="zh-CN" altLang="en-US" sz="6000">
                <a:solidFill>
                  <a:srgbClr val="C1111B"/>
                </a:solidFill>
                <a:latin typeface="思源黑体 Bold" panose="020B0800000000000000" charset="-122"/>
                <a:ea typeface="思源黑体 Bold" panose="020B0800000000000000" charset="-122"/>
                <a:cs typeface="思源黑体 Bold" panose="020B0800000000000000" charset="-122"/>
              </a:rPr>
              <a:t>模板</a:t>
            </a:r>
            <a:endParaRPr lang="zh-CN" altLang="en-US" sz="6000">
              <a:solidFill>
                <a:srgbClr val="C1111B"/>
              </a:solidFill>
              <a:latin typeface="思源黑体 Bold" panose="020B0800000000000000" charset="-122"/>
              <a:ea typeface="思源黑体 Bold" panose="020B0800000000000000" charset="-122"/>
              <a:cs typeface="思源黑体 Bold" panose="020B0800000000000000" charset="-122"/>
            </a:endParaRPr>
          </a:p>
        </p:txBody>
      </p:sp>
      <p:sp>
        <p:nvSpPr>
          <p:cNvPr id="11" name="文本框 10"/>
          <p:cNvSpPr txBox="1"/>
          <p:nvPr/>
        </p:nvSpPr>
        <p:spPr>
          <a:xfrm>
            <a:off x="4185920" y="4360545"/>
            <a:ext cx="2428240" cy="398780"/>
          </a:xfrm>
          <a:prstGeom prst="rect">
            <a:avLst/>
          </a:prstGeom>
          <a:noFill/>
        </p:spPr>
        <p:txBody>
          <a:bodyPr wrap="square" rtlCol="0">
            <a:spAutoFit/>
          </a:bodyPr>
          <a:lstStyle/>
          <a:p>
            <a:pPr algn="ctr"/>
            <a:r>
              <a:rPr lang="zh-CN" altLang="en-US" sz="2000" dirty="0">
                <a:solidFill>
                  <a:srgbClr val="C1111B"/>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000" dirty="0">
                <a:solidFill>
                  <a:srgbClr val="C1111B"/>
                </a:solidFill>
                <a:latin typeface="思源黑体 CN Normal" panose="020B0400000000000000" charset="-122"/>
                <a:ea typeface="思源黑体 CN Normal" panose="020B0400000000000000" charset="-122"/>
                <a:cs typeface="思源黑体 CN Normal" panose="020B0400000000000000" charset="-122"/>
              </a:rPr>
              <a:t>PPT</a:t>
            </a:r>
            <a:r>
              <a:rPr lang="zh-CN" altLang="en-US" sz="2000" dirty="0">
                <a:solidFill>
                  <a:srgbClr val="C1111B"/>
                </a:solidFill>
                <a:latin typeface="思源黑体 CN Normal" panose="020B0400000000000000" charset="-122"/>
                <a:ea typeface="思源黑体 CN Normal" panose="020B0400000000000000" charset="-122"/>
                <a:cs typeface="思源黑体 CN Normal" panose="020B0400000000000000" charset="-122"/>
              </a:rPr>
              <a:t>营</a:t>
            </a:r>
            <a:endParaRPr lang="zh-CN" altLang="en-US" sz="2000" dirty="0">
              <a:solidFill>
                <a:srgbClr val="C1111B"/>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6" name="文本框 15"/>
          <p:cNvSpPr txBox="1"/>
          <p:nvPr/>
        </p:nvSpPr>
        <p:spPr>
          <a:xfrm>
            <a:off x="4068207" y="1615440"/>
            <a:ext cx="2664296" cy="1014730"/>
          </a:xfrm>
          <a:prstGeom prst="rect">
            <a:avLst/>
          </a:prstGeom>
          <a:noFill/>
        </p:spPr>
        <p:txBody>
          <a:bodyPr wrap="square" rtlCol="0">
            <a:spAutoFit/>
          </a:bodyPr>
          <a:lstStyle/>
          <a:p>
            <a:pPr algn="ctr"/>
            <a:r>
              <a:rPr lang="en-US" altLang="zh-CN" sz="6000" b="1" dirty="0">
                <a:solidFill>
                  <a:srgbClr val="C1111B"/>
                </a:solidFill>
                <a:latin typeface="思源黑体 CN Heavy" panose="020B0A00000000000000" charset="-122"/>
                <a:ea typeface="思源黑体 CN Heavy" panose="020B0A00000000000000" charset="-122"/>
                <a:cs typeface="思源黑体 CN Normal" panose="020B0400000000000000" charset="-122"/>
              </a:rPr>
              <a:t>202X</a:t>
            </a:r>
            <a:endParaRPr lang="en-US" altLang="zh-CN" sz="6000" b="1" dirty="0">
              <a:solidFill>
                <a:srgbClr val="C1111B"/>
              </a:solidFill>
              <a:latin typeface="思源黑体 CN Heavy" panose="020B0A00000000000000" charset="-122"/>
              <a:ea typeface="思源黑体 CN Heavy" panose="020B0A00000000000000" charset="-122"/>
              <a:cs typeface="思源黑体 CN Normal" panose="020B0400000000000000" charset="-122"/>
            </a:endParaRPr>
          </a:p>
        </p:txBody>
      </p:sp>
      <p:sp>
        <p:nvSpPr>
          <p:cNvPr id="2060" name="文本框 15"/>
          <p:cNvSpPr txBox="1"/>
          <p:nvPr/>
        </p:nvSpPr>
        <p:spPr>
          <a:xfrm>
            <a:off x="3146743" y="3496945"/>
            <a:ext cx="4506912" cy="570865"/>
          </a:xfrm>
          <a:prstGeom prst="rect">
            <a:avLst/>
          </a:prstGeom>
          <a:noFill/>
          <a:ln w="9525">
            <a:noFill/>
          </a:ln>
        </p:spPr>
        <p:txBody>
          <a:bodyPr wrap="square" anchor="t">
            <a:spAutoFit/>
          </a:bodyPr>
          <a:lstStyle/>
          <a:p>
            <a:pPr algn="ctr" eaLnBrk="0" hangingPunct="0">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rPr>
              <a:t>请在此添加文字说明，编辑文字。请在此添加文字说明，编辑文字。请在此添加文字说明，编辑文字。</a:t>
            </a:r>
            <a:endParaRPr lang="zh-CN" altLang="en-US" sz="1200" dirty="0">
              <a:solidFill>
                <a:schemeClr val="tx1">
                  <a:lumMod val="75000"/>
                  <a:lumOff val="25000"/>
                </a:schemeClr>
              </a:solidFill>
              <a:latin typeface="思源黑体 CN Light" panose="020B0300000000000000" charset="-122"/>
              <a:ea typeface="思源黑体 CN Light" panose="020B03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10540" y="1716898"/>
            <a:ext cx="9782810" cy="3545205"/>
            <a:chOff x="1900" y="3715"/>
            <a:chExt cx="15406" cy="5583"/>
          </a:xfrm>
        </p:grpSpPr>
        <p:sp>
          <p:nvSpPr>
            <p:cNvPr id="5" name="Shape 2012"/>
            <p:cNvSpPr/>
            <p:nvPr/>
          </p:nvSpPr>
          <p:spPr>
            <a:xfrm>
              <a:off x="11082"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Shape 2013"/>
            <p:cNvSpPr/>
            <p:nvPr/>
          </p:nvSpPr>
          <p:spPr>
            <a:xfrm>
              <a:off x="11082" y="6696"/>
              <a:ext cx="5498" cy="2601"/>
            </a:xfrm>
            <a:prstGeom prst="roundRect">
              <a:avLst>
                <a:gd name="adj" fmla="val 6925"/>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7" name="Shape 2014"/>
            <p:cNvSpPr/>
            <p:nvPr/>
          </p:nvSpPr>
          <p:spPr>
            <a:xfrm>
              <a:off x="2633" y="6694"/>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 name="Shape 2015"/>
            <p:cNvSpPr/>
            <p:nvPr/>
          </p:nvSpPr>
          <p:spPr>
            <a:xfrm>
              <a:off x="2633"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Shape 2016"/>
            <p:cNvSpPr/>
            <p:nvPr/>
          </p:nvSpPr>
          <p:spPr>
            <a:xfrm>
              <a:off x="7372" y="4283"/>
              <a:ext cx="4458" cy="44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a:miter lim="400000"/>
            </a:ln>
          </p:spPr>
          <p:txBody>
            <a:bodyPr lIns="19048" tIns="19048" rIns="19048" bIns="19048" anchor="ctr"/>
            <a:lstStyle/>
            <a:p>
              <a:pPr lvl="0"/>
              <a:endParaRPr sz="1300" dirty="0">
                <a:solidFill>
                  <a:schemeClr val="accent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8" name="Group 2031"/>
            <p:cNvGrpSpPr/>
            <p:nvPr/>
          </p:nvGrpSpPr>
          <p:grpSpPr>
            <a:xfrm>
              <a:off x="1900" y="4279"/>
              <a:ext cx="1475" cy="1475"/>
              <a:chOff x="0" y="0"/>
              <a:chExt cx="1910968" cy="1910968"/>
            </a:xfrm>
          </p:grpSpPr>
          <p:sp>
            <p:nvSpPr>
              <p:cNvPr id="1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1111B"/>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1" name="Group 2034"/>
            <p:cNvGrpSpPr/>
            <p:nvPr/>
          </p:nvGrpSpPr>
          <p:grpSpPr>
            <a:xfrm>
              <a:off x="1904" y="7263"/>
              <a:ext cx="1467" cy="1467"/>
              <a:chOff x="0" y="0"/>
              <a:chExt cx="1900299" cy="1900299"/>
            </a:xfrm>
          </p:grpSpPr>
          <p:sp>
            <p:nvSpPr>
              <p:cNvPr id="2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1111B"/>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5" name="Group 2040"/>
            <p:cNvGrpSpPr/>
            <p:nvPr/>
          </p:nvGrpSpPr>
          <p:grpSpPr>
            <a:xfrm>
              <a:off x="15831" y="4279"/>
              <a:ext cx="1475" cy="1475"/>
              <a:chOff x="0" y="0"/>
              <a:chExt cx="1910968" cy="1910968"/>
            </a:xfrm>
          </p:grpSpPr>
          <p:sp>
            <p:nvSpPr>
              <p:cNvPr id="2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1" name="组合 30"/>
            <p:cNvGrpSpPr/>
            <p:nvPr/>
          </p:nvGrpSpPr>
          <p:grpSpPr>
            <a:xfrm>
              <a:off x="15839" y="7263"/>
              <a:ext cx="1466" cy="1466"/>
              <a:chOff x="15839" y="6618"/>
              <a:chExt cx="1466" cy="1466"/>
            </a:xfrm>
          </p:grpSpPr>
          <p:sp>
            <p:nvSpPr>
              <p:cNvPr id="24"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19048" tIns="19048" rIns="19048" bIns="19048"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0"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32" name="矩形 31"/>
            <p:cNvSpPr/>
            <p:nvPr/>
          </p:nvSpPr>
          <p:spPr>
            <a:xfrm>
              <a:off x="8336" y="6209"/>
              <a:ext cx="2613" cy="485"/>
            </a:xfrm>
            <a:prstGeom prst="rect">
              <a:avLst/>
            </a:prstGeom>
          </p:spPr>
          <p:txBody>
            <a:bodyPr wrap="none">
              <a:spAutoFit/>
            </a:bodyPr>
            <a:lstStyle/>
            <a:p>
              <a:pPr algn="l"/>
              <a:r>
                <a:rPr lang="zh-CN" altLang="en-US" sz="1400" b="1">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4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10" name="Text Placeholder 7"/>
          <p:cNvSpPr txBox="1"/>
          <p:nvPr/>
        </p:nvSpPr>
        <p:spPr>
          <a:xfrm>
            <a:off x="1523276" y="193666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1" name="Text Placeholder 2"/>
          <p:cNvSpPr txBox="1"/>
          <p:nvPr/>
        </p:nvSpPr>
        <p:spPr>
          <a:xfrm>
            <a:off x="1523276" y="238190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2" name="Text Placeholder 7"/>
          <p:cNvSpPr txBox="1"/>
          <p:nvPr/>
        </p:nvSpPr>
        <p:spPr>
          <a:xfrm>
            <a:off x="1523276" y="381690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3" name="Text Placeholder 2"/>
          <p:cNvSpPr txBox="1"/>
          <p:nvPr/>
        </p:nvSpPr>
        <p:spPr>
          <a:xfrm>
            <a:off x="1523276" y="426213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4" name="Text Placeholder 7"/>
          <p:cNvSpPr txBox="1"/>
          <p:nvPr/>
        </p:nvSpPr>
        <p:spPr>
          <a:xfrm>
            <a:off x="6802666" y="193730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5" name="Text Placeholder 2"/>
          <p:cNvSpPr txBox="1"/>
          <p:nvPr/>
        </p:nvSpPr>
        <p:spPr>
          <a:xfrm>
            <a:off x="6802666" y="238253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6" name="Text Placeholder 7"/>
          <p:cNvSpPr txBox="1"/>
          <p:nvPr/>
        </p:nvSpPr>
        <p:spPr>
          <a:xfrm>
            <a:off x="6776631" y="382515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9" name="Text Placeholder 2"/>
          <p:cNvSpPr txBox="1"/>
          <p:nvPr/>
        </p:nvSpPr>
        <p:spPr>
          <a:xfrm>
            <a:off x="6776631" y="427039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33" name="组合 32"/>
          <p:cNvGrpSpPr/>
          <p:nvPr/>
        </p:nvGrpSpPr>
        <p:grpSpPr>
          <a:xfrm>
            <a:off x="26035" y="465455"/>
            <a:ext cx="10748645" cy="368300"/>
            <a:chOff x="41" y="733"/>
            <a:chExt cx="16927" cy="580"/>
          </a:xfrm>
        </p:grpSpPr>
        <p:sp>
          <p:nvSpPr>
            <p:cNvPr id="34"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35" name="直接连接符 34"/>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378920" y="1530916"/>
            <a:ext cx="9997894" cy="3773679"/>
            <a:chOff x="2058" y="3423"/>
            <a:chExt cx="15745" cy="5943"/>
          </a:xfrm>
        </p:grpSpPr>
        <p:cxnSp>
          <p:nvCxnSpPr>
            <p:cNvPr id="9" name="直接连接符 8"/>
            <p:cNvCxnSpPr/>
            <p:nvPr/>
          </p:nvCxnSpPr>
          <p:spPr>
            <a:xfrm>
              <a:off x="2095" y="6381"/>
              <a:ext cx="15708" cy="0"/>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058" y="5054"/>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665" y="487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椭圆 19"/>
            <p:cNvSpPr/>
            <p:nvPr/>
          </p:nvSpPr>
          <p:spPr>
            <a:xfrm>
              <a:off x="2840" y="3597"/>
              <a:ext cx="1013" cy="1013"/>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01</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22" name="组合 21"/>
            <p:cNvGrpSpPr/>
            <p:nvPr/>
          </p:nvGrpSpPr>
          <p:grpSpPr>
            <a:xfrm>
              <a:off x="2665" y="3423"/>
              <a:ext cx="1361" cy="1361"/>
              <a:chOff x="857250" y="1893093"/>
              <a:chExt cx="864394" cy="864394"/>
            </a:xfrm>
          </p:grpSpPr>
          <p:sp>
            <p:nvSpPr>
              <p:cNvPr id="23" name="弧形 22"/>
              <p:cNvSpPr/>
              <p:nvPr/>
            </p:nvSpPr>
            <p:spPr>
              <a:xfrm>
                <a:off x="857250" y="1893093"/>
                <a:ext cx="864394" cy="864394"/>
              </a:xfrm>
              <a:prstGeom prst="arc">
                <a:avLst>
                  <a:gd name="adj1" fmla="val 3406397"/>
                  <a:gd name="adj2" fmla="val 20528884"/>
                </a:avLst>
              </a:prstGeom>
              <a:ln>
                <a:solidFill>
                  <a:srgbClr val="C11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5" name="弧形 24"/>
              <p:cNvSpPr/>
              <p:nvPr/>
            </p:nvSpPr>
            <p:spPr>
              <a:xfrm>
                <a:off x="857250" y="1893093"/>
                <a:ext cx="864394" cy="864394"/>
              </a:xfrm>
              <a:prstGeom prst="arc">
                <a:avLst>
                  <a:gd name="adj1" fmla="val 7448849"/>
                  <a:gd name="adj2" fmla="val 17571339"/>
                </a:avLst>
              </a:prstGeom>
              <a:ln w="76200">
                <a:solidFill>
                  <a:srgbClr val="C11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26" name="直接连接符 25"/>
            <p:cNvCxnSpPr/>
            <p:nvPr/>
          </p:nvCxnSpPr>
          <p:spPr>
            <a:xfrm flipH="1">
              <a:off x="429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418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1" name="椭圆 30"/>
            <p:cNvSpPr/>
            <p:nvPr/>
          </p:nvSpPr>
          <p:spPr>
            <a:xfrm>
              <a:off x="324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02</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32" name="组合 31"/>
            <p:cNvGrpSpPr/>
            <p:nvPr/>
          </p:nvGrpSpPr>
          <p:grpSpPr>
            <a:xfrm>
              <a:off x="3070" y="8005"/>
              <a:ext cx="1361" cy="1361"/>
              <a:chOff x="857250" y="1893093"/>
              <a:chExt cx="864394" cy="864394"/>
            </a:xfrm>
          </p:grpSpPr>
          <p:sp>
            <p:nvSpPr>
              <p:cNvPr id="35" name="弧形 34"/>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0" name="弧形 39"/>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43" name="直接连接符 42"/>
            <p:cNvCxnSpPr/>
            <p:nvPr/>
          </p:nvCxnSpPr>
          <p:spPr>
            <a:xfrm flipV="1">
              <a:off x="10148" y="5054"/>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10755" y="487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5" name="椭圆 44"/>
            <p:cNvSpPr/>
            <p:nvPr/>
          </p:nvSpPr>
          <p:spPr>
            <a:xfrm>
              <a:off x="10930" y="3597"/>
              <a:ext cx="1013" cy="1013"/>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03</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46" name="组合 45"/>
            <p:cNvGrpSpPr/>
            <p:nvPr/>
          </p:nvGrpSpPr>
          <p:grpSpPr>
            <a:xfrm>
              <a:off x="10755" y="3423"/>
              <a:ext cx="1361" cy="1361"/>
              <a:chOff x="857250" y="1893093"/>
              <a:chExt cx="864394" cy="864394"/>
            </a:xfrm>
          </p:grpSpPr>
          <p:sp>
            <p:nvSpPr>
              <p:cNvPr id="47" name="弧形 46"/>
              <p:cNvSpPr/>
              <p:nvPr/>
            </p:nvSpPr>
            <p:spPr>
              <a:xfrm>
                <a:off x="857250" y="1893093"/>
                <a:ext cx="864394" cy="864394"/>
              </a:xfrm>
              <a:prstGeom prst="arc">
                <a:avLst>
                  <a:gd name="adj1" fmla="val 3406397"/>
                  <a:gd name="adj2" fmla="val 20528884"/>
                </a:avLst>
              </a:prstGeom>
              <a:ln>
                <a:solidFill>
                  <a:srgbClr val="C11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8" name="弧形 47"/>
              <p:cNvSpPr/>
              <p:nvPr/>
            </p:nvSpPr>
            <p:spPr>
              <a:xfrm>
                <a:off x="857250" y="1893093"/>
                <a:ext cx="864394" cy="864394"/>
              </a:xfrm>
              <a:prstGeom prst="arc">
                <a:avLst>
                  <a:gd name="adj1" fmla="val 7448849"/>
                  <a:gd name="adj2" fmla="val 17571339"/>
                </a:avLst>
              </a:prstGeom>
              <a:ln w="76200">
                <a:solidFill>
                  <a:srgbClr val="C11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49" name="直接连接符 48"/>
            <p:cNvCxnSpPr/>
            <p:nvPr/>
          </p:nvCxnSpPr>
          <p:spPr>
            <a:xfrm flipH="1">
              <a:off x="1238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flipV="1">
              <a:off x="1226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1" name="椭圆 50"/>
            <p:cNvSpPr/>
            <p:nvPr/>
          </p:nvSpPr>
          <p:spPr>
            <a:xfrm>
              <a:off x="1133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04</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52" name="组合 51"/>
            <p:cNvGrpSpPr/>
            <p:nvPr/>
          </p:nvGrpSpPr>
          <p:grpSpPr>
            <a:xfrm>
              <a:off x="11160" y="8005"/>
              <a:ext cx="1361" cy="1361"/>
              <a:chOff x="857250" y="1893093"/>
              <a:chExt cx="864394" cy="864394"/>
            </a:xfrm>
          </p:grpSpPr>
          <p:sp>
            <p:nvSpPr>
              <p:cNvPr id="53" name="弧形 52"/>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4" name="弧形 53"/>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grpSp>
        <p:nvGrpSpPr>
          <p:cNvPr id="55" name="组合 54"/>
          <p:cNvGrpSpPr/>
          <p:nvPr/>
        </p:nvGrpSpPr>
        <p:grpSpPr>
          <a:xfrm>
            <a:off x="2077085" y="1530985"/>
            <a:ext cx="3073400" cy="1114425"/>
            <a:chOff x="2358" y="2351"/>
            <a:chExt cx="4840" cy="1755"/>
          </a:xfrm>
        </p:grpSpPr>
        <p:sp>
          <p:nvSpPr>
            <p:cNvPr id="56"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7"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58" name="组合 57"/>
          <p:cNvGrpSpPr/>
          <p:nvPr/>
        </p:nvGrpSpPr>
        <p:grpSpPr>
          <a:xfrm>
            <a:off x="2077085" y="4368800"/>
            <a:ext cx="3073400" cy="1114425"/>
            <a:chOff x="2358" y="2351"/>
            <a:chExt cx="4840" cy="1755"/>
          </a:xfrm>
        </p:grpSpPr>
        <p:sp>
          <p:nvSpPr>
            <p:cNvPr id="59"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0"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61" name="组合 60"/>
          <p:cNvGrpSpPr/>
          <p:nvPr/>
        </p:nvGrpSpPr>
        <p:grpSpPr>
          <a:xfrm>
            <a:off x="7094220" y="1591310"/>
            <a:ext cx="3073400" cy="1114425"/>
            <a:chOff x="2358" y="2351"/>
            <a:chExt cx="4840" cy="1755"/>
          </a:xfrm>
        </p:grpSpPr>
        <p:sp>
          <p:nvSpPr>
            <p:cNvPr id="6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64" name="组合 63"/>
          <p:cNvGrpSpPr/>
          <p:nvPr/>
        </p:nvGrpSpPr>
        <p:grpSpPr>
          <a:xfrm>
            <a:off x="7303135" y="4368800"/>
            <a:ext cx="3073400" cy="1114425"/>
            <a:chOff x="2358" y="2351"/>
            <a:chExt cx="4840" cy="1755"/>
          </a:xfrm>
        </p:grpSpPr>
        <p:sp>
          <p:nvSpPr>
            <p:cNvPr id="65"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6"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 name="组合 1"/>
          <p:cNvGrpSpPr/>
          <p:nvPr/>
        </p:nvGrpSpPr>
        <p:grpSpPr>
          <a:xfrm>
            <a:off x="26035" y="465455"/>
            <a:ext cx="10748645" cy="368300"/>
            <a:chOff x="41" y="733"/>
            <a:chExt cx="16927" cy="580"/>
          </a:xfrm>
        </p:grpSpPr>
        <p:sp>
          <p:nvSpPr>
            <p:cNvPr id="3"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5" name="直接连接符 4"/>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164455" y="1295400"/>
            <a:ext cx="3466465" cy="1850390"/>
            <a:chOff x="9267" y="1368"/>
            <a:chExt cx="5459" cy="2914"/>
          </a:xfrm>
        </p:grpSpPr>
        <p:sp>
          <p:nvSpPr>
            <p:cNvPr id="2050" name="文本框 2"/>
            <p:cNvSpPr txBox="1">
              <a:spLocks noChangeArrowheads="1"/>
            </p:cNvSpPr>
            <p:nvPr>
              <p:custDataLst>
                <p:tags r:id="rId2"/>
              </p:custDataLst>
            </p:nvPr>
          </p:nvSpPr>
          <p:spPr bwMode="auto">
            <a:xfrm>
              <a:off x="10661" y="1368"/>
              <a:ext cx="2671" cy="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3"/>
              </p:custDataLst>
            </p:nvPr>
          </p:nvSpPr>
          <p:spPr bwMode="auto">
            <a:xfrm>
              <a:off x="9267" y="3603"/>
              <a:ext cx="5459" cy="67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3" name="矩形 2"/>
          <p:cNvSpPr/>
          <p:nvPr/>
        </p:nvSpPr>
        <p:spPr>
          <a:xfrm>
            <a:off x="4663304" y="3277596"/>
            <a:ext cx="4468132" cy="830580"/>
          </a:xfrm>
          <a:prstGeom prst="rect">
            <a:avLst/>
          </a:prstGeom>
        </p:spPr>
        <p:txBody>
          <a:bodyPr wrap="square" lIns="0" tIns="0" rIns="0" bIns="0">
            <a:spAutoFit/>
          </a:bodyPr>
          <a:lstStyle/>
          <a:p>
            <a:pPr algn="ctr"/>
            <a:r>
              <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rPr>
              <a:t>添加您的标题</a:t>
            </a:r>
            <a:endPar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5" name="组合 4"/>
          <p:cNvGrpSpPr/>
          <p:nvPr/>
        </p:nvGrpSpPr>
        <p:grpSpPr>
          <a:xfrm>
            <a:off x="4825683" y="4225290"/>
            <a:ext cx="4143375" cy="711835"/>
            <a:chOff x="8756" y="5982"/>
            <a:chExt cx="6525" cy="1121"/>
          </a:xfrm>
        </p:grpSpPr>
        <p:sp>
          <p:nvSpPr>
            <p:cNvPr id="11" name="TextBox 11"/>
            <p:cNvSpPr txBox="1"/>
            <p:nvPr/>
          </p:nvSpPr>
          <p:spPr>
            <a:xfrm>
              <a:off x="8756" y="5982"/>
              <a:ext cx="3118" cy="531"/>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2" name="TextBox 11"/>
            <p:cNvSpPr txBox="1"/>
            <p:nvPr/>
          </p:nvSpPr>
          <p:spPr>
            <a:xfrm>
              <a:off x="12133" y="5982"/>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3" name="TextBox 11"/>
            <p:cNvSpPr txBox="1"/>
            <p:nvPr/>
          </p:nvSpPr>
          <p:spPr>
            <a:xfrm>
              <a:off x="8756"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4" name="TextBox 11"/>
            <p:cNvSpPr txBox="1"/>
            <p:nvPr/>
          </p:nvSpPr>
          <p:spPr>
            <a:xfrm>
              <a:off x="12133"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Group 84"/>
          <p:cNvGrpSpPr/>
          <p:nvPr/>
        </p:nvGrpSpPr>
        <p:grpSpPr>
          <a:xfrm>
            <a:off x="1116965" y="3492500"/>
            <a:ext cx="857885" cy="859155"/>
            <a:chOff x="1245350" y="3178283"/>
            <a:chExt cx="843049" cy="843755"/>
          </a:xfrm>
        </p:grpSpPr>
        <p:sp>
          <p:nvSpPr>
            <p:cNvPr id="9" name="Oval 76"/>
            <p:cNvSpPr>
              <a:spLocks noChangeAspect="1"/>
            </p:cNvSpPr>
            <p:nvPr/>
          </p:nvSpPr>
          <p:spPr>
            <a:xfrm>
              <a:off x="1245350" y="3178283"/>
              <a:ext cx="843049" cy="843755"/>
            </a:xfrm>
            <a:prstGeom prst="ellipse">
              <a:avLst/>
            </a:prstGeom>
            <a:solidFill>
              <a:srgbClr val="C111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3" name="Group 88"/>
          <p:cNvGrpSpPr/>
          <p:nvPr/>
        </p:nvGrpSpPr>
        <p:grpSpPr>
          <a:xfrm>
            <a:off x="3847465" y="3306445"/>
            <a:ext cx="1229995" cy="1231265"/>
            <a:chOff x="3584844" y="2915264"/>
            <a:chExt cx="843049" cy="843755"/>
          </a:xfrm>
        </p:grpSpPr>
        <p:sp>
          <p:nvSpPr>
            <p:cNvPr id="14" name="Oval 57"/>
            <p:cNvSpPr>
              <a:spLocks noChangeAspect="1"/>
            </p:cNvSpPr>
            <p:nvPr/>
          </p:nvSpPr>
          <p:spPr>
            <a:xfrm>
              <a:off x="3584844" y="2915264"/>
              <a:ext cx="843049" cy="843755"/>
            </a:xfrm>
            <a:prstGeom prst="ellipse">
              <a:avLst/>
            </a:prstGeom>
            <a:solidFill>
              <a:srgbClr val="C111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5"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6" name="Group 90"/>
          <p:cNvGrpSpPr/>
          <p:nvPr/>
        </p:nvGrpSpPr>
        <p:grpSpPr>
          <a:xfrm>
            <a:off x="8790940" y="2219960"/>
            <a:ext cx="871855" cy="873125"/>
            <a:chOff x="7203324" y="1921403"/>
            <a:chExt cx="843049" cy="843755"/>
          </a:xfrm>
        </p:grpSpPr>
        <p:sp>
          <p:nvSpPr>
            <p:cNvPr id="3" name="Oval 73"/>
            <p:cNvSpPr>
              <a:spLocks noChangeAspect="1"/>
            </p:cNvSpPr>
            <p:nvPr/>
          </p:nvSpPr>
          <p:spPr>
            <a:xfrm>
              <a:off x="7203324" y="1921403"/>
              <a:ext cx="843049" cy="843755"/>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5"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31" name="Group 87"/>
          <p:cNvGrpSpPr/>
          <p:nvPr/>
        </p:nvGrpSpPr>
        <p:grpSpPr>
          <a:xfrm>
            <a:off x="5518150" y="2124075"/>
            <a:ext cx="1309370" cy="1310640"/>
            <a:chOff x="4592738" y="1758620"/>
            <a:chExt cx="843049" cy="843755"/>
          </a:xfrm>
        </p:grpSpPr>
        <p:sp>
          <p:nvSpPr>
            <p:cNvPr id="32" name="Oval 64"/>
            <p:cNvSpPr>
              <a:spLocks noChangeAspect="1"/>
            </p:cNvSpPr>
            <p:nvPr/>
          </p:nvSpPr>
          <p:spPr>
            <a:xfrm>
              <a:off x="4592738" y="1758620"/>
              <a:ext cx="843049" cy="843755"/>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8"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69" name="Group 89"/>
          <p:cNvGrpSpPr/>
          <p:nvPr/>
        </p:nvGrpSpPr>
        <p:grpSpPr>
          <a:xfrm>
            <a:off x="7285355" y="3305810"/>
            <a:ext cx="1229995" cy="1231265"/>
            <a:chOff x="5696894" y="2915264"/>
            <a:chExt cx="843049" cy="843755"/>
          </a:xfrm>
        </p:grpSpPr>
        <p:sp>
          <p:nvSpPr>
            <p:cNvPr id="70" name="Oval 69"/>
            <p:cNvSpPr>
              <a:spLocks noChangeAspect="1"/>
            </p:cNvSpPr>
            <p:nvPr/>
          </p:nvSpPr>
          <p:spPr>
            <a:xfrm>
              <a:off x="5696894" y="2915264"/>
              <a:ext cx="843049" cy="843755"/>
            </a:xfrm>
            <a:prstGeom prst="ellipse">
              <a:avLst/>
            </a:prstGeom>
            <a:solidFill>
              <a:srgbClr val="C111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1"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72" name="Group 85"/>
          <p:cNvGrpSpPr/>
          <p:nvPr/>
        </p:nvGrpSpPr>
        <p:grpSpPr>
          <a:xfrm>
            <a:off x="2415540" y="2124075"/>
            <a:ext cx="1018540" cy="1019810"/>
            <a:chOff x="2347176" y="2092666"/>
            <a:chExt cx="843049" cy="843755"/>
          </a:xfrm>
        </p:grpSpPr>
        <p:sp>
          <p:nvSpPr>
            <p:cNvPr id="73" name="Oval 48"/>
            <p:cNvSpPr>
              <a:spLocks noChangeAspect="1"/>
            </p:cNvSpPr>
            <p:nvPr/>
          </p:nvSpPr>
          <p:spPr>
            <a:xfrm>
              <a:off x="2347176" y="2092666"/>
              <a:ext cx="843049" cy="843755"/>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4"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cxnSp>
        <p:nvCxnSpPr>
          <p:cNvPr id="75" name="Straight Connector 109"/>
          <p:cNvCxnSpPr/>
          <p:nvPr/>
        </p:nvCxnSpPr>
        <p:spPr>
          <a:xfrm rot="5400000" flipH="1" flipV="1">
            <a:off x="1966595" y="30835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111"/>
          <p:cNvCxnSpPr/>
          <p:nvPr/>
        </p:nvCxnSpPr>
        <p:spPr>
          <a:xfrm rot="5400000" flipH="1" flipV="1">
            <a:off x="5059045" y="30835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112"/>
          <p:cNvCxnSpPr/>
          <p:nvPr/>
        </p:nvCxnSpPr>
        <p:spPr>
          <a:xfrm rot="5400000" flipH="1" flipV="1">
            <a:off x="8449310" y="303530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113"/>
          <p:cNvCxnSpPr/>
          <p:nvPr/>
        </p:nvCxnSpPr>
        <p:spPr>
          <a:xfrm rot="16200000" flipH="1">
            <a:off x="6891655" y="30835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114"/>
          <p:cNvCxnSpPr/>
          <p:nvPr/>
        </p:nvCxnSpPr>
        <p:spPr>
          <a:xfrm rot="16200000" flipH="1">
            <a:off x="3406775" y="30835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234315" y="4688205"/>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88" name="文本框 87"/>
          <p:cNvSpPr txBox="1"/>
          <p:nvPr/>
        </p:nvSpPr>
        <p:spPr>
          <a:xfrm>
            <a:off x="3183255" y="4688205"/>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89" name="文本框 88"/>
          <p:cNvSpPr txBox="1"/>
          <p:nvPr/>
        </p:nvSpPr>
        <p:spPr>
          <a:xfrm>
            <a:off x="6588760" y="4688205"/>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90" name="文本框 89"/>
          <p:cNvSpPr txBox="1"/>
          <p:nvPr/>
        </p:nvSpPr>
        <p:spPr>
          <a:xfrm>
            <a:off x="7915275" y="1470660"/>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91" name="文本框 90"/>
          <p:cNvSpPr txBox="1"/>
          <p:nvPr/>
        </p:nvSpPr>
        <p:spPr>
          <a:xfrm>
            <a:off x="4860925" y="1470660"/>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92" name="文本框 91"/>
          <p:cNvSpPr txBox="1"/>
          <p:nvPr/>
        </p:nvSpPr>
        <p:spPr>
          <a:xfrm>
            <a:off x="1725295" y="1470660"/>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nvGrpSpPr>
          <p:cNvPr id="4" name="组合 3"/>
          <p:cNvGrpSpPr/>
          <p:nvPr/>
        </p:nvGrpSpPr>
        <p:grpSpPr>
          <a:xfrm>
            <a:off x="26035" y="465455"/>
            <a:ext cx="10748645" cy="368300"/>
            <a:chOff x="41" y="733"/>
            <a:chExt cx="16927" cy="580"/>
          </a:xfrm>
        </p:grpSpPr>
        <p:sp>
          <p:nvSpPr>
            <p:cNvPr id="5"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7" name="直接连接符 6"/>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wipe(down)">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down)">
                                      <p:cBhvr>
                                        <p:cTn id="20" dur="500"/>
                                        <p:tgtEl>
                                          <p:spTgt spid="7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down)">
                                      <p:cBhvr>
                                        <p:cTn id="23" dur="500"/>
                                        <p:tgtEl>
                                          <p:spTgt spid="9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barn(inVertical)">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barn(inVertical)">
                                      <p:cBhvr>
                                        <p:cTn id="41" dur="500"/>
                                        <p:tgtEl>
                                          <p:spTgt spid="7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down)">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arn(inVertical)">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down)">
                                      <p:cBhvr>
                                        <p:cTn id="62" dur="5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wipe(down)">
                                      <p:cBhvr>
                                        <p:cTn id="7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2" name="Group 65"/>
          <p:cNvGrpSpPr/>
          <p:nvPr/>
        </p:nvGrpSpPr>
        <p:grpSpPr>
          <a:xfrm>
            <a:off x="3712845" y="1605915"/>
            <a:ext cx="1483995" cy="1632585"/>
            <a:chOff x="3419865" y="1304397"/>
            <a:chExt cx="1094533" cy="1209746"/>
          </a:xfrm>
          <a:solidFill>
            <a:srgbClr val="A6A6A6"/>
          </a:solidFill>
        </p:grpSpPr>
        <p:sp>
          <p:nvSpPr>
            <p:cNvPr id="23"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4" name="Rectangle 47"/>
            <p:cNvSpPr/>
            <p:nvPr/>
          </p:nvSpPr>
          <p:spPr>
            <a:xfrm>
              <a:off x="3699088" y="1468512"/>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01</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5" name="Group 66"/>
          <p:cNvGrpSpPr/>
          <p:nvPr/>
        </p:nvGrpSpPr>
        <p:grpSpPr>
          <a:xfrm>
            <a:off x="5646420" y="1605915"/>
            <a:ext cx="1483995" cy="1632585"/>
            <a:chOff x="4740720" y="1304398"/>
            <a:chExt cx="1094533" cy="1209746"/>
          </a:xfrm>
          <a:solidFill>
            <a:srgbClr val="C1111B"/>
          </a:solidFill>
        </p:grpSpPr>
        <p:sp>
          <p:nvSpPr>
            <p:cNvPr id="26"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7" name="Rectangle 54"/>
            <p:cNvSpPr/>
            <p:nvPr/>
          </p:nvSpPr>
          <p:spPr>
            <a:xfrm>
              <a:off x="5019943" y="1468513"/>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02</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9" name="Group 67"/>
          <p:cNvGrpSpPr/>
          <p:nvPr/>
        </p:nvGrpSpPr>
        <p:grpSpPr>
          <a:xfrm>
            <a:off x="3712845" y="3549650"/>
            <a:ext cx="1483995" cy="1632585"/>
            <a:chOff x="3419865" y="1304397"/>
            <a:chExt cx="1094533" cy="1209746"/>
          </a:xfrm>
          <a:solidFill>
            <a:srgbClr val="C1111B"/>
          </a:solidFill>
        </p:grpSpPr>
        <p:sp>
          <p:nvSpPr>
            <p:cNvPr id="30"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Rectangle 69"/>
            <p:cNvSpPr/>
            <p:nvPr/>
          </p:nvSpPr>
          <p:spPr>
            <a:xfrm>
              <a:off x="3699088" y="1468512"/>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03</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3" name="Group 70"/>
          <p:cNvGrpSpPr/>
          <p:nvPr/>
        </p:nvGrpSpPr>
        <p:grpSpPr>
          <a:xfrm>
            <a:off x="5646420" y="3549650"/>
            <a:ext cx="1483995" cy="1632585"/>
            <a:chOff x="4740720" y="1304398"/>
            <a:chExt cx="1094533" cy="1209746"/>
          </a:xfrm>
          <a:solidFill>
            <a:srgbClr val="A6A6A6"/>
          </a:solidFill>
        </p:grpSpPr>
        <p:sp>
          <p:nvSpPr>
            <p:cNvPr id="34"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Rectangle 73"/>
            <p:cNvSpPr/>
            <p:nvPr/>
          </p:nvSpPr>
          <p:spPr>
            <a:xfrm>
              <a:off x="5019943" y="1468513"/>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04</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45" name="文本框 44"/>
          <p:cNvSpPr txBox="1"/>
          <p:nvPr/>
        </p:nvSpPr>
        <p:spPr>
          <a:xfrm>
            <a:off x="7404100" y="1605915"/>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46" name="文本框 45"/>
          <p:cNvSpPr txBox="1"/>
          <p:nvPr/>
        </p:nvSpPr>
        <p:spPr>
          <a:xfrm>
            <a:off x="7393940" y="3549650"/>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47" name="文本框 46"/>
          <p:cNvSpPr txBox="1"/>
          <p:nvPr/>
        </p:nvSpPr>
        <p:spPr>
          <a:xfrm>
            <a:off x="1045845" y="1605915"/>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48" name="文本框 47"/>
          <p:cNvSpPr txBox="1"/>
          <p:nvPr/>
        </p:nvSpPr>
        <p:spPr>
          <a:xfrm>
            <a:off x="1035685" y="3549650"/>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nvGrpSpPr>
          <p:cNvPr id="9" name="组合 8"/>
          <p:cNvGrpSpPr/>
          <p:nvPr/>
        </p:nvGrpSpPr>
        <p:grpSpPr>
          <a:xfrm>
            <a:off x="26035" y="465455"/>
            <a:ext cx="10748645" cy="368300"/>
            <a:chOff x="41" y="733"/>
            <a:chExt cx="16927" cy="580"/>
          </a:xfrm>
        </p:grpSpPr>
        <p:sp>
          <p:nvSpPr>
            <p:cNvPr id="2"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5" name="直接连接符 4"/>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4" name="文本框 23"/>
          <p:cNvSpPr txBox="1"/>
          <p:nvPr/>
        </p:nvSpPr>
        <p:spPr>
          <a:xfrm>
            <a:off x="1429385" y="2564130"/>
            <a:ext cx="8870950" cy="1014730"/>
          </a:xfrm>
          <a:prstGeom prst="rect">
            <a:avLst/>
          </a:prstGeom>
          <a:noFill/>
        </p:spPr>
        <p:txBody>
          <a:bodyPr wrap="square" rtlCol="0">
            <a:spAutoFit/>
          </a:bodyPr>
          <a:lstStyle/>
          <a:p>
            <a:pPr algn="ctr"/>
            <a:r>
              <a:rPr lang="zh-CN" altLang="en-US" sz="6000">
                <a:solidFill>
                  <a:srgbClr val="C1111B"/>
                </a:solidFill>
                <a:latin typeface="思源黑体 Bold" panose="020B0800000000000000" charset="-122"/>
                <a:ea typeface="思源黑体 Bold" panose="020B0800000000000000" charset="-122"/>
                <a:cs typeface="思源黑体 Bold" panose="020B0800000000000000" charset="-122"/>
              </a:rPr>
              <a:t>感谢您的观看</a:t>
            </a:r>
            <a:endParaRPr lang="zh-CN" altLang="en-US" sz="6000">
              <a:solidFill>
                <a:srgbClr val="C1111B"/>
              </a:solidFill>
              <a:latin typeface="思源黑体 Bold" panose="020B0800000000000000" charset="-122"/>
              <a:ea typeface="思源黑体 Bold" panose="020B0800000000000000" charset="-122"/>
              <a:cs typeface="思源黑体 Bold" panose="020B0800000000000000" charset="-122"/>
            </a:endParaRPr>
          </a:p>
        </p:txBody>
      </p:sp>
      <p:sp>
        <p:nvSpPr>
          <p:cNvPr id="11" name="文本框 10"/>
          <p:cNvSpPr txBox="1"/>
          <p:nvPr/>
        </p:nvSpPr>
        <p:spPr>
          <a:xfrm>
            <a:off x="4185920" y="4360545"/>
            <a:ext cx="2428240" cy="398780"/>
          </a:xfrm>
          <a:prstGeom prst="rect">
            <a:avLst/>
          </a:prstGeom>
          <a:noFill/>
        </p:spPr>
        <p:txBody>
          <a:bodyPr wrap="square" rtlCol="0">
            <a:spAutoFit/>
          </a:bodyPr>
          <a:lstStyle/>
          <a:p>
            <a:pPr algn="ctr"/>
            <a:r>
              <a:rPr lang="zh-CN" altLang="en-US" sz="2000" dirty="0">
                <a:solidFill>
                  <a:srgbClr val="C1111B"/>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000" dirty="0">
                <a:solidFill>
                  <a:srgbClr val="C1111B"/>
                </a:solidFill>
                <a:latin typeface="思源黑体 CN Normal" panose="020B0400000000000000" charset="-122"/>
                <a:ea typeface="思源黑体 CN Normal" panose="020B0400000000000000" charset="-122"/>
                <a:cs typeface="思源黑体 CN Normal" panose="020B0400000000000000" charset="-122"/>
              </a:rPr>
              <a:t>PPT</a:t>
            </a:r>
            <a:r>
              <a:rPr lang="zh-CN" altLang="en-US" sz="2000" dirty="0">
                <a:solidFill>
                  <a:srgbClr val="C1111B"/>
                </a:solidFill>
                <a:latin typeface="思源黑体 CN Normal" panose="020B0400000000000000" charset="-122"/>
                <a:ea typeface="思源黑体 CN Normal" panose="020B0400000000000000" charset="-122"/>
                <a:cs typeface="思源黑体 CN Normal" panose="020B0400000000000000" charset="-122"/>
              </a:rPr>
              <a:t>营</a:t>
            </a:r>
            <a:endParaRPr lang="zh-CN" altLang="en-US" sz="2000" dirty="0">
              <a:solidFill>
                <a:srgbClr val="C1111B"/>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6" name="文本框 15"/>
          <p:cNvSpPr txBox="1"/>
          <p:nvPr/>
        </p:nvSpPr>
        <p:spPr>
          <a:xfrm>
            <a:off x="4068207" y="1615440"/>
            <a:ext cx="2664296" cy="1014730"/>
          </a:xfrm>
          <a:prstGeom prst="rect">
            <a:avLst/>
          </a:prstGeom>
          <a:noFill/>
        </p:spPr>
        <p:txBody>
          <a:bodyPr wrap="square" rtlCol="0">
            <a:spAutoFit/>
          </a:bodyPr>
          <a:lstStyle/>
          <a:p>
            <a:pPr algn="ctr"/>
            <a:r>
              <a:rPr lang="en-US" altLang="zh-CN" sz="6000" b="1" dirty="0">
                <a:solidFill>
                  <a:srgbClr val="C1111B"/>
                </a:solidFill>
                <a:latin typeface="思源黑体 CN Heavy" panose="020B0A00000000000000" charset="-122"/>
                <a:ea typeface="思源黑体 CN Heavy" panose="020B0A00000000000000" charset="-122"/>
                <a:cs typeface="思源黑体 CN Normal" panose="020B0400000000000000" charset="-122"/>
              </a:rPr>
              <a:t>202X</a:t>
            </a:r>
            <a:endParaRPr lang="en-US" altLang="zh-CN" sz="6000" b="1" dirty="0">
              <a:solidFill>
                <a:srgbClr val="C1111B"/>
              </a:solidFill>
              <a:latin typeface="思源黑体 CN Heavy" panose="020B0A00000000000000" charset="-122"/>
              <a:ea typeface="思源黑体 CN Heavy" panose="020B0A00000000000000" charset="-122"/>
              <a:cs typeface="思源黑体 CN Normal" panose="020B0400000000000000" charset="-122"/>
            </a:endParaRPr>
          </a:p>
        </p:txBody>
      </p:sp>
      <p:sp>
        <p:nvSpPr>
          <p:cNvPr id="2060" name="文本框 15"/>
          <p:cNvSpPr txBox="1"/>
          <p:nvPr/>
        </p:nvSpPr>
        <p:spPr>
          <a:xfrm>
            <a:off x="3146743" y="3496945"/>
            <a:ext cx="4506912" cy="570865"/>
          </a:xfrm>
          <a:prstGeom prst="rect">
            <a:avLst/>
          </a:prstGeom>
          <a:noFill/>
          <a:ln w="9525">
            <a:noFill/>
          </a:ln>
        </p:spPr>
        <p:txBody>
          <a:bodyPr wrap="square" anchor="t">
            <a:spAutoFit/>
          </a:bodyPr>
          <a:lstStyle/>
          <a:p>
            <a:pPr algn="ctr" eaLnBrk="0" hangingPunct="0">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rPr>
              <a:t>请在此添加文字说明，编辑文字。请在此添加文字说明，编辑文字。请在此添加文字说明，编辑文字。</a:t>
            </a:r>
            <a:endParaRPr lang="zh-CN" altLang="en-US" sz="1200" dirty="0">
              <a:solidFill>
                <a:schemeClr val="tx1">
                  <a:lumMod val="75000"/>
                  <a:lumOff val="25000"/>
                </a:schemeClr>
              </a:solidFill>
              <a:latin typeface="思源黑体 CN Light" panose="020B0300000000000000" charset="-122"/>
              <a:ea typeface="思源黑体 CN Light" panose="020B03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439" y="170141"/>
            <a:ext cx="10792911" cy="610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40"/>
          </a:p>
        </p:txBody>
      </p:sp>
      <p:sp>
        <p:nvSpPr>
          <p:cNvPr id="7" name="矩形 6"/>
          <p:cNvSpPr/>
          <p:nvPr/>
        </p:nvSpPr>
        <p:spPr>
          <a:xfrm>
            <a:off x="563" y="2494120"/>
            <a:ext cx="10800787" cy="1096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6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290724" y="1442675"/>
            <a:ext cx="2219340" cy="675084"/>
          </a:xfrm>
          <a:prstGeom prst="rect">
            <a:avLst/>
          </a:prstGeom>
        </p:spPr>
      </p:pic>
      <p:sp>
        <p:nvSpPr>
          <p:cNvPr id="5" name="文本框 4"/>
          <p:cNvSpPr txBox="1"/>
          <p:nvPr/>
        </p:nvSpPr>
        <p:spPr>
          <a:xfrm>
            <a:off x="3721403" y="3865103"/>
            <a:ext cx="3366983" cy="964565"/>
          </a:xfrm>
          <a:prstGeom prst="rect">
            <a:avLst/>
          </a:prstGeom>
          <a:noFill/>
        </p:spPr>
        <p:txBody>
          <a:bodyPr wrap="square" rtlCol="0">
            <a:spAutoFit/>
          </a:bodyPr>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688965" y="1762760"/>
            <a:ext cx="241173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点击添加您的标题</a:t>
            </a:r>
            <a:endPar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9" name="文本框 18"/>
          <p:cNvSpPr txBox="1"/>
          <p:nvPr/>
        </p:nvSpPr>
        <p:spPr>
          <a:xfrm>
            <a:off x="5688965" y="2644140"/>
            <a:ext cx="255397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点击添加您的标题</a:t>
            </a:r>
            <a:endPar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 name="文本框 4"/>
          <p:cNvSpPr txBox="1"/>
          <p:nvPr/>
        </p:nvSpPr>
        <p:spPr>
          <a:xfrm>
            <a:off x="5680710" y="3525520"/>
            <a:ext cx="2562225"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点击添加您的标题</a:t>
            </a:r>
            <a:endPar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文本框 28"/>
          <p:cNvSpPr txBox="1"/>
          <p:nvPr/>
        </p:nvSpPr>
        <p:spPr>
          <a:xfrm>
            <a:off x="5680710" y="4406900"/>
            <a:ext cx="262128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点击添加您的标题</a:t>
            </a:r>
            <a:endPar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6" name="椭圆 15"/>
          <p:cNvSpPr/>
          <p:nvPr/>
        </p:nvSpPr>
        <p:spPr>
          <a:xfrm>
            <a:off x="1190625" y="2181860"/>
            <a:ext cx="2116455" cy="2116455"/>
          </a:xfrm>
          <a:prstGeom prst="ellipse">
            <a:avLst/>
          </a:prstGeom>
          <a:solidFill>
            <a:srgbClr val="C1111B"/>
          </a:solidFill>
          <a:ln w="9525" cmpd="sng">
            <a:noFill/>
            <a:prstDash val="sysDash"/>
          </a:ln>
          <a:effectLst>
            <a:outerShdw blurRad="50800" dist="50800" dir="5400000" algn="ctr" rotWithShape="0">
              <a:srgbClr val="63BCAA">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latin typeface="思源黑体 CN Normal" panose="020B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1670685" y="2949258"/>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endPar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8" name="文本框 17"/>
          <p:cNvSpPr txBox="1"/>
          <p:nvPr/>
        </p:nvSpPr>
        <p:spPr>
          <a:xfrm>
            <a:off x="4820920" y="1762760"/>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endPar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文本框 20"/>
          <p:cNvSpPr txBox="1"/>
          <p:nvPr/>
        </p:nvSpPr>
        <p:spPr>
          <a:xfrm>
            <a:off x="4820920" y="2644140"/>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endPar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文本框 22"/>
          <p:cNvSpPr txBox="1"/>
          <p:nvPr/>
        </p:nvSpPr>
        <p:spPr>
          <a:xfrm>
            <a:off x="4812665" y="3525520"/>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endPar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6" name="文本框 25"/>
          <p:cNvSpPr txBox="1"/>
          <p:nvPr/>
        </p:nvSpPr>
        <p:spPr>
          <a:xfrm>
            <a:off x="4812665" y="4406900"/>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endPar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000"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grpId="0" nodeType="withEffect">
                                  <p:stCondLst>
                                    <p:cond delay="0"/>
                                  </p:stCondLst>
                                  <p:childTnLst>
                                    <p:set>
                                      <p:cBhvr>
                                        <p:cTn id="17" dur="1000"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par>
                                <p:cTn id="19" presetID="22" presetClass="entr" presetSubtype="4" fill="hold" grpId="0" nodeType="withEffect">
                                  <p:stCondLst>
                                    <p:cond delay="0"/>
                                  </p:stCondLst>
                                  <p:childTnLst>
                                    <p:set>
                                      <p:cBhvr>
                                        <p:cTn id="20" dur="1000" fill="hold">
                                          <p:stCondLst>
                                            <p:cond delay="0"/>
                                          </p:stCondLst>
                                        </p:cTn>
                                        <p:tgtEl>
                                          <p:spTgt spid="18"/>
                                        </p:tgtEl>
                                        <p:attrNameLst>
                                          <p:attrName>style.visibility</p:attrName>
                                        </p:attrNameLst>
                                      </p:cBhvr>
                                      <p:to>
                                        <p:strVal val="visible"/>
                                      </p:to>
                                    </p:set>
                                    <p:animEffect transition="in" filter="wipe(down)">
                                      <p:cBhvr>
                                        <p:cTn id="21" dur="1000"/>
                                        <p:tgtEl>
                                          <p:spTgt spid="18"/>
                                        </p:tgtEl>
                                      </p:cBhvr>
                                    </p:animEffect>
                                  </p:childTnLst>
                                </p:cTn>
                              </p:par>
                              <p:par>
                                <p:cTn id="22" presetID="22" presetClass="entr" presetSubtype="4" fill="hold" grpId="0" nodeType="withEffect">
                                  <p:stCondLst>
                                    <p:cond delay="0"/>
                                  </p:stCondLst>
                                  <p:childTnLst>
                                    <p:set>
                                      <p:cBhvr>
                                        <p:cTn id="23" dur="1000" fill="hold">
                                          <p:stCondLst>
                                            <p:cond delay="0"/>
                                          </p:stCondLst>
                                        </p:cTn>
                                        <p:tgtEl>
                                          <p:spTgt spid="21"/>
                                        </p:tgtEl>
                                        <p:attrNameLst>
                                          <p:attrName>style.visibility</p:attrName>
                                        </p:attrNameLst>
                                      </p:cBhvr>
                                      <p:to>
                                        <p:strVal val="visible"/>
                                      </p:to>
                                    </p:set>
                                    <p:animEffect transition="in" filter="wipe(down)">
                                      <p:cBhvr>
                                        <p:cTn id="24" dur="1000"/>
                                        <p:tgtEl>
                                          <p:spTgt spid="21"/>
                                        </p:tgtEl>
                                      </p:cBhvr>
                                    </p:animEffect>
                                  </p:childTnLst>
                                </p:cTn>
                              </p:par>
                              <p:par>
                                <p:cTn id="25" presetID="22" presetClass="entr" presetSubtype="4" fill="hold" grpId="0" nodeType="withEffect">
                                  <p:stCondLst>
                                    <p:cond delay="0"/>
                                  </p:stCondLst>
                                  <p:childTnLst>
                                    <p:set>
                                      <p:cBhvr>
                                        <p:cTn id="26" dur="1000" fill="hold">
                                          <p:stCondLst>
                                            <p:cond delay="0"/>
                                          </p:stCondLst>
                                        </p:cTn>
                                        <p:tgtEl>
                                          <p:spTgt spid="23"/>
                                        </p:tgtEl>
                                        <p:attrNameLst>
                                          <p:attrName>style.visibility</p:attrName>
                                        </p:attrNameLst>
                                      </p:cBhvr>
                                      <p:to>
                                        <p:strVal val="visible"/>
                                      </p:to>
                                    </p:set>
                                    <p:animEffect transition="in" filter="wipe(down)">
                                      <p:cBhvr>
                                        <p:cTn id="27" dur="1000"/>
                                        <p:tgtEl>
                                          <p:spTgt spid="23"/>
                                        </p:tgtEl>
                                      </p:cBhvr>
                                    </p:animEffect>
                                  </p:childTnLst>
                                </p:cTn>
                              </p:par>
                              <p:par>
                                <p:cTn id="28" presetID="22" presetClass="entr" presetSubtype="4"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wipe(down)">
                                      <p:cBhvr>
                                        <p:cTn id="30" dur="1000"/>
                                        <p:tgtEl>
                                          <p:spTgt spid="5"/>
                                        </p:tgtEl>
                                      </p:cBhvr>
                                    </p:animEffect>
                                  </p:childTnLst>
                                </p:cTn>
                              </p:par>
                              <p:par>
                                <p:cTn id="31" presetID="22" presetClass="entr" presetSubtype="4" fill="hold" grpId="0" nodeType="withEffect">
                                  <p:stCondLst>
                                    <p:cond delay="0"/>
                                  </p:stCondLst>
                                  <p:childTnLst>
                                    <p:set>
                                      <p:cBhvr>
                                        <p:cTn id="32" dur="1000" fill="hold">
                                          <p:stCondLst>
                                            <p:cond delay="0"/>
                                          </p:stCondLst>
                                        </p:cTn>
                                        <p:tgtEl>
                                          <p:spTgt spid="29"/>
                                        </p:tgtEl>
                                        <p:attrNameLst>
                                          <p:attrName>style.visibility</p:attrName>
                                        </p:attrNameLst>
                                      </p:cBhvr>
                                      <p:to>
                                        <p:strVal val="visible"/>
                                      </p:to>
                                    </p:set>
                                    <p:animEffect transition="in" filter="wipe(down)">
                                      <p:cBhvr>
                                        <p:cTn id="33" dur="1000"/>
                                        <p:tgtEl>
                                          <p:spTgt spid="29"/>
                                        </p:tgtEl>
                                      </p:cBhvr>
                                    </p:animEffect>
                                  </p:childTnLst>
                                </p:cTn>
                              </p:par>
                              <p:par>
                                <p:cTn id="34" presetID="22" presetClass="entr" presetSubtype="4" fill="hold" grpId="0" nodeType="withEffect">
                                  <p:stCondLst>
                                    <p:cond delay="0"/>
                                  </p:stCondLst>
                                  <p:childTnLst>
                                    <p:set>
                                      <p:cBhvr>
                                        <p:cTn id="35" dur="1000" fill="hold">
                                          <p:stCondLst>
                                            <p:cond delay="0"/>
                                          </p:stCondLst>
                                        </p:cTn>
                                        <p:tgtEl>
                                          <p:spTgt spid="26"/>
                                        </p:tgtEl>
                                        <p:attrNameLst>
                                          <p:attrName>style.visibility</p:attrName>
                                        </p:attrNameLst>
                                      </p:cBhvr>
                                      <p:to>
                                        <p:strVal val="visible"/>
                                      </p:to>
                                    </p:set>
                                    <p:animEffect transition="in" filter="wipe(down)">
                                      <p:cBhvr>
                                        <p:cTn id="3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5" grpId="0"/>
      <p:bldP spid="29" grpId="0"/>
      <p:bldP spid="16" grpId="0" bldLvl="0" animBg="1"/>
      <p:bldP spid="17" grpId="0"/>
      <p:bldP spid="18" grpId="0"/>
      <p:bldP spid="21" grpId="0"/>
      <p:bldP spid="23"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164455" y="1295400"/>
            <a:ext cx="3465830" cy="1849755"/>
            <a:chOff x="9267" y="1368"/>
            <a:chExt cx="5458" cy="2913"/>
          </a:xfrm>
        </p:grpSpPr>
        <p:sp>
          <p:nvSpPr>
            <p:cNvPr id="2050" name="文本框 2"/>
            <p:cNvSpPr txBox="1">
              <a:spLocks noChangeArrowheads="1"/>
            </p:cNvSpPr>
            <p:nvPr>
              <p:custDataLst>
                <p:tags r:id="rId2"/>
              </p:custDataLst>
            </p:nvPr>
          </p:nvSpPr>
          <p:spPr bwMode="auto">
            <a:xfrm>
              <a:off x="10661" y="1368"/>
              <a:ext cx="2671"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3"/>
              </p:custDataLst>
            </p:nvPr>
          </p:nvSpPr>
          <p:spPr bwMode="auto">
            <a:xfrm>
              <a:off x="9267" y="3603"/>
              <a:ext cx="5459" cy="67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3" name="矩形 2"/>
          <p:cNvSpPr/>
          <p:nvPr/>
        </p:nvSpPr>
        <p:spPr>
          <a:xfrm>
            <a:off x="4663304" y="3277596"/>
            <a:ext cx="4468132" cy="830580"/>
          </a:xfrm>
          <a:prstGeom prst="rect">
            <a:avLst/>
          </a:prstGeom>
        </p:spPr>
        <p:txBody>
          <a:bodyPr wrap="square" lIns="0" tIns="0" rIns="0" bIns="0">
            <a:spAutoFit/>
          </a:bodyPr>
          <a:lstStyle/>
          <a:p>
            <a:pPr algn="ctr"/>
            <a:r>
              <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rPr>
              <a:t>添加您的标题</a:t>
            </a:r>
            <a:endPar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5" name="组合 4"/>
          <p:cNvGrpSpPr/>
          <p:nvPr/>
        </p:nvGrpSpPr>
        <p:grpSpPr>
          <a:xfrm>
            <a:off x="4825683" y="4225290"/>
            <a:ext cx="4143375" cy="711835"/>
            <a:chOff x="8756" y="5982"/>
            <a:chExt cx="6525" cy="1121"/>
          </a:xfrm>
        </p:grpSpPr>
        <p:sp>
          <p:nvSpPr>
            <p:cNvPr id="11" name="TextBox 11"/>
            <p:cNvSpPr txBox="1"/>
            <p:nvPr/>
          </p:nvSpPr>
          <p:spPr>
            <a:xfrm>
              <a:off x="8756" y="5982"/>
              <a:ext cx="3118" cy="531"/>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2" name="TextBox 11"/>
            <p:cNvSpPr txBox="1"/>
            <p:nvPr/>
          </p:nvSpPr>
          <p:spPr>
            <a:xfrm>
              <a:off x="12133" y="5982"/>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3" name="TextBox 11"/>
            <p:cNvSpPr txBox="1"/>
            <p:nvPr/>
          </p:nvSpPr>
          <p:spPr>
            <a:xfrm>
              <a:off x="8756"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4" name="TextBox 11"/>
            <p:cNvSpPr txBox="1"/>
            <p:nvPr/>
          </p:nvSpPr>
          <p:spPr>
            <a:xfrm>
              <a:off x="12133"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8" name="组合 37"/>
          <p:cNvGrpSpPr/>
          <p:nvPr/>
        </p:nvGrpSpPr>
        <p:grpSpPr>
          <a:xfrm>
            <a:off x="794385" y="1293495"/>
            <a:ext cx="1767840" cy="1993265"/>
            <a:chOff x="1251" y="1797"/>
            <a:chExt cx="2784" cy="3139"/>
          </a:xfrm>
        </p:grpSpPr>
        <p:sp>
          <p:nvSpPr>
            <p:cNvPr id="39" name="文本框 38"/>
            <p:cNvSpPr txBox="1"/>
            <p:nvPr/>
          </p:nvSpPr>
          <p:spPr>
            <a:xfrm>
              <a:off x="1251" y="27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nvGrpSpPr>
            <p:cNvPr id="40" name="组合 39"/>
            <p:cNvGrpSpPr/>
            <p:nvPr/>
          </p:nvGrpSpPr>
          <p:grpSpPr>
            <a:xfrm>
              <a:off x="2283" y="1797"/>
              <a:ext cx="720" cy="720"/>
              <a:chOff x="13628697" y="1391877"/>
              <a:chExt cx="798873" cy="798874"/>
            </a:xfrm>
            <a:solidFill>
              <a:srgbClr val="3F3B3A"/>
            </a:solidFill>
          </p:grpSpPr>
          <p:sp>
            <p:nvSpPr>
              <p:cNvPr id="41" name="Freeform 285"/>
              <p:cNvSpPr/>
              <p:nvPr/>
            </p:nvSpPr>
            <p:spPr>
              <a:xfrm>
                <a:off x="13628697"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46" name="Freeform 286"/>
              <p:cNvSpPr/>
              <p:nvPr/>
            </p:nvSpPr>
            <p:spPr>
              <a:xfrm>
                <a:off x="13780454" y="1543635"/>
                <a:ext cx="496337" cy="546899"/>
              </a:xfrm>
              <a:custGeom>
                <a:avLst/>
                <a:gdLst/>
                <a:ahLst/>
                <a:cxnLst>
                  <a:cxn ang="0">
                    <a:pos x="wd2" y="hd2"/>
                  </a:cxn>
                  <a:cxn ang="5400000">
                    <a:pos x="wd2" y="hd2"/>
                  </a:cxn>
                  <a:cxn ang="10800000">
                    <a:pos x="wd2" y="hd2"/>
                  </a:cxn>
                  <a:cxn ang="16200000">
                    <a:pos x="wd2" y="hd2"/>
                  </a:cxn>
                </a:cxnLst>
                <a:rect l="0" t="0" r="r" b="b"/>
                <a:pathLst>
                  <a:path w="21395" h="21600" extrusionOk="0">
                    <a:moveTo>
                      <a:pt x="10679" y="21600"/>
                    </a:moveTo>
                    <a:cubicBezTo>
                      <a:pt x="10921" y="21600"/>
                      <a:pt x="10921" y="21600"/>
                      <a:pt x="10921" y="21600"/>
                    </a:cubicBezTo>
                    <a:cubicBezTo>
                      <a:pt x="14319" y="21600"/>
                      <a:pt x="17474" y="20709"/>
                      <a:pt x="19658" y="18705"/>
                    </a:cubicBezTo>
                    <a:cubicBezTo>
                      <a:pt x="20629" y="18037"/>
                      <a:pt x="21115" y="17369"/>
                      <a:pt x="21357" y="16256"/>
                    </a:cubicBezTo>
                    <a:cubicBezTo>
                      <a:pt x="21600" y="15142"/>
                      <a:pt x="20629" y="14252"/>
                      <a:pt x="19901" y="13584"/>
                    </a:cubicBezTo>
                    <a:cubicBezTo>
                      <a:pt x="19658" y="13361"/>
                      <a:pt x="19658" y="13361"/>
                      <a:pt x="19658" y="13361"/>
                    </a:cubicBezTo>
                    <a:cubicBezTo>
                      <a:pt x="18688" y="12915"/>
                      <a:pt x="17231" y="12247"/>
                      <a:pt x="16261" y="12247"/>
                    </a:cubicBezTo>
                    <a:cubicBezTo>
                      <a:pt x="16261" y="12247"/>
                      <a:pt x="16261" y="12247"/>
                      <a:pt x="16261" y="12247"/>
                    </a:cubicBezTo>
                    <a:cubicBezTo>
                      <a:pt x="16018" y="12247"/>
                      <a:pt x="16018" y="12247"/>
                      <a:pt x="16018" y="12247"/>
                    </a:cubicBezTo>
                    <a:cubicBezTo>
                      <a:pt x="15775" y="12470"/>
                      <a:pt x="15533" y="12693"/>
                      <a:pt x="15047" y="12915"/>
                    </a:cubicBezTo>
                    <a:cubicBezTo>
                      <a:pt x="15290" y="12915"/>
                      <a:pt x="15775" y="12915"/>
                      <a:pt x="16018" y="13138"/>
                    </a:cubicBezTo>
                    <a:cubicBezTo>
                      <a:pt x="16261" y="13138"/>
                      <a:pt x="16261" y="13138"/>
                      <a:pt x="16261" y="13138"/>
                    </a:cubicBezTo>
                    <a:cubicBezTo>
                      <a:pt x="16989" y="13138"/>
                      <a:pt x="18202" y="13584"/>
                      <a:pt x="18930" y="14029"/>
                    </a:cubicBezTo>
                    <a:cubicBezTo>
                      <a:pt x="19416" y="14252"/>
                      <a:pt x="19416" y="14252"/>
                      <a:pt x="19416" y="14252"/>
                    </a:cubicBezTo>
                    <a:cubicBezTo>
                      <a:pt x="19901" y="14697"/>
                      <a:pt x="20387" y="15588"/>
                      <a:pt x="20387" y="16256"/>
                    </a:cubicBezTo>
                    <a:cubicBezTo>
                      <a:pt x="20387" y="16924"/>
                      <a:pt x="19658" y="17369"/>
                      <a:pt x="19173" y="18037"/>
                    </a:cubicBezTo>
                    <a:cubicBezTo>
                      <a:pt x="16989" y="19819"/>
                      <a:pt x="14076" y="20709"/>
                      <a:pt x="10921" y="20709"/>
                    </a:cubicBezTo>
                    <a:cubicBezTo>
                      <a:pt x="10679" y="20709"/>
                      <a:pt x="10679" y="20709"/>
                      <a:pt x="10679" y="20709"/>
                    </a:cubicBezTo>
                    <a:cubicBezTo>
                      <a:pt x="7281" y="20709"/>
                      <a:pt x="4369" y="19596"/>
                      <a:pt x="2184" y="17814"/>
                    </a:cubicBezTo>
                    <a:cubicBezTo>
                      <a:pt x="1456" y="17146"/>
                      <a:pt x="971" y="16701"/>
                      <a:pt x="971" y="16033"/>
                    </a:cubicBezTo>
                    <a:cubicBezTo>
                      <a:pt x="971" y="15365"/>
                      <a:pt x="1456" y="14474"/>
                      <a:pt x="2184" y="14029"/>
                    </a:cubicBezTo>
                    <a:cubicBezTo>
                      <a:pt x="2427" y="13806"/>
                      <a:pt x="2427" y="13806"/>
                      <a:pt x="2427" y="13806"/>
                    </a:cubicBezTo>
                    <a:cubicBezTo>
                      <a:pt x="3155" y="13584"/>
                      <a:pt x="4369" y="13138"/>
                      <a:pt x="5339" y="12915"/>
                    </a:cubicBezTo>
                    <a:cubicBezTo>
                      <a:pt x="5582" y="12915"/>
                      <a:pt x="5582" y="12915"/>
                      <a:pt x="5582" y="12915"/>
                    </a:cubicBezTo>
                    <a:cubicBezTo>
                      <a:pt x="6553" y="12693"/>
                      <a:pt x="7524" y="12470"/>
                      <a:pt x="8009" y="12247"/>
                    </a:cubicBezTo>
                    <a:cubicBezTo>
                      <a:pt x="8494" y="12025"/>
                      <a:pt x="9222" y="11579"/>
                      <a:pt x="9465" y="11134"/>
                    </a:cubicBezTo>
                    <a:cubicBezTo>
                      <a:pt x="9708" y="10689"/>
                      <a:pt x="9465" y="9798"/>
                      <a:pt x="8737" y="9353"/>
                    </a:cubicBezTo>
                    <a:cubicBezTo>
                      <a:pt x="8252" y="9130"/>
                      <a:pt x="7766" y="8685"/>
                      <a:pt x="7766" y="8239"/>
                    </a:cubicBezTo>
                    <a:cubicBezTo>
                      <a:pt x="7524" y="7794"/>
                      <a:pt x="7281" y="7126"/>
                      <a:pt x="7281" y="6903"/>
                    </a:cubicBezTo>
                    <a:cubicBezTo>
                      <a:pt x="7281" y="6235"/>
                      <a:pt x="6796" y="5790"/>
                      <a:pt x="6553" y="5567"/>
                    </a:cubicBezTo>
                    <a:cubicBezTo>
                      <a:pt x="6553" y="5567"/>
                      <a:pt x="6310" y="5344"/>
                      <a:pt x="6310" y="5122"/>
                    </a:cubicBezTo>
                    <a:cubicBezTo>
                      <a:pt x="6310" y="4899"/>
                      <a:pt x="6553" y="4676"/>
                      <a:pt x="6553" y="4454"/>
                    </a:cubicBezTo>
                    <a:cubicBezTo>
                      <a:pt x="7281" y="4231"/>
                      <a:pt x="7524" y="2895"/>
                      <a:pt x="7766" y="2672"/>
                    </a:cubicBezTo>
                    <a:cubicBezTo>
                      <a:pt x="7766" y="2004"/>
                      <a:pt x="8494" y="1336"/>
                      <a:pt x="9222" y="1113"/>
                    </a:cubicBezTo>
                    <a:cubicBezTo>
                      <a:pt x="9465" y="1113"/>
                      <a:pt x="9465" y="1113"/>
                      <a:pt x="9465" y="1113"/>
                    </a:cubicBezTo>
                    <a:cubicBezTo>
                      <a:pt x="9708" y="1113"/>
                      <a:pt x="10193" y="891"/>
                      <a:pt x="10921" y="891"/>
                    </a:cubicBezTo>
                    <a:cubicBezTo>
                      <a:pt x="10921" y="891"/>
                      <a:pt x="10921" y="891"/>
                      <a:pt x="10921" y="891"/>
                    </a:cubicBezTo>
                    <a:cubicBezTo>
                      <a:pt x="11407" y="891"/>
                      <a:pt x="12135" y="1113"/>
                      <a:pt x="12378" y="1113"/>
                    </a:cubicBezTo>
                    <a:cubicBezTo>
                      <a:pt x="12620" y="1113"/>
                      <a:pt x="12620" y="1113"/>
                      <a:pt x="12620" y="1113"/>
                    </a:cubicBezTo>
                    <a:cubicBezTo>
                      <a:pt x="13348" y="1336"/>
                      <a:pt x="14076" y="2227"/>
                      <a:pt x="14076" y="2672"/>
                    </a:cubicBezTo>
                    <a:cubicBezTo>
                      <a:pt x="14076" y="2895"/>
                      <a:pt x="14562" y="4454"/>
                      <a:pt x="15047" y="4676"/>
                    </a:cubicBezTo>
                    <a:cubicBezTo>
                      <a:pt x="15290" y="4676"/>
                      <a:pt x="15290" y="4899"/>
                      <a:pt x="15290" y="5344"/>
                    </a:cubicBezTo>
                    <a:cubicBezTo>
                      <a:pt x="15290" y="5567"/>
                      <a:pt x="15290" y="5790"/>
                      <a:pt x="15290" y="5790"/>
                    </a:cubicBezTo>
                    <a:cubicBezTo>
                      <a:pt x="14804" y="5790"/>
                      <a:pt x="14562" y="6458"/>
                      <a:pt x="14319" y="6903"/>
                    </a:cubicBezTo>
                    <a:cubicBezTo>
                      <a:pt x="14319" y="7348"/>
                      <a:pt x="14076" y="8016"/>
                      <a:pt x="13834" y="8462"/>
                    </a:cubicBezTo>
                    <a:cubicBezTo>
                      <a:pt x="13834" y="8685"/>
                      <a:pt x="13348" y="9353"/>
                      <a:pt x="12863" y="9575"/>
                    </a:cubicBezTo>
                    <a:cubicBezTo>
                      <a:pt x="12135" y="10021"/>
                      <a:pt x="11892" y="10689"/>
                      <a:pt x="12135" y="11134"/>
                    </a:cubicBezTo>
                    <a:cubicBezTo>
                      <a:pt x="12135" y="11357"/>
                      <a:pt x="12378" y="11802"/>
                      <a:pt x="12620" y="12025"/>
                    </a:cubicBezTo>
                    <a:cubicBezTo>
                      <a:pt x="13106" y="11802"/>
                      <a:pt x="13348" y="11802"/>
                      <a:pt x="13834" y="11579"/>
                    </a:cubicBezTo>
                    <a:cubicBezTo>
                      <a:pt x="13348" y="11357"/>
                      <a:pt x="13106" y="11134"/>
                      <a:pt x="13106" y="10911"/>
                    </a:cubicBezTo>
                    <a:cubicBezTo>
                      <a:pt x="12863" y="10689"/>
                      <a:pt x="13106" y="10466"/>
                      <a:pt x="13348" y="10243"/>
                    </a:cubicBezTo>
                    <a:cubicBezTo>
                      <a:pt x="14076" y="9798"/>
                      <a:pt x="14562" y="9130"/>
                      <a:pt x="14804" y="8685"/>
                    </a:cubicBezTo>
                    <a:cubicBezTo>
                      <a:pt x="15047" y="8239"/>
                      <a:pt x="15290" y="7571"/>
                      <a:pt x="15290" y="7126"/>
                    </a:cubicBezTo>
                    <a:cubicBezTo>
                      <a:pt x="15533" y="6680"/>
                      <a:pt x="15533" y="6458"/>
                      <a:pt x="15533" y="6458"/>
                    </a:cubicBezTo>
                    <a:cubicBezTo>
                      <a:pt x="16018" y="6458"/>
                      <a:pt x="16261" y="5790"/>
                      <a:pt x="16261" y="5344"/>
                    </a:cubicBezTo>
                    <a:cubicBezTo>
                      <a:pt x="16261" y="4676"/>
                      <a:pt x="16018" y="4231"/>
                      <a:pt x="15775" y="4008"/>
                    </a:cubicBezTo>
                    <a:cubicBezTo>
                      <a:pt x="15533" y="3786"/>
                      <a:pt x="15290" y="3340"/>
                      <a:pt x="15047" y="2449"/>
                    </a:cubicBezTo>
                    <a:cubicBezTo>
                      <a:pt x="14804" y="1559"/>
                      <a:pt x="13834" y="668"/>
                      <a:pt x="12863" y="445"/>
                    </a:cubicBezTo>
                    <a:cubicBezTo>
                      <a:pt x="12620" y="223"/>
                      <a:pt x="12620" y="223"/>
                      <a:pt x="12620" y="223"/>
                    </a:cubicBezTo>
                    <a:cubicBezTo>
                      <a:pt x="12135" y="223"/>
                      <a:pt x="11649" y="0"/>
                      <a:pt x="10921" y="0"/>
                    </a:cubicBezTo>
                    <a:cubicBezTo>
                      <a:pt x="10921" y="0"/>
                      <a:pt x="10921" y="0"/>
                      <a:pt x="10921" y="0"/>
                    </a:cubicBezTo>
                    <a:cubicBezTo>
                      <a:pt x="10193" y="0"/>
                      <a:pt x="9708" y="223"/>
                      <a:pt x="9222" y="223"/>
                    </a:cubicBezTo>
                    <a:cubicBezTo>
                      <a:pt x="8980" y="223"/>
                      <a:pt x="8980" y="223"/>
                      <a:pt x="8980" y="223"/>
                    </a:cubicBezTo>
                    <a:cubicBezTo>
                      <a:pt x="8009" y="668"/>
                      <a:pt x="7038" y="1559"/>
                      <a:pt x="6796" y="2449"/>
                    </a:cubicBezTo>
                    <a:cubicBezTo>
                      <a:pt x="6553" y="3118"/>
                      <a:pt x="6310" y="3786"/>
                      <a:pt x="6067" y="3786"/>
                    </a:cubicBezTo>
                    <a:cubicBezTo>
                      <a:pt x="5582" y="4008"/>
                      <a:pt x="5339" y="4676"/>
                      <a:pt x="5339" y="5122"/>
                    </a:cubicBezTo>
                    <a:cubicBezTo>
                      <a:pt x="5339" y="5567"/>
                      <a:pt x="5582" y="6235"/>
                      <a:pt x="6067" y="6458"/>
                    </a:cubicBezTo>
                    <a:cubicBezTo>
                      <a:pt x="6067" y="6458"/>
                      <a:pt x="6310" y="6680"/>
                      <a:pt x="6310" y="6903"/>
                    </a:cubicBezTo>
                    <a:cubicBezTo>
                      <a:pt x="6310" y="7348"/>
                      <a:pt x="6553" y="8016"/>
                      <a:pt x="6796" y="8685"/>
                    </a:cubicBezTo>
                    <a:cubicBezTo>
                      <a:pt x="7038" y="9130"/>
                      <a:pt x="7524" y="9798"/>
                      <a:pt x="8009" y="10243"/>
                    </a:cubicBezTo>
                    <a:cubicBezTo>
                      <a:pt x="8494" y="10466"/>
                      <a:pt x="8494" y="10689"/>
                      <a:pt x="8494" y="10911"/>
                    </a:cubicBezTo>
                    <a:cubicBezTo>
                      <a:pt x="8494" y="11134"/>
                      <a:pt x="8009" y="11357"/>
                      <a:pt x="7766" y="11579"/>
                    </a:cubicBezTo>
                    <a:cubicBezTo>
                      <a:pt x="7281" y="11579"/>
                      <a:pt x="6310" y="11802"/>
                      <a:pt x="5339" y="12025"/>
                    </a:cubicBezTo>
                    <a:cubicBezTo>
                      <a:pt x="5097" y="12025"/>
                      <a:pt x="5097" y="12025"/>
                      <a:pt x="5097" y="12025"/>
                    </a:cubicBezTo>
                    <a:cubicBezTo>
                      <a:pt x="4126" y="12247"/>
                      <a:pt x="2670" y="12693"/>
                      <a:pt x="1942" y="13138"/>
                    </a:cubicBezTo>
                    <a:cubicBezTo>
                      <a:pt x="1456" y="13361"/>
                      <a:pt x="1456" y="13361"/>
                      <a:pt x="1456" y="13361"/>
                    </a:cubicBezTo>
                    <a:cubicBezTo>
                      <a:pt x="728" y="13806"/>
                      <a:pt x="0" y="14920"/>
                      <a:pt x="0" y="16033"/>
                    </a:cubicBezTo>
                    <a:cubicBezTo>
                      <a:pt x="0" y="17146"/>
                      <a:pt x="728" y="17814"/>
                      <a:pt x="1456" y="18482"/>
                    </a:cubicBezTo>
                    <a:cubicBezTo>
                      <a:pt x="3640" y="20487"/>
                      <a:pt x="6796" y="21600"/>
                      <a:pt x="10679" y="2160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287"/>
              <p:cNvSpPr/>
              <p:nvPr/>
            </p:nvSpPr>
            <p:spPr>
              <a:xfrm>
                <a:off x="13836722" y="1492094"/>
                <a:ext cx="393278" cy="406596"/>
              </a:xfrm>
              <a:custGeom>
                <a:avLst/>
                <a:gdLst/>
                <a:ahLst/>
                <a:cxnLst>
                  <a:cxn ang="0">
                    <a:pos x="wd2" y="hd2"/>
                  </a:cxn>
                  <a:cxn ang="5400000">
                    <a:pos x="wd2" y="hd2"/>
                  </a:cxn>
                  <a:cxn ang="10800000">
                    <a:pos x="wd2" y="hd2"/>
                  </a:cxn>
                  <a:cxn ang="16200000">
                    <a:pos x="wd2" y="hd2"/>
                  </a:cxn>
                </a:cxnLst>
                <a:rect l="0" t="0" r="r" b="b"/>
                <a:pathLst>
                  <a:path w="21343" h="21600" extrusionOk="0">
                    <a:moveTo>
                      <a:pt x="1873" y="12300"/>
                    </a:moveTo>
                    <a:cubicBezTo>
                      <a:pt x="1873" y="12300"/>
                      <a:pt x="1873" y="12300"/>
                      <a:pt x="1873" y="12300"/>
                    </a:cubicBezTo>
                    <a:cubicBezTo>
                      <a:pt x="2785" y="12300"/>
                      <a:pt x="3089" y="11700"/>
                      <a:pt x="3394" y="10200"/>
                    </a:cubicBezTo>
                    <a:cubicBezTo>
                      <a:pt x="3394" y="9300"/>
                      <a:pt x="3089" y="8700"/>
                      <a:pt x="2785" y="8400"/>
                    </a:cubicBezTo>
                    <a:cubicBezTo>
                      <a:pt x="2785" y="6600"/>
                      <a:pt x="3698" y="4800"/>
                      <a:pt x="5219" y="3300"/>
                    </a:cubicBezTo>
                    <a:cubicBezTo>
                      <a:pt x="6740" y="1800"/>
                      <a:pt x="8566" y="1200"/>
                      <a:pt x="10695" y="1200"/>
                    </a:cubicBezTo>
                    <a:cubicBezTo>
                      <a:pt x="12825" y="1200"/>
                      <a:pt x="14954" y="2100"/>
                      <a:pt x="16475" y="3600"/>
                    </a:cubicBezTo>
                    <a:cubicBezTo>
                      <a:pt x="17692" y="4800"/>
                      <a:pt x="18605" y="6600"/>
                      <a:pt x="18605" y="8700"/>
                    </a:cubicBezTo>
                    <a:cubicBezTo>
                      <a:pt x="18301" y="9000"/>
                      <a:pt x="17997" y="9600"/>
                      <a:pt x="17997" y="10500"/>
                    </a:cubicBezTo>
                    <a:cubicBezTo>
                      <a:pt x="17997" y="11100"/>
                      <a:pt x="17997" y="11700"/>
                      <a:pt x="18301" y="12000"/>
                    </a:cubicBezTo>
                    <a:cubicBezTo>
                      <a:pt x="18301" y="12300"/>
                      <a:pt x="18301" y="12300"/>
                      <a:pt x="18605" y="12300"/>
                    </a:cubicBezTo>
                    <a:cubicBezTo>
                      <a:pt x="18301" y="15900"/>
                      <a:pt x="15867" y="18900"/>
                      <a:pt x="12520" y="19500"/>
                    </a:cubicBezTo>
                    <a:cubicBezTo>
                      <a:pt x="12216" y="19500"/>
                      <a:pt x="12216" y="19200"/>
                      <a:pt x="11912" y="19200"/>
                    </a:cubicBezTo>
                    <a:cubicBezTo>
                      <a:pt x="11912" y="18900"/>
                      <a:pt x="11912" y="18900"/>
                      <a:pt x="11912" y="18900"/>
                    </a:cubicBezTo>
                    <a:cubicBezTo>
                      <a:pt x="11608" y="18600"/>
                      <a:pt x="10999" y="18300"/>
                      <a:pt x="10391" y="18300"/>
                    </a:cubicBezTo>
                    <a:cubicBezTo>
                      <a:pt x="9174" y="18300"/>
                      <a:pt x="8261" y="19200"/>
                      <a:pt x="8261" y="20400"/>
                    </a:cubicBezTo>
                    <a:cubicBezTo>
                      <a:pt x="8261" y="20700"/>
                      <a:pt x="8566" y="21000"/>
                      <a:pt x="8566" y="21000"/>
                    </a:cubicBezTo>
                    <a:cubicBezTo>
                      <a:pt x="9174" y="21600"/>
                      <a:pt x="10087" y="21600"/>
                      <a:pt x="10391" y="21600"/>
                    </a:cubicBezTo>
                    <a:cubicBezTo>
                      <a:pt x="10695" y="21600"/>
                      <a:pt x="10999" y="21600"/>
                      <a:pt x="10999" y="21600"/>
                    </a:cubicBezTo>
                    <a:cubicBezTo>
                      <a:pt x="11912" y="21600"/>
                      <a:pt x="12216" y="21300"/>
                      <a:pt x="12520" y="20700"/>
                    </a:cubicBezTo>
                    <a:cubicBezTo>
                      <a:pt x="16475" y="20100"/>
                      <a:pt x="19518" y="16800"/>
                      <a:pt x="19822" y="12600"/>
                    </a:cubicBezTo>
                    <a:cubicBezTo>
                      <a:pt x="20126" y="12600"/>
                      <a:pt x="20126" y="12300"/>
                      <a:pt x="20430" y="12300"/>
                    </a:cubicBezTo>
                    <a:cubicBezTo>
                      <a:pt x="21039" y="12000"/>
                      <a:pt x="21343" y="11400"/>
                      <a:pt x="21343" y="10500"/>
                    </a:cubicBezTo>
                    <a:cubicBezTo>
                      <a:pt x="21343" y="9600"/>
                      <a:pt x="20735" y="9000"/>
                      <a:pt x="19822" y="8700"/>
                    </a:cubicBezTo>
                    <a:cubicBezTo>
                      <a:pt x="19822" y="6300"/>
                      <a:pt x="18909" y="4200"/>
                      <a:pt x="17388" y="2700"/>
                    </a:cubicBezTo>
                    <a:cubicBezTo>
                      <a:pt x="15563" y="900"/>
                      <a:pt x="13129" y="0"/>
                      <a:pt x="10695" y="0"/>
                    </a:cubicBezTo>
                    <a:cubicBezTo>
                      <a:pt x="8261" y="0"/>
                      <a:pt x="6132" y="600"/>
                      <a:pt x="4306" y="2400"/>
                    </a:cubicBezTo>
                    <a:cubicBezTo>
                      <a:pt x="2481" y="3900"/>
                      <a:pt x="1568" y="6000"/>
                      <a:pt x="1568" y="8400"/>
                    </a:cubicBezTo>
                    <a:cubicBezTo>
                      <a:pt x="656" y="8400"/>
                      <a:pt x="47" y="9300"/>
                      <a:pt x="47" y="10200"/>
                    </a:cubicBezTo>
                    <a:cubicBezTo>
                      <a:pt x="-257" y="11400"/>
                      <a:pt x="960" y="12300"/>
                      <a:pt x="1873" y="12300"/>
                    </a:cubicBezTo>
                    <a:close/>
                    <a:moveTo>
                      <a:pt x="10391" y="20400"/>
                    </a:moveTo>
                    <a:cubicBezTo>
                      <a:pt x="10087" y="20400"/>
                      <a:pt x="9782" y="20400"/>
                      <a:pt x="9478" y="20400"/>
                    </a:cubicBezTo>
                    <a:cubicBezTo>
                      <a:pt x="9782" y="19800"/>
                      <a:pt x="10087" y="19500"/>
                      <a:pt x="10391" y="19500"/>
                    </a:cubicBezTo>
                    <a:cubicBezTo>
                      <a:pt x="10695" y="19500"/>
                      <a:pt x="10999" y="19500"/>
                      <a:pt x="10999" y="19800"/>
                    </a:cubicBezTo>
                    <a:cubicBezTo>
                      <a:pt x="11304" y="19800"/>
                      <a:pt x="11304" y="20100"/>
                      <a:pt x="11304" y="20400"/>
                    </a:cubicBezTo>
                    <a:cubicBezTo>
                      <a:pt x="11304" y="20400"/>
                      <a:pt x="10999" y="20400"/>
                      <a:pt x="10391" y="20400"/>
                    </a:cubicBezTo>
                    <a:close/>
                    <a:moveTo>
                      <a:pt x="19213" y="11400"/>
                    </a:moveTo>
                    <a:cubicBezTo>
                      <a:pt x="19213" y="11400"/>
                      <a:pt x="19213" y="11400"/>
                      <a:pt x="19213" y="11400"/>
                    </a:cubicBezTo>
                    <a:cubicBezTo>
                      <a:pt x="19213" y="12000"/>
                      <a:pt x="19213" y="12000"/>
                      <a:pt x="19213" y="12000"/>
                    </a:cubicBezTo>
                    <a:lnTo>
                      <a:pt x="19213" y="11400"/>
                    </a:lnTo>
                    <a:close/>
                    <a:moveTo>
                      <a:pt x="20126" y="10500"/>
                    </a:moveTo>
                    <a:cubicBezTo>
                      <a:pt x="20126" y="11100"/>
                      <a:pt x="19822" y="11400"/>
                      <a:pt x="19213" y="11400"/>
                    </a:cubicBezTo>
                    <a:cubicBezTo>
                      <a:pt x="19213" y="11100"/>
                      <a:pt x="19213" y="9900"/>
                      <a:pt x="19213" y="9600"/>
                    </a:cubicBezTo>
                    <a:cubicBezTo>
                      <a:pt x="19822" y="9900"/>
                      <a:pt x="20126" y="10200"/>
                      <a:pt x="20126" y="10500"/>
                    </a:cubicBezTo>
                    <a:close/>
                    <a:moveTo>
                      <a:pt x="1873" y="9300"/>
                    </a:moveTo>
                    <a:cubicBezTo>
                      <a:pt x="2177" y="9900"/>
                      <a:pt x="2177" y="10800"/>
                      <a:pt x="1873" y="11100"/>
                    </a:cubicBezTo>
                    <a:cubicBezTo>
                      <a:pt x="1568" y="11100"/>
                      <a:pt x="960" y="10800"/>
                      <a:pt x="1264" y="10200"/>
                    </a:cubicBezTo>
                    <a:cubicBezTo>
                      <a:pt x="1264" y="9900"/>
                      <a:pt x="1568" y="9600"/>
                      <a:pt x="1873" y="930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grpSp>
      <p:sp>
        <p:nvSpPr>
          <p:cNvPr id="49" name="文本框 48"/>
          <p:cNvSpPr txBox="1"/>
          <p:nvPr/>
        </p:nvSpPr>
        <p:spPr>
          <a:xfrm>
            <a:off x="3876675" y="3124200"/>
            <a:ext cx="61722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2017</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50" name="组合 49"/>
          <p:cNvGrpSpPr/>
          <p:nvPr/>
        </p:nvGrpSpPr>
        <p:grpSpPr>
          <a:xfrm>
            <a:off x="484505" y="3488690"/>
            <a:ext cx="9874250" cy="129540"/>
            <a:chOff x="763" y="5254"/>
            <a:chExt cx="15550" cy="204"/>
          </a:xfrm>
        </p:grpSpPr>
        <p:sp>
          <p:nvSpPr>
            <p:cNvPr id="51" name="矩形: 圆角 5"/>
            <p:cNvSpPr/>
            <p:nvPr/>
          </p:nvSpPr>
          <p:spPr>
            <a:xfrm>
              <a:off x="763" y="5254"/>
              <a:ext cx="15550" cy="204"/>
            </a:xfrm>
            <a:prstGeom prst="roundRect">
              <a:avLst>
                <a:gd name="adj" fmla="val 50000"/>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2" name="椭圆 51"/>
            <p:cNvSpPr/>
            <p:nvPr/>
          </p:nvSpPr>
          <p:spPr>
            <a:xfrm>
              <a:off x="14377"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椭圆 52"/>
            <p:cNvSpPr/>
            <p:nvPr/>
          </p:nvSpPr>
          <p:spPr>
            <a:xfrm>
              <a:off x="10450"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4" name="椭圆 53"/>
            <p:cNvSpPr/>
            <p:nvPr/>
          </p:nvSpPr>
          <p:spPr>
            <a:xfrm>
              <a:off x="6523"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5" name="椭圆 54"/>
            <p:cNvSpPr/>
            <p:nvPr/>
          </p:nvSpPr>
          <p:spPr>
            <a:xfrm>
              <a:off x="2597"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56" name="文本框 55"/>
          <p:cNvSpPr txBox="1"/>
          <p:nvPr/>
        </p:nvSpPr>
        <p:spPr>
          <a:xfrm>
            <a:off x="1327150" y="3696970"/>
            <a:ext cx="70231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2016</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57" name="组合 56"/>
          <p:cNvGrpSpPr/>
          <p:nvPr/>
        </p:nvGrpSpPr>
        <p:grpSpPr>
          <a:xfrm>
            <a:off x="3289935" y="3857625"/>
            <a:ext cx="1767840" cy="1905635"/>
            <a:chOff x="5181" y="5835"/>
            <a:chExt cx="2784" cy="3001"/>
          </a:xfrm>
        </p:grpSpPr>
        <p:grpSp>
          <p:nvGrpSpPr>
            <p:cNvPr id="58" name="组合 57"/>
            <p:cNvGrpSpPr/>
            <p:nvPr/>
          </p:nvGrpSpPr>
          <p:grpSpPr>
            <a:xfrm>
              <a:off x="6214" y="5835"/>
              <a:ext cx="720" cy="720"/>
              <a:chOff x="14642321" y="1391877"/>
              <a:chExt cx="798873" cy="798874"/>
            </a:xfrm>
            <a:solidFill>
              <a:srgbClr val="3F3B3A"/>
            </a:solidFill>
          </p:grpSpPr>
          <p:sp>
            <p:nvSpPr>
              <p:cNvPr id="59" name="Freeform 288"/>
              <p:cNvSpPr/>
              <p:nvPr/>
            </p:nvSpPr>
            <p:spPr>
              <a:xfrm>
                <a:off x="14642321"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0" name="Freeform 289"/>
              <p:cNvSpPr/>
              <p:nvPr/>
            </p:nvSpPr>
            <p:spPr>
              <a:xfrm>
                <a:off x="14776898" y="1526455"/>
                <a:ext cx="529719" cy="5297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4" y="21600"/>
                      <a:pt x="21600" y="16774"/>
                      <a:pt x="21600" y="10800"/>
                    </a:cubicBezTo>
                    <a:cubicBezTo>
                      <a:pt x="21600" y="4826"/>
                      <a:pt x="16774" y="0"/>
                      <a:pt x="10800" y="0"/>
                    </a:cubicBezTo>
                    <a:cubicBezTo>
                      <a:pt x="4826" y="0"/>
                      <a:pt x="0" y="4826"/>
                      <a:pt x="0" y="10800"/>
                    </a:cubicBezTo>
                    <a:cubicBezTo>
                      <a:pt x="0" y="16774"/>
                      <a:pt x="4826" y="21600"/>
                      <a:pt x="10800" y="21600"/>
                    </a:cubicBezTo>
                    <a:close/>
                    <a:moveTo>
                      <a:pt x="20221" y="8043"/>
                    </a:moveTo>
                    <a:cubicBezTo>
                      <a:pt x="20221" y="8043"/>
                      <a:pt x="20221" y="8043"/>
                      <a:pt x="20221" y="8043"/>
                    </a:cubicBezTo>
                    <a:cubicBezTo>
                      <a:pt x="19762" y="7583"/>
                      <a:pt x="19072" y="7123"/>
                      <a:pt x="18613" y="7583"/>
                    </a:cubicBezTo>
                    <a:cubicBezTo>
                      <a:pt x="18153" y="7813"/>
                      <a:pt x="17923" y="8272"/>
                      <a:pt x="17923" y="8962"/>
                    </a:cubicBezTo>
                    <a:cubicBezTo>
                      <a:pt x="17923" y="9191"/>
                      <a:pt x="17923" y="9651"/>
                      <a:pt x="17923" y="9651"/>
                    </a:cubicBezTo>
                    <a:cubicBezTo>
                      <a:pt x="17923" y="9651"/>
                      <a:pt x="17923" y="9651"/>
                      <a:pt x="17694" y="9651"/>
                    </a:cubicBezTo>
                    <a:cubicBezTo>
                      <a:pt x="17464" y="9421"/>
                      <a:pt x="17234" y="8962"/>
                      <a:pt x="17234" y="8962"/>
                    </a:cubicBezTo>
                    <a:cubicBezTo>
                      <a:pt x="17004" y="8502"/>
                      <a:pt x="16774" y="8272"/>
                      <a:pt x="16545" y="8043"/>
                    </a:cubicBezTo>
                    <a:cubicBezTo>
                      <a:pt x="16085" y="7813"/>
                      <a:pt x="15855" y="7353"/>
                      <a:pt x="15396" y="7353"/>
                    </a:cubicBezTo>
                    <a:cubicBezTo>
                      <a:pt x="15166" y="7123"/>
                      <a:pt x="14477" y="7123"/>
                      <a:pt x="14247" y="7583"/>
                    </a:cubicBezTo>
                    <a:cubicBezTo>
                      <a:pt x="13787" y="7813"/>
                      <a:pt x="14017" y="8502"/>
                      <a:pt x="14477" y="8962"/>
                    </a:cubicBezTo>
                    <a:cubicBezTo>
                      <a:pt x="14706" y="8962"/>
                      <a:pt x="14936" y="9421"/>
                      <a:pt x="15166" y="9651"/>
                    </a:cubicBezTo>
                    <a:cubicBezTo>
                      <a:pt x="15166" y="9881"/>
                      <a:pt x="15396" y="10111"/>
                      <a:pt x="15626" y="10570"/>
                    </a:cubicBezTo>
                    <a:cubicBezTo>
                      <a:pt x="15626" y="10570"/>
                      <a:pt x="15626" y="10800"/>
                      <a:pt x="15626" y="11030"/>
                    </a:cubicBezTo>
                    <a:cubicBezTo>
                      <a:pt x="15166" y="11260"/>
                      <a:pt x="14936" y="11949"/>
                      <a:pt x="14936" y="12409"/>
                    </a:cubicBezTo>
                    <a:cubicBezTo>
                      <a:pt x="14936" y="12868"/>
                      <a:pt x="14706" y="13328"/>
                      <a:pt x="14477" y="13557"/>
                    </a:cubicBezTo>
                    <a:cubicBezTo>
                      <a:pt x="14247" y="13787"/>
                      <a:pt x="14017" y="14017"/>
                      <a:pt x="13787" y="14247"/>
                    </a:cubicBezTo>
                    <a:cubicBezTo>
                      <a:pt x="13787" y="14017"/>
                      <a:pt x="13557" y="14017"/>
                      <a:pt x="13787" y="13787"/>
                    </a:cubicBezTo>
                    <a:cubicBezTo>
                      <a:pt x="13787" y="13098"/>
                      <a:pt x="13557" y="12179"/>
                      <a:pt x="13328" y="11949"/>
                    </a:cubicBezTo>
                    <a:cubicBezTo>
                      <a:pt x="13098" y="11489"/>
                      <a:pt x="12638" y="11030"/>
                      <a:pt x="12179" y="11030"/>
                    </a:cubicBezTo>
                    <a:cubicBezTo>
                      <a:pt x="12179" y="11030"/>
                      <a:pt x="12179" y="11030"/>
                      <a:pt x="12179" y="11030"/>
                    </a:cubicBezTo>
                    <a:cubicBezTo>
                      <a:pt x="12179" y="11030"/>
                      <a:pt x="11949" y="10800"/>
                      <a:pt x="11719" y="10570"/>
                    </a:cubicBezTo>
                    <a:cubicBezTo>
                      <a:pt x="11489" y="10111"/>
                      <a:pt x="11260" y="9651"/>
                      <a:pt x="11260" y="9421"/>
                    </a:cubicBezTo>
                    <a:cubicBezTo>
                      <a:pt x="11489" y="9191"/>
                      <a:pt x="11489" y="8732"/>
                      <a:pt x="11719" y="8732"/>
                    </a:cubicBezTo>
                    <a:cubicBezTo>
                      <a:pt x="11949" y="8502"/>
                      <a:pt x="12409" y="8502"/>
                      <a:pt x="12409" y="8272"/>
                    </a:cubicBezTo>
                    <a:cubicBezTo>
                      <a:pt x="12638" y="8272"/>
                      <a:pt x="12868" y="8043"/>
                      <a:pt x="12868" y="7813"/>
                    </a:cubicBezTo>
                    <a:cubicBezTo>
                      <a:pt x="12868" y="7583"/>
                      <a:pt x="12868" y="7353"/>
                      <a:pt x="12868" y="7123"/>
                    </a:cubicBezTo>
                    <a:cubicBezTo>
                      <a:pt x="12638" y="6894"/>
                      <a:pt x="12179" y="6664"/>
                      <a:pt x="11949" y="6434"/>
                    </a:cubicBezTo>
                    <a:cubicBezTo>
                      <a:pt x="11719" y="6434"/>
                      <a:pt x="11719" y="6204"/>
                      <a:pt x="11489" y="5974"/>
                    </a:cubicBezTo>
                    <a:cubicBezTo>
                      <a:pt x="11489" y="5515"/>
                      <a:pt x="11260" y="5055"/>
                      <a:pt x="11260" y="4826"/>
                    </a:cubicBezTo>
                    <a:cubicBezTo>
                      <a:pt x="11260" y="4596"/>
                      <a:pt x="11489" y="4366"/>
                      <a:pt x="11489" y="4136"/>
                    </a:cubicBezTo>
                    <a:cubicBezTo>
                      <a:pt x="11719" y="3906"/>
                      <a:pt x="12179" y="3677"/>
                      <a:pt x="12638" y="3677"/>
                    </a:cubicBezTo>
                    <a:cubicBezTo>
                      <a:pt x="12868" y="3447"/>
                      <a:pt x="13557" y="3217"/>
                      <a:pt x="13787" y="3217"/>
                    </a:cubicBezTo>
                    <a:cubicBezTo>
                      <a:pt x="14247" y="2987"/>
                      <a:pt x="15166" y="2987"/>
                      <a:pt x="15855" y="2987"/>
                    </a:cubicBezTo>
                    <a:cubicBezTo>
                      <a:pt x="16774" y="2987"/>
                      <a:pt x="16774" y="2987"/>
                      <a:pt x="16774" y="2987"/>
                    </a:cubicBezTo>
                    <a:cubicBezTo>
                      <a:pt x="18383" y="4136"/>
                      <a:pt x="19532" y="5974"/>
                      <a:pt x="20221" y="8043"/>
                    </a:cubicBezTo>
                    <a:close/>
                    <a:moveTo>
                      <a:pt x="5285" y="2528"/>
                    </a:moveTo>
                    <a:cubicBezTo>
                      <a:pt x="5745" y="2757"/>
                      <a:pt x="5745" y="2757"/>
                      <a:pt x="5745" y="2757"/>
                    </a:cubicBezTo>
                    <a:cubicBezTo>
                      <a:pt x="5974" y="2757"/>
                      <a:pt x="6664" y="2757"/>
                      <a:pt x="7123" y="2757"/>
                    </a:cubicBezTo>
                    <a:cubicBezTo>
                      <a:pt x="7353" y="2987"/>
                      <a:pt x="7353" y="2987"/>
                      <a:pt x="7583" y="2987"/>
                    </a:cubicBezTo>
                    <a:cubicBezTo>
                      <a:pt x="7583" y="2987"/>
                      <a:pt x="7583" y="2987"/>
                      <a:pt x="7583" y="3217"/>
                    </a:cubicBezTo>
                    <a:cubicBezTo>
                      <a:pt x="7353" y="3447"/>
                      <a:pt x="7353" y="3906"/>
                      <a:pt x="7583" y="4136"/>
                    </a:cubicBezTo>
                    <a:cubicBezTo>
                      <a:pt x="7583" y="4136"/>
                      <a:pt x="7353" y="4366"/>
                      <a:pt x="7353" y="4366"/>
                    </a:cubicBezTo>
                    <a:cubicBezTo>
                      <a:pt x="7123" y="4596"/>
                      <a:pt x="6664" y="4826"/>
                      <a:pt x="6434" y="5055"/>
                    </a:cubicBezTo>
                    <a:cubicBezTo>
                      <a:pt x="5974" y="5285"/>
                      <a:pt x="5515" y="5515"/>
                      <a:pt x="5285" y="5745"/>
                    </a:cubicBezTo>
                    <a:cubicBezTo>
                      <a:pt x="4826" y="6204"/>
                      <a:pt x="4366" y="6664"/>
                      <a:pt x="4136" y="6894"/>
                    </a:cubicBezTo>
                    <a:cubicBezTo>
                      <a:pt x="3906" y="7123"/>
                      <a:pt x="3447" y="7583"/>
                      <a:pt x="3217" y="8043"/>
                    </a:cubicBezTo>
                    <a:cubicBezTo>
                      <a:pt x="2987" y="8272"/>
                      <a:pt x="2757" y="8732"/>
                      <a:pt x="2528" y="9191"/>
                    </a:cubicBezTo>
                    <a:cubicBezTo>
                      <a:pt x="2298" y="9191"/>
                      <a:pt x="2068" y="9421"/>
                      <a:pt x="2068" y="9651"/>
                    </a:cubicBezTo>
                    <a:cubicBezTo>
                      <a:pt x="1838" y="9421"/>
                      <a:pt x="1609" y="9191"/>
                      <a:pt x="1609" y="8962"/>
                    </a:cubicBezTo>
                    <a:cubicBezTo>
                      <a:pt x="1149" y="8502"/>
                      <a:pt x="1149" y="8502"/>
                      <a:pt x="1149" y="8502"/>
                    </a:cubicBezTo>
                    <a:cubicBezTo>
                      <a:pt x="1838" y="6204"/>
                      <a:pt x="3217" y="3906"/>
                      <a:pt x="5285" y="2528"/>
                    </a:cubicBezTo>
                    <a:close/>
                    <a:moveTo>
                      <a:pt x="919" y="9881"/>
                    </a:moveTo>
                    <a:cubicBezTo>
                      <a:pt x="1149" y="10111"/>
                      <a:pt x="1379" y="10340"/>
                      <a:pt x="1379" y="10340"/>
                    </a:cubicBezTo>
                    <a:cubicBezTo>
                      <a:pt x="1609" y="10800"/>
                      <a:pt x="1838" y="11030"/>
                      <a:pt x="2068" y="11030"/>
                    </a:cubicBezTo>
                    <a:cubicBezTo>
                      <a:pt x="2068" y="11030"/>
                      <a:pt x="2068" y="11030"/>
                      <a:pt x="2068" y="11030"/>
                    </a:cubicBezTo>
                    <a:cubicBezTo>
                      <a:pt x="2298" y="11030"/>
                      <a:pt x="2528" y="10800"/>
                      <a:pt x="2528" y="10570"/>
                    </a:cubicBezTo>
                    <a:cubicBezTo>
                      <a:pt x="2528" y="10340"/>
                      <a:pt x="2757" y="10111"/>
                      <a:pt x="2987" y="9651"/>
                    </a:cubicBezTo>
                    <a:cubicBezTo>
                      <a:pt x="3447" y="9421"/>
                      <a:pt x="3906" y="8732"/>
                      <a:pt x="4136" y="8502"/>
                    </a:cubicBezTo>
                    <a:cubicBezTo>
                      <a:pt x="4136" y="8272"/>
                      <a:pt x="4596" y="7813"/>
                      <a:pt x="4826" y="7353"/>
                    </a:cubicBezTo>
                    <a:cubicBezTo>
                      <a:pt x="5055" y="7123"/>
                      <a:pt x="5515" y="6894"/>
                      <a:pt x="5745" y="6664"/>
                    </a:cubicBezTo>
                    <a:cubicBezTo>
                      <a:pt x="5974" y="6434"/>
                      <a:pt x="6664" y="5974"/>
                      <a:pt x="6894" y="5974"/>
                    </a:cubicBezTo>
                    <a:cubicBezTo>
                      <a:pt x="7123" y="5745"/>
                      <a:pt x="7583" y="5285"/>
                      <a:pt x="8043" y="5055"/>
                    </a:cubicBezTo>
                    <a:cubicBezTo>
                      <a:pt x="8272" y="4826"/>
                      <a:pt x="8502" y="4136"/>
                      <a:pt x="8272" y="3906"/>
                    </a:cubicBezTo>
                    <a:cubicBezTo>
                      <a:pt x="8272" y="3677"/>
                      <a:pt x="8272" y="3677"/>
                      <a:pt x="8272" y="3677"/>
                    </a:cubicBezTo>
                    <a:cubicBezTo>
                      <a:pt x="8502" y="3447"/>
                      <a:pt x="8502" y="2987"/>
                      <a:pt x="8502" y="2528"/>
                    </a:cubicBezTo>
                    <a:cubicBezTo>
                      <a:pt x="8272" y="2068"/>
                      <a:pt x="7353" y="2068"/>
                      <a:pt x="7123" y="2068"/>
                    </a:cubicBezTo>
                    <a:cubicBezTo>
                      <a:pt x="7123" y="1838"/>
                      <a:pt x="6894" y="1838"/>
                      <a:pt x="6664" y="1838"/>
                    </a:cubicBezTo>
                    <a:cubicBezTo>
                      <a:pt x="7813" y="1379"/>
                      <a:pt x="9191" y="919"/>
                      <a:pt x="10800" y="919"/>
                    </a:cubicBezTo>
                    <a:cubicBezTo>
                      <a:pt x="12409" y="919"/>
                      <a:pt x="14017" y="1379"/>
                      <a:pt x="15396" y="2068"/>
                    </a:cubicBezTo>
                    <a:cubicBezTo>
                      <a:pt x="14706" y="2068"/>
                      <a:pt x="14017" y="2068"/>
                      <a:pt x="13557" y="2298"/>
                    </a:cubicBezTo>
                    <a:cubicBezTo>
                      <a:pt x="13098" y="2298"/>
                      <a:pt x="12409" y="2528"/>
                      <a:pt x="12179" y="2757"/>
                    </a:cubicBezTo>
                    <a:cubicBezTo>
                      <a:pt x="11719" y="2987"/>
                      <a:pt x="11260" y="3217"/>
                      <a:pt x="11030" y="3447"/>
                    </a:cubicBezTo>
                    <a:cubicBezTo>
                      <a:pt x="10570" y="3677"/>
                      <a:pt x="10340" y="4366"/>
                      <a:pt x="10340" y="4826"/>
                    </a:cubicBezTo>
                    <a:cubicBezTo>
                      <a:pt x="10340" y="5285"/>
                      <a:pt x="10570" y="5745"/>
                      <a:pt x="10570" y="6204"/>
                    </a:cubicBezTo>
                    <a:cubicBezTo>
                      <a:pt x="10800" y="6664"/>
                      <a:pt x="11260" y="7353"/>
                      <a:pt x="11719" y="7353"/>
                    </a:cubicBezTo>
                    <a:cubicBezTo>
                      <a:pt x="11719" y="7353"/>
                      <a:pt x="11719" y="7583"/>
                      <a:pt x="11949" y="7583"/>
                    </a:cubicBezTo>
                    <a:cubicBezTo>
                      <a:pt x="11719" y="7583"/>
                      <a:pt x="11489" y="7813"/>
                      <a:pt x="11260" y="8043"/>
                    </a:cubicBezTo>
                    <a:cubicBezTo>
                      <a:pt x="10800" y="8272"/>
                      <a:pt x="10570" y="8732"/>
                      <a:pt x="10340" y="9421"/>
                    </a:cubicBezTo>
                    <a:cubicBezTo>
                      <a:pt x="10340" y="9881"/>
                      <a:pt x="10570" y="10570"/>
                      <a:pt x="11030" y="11030"/>
                    </a:cubicBezTo>
                    <a:cubicBezTo>
                      <a:pt x="11260" y="11489"/>
                      <a:pt x="11719" y="11949"/>
                      <a:pt x="12179" y="11949"/>
                    </a:cubicBezTo>
                    <a:cubicBezTo>
                      <a:pt x="12179" y="11949"/>
                      <a:pt x="12179" y="11949"/>
                      <a:pt x="12179" y="11949"/>
                    </a:cubicBezTo>
                    <a:cubicBezTo>
                      <a:pt x="12409" y="11949"/>
                      <a:pt x="12409" y="12179"/>
                      <a:pt x="12638" y="12179"/>
                    </a:cubicBezTo>
                    <a:cubicBezTo>
                      <a:pt x="12638" y="12409"/>
                      <a:pt x="12868" y="13098"/>
                      <a:pt x="12868" y="13787"/>
                    </a:cubicBezTo>
                    <a:cubicBezTo>
                      <a:pt x="12638" y="14247"/>
                      <a:pt x="12868" y="14706"/>
                      <a:pt x="13328" y="14936"/>
                    </a:cubicBezTo>
                    <a:cubicBezTo>
                      <a:pt x="13328" y="14936"/>
                      <a:pt x="13557" y="15166"/>
                      <a:pt x="13787" y="15166"/>
                    </a:cubicBezTo>
                    <a:cubicBezTo>
                      <a:pt x="13787" y="15166"/>
                      <a:pt x="13787" y="15166"/>
                      <a:pt x="14017" y="15166"/>
                    </a:cubicBezTo>
                    <a:cubicBezTo>
                      <a:pt x="14477" y="14936"/>
                      <a:pt x="14936" y="14477"/>
                      <a:pt x="15166" y="14247"/>
                    </a:cubicBezTo>
                    <a:cubicBezTo>
                      <a:pt x="15396" y="13787"/>
                      <a:pt x="15855" y="13098"/>
                      <a:pt x="15855" y="12638"/>
                    </a:cubicBezTo>
                    <a:cubicBezTo>
                      <a:pt x="15855" y="12179"/>
                      <a:pt x="16085" y="11719"/>
                      <a:pt x="16085" y="11489"/>
                    </a:cubicBezTo>
                    <a:cubicBezTo>
                      <a:pt x="16545" y="11260"/>
                      <a:pt x="16545" y="10570"/>
                      <a:pt x="16545" y="10111"/>
                    </a:cubicBezTo>
                    <a:cubicBezTo>
                      <a:pt x="16315" y="9881"/>
                      <a:pt x="16085" y="9191"/>
                      <a:pt x="15855" y="8962"/>
                    </a:cubicBezTo>
                    <a:cubicBezTo>
                      <a:pt x="15626" y="8732"/>
                      <a:pt x="15166" y="8502"/>
                      <a:pt x="14936" y="8272"/>
                    </a:cubicBezTo>
                    <a:cubicBezTo>
                      <a:pt x="14936" y="8043"/>
                      <a:pt x="14936" y="8043"/>
                      <a:pt x="14936" y="8043"/>
                    </a:cubicBezTo>
                    <a:cubicBezTo>
                      <a:pt x="14936" y="8043"/>
                      <a:pt x="14936" y="8043"/>
                      <a:pt x="15166" y="8043"/>
                    </a:cubicBezTo>
                    <a:cubicBezTo>
                      <a:pt x="15166" y="8272"/>
                      <a:pt x="15626" y="8502"/>
                      <a:pt x="15855" y="8732"/>
                    </a:cubicBezTo>
                    <a:cubicBezTo>
                      <a:pt x="16085" y="8732"/>
                      <a:pt x="16315" y="9191"/>
                      <a:pt x="16315" y="9191"/>
                    </a:cubicBezTo>
                    <a:cubicBezTo>
                      <a:pt x="16545" y="9651"/>
                      <a:pt x="16774" y="10111"/>
                      <a:pt x="17234" y="10340"/>
                    </a:cubicBezTo>
                    <a:cubicBezTo>
                      <a:pt x="17694" y="10800"/>
                      <a:pt x="18383" y="10800"/>
                      <a:pt x="18613" y="10340"/>
                    </a:cubicBezTo>
                    <a:cubicBezTo>
                      <a:pt x="18843" y="10111"/>
                      <a:pt x="19072" y="9421"/>
                      <a:pt x="18843" y="8962"/>
                    </a:cubicBezTo>
                    <a:cubicBezTo>
                      <a:pt x="18843" y="8502"/>
                      <a:pt x="18843" y="8272"/>
                      <a:pt x="19072" y="8272"/>
                    </a:cubicBezTo>
                    <a:cubicBezTo>
                      <a:pt x="19072" y="8272"/>
                      <a:pt x="19302" y="8272"/>
                      <a:pt x="19532" y="8502"/>
                    </a:cubicBezTo>
                    <a:cubicBezTo>
                      <a:pt x="19762" y="8732"/>
                      <a:pt x="20221" y="9191"/>
                      <a:pt x="20451" y="9421"/>
                    </a:cubicBezTo>
                    <a:cubicBezTo>
                      <a:pt x="20681" y="9881"/>
                      <a:pt x="20681" y="10340"/>
                      <a:pt x="20681" y="10800"/>
                    </a:cubicBezTo>
                    <a:cubicBezTo>
                      <a:pt x="20681" y="16085"/>
                      <a:pt x="16315" y="20681"/>
                      <a:pt x="10800" y="20681"/>
                    </a:cubicBezTo>
                    <a:cubicBezTo>
                      <a:pt x="5285" y="20681"/>
                      <a:pt x="919" y="16085"/>
                      <a:pt x="919" y="10800"/>
                    </a:cubicBezTo>
                    <a:cubicBezTo>
                      <a:pt x="919" y="10570"/>
                      <a:pt x="919" y="10111"/>
                      <a:pt x="919" y="9881"/>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1" name="Freeform 290"/>
              <p:cNvSpPr/>
              <p:nvPr/>
            </p:nvSpPr>
            <p:spPr>
              <a:xfrm>
                <a:off x="14816985" y="1781737"/>
                <a:ext cx="178982" cy="199990"/>
              </a:xfrm>
              <a:custGeom>
                <a:avLst/>
                <a:gdLst/>
                <a:ahLst/>
                <a:cxnLst>
                  <a:cxn ang="0">
                    <a:pos x="wd2" y="hd2"/>
                  </a:cxn>
                  <a:cxn ang="5400000">
                    <a:pos x="wd2" y="hd2"/>
                  </a:cxn>
                  <a:cxn ang="10800000">
                    <a:pos x="wd2" y="hd2"/>
                  </a:cxn>
                  <a:cxn ang="16200000">
                    <a:pos x="wd2" y="hd2"/>
                  </a:cxn>
                </a:cxnLst>
                <a:rect l="0" t="0" r="r" b="b"/>
                <a:pathLst>
                  <a:path w="21431" h="21249" extrusionOk="0">
                    <a:moveTo>
                      <a:pt x="11475" y="19449"/>
                    </a:moveTo>
                    <a:cubicBezTo>
                      <a:pt x="11475" y="20049"/>
                      <a:pt x="12825" y="20649"/>
                      <a:pt x="13500" y="21249"/>
                    </a:cubicBezTo>
                    <a:cubicBezTo>
                      <a:pt x="13500" y="21249"/>
                      <a:pt x="14175" y="21249"/>
                      <a:pt x="14175" y="21249"/>
                    </a:cubicBezTo>
                    <a:cubicBezTo>
                      <a:pt x="15525" y="21249"/>
                      <a:pt x="15525" y="21249"/>
                      <a:pt x="15525" y="21249"/>
                    </a:cubicBezTo>
                    <a:cubicBezTo>
                      <a:pt x="15525" y="20649"/>
                      <a:pt x="15525" y="20649"/>
                      <a:pt x="15525" y="20649"/>
                    </a:cubicBezTo>
                    <a:cubicBezTo>
                      <a:pt x="16200" y="20649"/>
                      <a:pt x="16200" y="20049"/>
                      <a:pt x="16200" y="19449"/>
                    </a:cubicBezTo>
                    <a:cubicBezTo>
                      <a:pt x="16200" y="19449"/>
                      <a:pt x="16200" y="18849"/>
                      <a:pt x="16200" y="18249"/>
                    </a:cubicBezTo>
                    <a:cubicBezTo>
                      <a:pt x="16875" y="17649"/>
                      <a:pt x="17550" y="17049"/>
                      <a:pt x="18225" y="16449"/>
                    </a:cubicBezTo>
                    <a:cubicBezTo>
                      <a:pt x="18900" y="15849"/>
                      <a:pt x="19575" y="14649"/>
                      <a:pt x="19575" y="14049"/>
                    </a:cubicBezTo>
                    <a:cubicBezTo>
                      <a:pt x="20250" y="13449"/>
                      <a:pt x="20925" y="12249"/>
                      <a:pt x="20925" y="11049"/>
                    </a:cubicBezTo>
                    <a:cubicBezTo>
                      <a:pt x="21600" y="9249"/>
                      <a:pt x="21600" y="7449"/>
                      <a:pt x="20925" y="6249"/>
                    </a:cubicBezTo>
                    <a:cubicBezTo>
                      <a:pt x="19575" y="5049"/>
                      <a:pt x="17550" y="3849"/>
                      <a:pt x="15525" y="3249"/>
                    </a:cubicBezTo>
                    <a:cubicBezTo>
                      <a:pt x="14175" y="2649"/>
                      <a:pt x="11475" y="1449"/>
                      <a:pt x="9450" y="849"/>
                    </a:cubicBezTo>
                    <a:cubicBezTo>
                      <a:pt x="8100" y="249"/>
                      <a:pt x="5400" y="-351"/>
                      <a:pt x="4725" y="249"/>
                    </a:cubicBezTo>
                    <a:cubicBezTo>
                      <a:pt x="3375" y="849"/>
                      <a:pt x="2700" y="1449"/>
                      <a:pt x="2025" y="2049"/>
                    </a:cubicBezTo>
                    <a:cubicBezTo>
                      <a:pt x="675" y="2649"/>
                      <a:pt x="0" y="4449"/>
                      <a:pt x="0" y="5649"/>
                    </a:cubicBezTo>
                    <a:cubicBezTo>
                      <a:pt x="0" y="6849"/>
                      <a:pt x="1350" y="8049"/>
                      <a:pt x="2700" y="8649"/>
                    </a:cubicBezTo>
                    <a:cubicBezTo>
                      <a:pt x="4050" y="9249"/>
                      <a:pt x="5400" y="9849"/>
                      <a:pt x="5400" y="10449"/>
                    </a:cubicBezTo>
                    <a:cubicBezTo>
                      <a:pt x="6075" y="10449"/>
                      <a:pt x="6750" y="11049"/>
                      <a:pt x="6750" y="12249"/>
                    </a:cubicBezTo>
                    <a:cubicBezTo>
                      <a:pt x="6750" y="13449"/>
                      <a:pt x="8100" y="15849"/>
                      <a:pt x="9450" y="17049"/>
                    </a:cubicBezTo>
                    <a:cubicBezTo>
                      <a:pt x="10125" y="17649"/>
                      <a:pt x="11475" y="18849"/>
                      <a:pt x="11475" y="19449"/>
                    </a:cubicBezTo>
                    <a:close/>
                    <a:moveTo>
                      <a:pt x="7425" y="8049"/>
                    </a:moveTo>
                    <a:cubicBezTo>
                      <a:pt x="6750" y="8049"/>
                      <a:pt x="5400" y="6849"/>
                      <a:pt x="4050" y="6849"/>
                    </a:cubicBezTo>
                    <a:cubicBezTo>
                      <a:pt x="3375" y="6249"/>
                      <a:pt x="2700" y="5649"/>
                      <a:pt x="2700" y="5649"/>
                    </a:cubicBezTo>
                    <a:cubicBezTo>
                      <a:pt x="2700" y="5049"/>
                      <a:pt x="3375" y="4449"/>
                      <a:pt x="3375" y="3849"/>
                    </a:cubicBezTo>
                    <a:cubicBezTo>
                      <a:pt x="4050" y="3849"/>
                      <a:pt x="5400" y="2649"/>
                      <a:pt x="6075" y="2649"/>
                    </a:cubicBezTo>
                    <a:cubicBezTo>
                      <a:pt x="6075" y="2649"/>
                      <a:pt x="6075" y="2649"/>
                      <a:pt x="6075" y="2649"/>
                    </a:cubicBezTo>
                    <a:cubicBezTo>
                      <a:pt x="6750" y="2649"/>
                      <a:pt x="8100" y="2649"/>
                      <a:pt x="8775" y="2649"/>
                    </a:cubicBezTo>
                    <a:cubicBezTo>
                      <a:pt x="10125" y="3249"/>
                      <a:pt x="12825" y="4449"/>
                      <a:pt x="14850" y="5049"/>
                    </a:cubicBezTo>
                    <a:cubicBezTo>
                      <a:pt x="16200" y="6249"/>
                      <a:pt x="18225" y="7449"/>
                      <a:pt x="18225" y="7449"/>
                    </a:cubicBezTo>
                    <a:cubicBezTo>
                      <a:pt x="18900" y="8049"/>
                      <a:pt x="18900" y="9249"/>
                      <a:pt x="18225" y="10449"/>
                    </a:cubicBezTo>
                    <a:cubicBezTo>
                      <a:pt x="18225" y="11049"/>
                      <a:pt x="17550" y="12249"/>
                      <a:pt x="17550" y="12849"/>
                    </a:cubicBezTo>
                    <a:cubicBezTo>
                      <a:pt x="16875" y="13449"/>
                      <a:pt x="16200" y="14049"/>
                      <a:pt x="16200" y="14649"/>
                    </a:cubicBezTo>
                    <a:cubicBezTo>
                      <a:pt x="15525" y="15249"/>
                      <a:pt x="14850" y="16449"/>
                      <a:pt x="14175" y="17049"/>
                    </a:cubicBezTo>
                    <a:cubicBezTo>
                      <a:pt x="14175" y="17049"/>
                      <a:pt x="14175" y="17649"/>
                      <a:pt x="13500" y="17649"/>
                    </a:cubicBezTo>
                    <a:cubicBezTo>
                      <a:pt x="13500" y="17049"/>
                      <a:pt x="12150" y="15849"/>
                      <a:pt x="11475" y="15249"/>
                    </a:cubicBezTo>
                    <a:cubicBezTo>
                      <a:pt x="10125" y="14049"/>
                      <a:pt x="9450" y="12849"/>
                      <a:pt x="9450" y="11649"/>
                    </a:cubicBezTo>
                    <a:cubicBezTo>
                      <a:pt x="8775" y="10449"/>
                      <a:pt x="8100" y="8649"/>
                      <a:pt x="7425" y="8049"/>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sp>
          <p:nvSpPr>
            <p:cNvPr id="62" name="文本框 61"/>
            <p:cNvSpPr txBox="1"/>
            <p:nvPr/>
          </p:nvSpPr>
          <p:spPr>
            <a:xfrm>
              <a:off x="5181" y="66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63" name="组合 62"/>
          <p:cNvGrpSpPr/>
          <p:nvPr/>
        </p:nvGrpSpPr>
        <p:grpSpPr>
          <a:xfrm>
            <a:off x="5782945" y="1292860"/>
            <a:ext cx="1767840" cy="1993900"/>
            <a:chOff x="9107" y="1796"/>
            <a:chExt cx="2784" cy="3140"/>
          </a:xfrm>
        </p:grpSpPr>
        <p:grpSp>
          <p:nvGrpSpPr>
            <p:cNvPr id="64" name="组合 63"/>
            <p:cNvGrpSpPr/>
            <p:nvPr/>
          </p:nvGrpSpPr>
          <p:grpSpPr>
            <a:xfrm>
              <a:off x="10139" y="1796"/>
              <a:ext cx="721" cy="721"/>
              <a:chOff x="21734822" y="5443509"/>
              <a:chExt cx="798874" cy="801737"/>
            </a:xfrm>
            <a:solidFill>
              <a:srgbClr val="3F3B3A"/>
            </a:solidFill>
          </p:grpSpPr>
          <p:sp>
            <p:nvSpPr>
              <p:cNvPr id="65" name="Freeform 627"/>
              <p:cNvSpPr/>
              <p:nvPr/>
            </p:nvSpPr>
            <p:spPr>
              <a:xfrm>
                <a:off x="21734822" y="5443509"/>
                <a:ext cx="798874" cy="801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6" name="Freeform 628"/>
              <p:cNvSpPr/>
              <p:nvPr/>
            </p:nvSpPr>
            <p:spPr>
              <a:xfrm>
                <a:off x="21857946" y="5973227"/>
                <a:ext cx="552626" cy="45814"/>
              </a:xfrm>
              <a:custGeom>
                <a:avLst/>
                <a:gdLst/>
                <a:ahLst/>
                <a:cxnLst>
                  <a:cxn ang="0">
                    <a:pos x="wd2" y="hd2"/>
                  </a:cxn>
                  <a:cxn ang="5400000">
                    <a:pos x="wd2" y="hd2"/>
                  </a:cxn>
                  <a:cxn ang="10800000">
                    <a:pos x="wd2" y="hd2"/>
                  </a:cxn>
                  <a:cxn ang="16200000">
                    <a:pos x="wd2" y="hd2"/>
                  </a:cxn>
                </a:cxnLst>
                <a:rect l="0" t="0" r="r" b="b"/>
                <a:pathLst>
                  <a:path w="21600" h="21600" extrusionOk="0">
                    <a:moveTo>
                      <a:pt x="20278" y="0"/>
                    </a:moveTo>
                    <a:cubicBezTo>
                      <a:pt x="1322" y="0"/>
                      <a:pt x="1322" y="0"/>
                      <a:pt x="1322" y="0"/>
                    </a:cubicBezTo>
                    <a:cubicBezTo>
                      <a:pt x="1102" y="0"/>
                      <a:pt x="1102" y="0"/>
                      <a:pt x="1102" y="0"/>
                    </a:cubicBezTo>
                    <a:cubicBezTo>
                      <a:pt x="220" y="10800"/>
                      <a:pt x="220" y="10800"/>
                      <a:pt x="220" y="10800"/>
                    </a:cubicBezTo>
                    <a:cubicBezTo>
                      <a:pt x="0" y="13500"/>
                      <a:pt x="0" y="16200"/>
                      <a:pt x="0" y="18900"/>
                    </a:cubicBezTo>
                    <a:cubicBezTo>
                      <a:pt x="0" y="18900"/>
                      <a:pt x="220" y="21600"/>
                      <a:pt x="441" y="21600"/>
                    </a:cubicBezTo>
                    <a:cubicBezTo>
                      <a:pt x="8596" y="21600"/>
                      <a:pt x="8596" y="21600"/>
                      <a:pt x="8596" y="21600"/>
                    </a:cubicBezTo>
                    <a:cubicBezTo>
                      <a:pt x="8596" y="13500"/>
                      <a:pt x="8596" y="13500"/>
                      <a:pt x="8596" y="13500"/>
                    </a:cubicBezTo>
                    <a:cubicBezTo>
                      <a:pt x="8596" y="10800"/>
                      <a:pt x="8596" y="10800"/>
                      <a:pt x="8596" y="10800"/>
                    </a:cubicBezTo>
                    <a:cubicBezTo>
                      <a:pt x="8596" y="10800"/>
                      <a:pt x="8596" y="10800"/>
                      <a:pt x="8596" y="10800"/>
                    </a:cubicBezTo>
                    <a:cubicBezTo>
                      <a:pt x="8816" y="8100"/>
                      <a:pt x="8816" y="8100"/>
                      <a:pt x="9037" y="8100"/>
                    </a:cubicBezTo>
                    <a:cubicBezTo>
                      <a:pt x="12563" y="8100"/>
                      <a:pt x="12563" y="8100"/>
                      <a:pt x="12563" y="8100"/>
                    </a:cubicBezTo>
                    <a:cubicBezTo>
                      <a:pt x="12784" y="8100"/>
                      <a:pt x="12784" y="8100"/>
                      <a:pt x="13004" y="10800"/>
                    </a:cubicBezTo>
                    <a:cubicBezTo>
                      <a:pt x="13004" y="10800"/>
                      <a:pt x="13004" y="10800"/>
                      <a:pt x="13004" y="10800"/>
                    </a:cubicBezTo>
                    <a:cubicBezTo>
                      <a:pt x="13004" y="10800"/>
                      <a:pt x="13004" y="10800"/>
                      <a:pt x="13004" y="13500"/>
                    </a:cubicBezTo>
                    <a:cubicBezTo>
                      <a:pt x="13004" y="21600"/>
                      <a:pt x="13004" y="21600"/>
                      <a:pt x="13004" y="21600"/>
                    </a:cubicBezTo>
                    <a:cubicBezTo>
                      <a:pt x="21159" y="21600"/>
                      <a:pt x="21159" y="21600"/>
                      <a:pt x="21159" y="21600"/>
                    </a:cubicBezTo>
                    <a:cubicBezTo>
                      <a:pt x="21159" y="21600"/>
                      <a:pt x="21159" y="21600"/>
                      <a:pt x="21159" y="21600"/>
                    </a:cubicBezTo>
                    <a:cubicBezTo>
                      <a:pt x="21380" y="21600"/>
                      <a:pt x="21600" y="18900"/>
                      <a:pt x="21600" y="16200"/>
                    </a:cubicBezTo>
                    <a:cubicBezTo>
                      <a:pt x="21600" y="13500"/>
                      <a:pt x="21600" y="10800"/>
                      <a:pt x="21380" y="10800"/>
                    </a:cubicBezTo>
                    <a:cubicBezTo>
                      <a:pt x="20498" y="0"/>
                      <a:pt x="20498" y="0"/>
                      <a:pt x="20498" y="0"/>
                    </a:cubicBezTo>
                    <a:cubicBezTo>
                      <a:pt x="20498" y="0"/>
                      <a:pt x="20498" y="0"/>
                      <a:pt x="20278" y="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7" name="Freeform 629"/>
              <p:cNvSpPr/>
              <p:nvPr/>
            </p:nvSpPr>
            <p:spPr>
              <a:xfrm>
                <a:off x="21898032" y="5646806"/>
                <a:ext cx="472453" cy="314969"/>
              </a:xfrm>
              <a:custGeom>
                <a:avLst/>
                <a:gdLst/>
                <a:ahLst/>
                <a:cxnLst>
                  <a:cxn ang="0">
                    <a:pos x="wd2" y="hd2"/>
                  </a:cxn>
                  <a:cxn ang="5400000">
                    <a:pos x="wd2" y="hd2"/>
                  </a:cxn>
                  <a:cxn ang="10800000">
                    <a:pos x="wd2" y="hd2"/>
                  </a:cxn>
                  <a:cxn ang="16200000">
                    <a:pos x="wd2" y="hd2"/>
                  </a:cxn>
                </a:cxnLst>
                <a:rect l="0" t="0" r="r" b="b"/>
                <a:pathLst>
                  <a:path w="21600" h="21600" extrusionOk="0">
                    <a:moveTo>
                      <a:pt x="1286" y="21600"/>
                    </a:moveTo>
                    <a:cubicBezTo>
                      <a:pt x="20314" y="21600"/>
                      <a:pt x="20314" y="21600"/>
                      <a:pt x="20314" y="21600"/>
                    </a:cubicBezTo>
                    <a:cubicBezTo>
                      <a:pt x="21086" y="21600"/>
                      <a:pt x="21600" y="20443"/>
                      <a:pt x="21600" y="19286"/>
                    </a:cubicBezTo>
                    <a:cubicBezTo>
                      <a:pt x="21600" y="1929"/>
                      <a:pt x="21600" y="1929"/>
                      <a:pt x="21600" y="1929"/>
                    </a:cubicBezTo>
                    <a:cubicBezTo>
                      <a:pt x="21600" y="771"/>
                      <a:pt x="21086" y="0"/>
                      <a:pt x="20314" y="0"/>
                    </a:cubicBezTo>
                    <a:cubicBezTo>
                      <a:pt x="1286" y="0"/>
                      <a:pt x="1286" y="0"/>
                      <a:pt x="1286" y="0"/>
                    </a:cubicBezTo>
                    <a:cubicBezTo>
                      <a:pt x="514" y="0"/>
                      <a:pt x="0" y="771"/>
                      <a:pt x="0" y="1929"/>
                    </a:cubicBezTo>
                    <a:cubicBezTo>
                      <a:pt x="0" y="19286"/>
                      <a:pt x="0" y="19286"/>
                      <a:pt x="0" y="19286"/>
                    </a:cubicBezTo>
                    <a:cubicBezTo>
                      <a:pt x="0" y="20443"/>
                      <a:pt x="514" y="21600"/>
                      <a:pt x="1286" y="21600"/>
                    </a:cubicBezTo>
                    <a:close/>
                    <a:moveTo>
                      <a:pt x="1029" y="1929"/>
                    </a:moveTo>
                    <a:cubicBezTo>
                      <a:pt x="1029" y="1929"/>
                      <a:pt x="1286" y="1543"/>
                      <a:pt x="1286" y="1543"/>
                    </a:cubicBezTo>
                    <a:cubicBezTo>
                      <a:pt x="20314" y="1543"/>
                      <a:pt x="20314" y="1543"/>
                      <a:pt x="20314" y="1543"/>
                    </a:cubicBezTo>
                    <a:cubicBezTo>
                      <a:pt x="20314" y="1543"/>
                      <a:pt x="20571" y="1929"/>
                      <a:pt x="20571" y="1929"/>
                    </a:cubicBezTo>
                    <a:cubicBezTo>
                      <a:pt x="20571" y="19286"/>
                      <a:pt x="20571" y="19286"/>
                      <a:pt x="20571" y="19286"/>
                    </a:cubicBezTo>
                    <a:cubicBezTo>
                      <a:pt x="20571" y="19671"/>
                      <a:pt x="20314" y="20057"/>
                      <a:pt x="20314" y="20057"/>
                    </a:cubicBezTo>
                    <a:cubicBezTo>
                      <a:pt x="1286" y="20057"/>
                      <a:pt x="1286" y="20057"/>
                      <a:pt x="1286" y="20057"/>
                    </a:cubicBezTo>
                    <a:cubicBezTo>
                      <a:pt x="1286" y="20057"/>
                      <a:pt x="1029" y="19671"/>
                      <a:pt x="1029" y="19286"/>
                    </a:cubicBezTo>
                    <a:lnTo>
                      <a:pt x="1029" y="1929"/>
                    </a:ln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sp>
          <p:nvSpPr>
            <p:cNvPr id="68" name="文本框 67"/>
            <p:cNvSpPr txBox="1"/>
            <p:nvPr/>
          </p:nvSpPr>
          <p:spPr>
            <a:xfrm>
              <a:off x="9107" y="27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69" name="组合 68"/>
          <p:cNvGrpSpPr/>
          <p:nvPr/>
        </p:nvGrpSpPr>
        <p:grpSpPr>
          <a:xfrm>
            <a:off x="8312150" y="3857625"/>
            <a:ext cx="1767840" cy="1905635"/>
            <a:chOff x="13090" y="5835"/>
            <a:chExt cx="2784" cy="3001"/>
          </a:xfrm>
        </p:grpSpPr>
        <p:grpSp>
          <p:nvGrpSpPr>
            <p:cNvPr id="70" name="组合 69"/>
            <p:cNvGrpSpPr/>
            <p:nvPr/>
          </p:nvGrpSpPr>
          <p:grpSpPr>
            <a:xfrm>
              <a:off x="14119" y="5835"/>
              <a:ext cx="720" cy="720"/>
              <a:chOff x="17680328" y="7470755"/>
              <a:chExt cx="798873" cy="798874"/>
            </a:xfrm>
            <a:solidFill>
              <a:srgbClr val="3F3B3A"/>
            </a:solidFill>
          </p:grpSpPr>
          <p:sp>
            <p:nvSpPr>
              <p:cNvPr id="71" name="Freeform 801"/>
              <p:cNvSpPr/>
              <p:nvPr/>
            </p:nvSpPr>
            <p:spPr>
              <a:xfrm>
                <a:off x="17680328" y="7470755"/>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72" name="Freeform 802"/>
              <p:cNvSpPr/>
              <p:nvPr/>
            </p:nvSpPr>
            <p:spPr>
              <a:xfrm>
                <a:off x="17812042" y="7702686"/>
                <a:ext cx="542634" cy="217615"/>
              </a:xfrm>
              <a:custGeom>
                <a:avLst/>
                <a:gdLst/>
                <a:ahLst/>
                <a:cxnLst>
                  <a:cxn ang="0">
                    <a:pos x="wd2" y="hd2"/>
                  </a:cxn>
                  <a:cxn ang="5400000">
                    <a:pos x="wd2" y="hd2"/>
                  </a:cxn>
                  <a:cxn ang="10800000">
                    <a:pos x="wd2" y="hd2"/>
                  </a:cxn>
                  <a:cxn ang="16200000">
                    <a:pos x="wd2" y="hd2"/>
                  </a:cxn>
                </a:cxnLst>
                <a:rect l="0" t="0" r="r" b="b"/>
                <a:pathLst>
                  <a:path w="21544" h="21600" extrusionOk="0">
                    <a:moveTo>
                      <a:pt x="445" y="14954"/>
                    </a:moveTo>
                    <a:cubicBezTo>
                      <a:pt x="4899" y="21046"/>
                      <a:pt x="4899" y="21046"/>
                      <a:pt x="4899" y="21046"/>
                    </a:cubicBezTo>
                    <a:cubicBezTo>
                      <a:pt x="5122" y="21046"/>
                      <a:pt x="5567" y="21600"/>
                      <a:pt x="6012" y="21600"/>
                    </a:cubicBezTo>
                    <a:cubicBezTo>
                      <a:pt x="6235" y="21600"/>
                      <a:pt x="6458" y="21600"/>
                      <a:pt x="6680" y="21046"/>
                    </a:cubicBezTo>
                    <a:cubicBezTo>
                      <a:pt x="19596" y="9415"/>
                      <a:pt x="19596" y="9415"/>
                      <a:pt x="19596" y="9415"/>
                    </a:cubicBezTo>
                    <a:cubicBezTo>
                      <a:pt x="20041" y="8862"/>
                      <a:pt x="20487" y="7754"/>
                      <a:pt x="20932" y="6646"/>
                    </a:cubicBezTo>
                    <a:cubicBezTo>
                      <a:pt x="21377" y="4985"/>
                      <a:pt x="21377" y="4985"/>
                      <a:pt x="21377" y="4985"/>
                    </a:cubicBezTo>
                    <a:cubicBezTo>
                      <a:pt x="21600" y="4431"/>
                      <a:pt x="21600" y="3323"/>
                      <a:pt x="21377" y="2769"/>
                    </a:cubicBezTo>
                    <a:cubicBezTo>
                      <a:pt x="21377" y="1662"/>
                      <a:pt x="21155" y="1108"/>
                      <a:pt x="20709" y="1108"/>
                    </a:cubicBezTo>
                    <a:cubicBezTo>
                      <a:pt x="20041" y="554"/>
                      <a:pt x="20041" y="554"/>
                      <a:pt x="20041" y="554"/>
                    </a:cubicBezTo>
                    <a:cubicBezTo>
                      <a:pt x="19596" y="0"/>
                      <a:pt x="19373" y="0"/>
                      <a:pt x="19151" y="0"/>
                    </a:cubicBezTo>
                    <a:cubicBezTo>
                      <a:pt x="18705" y="0"/>
                      <a:pt x="18482" y="554"/>
                      <a:pt x="18260" y="554"/>
                    </a:cubicBezTo>
                    <a:cubicBezTo>
                      <a:pt x="12693" y="5538"/>
                      <a:pt x="12693" y="5538"/>
                      <a:pt x="12693" y="5538"/>
                    </a:cubicBezTo>
                    <a:cubicBezTo>
                      <a:pt x="7571" y="0"/>
                      <a:pt x="7571" y="0"/>
                      <a:pt x="7571" y="0"/>
                    </a:cubicBezTo>
                    <a:cubicBezTo>
                      <a:pt x="7348" y="0"/>
                      <a:pt x="7348" y="0"/>
                      <a:pt x="7126" y="0"/>
                    </a:cubicBezTo>
                    <a:cubicBezTo>
                      <a:pt x="5567" y="1662"/>
                      <a:pt x="5567" y="1662"/>
                      <a:pt x="5567" y="1662"/>
                    </a:cubicBezTo>
                    <a:cubicBezTo>
                      <a:pt x="5344" y="1662"/>
                      <a:pt x="5122" y="2215"/>
                      <a:pt x="5122" y="2215"/>
                    </a:cubicBezTo>
                    <a:cubicBezTo>
                      <a:pt x="5122" y="2769"/>
                      <a:pt x="5344" y="3323"/>
                      <a:pt x="5344" y="3323"/>
                    </a:cubicBezTo>
                    <a:cubicBezTo>
                      <a:pt x="8907" y="8862"/>
                      <a:pt x="8907" y="8862"/>
                      <a:pt x="8907" y="8862"/>
                    </a:cubicBezTo>
                    <a:cubicBezTo>
                      <a:pt x="5790" y="12185"/>
                      <a:pt x="5790" y="12185"/>
                      <a:pt x="5790" y="12185"/>
                    </a:cubicBezTo>
                    <a:cubicBezTo>
                      <a:pt x="5567" y="12185"/>
                      <a:pt x="5122" y="12185"/>
                      <a:pt x="4676" y="12185"/>
                    </a:cubicBezTo>
                    <a:cubicBezTo>
                      <a:pt x="2895" y="10523"/>
                      <a:pt x="2895" y="10523"/>
                      <a:pt x="2895" y="10523"/>
                    </a:cubicBezTo>
                    <a:cubicBezTo>
                      <a:pt x="2449" y="9969"/>
                      <a:pt x="1781" y="9969"/>
                      <a:pt x="1336" y="10523"/>
                    </a:cubicBezTo>
                    <a:cubicBezTo>
                      <a:pt x="668" y="11077"/>
                      <a:pt x="668" y="11077"/>
                      <a:pt x="668" y="11077"/>
                    </a:cubicBezTo>
                    <a:cubicBezTo>
                      <a:pt x="0" y="11631"/>
                      <a:pt x="0" y="12185"/>
                      <a:pt x="0" y="12738"/>
                    </a:cubicBezTo>
                    <a:cubicBezTo>
                      <a:pt x="0" y="13292"/>
                      <a:pt x="0" y="13846"/>
                      <a:pt x="445" y="14954"/>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73" name="Freeform 803"/>
              <p:cNvSpPr/>
              <p:nvPr/>
            </p:nvSpPr>
            <p:spPr>
              <a:xfrm>
                <a:off x="17806315" y="8017654"/>
                <a:ext cx="549763" cy="22908"/>
              </a:xfrm>
              <a:custGeom>
                <a:avLst/>
                <a:gdLst/>
                <a:ahLst/>
                <a:cxnLst>
                  <a:cxn ang="0">
                    <a:pos x="wd2" y="hd2"/>
                  </a:cxn>
                  <a:cxn ang="5400000">
                    <a:pos x="wd2" y="hd2"/>
                  </a:cxn>
                  <a:cxn ang="10800000">
                    <a:pos x="wd2" y="hd2"/>
                  </a:cxn>
                  <a:cxn ang="16200000">
                    <a:pos x="wd2" y="hd2"/>
                  </a:cxn>
                </a:cxnLst>
                <a:rect l="0" t="0" r="r" b="b"/>
                <a:pathLst>
                  <a:path w="21600" h="21600" extrusionOk="0">
                    <a:moveTo>
                      <a:pt x="21159" y="0"/>
                    </a:moveTo>
                    <a:cubicBezTo>
                      <a:pt x="441" y="0"/>
                      <a:pt x="441" y="0"/>
                      <a:pt x="441" y="0"/>
                    </a:cubicBezTo>
                    <a:cubicBezTo>
                      <a:pt x="220" y="0"/>
                      <a:pt x="0" y="5400"/>
                      <a:pt x="0" y="10800"/>
                    </a:cubicBezTo>
                    <a:cubicBezTo>
                      <a:pt x="0" y="16200"/>
                      <a:pt x="220" y="21600"/>
                      <a:pt x="441" y="21600"/>
                    </a:cubicBezTo>
                    <a:cubicBezTo>
                      <a:pt x="21159" y="21600"/>
                      <a:pt x="21159" y="21600"/>
                      <a:pt x="21159" y="21600"/>
                    </a:cubicBezTo>
                    <a:cubicBezTo>
                      <a:pt x="21380" y="21600"/>
                      <a:pt x="21600" y="16200"/>
                      <a:pt x="21600" y="10800"/>
                    </a:cubicBezTo>
                    <a:cubicBezTo>
                      <a:pt x="21600" y="5400"/>
                      <a:pt x="21380" y="0"/>
                      <a:pt x="21159" y="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sp>
          <p:nvSpPr>
            <p:cNvPr id="74" name="文本框 73"/>
            <p:cNvSpPr txBox="1"/>
            <p:nvPr/>
          </p:nvSpPr>
          <p:spPr>
            <a:xfrm>
              <a:off x="13090" y="66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sp>
        <p:nvSpPr>
          <p:cNvPr id="75" name="文本框 74"/>
          <p:cNvSpPr txBox="1"/>
          <p:nvPr/>
        </p:nvSpPr>
        <p:spPr>
          <a:xfrm>
            <a:off x="6358255" y="3696970"/>
            <a:ext cx="61722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2018</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sp>
        <p:nvSpPr>
          <p:cNvPr id="76" name="文本框 75"/>
          <p:cNvSpPr txBox="1"/>
          <p:nvPr/>
        </p:nvSpPr>
        <p:spPr>
          <a:xfrm>
            <a:off x="8898255" y="3124200"/>
            <a:ext cx="61722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2019</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9" name="组合 8"/>
          <p:cNvGrpSpPr/>
          <p:nvPr/>
        </p:nvGrpSpPr>
        <p:grpSpPr>
          <a:xfrm>
            <a:off x="26035" y="465455"/>
            <a:ext cx="10748645" cy="368300"/>
            <a:chOff x="41" y="733"/>
            <a:chExt cx="16927" cy="580"/>
          </a:xfrm>
        </p:grpSpPr>
        <p:sp>
          <p:nvSpPr>
            <p:cNvPr id="2"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5" name="直接连接符 4"/>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2"/>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down)">
                                      <p:cBhvr>
                                        <p:cTn id="14" dur="500"/>
                                        <p:tgtEl>
                                          <p:spTgt spid="5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down)">
                                      <p:cBhvr>
                                        <p:cTn id="20" dur="500"/>
                                        <p:tgtEl>
                                          <p:spTgt spid="7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down)">
                                      <p:cBhvr>
                                        <p:cTn id="23" dur="5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barn(inVertical)">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inVertical)">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6"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95325" y="1653540"/>
            <a:ext cx="796290" cy="792480"/>
            <a:chOff x="2082405" y="1855715"/>
            <a:chExt cx="841829" cy="841829"/>
          </a:xfrm>
        </p:grpSpPr>
        <p:sp>
          <p:nvSpPr>
            <p:cNvPr id="2" name="椭圆 1"/>
            <p:cNvSpPr/>
            <p:nvPr/>
          </p:nvSpPr>
          <p:spPr>
            <a:xfrm>
              <a:off x="2082405" y="1855715"/>
              <a:ext cx="841829" cy="841829"/>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rPr>
                <a:t>01</a:t>
              </a:r>
              <a:endParaRPr lang="zh-CN" altLang="en-US" sz="1200"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26" name="矩形: 圆角 14"/>
          <p:cNvSpPr/>
          <p:nvPr/>
        </p:nvSpPr>
        <p:spPr>
          <a:xfrm>
            <a:off x="1793875" y="1670685"/>
            <a:ext cx="8344535" cy="792480"/>
          </a:xfrm>
          <a:prstGeom prst="roundRect">
            <a:avLst>
              <a:gd name="adj" fmla="val 50000"/>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7" name="矩形 26"/>
          <p:cNvSpPr/>
          <p:nvPr/>
        </p:nvSpPr>
        <p:spPr>
          <a:xfrm>
            <a:off x="2257425" y="1812290"/>
            <a:ext cx="7726045" cy="509270"/>
          </a:xfrm>
          <a:prstGeom prst="rect">
            <a:avLst/>
          </a:prstGeom>
        </p:spPr>
        <p:txBody>
          <a:bodyPr wrap="square" lIns="67391" tIns="33696" rIns="67391" bIns="33696">
            <a:spAutoFit/>
          </a:bodyPr>
          <a:lstStyle/>
          <a:p>
            <a:pPr>
              <a:lnSpc>
                <a:spcPct val="12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3" name="组合 2"/>
          <p:cNvGrpSpPr/>
          <p:nvPr/>
        </p:nvGrpSpPr>
        <p:grpSpPr>
          <a:xfrm>
            <a:off x="695325" y="2874010"/>
            <a:ext cx="796290" cy="792480"/>
            <a:chOff x="2082405" y="1855715"/>
            <a:chExt cx="841829" cy="841829"/>
          </a:xfrm>
        </p:grpSpPr>
        <p:sp>
          <p:nvSpPr>
            <p:cNvPr id="29" name="椭圆 28"/>
            <p:cNvSpPr/>
            <p:nvPr/>
          </p:nvSpPr>
          <p:spPr>
            <a:xfrm>
              <a:off x="2082405" y="1855715"/>
              <a:ext cx="841829" cy="841829"/>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椭圆 29"/>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rPr>
                <a:t>02</a:t>
              </a:r>
              <a:endParaRPr lang="zh-CN" altLang="en-US"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31" name="矩形: 圆角 19"/>
          <p:cNvSpPr/>
          <p:nvPr/>
        </p:nvSpPr>
        <p:spPr>
          <a:xfrm>
            <a:off x="1793875" y="2916555"/>
            <a:ext cx="8344535" cy="792480"/>
          </a:xfrm>
          <a:prstGeom prst="roundRect">
            <a:avLst>
              <a:gd name="adj" fmla="val 50000"/>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2" name="矩形 31"/>
          <p:cNvSpPr/>
          <p:nvPr/>
        </p:nvSpPr>
        <p:spPr>
          <a:xfrm>
            <a:off x="2257425" y="3032760"/>
            <a:ext cx="7726045" cy="509270"/>
          </a:xfrm>
          <a:prstGeom prst="rect">
            <a:avLst/>
          </a:prstGeom>
        </p:spPr>
        <p:txBody>
          <a:bodyPr wrap="square" lIns="67391" tIns="33696" rIns="67391" bIns="33696">
            <a:spAutoFit/>
          </a:bodyPr>
          <a:lstStyle/>
          <a:p>
            <a:pPr>
              <a:lnSpc>
                <a:spcPct val="12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33" name="组合 32"/>
          <p:cNvGrpSpPr/>
          <p:nvPr/>
        </p:nvGrpSpPr>
        <p:grpSpPr>
          <a:xfrm>
            <a:off x="695325" y="4179570"/>
            <a:ext cx="796290" cy="792480"/>
            <a:chOff x="2082405" y="1855715"/>
            <a:chExt cx="841829" cy="841829"/>
          </a:xfrm>
        </p:grpSpPr>
        <p:sp>
          <p:nvSpPr>
            <p:cNvPr id="34" name="椭圆 33"/>
            <p:cNvSpPr/>
            <p:nvPr/>
          </p:nvSpPr>
          <p:spPr>
            <a:xfrm>
              <a:off x="2082405" y="1855715"/>
              <a:ext cx="841829" cy="841829"/>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椭圆 34"/>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rPr>
                <a:t>03</a:t>
              </a:r>
              <a:endParaRPr lang="zh-CN" altLang="en-US"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36" name="矩形: 圆角 24"/>
          <p:cNvSpPr/>
          <p:nvPr/>
        </p:nvSpPr>
        <p:spPr>
          <a:xfrm>
            <a:off x="1793875" y="4179570"/>
            <a:ext cx="8344535" cy="792480"/>
          </a:xfrm>
          <a:prstGeom prst="roundRect">
            <a:avLst>
              <a:gd name="adj" fmla="val 50000"/>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7" name="矩形 36"/>
          <p:cNvSpPr/>
          <p:nvPr/>
        </p:nvSpPr>
        <p:spPr>
          <a:xfrm>
            <a:off x="2257425" y="4295140"/>
            <a:ext cx="7726045" cy="509270"/>
          </a:xfrm>
          <a:prstGeom prst="rect">
            <a:avLst/>
          </a:prstGeom>
        </p:spPr>
        <p:txBody>
          <a:bodyPr wrap="square" lIns="67391" tIns="33696" rIns="67391" bIns="33696">
            <a:spAutoFit/>
          </a:bodyPr>
          <a:lstStyle/>
          <a:p>
            <a:pPr>
              <a:lnSpc>
                <a:spcPct val="12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9" name="组合 8"/>
          <p:cNvGrpSpPr/>
          <p:nvPr/>
        </p:nvGrpSpPr>
        <p:grpSpPr>
          <a:xfrm>
            <a:off x="26035" y="465455"/>
            <a:ext cx="10748645" cy="368300"/>
            <a:chOff x="41" y="733"/>
            <a:chExt cx="16927" cy="580"/>
          </a:xfrm>
        </p:grpSpPr>
        <p:sp>
          <p:nvSpPr>
            <p:cNvPr id="4"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10" name="直接连接符 9"/>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p:bldP spid="31" grpId="0" bldLvl="0" animBg="1"/>
      <p:bldP spid="32" grpId="0"/>
      <p:bldP spid="36" grpId="0" bldLvl="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164455" y="1295400"/>
            <a:ext cx="3466465" cy="1850390"/>
            <a:chOff x="9267" y="1368"/>
            <a:chExt cx="5459" cy="2914"/>
          </a:xfrm>
        </p:grpSpPr>
        <p:sp>
          <p:nvSpPr>
            <p:cNvPr id="2050" name="文本框 2"/>
            <p:cNvSpPr txBox="1">
              <a:spLocks noChangeArrowheads="1"/>
            </p:cNvSpPr>
            <p:nvPr>
              <p:custDataLst>
                <p:tags r:id="rId2"/>
              </p:custDataLst>
            </p:nvPr>
          </p:nvSpPr>
          <p:spPr bwMode="auto">
            <a:xfrm>
              <a:off x="10661" y="1368"/>
              <a:ext cx="2671" cy="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3"/>
              </p:custDataLst>
            </p:nvPr>
          </p:nvSpPr>
          <p:spPr bwMode="auto">
            <a:xfrm>
              <a:off x="9267" y="3603"/>
              <a:ext cx="5459" cy="67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3" name="矩形 2"/>
          <p:cNvSpPr/>
          <p:nvPr/>
        </p:nvSpPr>
        <p:spPr>
          <a:xfrm>
            <a:off x="4663304" y="3277596"/>
            <a:ext cx="4468132" cy="830580"/>
          </a:xfrm>
          <a:prstGeom prst="rect">
            <a:avLst/>
          </a:prstGeom>
        </p:spPr>
        <p:txBody>
          <a:bodyPr wrap="square" lIns="0" tIns="0" rIns="0" bIns="0">
            <a:spAutoFit/>
          </a:bodyPr>
          <a:lstStyle/>
          <a:p>
            <a:pPr algn="ctr"/>
            <a:r>
              <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rPr>
              <a:t>添加您的标题</a:t>
            </a:r>
            <a:endPar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5" name="组合 4"/>
          <p:cNvGrpSpPr/>
          <p:nvPr/>
        </p:nvGrpSpPr>
        <p:grpSpPr>
          <a:xfrm>
            <a:off x="4825683" y="4225290"/>
            <a:ext cx="4143375" cy="711835"/>
            <a:chOff x="8756" y="5982"/>
            <a:chExt cx="6525" cy="1121"/>
          </a:xfrm>
        </p:grpSpPr>
        <p:sp>
          <p:nvSpPr>
            <p:cNvPr id="11" name="TextBox 11"/>
            <p:cNvSpPr txBox="1"/>
            <p:nvPr/>
          </p:nvSpPr>
          <p:spPr>
            <a:xfrm>
              <a:off x="8756" y="5982"/>
              <a:ext cx="3118" cy="531"/>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2" name="TextBox 11"/>
            <p:cNvSpPr txBox="1"/>
            <p:nvPr/>
          </p:nvSpPr>
          <p:spPr>
            <a:xfrm>
              <a:off x="12133" y="5982"/>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3" name="TextBox 11"/>
            <p:cNvSpPr txBox="1"/>
            <p:nvPr/>
          </p:nvSpPr>
          <p:spPr>
            <a:xfrm>
              <a:off x="8756"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4" name="TextBox 11"/>
            <p:cNvSpPr txBox="1"/>
            <p:nvPr/>
          </p:nvSpPr>
          <p:spPr>
            <a:xfrm>
              <a:off x="12133"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椭圆 6"/>
          <p:cNvSpPr/>
          <p:nvPr/>
        </p:nvSpPr>
        <p:spPr>
          <a:xfrm>
            <a:off x="549910" y="3311525"/>
            <a:ext cx="2499360" cy="2499360"/>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CN Normal" panose="020B0400000000000000" charset="-122"/>
              <a:ea typeface="思源黑体 CN Normal" panose="020B0400000000000000" charset="-122"/>
              <a:cs typeface="思源黑体 CN Normal" panose="020B0400000000000000" charset="-122"/>
            </a:endParaRPr>
          </a:p>
        </p:txBody>
      </p:sp>
      <p:sp>
        <p:nvSpPr>
          <p:cNvPr id="2" name="椭圆 1"/>
          <p:cNvSpPr/>
          <p:nvPr/>
        </p:nvSpPr>
        <p:spPr>
          <a:xfrm>
            <a:off x="3843020" y="1455420"/>
            <a:ext cx="579755" cy="579755"/>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1</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4" name="直接连接符 3"/>
          <p:cNvCxnSpPr/>
          <p:nvPr/>
        </p:nvCxnSpPr>
        <p:spPr>
          <a:xfrm>
            <a:off x="4423410" y="1770380"/>
            <a:ext cx="1012825" cy="0"/>
          </a:xfrm>
          <a:prstGeom prst="line">
            <a:avLst/>
          </a:prstGeom>
          <a:ln w="6350">
            <a:solidFill>
              <a:srgbClr val="C1111B"/>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 name="TextBox 22"/>
          <p:cNvSpPr txBox="1"/>
          <p:nvPr/>
        </p:nvSpPr>
        <p:spPr>
          <a:xfrm>
            <a:off x="793115" y="4380230"/>
            <a:ext cx="2012950" cy="2768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chemeClr val="bg1"/>
                </a:solidFill>
                <a:latin typeface="思源黑体 CN Normal" panose="020B0400000000000000" charset="-122"/>
                <a:ea typeface="思源黑体 CN Normal" panose="020B0400000000000000" charset="-122"/>
                <a:cs typeface="思源黑体 CN Normal" panose="020B0400000000000000" charset="-122"/>
              </a:rPr>
              <a:t>单击添加标题</a:t>
            </a:r>
            <a:endParaRPr lang="en-US" altLang="zh-CN" sz="1800" b="1"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椭圆 2"/>
          <p:cNvSpPr/>
          <p:nvPr/>
        </p:nvSpPr>
        <p:spPr>
          <a:xfrm>
            <a:off x="549910" y="1283970"/>
            <a:ext cx="1916430" cy="191643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思源黑体 CN Normal" panose="020B0400000000000000" charset="-122"/>
              <a:ea typeface="思源黑体 CN Normal" panose="020B0400000000000000" charset="-122"/>
              <a:cs typeface="思源黑体 CN Normal" panose="020B0400000000000000" charset="-122"/>
            </a:endParaRPr>
          </a:p>
        </p:txBody>
      </p:sp>
      <p:sp>
        <p:nvSpPr>
          <p:cNvPr id="16" name="椭圆 15"/>
          <p:cNvSpPr/>
          <p:nvPr/>
        </p:nvSpPr>
        <p:spPr>
          <a:xfrm>
            <a:off x="3843020" y="2179955"/>
            <a:ext cx="579755" cy="57975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2</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9" name="直接连接符 8"/>
          <p:cNvCxnSpPr/>
          <p:nvPr/>
        </p:nvCxnSpPr>
        <p:spPr>
          <a:xfrm>
            <a:off x="4423410" y="2494280"/>
            <a:ext cx="1012825" cy="0"/>
          </a:xfrm>
          <a:prstGeom prst="line">
            <a:avLst/>
          </a:prstGeom>
          <a:ln w="6350">
            <a:solidFill>
              <a:srgbClr val="C1111B"/>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843020" y="2921000"/>
            <a:ext cx="579755" cy="579755"/>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3</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22" name="直接连接符 21"/>
          <p:cNvCxnSpPr/>
          <p:nvPr/>
        </p:nvCxnSpPr>
        <p:spPr>
          <a:xfrm>
            <a:off x="4423410" y="3235325"/>
            <a:ext cx="1012825" cy="0"/>
          </a:xfrm>
          <a:prstGeom prst="line">
            <a:avLst/>
          </a:prstGeom>
          <a:ln w="6350">
            <a:solidFill>
              <a:srgbClr val="C1111B"/>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843020" y="3644900"/>
            <a:ext cx="579755" cy="57975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4</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nvCxnSpPr>
        <p:spPr>
          <a:xfrm>
            <a:off x="4423410" y="3959860"/>
            <a:ext cx="1012825" cy="0"/>
          </a:xfrm>
          <a:prstGeom prst="line">
            <a:avLst/>
          </a:prstGeom>
          <a:ln w="6350">
            <a:solidFill>
              <a:srgbClr val="C1111B"/>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43020" y="4368800"/>
            <a:ext cx="579755" cy="579755"/>
          </a:xfrm>
          <a:prstGeom prst="ellipse">
            <a:avLst/>
          </a:prstGeom>
          <a:solidFill>
            <a:srgbClr val="C11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5</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10" name="直接连接符 9"/>
          <p:cNvCxnSpPr/>
          <p:nvPr/>
        </p:nvCxnSpPr>
        <p:spPr>
          <a:xfrm>
            <a:off x="4423410" y="4675505"/>
            <a:ext cx="1012825" cy="0"/>
          </a:xfrm>
          <a:prstGeom prst="line">
            <a:avLst/>
          </a:prstGeom>
          <a:ln w="6350">
            <a:solidFill>
              <a:srgbClr val="C1111B"/>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843020" y="5093335"/>
            <a:ext cx="579755" cy="57975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6</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31" name="直接连接符 30"/>
          <p:cNvCxnSpPr/>
          <p:nvPr/>
        </p:nvCxnSpPr>
        <p:spPr>
          <a:xfrm>
            <a:off x="4423410" y="5399405"/>
            <a:ext cx="1012825" cy="0"/>
          </a:xfrm>
          <a:prstGeom prst="line">
            <a:avLst/>
          </a:prstGeom>
          <a:ln w="6350">
            <a:solidFill>
              <a:srgbClr val="C1111B"/>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TextBox 7"/>
          <p:cNvSpPr txBox="1"/>
          <p:nvPr/>
        </p:nvSpPr>
        <p:spPr>
          <a:xfrm>
            <a:off x="5605145" y="146431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TextBox 7"/>
          <p:cNvSpPr txBox="1"/>
          <p:nvPr/>
        </p:nvSpPr>
        <p:spPr>
          <a:xfrm>
            <a:off x="5605145" y="220091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6" name="TextBox 7"/>
          <p:cNvSpPr txBox="1"/>
          <p:nvPr/>
        </p:nvSpPr>
        <p:spPr>
          <a:xfrm>
            <a:off x="5605145" y="292100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7" name="TextBox 7"/>
          <p:cNvSpPr txBox="1"/>
          <p:nvPr/>
        </p:nvSpPr>
        <p:spPr>
          <a:xfrm>
            <a:off x="5605145" y="364490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7"/>
          <p:cNvSpPr txBox="1"/>
          <p:nvPr/>
        </p:nvSpPr>
        <p:spPr>
          <a:xfrm>
            <a:off x="5605145" y="437769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9" name="TextBox 7"/>
          <p:cNvSpPr txBox="1"/>
          <p:nvPr/>
        </p:nvSpPr>
        <p:spPr>
          <a:xfrm>
            <a:off x="5605145" y="511556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4" name="Freeform 93"/>
          <p:cNvSpPr>
            <a:spLocks noEditPoints="1"/>
          </p:cNvSpPr>
          <p:nvPr/>
        </p:nvSpPr>
        <p:spPr bwMode="auto">
          <a:xfrm>
            <a:off x="1120140" y="1762125"/>
            <a:ext cx="775970" cy="79248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nvGrpSpPr>
          <p:cNvPr id="11" name="组合 10"/>
          <p:cNvGrpSpPr/>
          <p:nvPr/>
        </p:nvGrpSpPr>
        <p:grpSpPr>
          <a:xfrm>
            <a:off x="26035" y="465455"/>
            <a:ext cx="10748645" cy="368300"/>
            <a:chOff x="41" y="733"/>
            <a:chExt cx="16927" cy="580"/>
          </a:xfrm>
        </p:grpSpPr>
        <p:sp>
          <p:nvSpPr>
            <p:cNvPr id="12"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13" name="直接连接符 12"/>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500"/>
                                        <p:tgtEl>
                                          <p:spTgt spid="30"/>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arn(inVertical)">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P spid="16" grpId="0" bldLvl="0" animBg="1"/>
      <p:bldP spid="21" grpId="0" bldLvl="0" animBg="1"/>
      <p:bldP spid="24" grpId="0" bldLvl="0" animBg="1"/>
      <p:bldP spid="27" grpId="0" bldLvl="0" animBg="1"/>
      <p:bldP spid="30" grpId="0" bldLvl="0" animBg="1"/>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633095" y="1717675"/>
            <a:ext cx="9824687" cy="3287362"/>
            <a:chOff x="702" y="2417"/>
            <a:chExt cx="16332" cy="5465"/>
          </a:xfrm>
        </p:grpSpPr>
        <p:graphicFrame>
          <p:nvGraphicFramePr>
            <p:cNvPr id="51" name="图表 50"/>
            <p:cNvGraphicFramePr/>
            <p:nvPr/>
          </p:nvGraphicFramePr>
          <p:xfrm>
            <a:off x="8837" y="2417"/>
            <a:ext cx="8197" cy="5465"/>
          </p:xfrm>
          <a:graphic>
            <a:graphicData uri="http://schemas.openxmlformats.org/drawingml/2006/chart">
              <c:chart xmlns:c="http://schemas.openxmlformats.org/drawingml/2006/chart" xmlns:r="http://schemas.openxmlformats.org/officeDocument/2006/relationships" r:id="rId1"/>
            </a:graphicData>
          </a:graphic>
        </p:graphicFrame>
        <p:grpSp>
          <p:nvGrpSpPr>
            <p:cNvPr id="58" name="组合 57"/>
            <p:cNvGrpSpPr/>
            <p:nvPr/>
          </p:nvGrpSpPr>
          <p:grpSpPr>
            <a:xfrm>
              <a:off x="702" y="2749"/>
              <a:ext cx="7395" cy="4877"/>
              <a:chOff x="1350" y="2402"/>
              <a:chExt cx="7395" cy="4877"/>
            </a:xfrm>
          </p:grpSpPr>
          <p:sp>
            <p:nvSpPr>
              <p:cNvPr id="53" name="文本框 52"/>
              <p:cNvSpPr txBox="1"/>
              <p:nvPr/>
            </p:nvSpPr>
            <p:spPr>
              <a:xfrm>
                <a:off x="1350" y="3237"/>
                <a:ext cx="7395" cy="2729"/>
              </a:xfrm>
              <a:prstGeom prst="rect">
                <a:avLst/>
              </a:prstGeom>
              <a:noFill/>
            </p:spPr>
            <p:txBody>
              <a:bodyPr wrap="square" rtlCol="0">
                <a:spAutoFit/>
              </a:bodyPr>
              <a:lstStyle/>
              <a:p>
                <a:pPr algn="l">
                  <a:lnSpc>
                    <a:spcPct val="140000"/>
                  </a:lnSpc>
                </a:pP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请点击录入本章节的概括性描述文字或者复制粘贴，请添加说明文字，图像描述及总结。</a:t>
                </a: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请点击录入本章节的概括性描述文字或者复制粘贴，请添加说明文字，图像描述及总结。请点击录入本章节的概括性描述文字或者复制粘贴，请添加说明文字，图像描述及总结。请点击录入本章节的概括性描述文字或者复制粘贴，请添加说明文字，图像描述及总结。</a:t>
                </a:r>
                <a:endPar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54" name="文本框 53"/>
              <p:cNvSpPr txBox="1"/>
              <p:nvPr/>
            </p:nvSpPr>
            <p:spPr>
              <a:xfrm>
                <a:off x="1350" y="2402"/>
                <a:ext cx="2214" cy="612"/>
              </a:xfrm>
              <a:prstGeom prst="rect">
                <a:avLst/>
              </a:prstGeom>
              <a:noFill/>
            </p:spPr>
            <p:txBody>
              <a:bodyPr wrap="square" rtlCol="0">
                <a:spAutoFit/>
              </a:bodyPr>
              <a:lstStyle/>
              <a:p>
                <a:r>
                  <a:rPr lang="zh-CN" altLang="en-US">
                    <a:solidFill>
                      <a:srgbClr val="404040"/>
                    </a:solidFill>
                    <a:latin typeface="思源黑体 CN Normal" panose="020B0400000000000000" charset="-122"/>
                    <a:ea typeface="思源黑体 CN Normal" panose="020B0400000000000000" charset="-122"/>
                    <a:cs typeface="思源黑体 CN Normal" panose="020B0400000000000000" charset="-122"/>
                  </a:rPr>
                  <a:t>请输入标题</a:t>
                </a:r>
                <a:endParaRPr lang="zh-CN" altLang="en-US">
                  <a:solidFill>
                    <a:srgbClr val="404040"/>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7" name="文本框 56"/>
              <p:cNvSpPr txBox="1"/>
              <p:nvPr/>
            </p:nvSpPr>
            <p:spPr>
              <a:xfrm>
                <a:off x="1350" y="5839"/>
                <a:ext cx="7395" cy="1440"/>
              </a:xfrm>
              <a:prstGeom prst="rect">
                <a:avLst/>
              </a:prstGeom>
              <a:noFill/>
            </p:spPr>
            <p:txBody>
              <a:bodyPr wrap="square" rtlCol="0">
                <a:spAutoFit/>
              </a:bodyPr>
              <a:lstStyle/>
              <a:p>
                <a:pPr algn="l">
                  <a:lnSpc>
                    <a:spcPct val="140000"/>
                  </a:lnSpc>
                </a:pP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请点击录入本章节的概括性描述文字或者复制粘贴，请添加说明文字，图像描述及总结。</a:t>
                </a: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请点击录入本章节的概括性描述文字或者复制粘贴，请添加说明文字，图像描述及总结。</a:t>
                </a:r>
                <a:endPar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grpSp>
      </p:grpSp>
      <p:grpSp>
        <p:nvGrpSpPr>
          <p:cNvPr id="9" name="组合 8"/>
          <p:cNvGrpSpPr/>
          <p:nvPr/>
        </p:nvGrpSpPr>
        <p:grpSpPr>
          <a:xfrm>
            <a:off x="26035" y="465455"/>
            <a:ext cx="10748645" cy="368300"/>
            <a:chOff x="41" y="733"/>
            <a:chExt cx="16927" cy="580"/>
          </a:xfrm>
        </p:grpSpPr>
        <p:sp>
          <p:nvSpPr>
            <p:cNvPr id="3" name="TextBox 8"/>
            <p:cNvSpPr txBox="1"/>
            <p:nvPr/>
          </p:nvSpPr>
          <p:spPr>
            <a:xfrm>
              <a:off x="6215" y="733"/>
              <a:ext cx="4645" cy="581"/>
            </a:xfrm>
            <a:prstGeom prst="rect">
              <a:avLst/>
            </a:prstGeom>
            <a:noFill/>
          </p:spPr>
          <p:txBody>
            <a:bodyPr wrap="square" lIns="0" tIns="0" rIns="0" bIns="0" rtlCol="0" anchor="ctr">
              <a:spAutoFit/>
            </a:bodyPr>
            <a:lstStyle/>
            <a:p>
              <a:pPr algn="ctr"/>
              <a:r>
                <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rPr>
                <a:t>添加您的标题</a:t>
              </a:r>
              <a:endParaRPr lang="zh-CN" altLang="en-US" sz="2400" dirty="0">
                <a:solidFill>
                  <a:srgbClr val="C00000"/>
                </a:solidFill>
                <a:latin typeface="思源黑体 CN Light" panose="020B0300000000000000" charset="-122"/>
                <a:ea typeface="思源黑体 CN Light" panose="020B0300000000000000" charset="-122"/>
                <a:sym typeface="Arial" panose="020B0604020202020204" pitchFamily="34" charset="0"/>
              </a:endParaRPr>
            </a:p>
          </p:txBody>
        </p:sp>
        <p:cxnSp>
          <p:nvCxnSpPr>
            <p:cNvPr id="5" name="直接连接符 4"/>
            <p:cNvCxnSpPr/>
            <p:nvPr/>
          </p:nvCxnSpPr>
          <p:spPr>
            <a:xfrm>
              <a:off x="41"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746" y="1023"/>
              <a:ext cx="6222" cy="0"/>
            </a:xfrm>
            <a:prstGeom prst="line">
              <a:avLst/>
            </a:prstGeom>
            <a:ln w="12700">
              <a:solidFill>
                <a:srgbClr val="C11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164455" y="1295400"/>
            <a:ext cx="3466465" cy="1850390"/>
            <a:chOff x="9267" y="1368"/>
            <a:chExt cx="5459" cy="2914"/>
          </a:xfrm>
        </p:grpSpPr>
        <p:sp>
          <p:nvSpPr>
            <p:cNvPr id="2050" name="文本框 2"/>
            <p:cNvSpPr txBox="1">
              <a:spLocks noChangeArrowheads="1"/>
            </p:cNvSpPr>
            <p:nvPr>
              <p:custDataLst>
                <p:tags r:id="rId2"/>
              </p:custDataLst>
            </p:nvPr>
          </p:nvSpPr>
          <p:spPr bwMode="auto">
            <a:xfrm>
              <a:off x="10661" y="1368"/>
              <a:ext cx="2671" cy="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en-US" altLang="zh-CN" sz="102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3"/>
              </p:custDataLst>
            </p:nvPr>
          </p:nvSpPr>
          <p:spPr bwMode="auto">
            <a:xfrm>
              <a:off x="9267" y="3603"/>
              <a:ext cx="5459" cy="67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en-US" altLang="zh-CN" sz="2800" b="1" dirty="0">
                <a:solidFill>
                  <a:srgbClr val="C0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3" name="矩形 2"/>
          <p:cNvSpPr/>
          <p:nvPr/>
        </p:nvSpPr>
        <p:spPr>
          <a:xfrm>
            <a:off x="4663304" y="3277596"/>
            <a:ext cx="4468132" cy="830580"/>
          </a:xfrm>
          <a:prstGeom prst="rect">
            <a:avLst/>
          </a:prstGeom>
        </p:spPr>
        <p:txBody>
          <a:bodyPr wrap="square" lIns="0" tIns="0" rIns="0" bIns="0">
            <a:spAutoFit/>
          </a:bodyPr>
          <a:lstStyle/>
          <a:p>
            <a:pPr algn="ctr"/>
            <a:r>
              <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rPr>
              <a:t>添加您的标题</a:t>
            </a:r>
            <a:endParaRPr lang="zh-CN" altLang="en-US" sz="5400" dirty="0">
              <a:solidFill>
                <a:srgbClr val="C00000"/>
              </a:solidFill>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5" name="组合 4"/>
          <p:cNvGrpSpPr/>
          <p:nvPr/>
        </p:nvGrpSpPr>
        <p:grpSpPr>
          <a:xfrm>
            <a:off x="4825683" y="4225290"/>
            <a:ext cx="4143375" cy="711835"/>
            <a:chOff x="8756" y="5982"/>
            <a:chExt cx="6525" cy="1121"/>
          </a:xfrm>
        </p:grpSpPr>
        <p:sp>
          <p:nvSpPr>
            <p:cNvPr id="11" name="TextBox 11"/>
            <p:cNvSpPr txBox="1"/>
            <p:nvPr/>
          </p:nvSpPr>
          <p:spPr>
            <a:xfrm>
              <a:off x="8756" y="5982"/>
              <a:ext cx="3118" cy="531"/>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2" name="TextBox 11"/>
            <p:cNvSpPr txBox="1"/>
            <p:nvPr/>
          </p:nvSpPr>
          <p:spPr>
            <a:xfrm>
              <a:off x="12133" y="5982"/>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3" name="TextBox 11"/>
            <p:cNvSpPr txBox="1"/>
            <p:nvPr/>
          </p:nvSpPr>
          <p:spPr>
            <a:xfrm>
              <a:off x="8756"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4" name="TextBox 11"/>
            <p:cNvSpPr txBox="1"/>
            <p:nvPr/>
          </p:nvSpPr>
          <p:spPr>
            <a:xfrm>
              <a:off x="12133" y="6571"/>
              <a:ext cx="3148" cy="533"/>
            </a:xfrm>
            <a:prstGeom prst="rect">
              <a:avLst/>
            </a:prstGeom>
            <a:noFill/>
          </p:spPr>
          <p:txBody>
            <a:bodyPr wrap="none" rtlCol="0">
              <a:spAutoFit/>
            </a:bodyPr>
            <a:lstStyle/>
            <a:p>
              <a:pPr marL="171450" lvl="1" indent="-171450" algn="ctr">
                <a:buFont typeface="Arial" panose="020B0604020202020204" pitchFamily="34" charset="0"/>
                <a:buChar char="•"/>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endParaRPr lang="zh-CN" altLang="en-US" sz="16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sld>
</file>

<file path=ppt/tags/tag1.xml><?xml version="1.0" encoding="utf-8"?>
<p:tagLst xmlns:p="http://schemas.openxmlformats.org/presentationml/2006/main">
  <p:tag name="MH" val="20161022204031"/>
  <p:tag name="MH_LIBRARY" val="GRAPHIC"/>
  <p:tag name="MH_ORDER" val="文本框 2"/>
</p:tagLst>
</file>

<file path=ppt/tags/tag2.xml><?xml version="1.0" encoding="utf-8"?>
<p:tagLst xmlns:p="http://schemas.openxmlformats.org/presentationml/2006/main">
  <p:tag name="MH" val="20161022204031"/>
  <p:tag name="MH_LIBRARY" val="GRAPHIC"/>
  <p:tag name="MH_ORDER" val="文本框 11"/>
</p:tagLst>
</file>

<file path=ppt/tags/tag3.xml><?xml version="1.0" encoding="utf-8"?>
<p:tagLst xmlns:p="http://schemas.openxmlformats.org/presentationml/2006/main">
  <p:tag name="MH" val="20161022204031"/>
  <p:tag name="MH_LIBRARY" val="GRAPHIC"/>
  <p:tag name="MH_ORDER" val="文本框 2"/>
</p:tagLst>
</file>

<file path=ppt/tags/tag4.xml><?xml version="1.0" encoding="utf-8"?>
<p:tagLst xmlns:p="http://schemas.openxmlformats.org/presentationml/2006/main">
  <p:tag name="MH" val="20161022204031"/>
  <p:tag name="MH_LIBRARY" val="GRAPHIC"/>
  <p:tag name="MH_ORDER" val="文本框 11"/>
</p:tagLst>
</file>

<file path=ppt/tags/tag5.xml><?xml version="1.0" encoding="utf-8"?>
<p:tagLst xmlns:p="http://schemas.openxmlformats.org/presentationml/2006/main">
  <p:tag name="MH" val="20161022204031"/>
  <p:tag name="MH_LIBRARY" val="GRAPHIC"/>
  <p:tag name="MH_ORDER" val="文本框 2"/>
</p:tagLst>
</file>

<file path=ppt/tags/tag6.xml><?xml version="1.0" encoding="utf-8"?>
<p:tagLst xmlns:p="http://schemas.openxmlformats.org/presentationml/2006/main">
  <p:tag name="MH" val="20161022204031"/>
  <p:tag name="MH_LIBRARY" val="GRAPHIC"/>
  <p:tag name="MH_ORDER" val="文本框 11"/>
</p:tagLst>
</file>

<file path=ppt/tags/tag7.xml><?xml version="1.0" encoding="utf-8"?>
<p:tagLst xmlns:p="http://schemas.openxmlformats.org/presentationml/2006/main">
  <p:tag name="MH" val="20161022204031"/>
  <p:tag name="MH_LIBRARY" val="GRAPHIC"/>
  <p:tag name="MH_ORDER" val="文本框 2"/>
</p:tagLst>
</file>

<file path=ppt/tags/tag8.xml><?xml version="1.0" encoding="utf-8"?>
<p:tagLst xmlns:p="http://schemas.openxmlformats.org/presentationml/2006/main">
  <p:tag name="MH" val="20161022204031"/>
  <p:tag name="MH_LIBRARY" val="GRAPHIC"/>
  <p:tag name="MH_ORDER" val="文本框 11"/>
</p:tagLst>
</file>

<file path=ppt/tags/tag9.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2185</Words>
  <Application>WPS 演示</Application>
  <PresentationFormat>自定义</PresentationFormat>
  <Paragraphs>249</Paragraphs>
  <Slides>16</Slides>
  <Notes>15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Arial</vt:lpstr>
      <vt:lpstr>宋体</vt:lpstr>
      <vt:lpstr>Wingdings</vt:lpstr>
      <vt:lpstr>思源黑体 CN Normal</vt:lpstr>
      <vt:lpstr>黑体</vt:lpstr>
      <vt:lpstr>思源黑体 Bold</vt:lpstr>
      <vt:lpstr>思源黑体 CN Heavy</vt:lpstr>
      <vt:lpstr>思源黑体 CN Light</vt:lpstr>
      <vt:lpstr>Calibri</vt:lpstr>
      <vt:lpstr>Calibri</vt:lpstr>
      <vt:lpstr>微软雅黑</vt:lpstr>
      <vt:lpstr>Times New Roman</vt:lpstr>
      <vt:lpstr>Century Gothic</vt:lpstr>
      <vt:lpstr>Lato Regular</vt:lpstr>
      <vt:lpstr>inpin heiti</vt:lpstr>
      <vt:lpstr>Arial Unicode MS</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4</cp:revision>
  <dcterms:created xsi:type="dcterms:W3CDTF">2016-01-27T00:56:00Z</dcterms:created>
  <dcterms:modified xsi:type="dcterms:W3CDTF">2024-04-23T18:03:13Z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FBFB6DA39C6F40F1B6CC6F4A5C23AC4E_13</vt:lpwstr>
  </property>
</Properties>
</file>